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72" r:id="rId4"/>
    <p:sldMasterId id="2147483699" r:id="rId5"/>
    <p:sldMasterId id="2147483736" r:id="rId6"/>
    <p:sldMasterId id="2147483748" r:id="rId7"/>
    <p:sldMasterId id="2147483760" r:id="rId8"/>
  </p:sldMasterIdLst>
  <p:notesMasterIdLst>
    <p:notesMasterId r:id="rId86"/>
  </p:notesMasterIdLst>
  <p:sldIdLst>
    <p:sldId id="257" r:id="rId9"/>
    <p:sldId id="258"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336"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4" r:id="rId74"/>
    <p:sldId id="325" r:id="rId75"/>
    <p:sldId id="330" r:id="rId76"/>
    <p:sldId id="326" r:id="rId77"/>
    <p:sldId id="327" r:id="rId78"/>
    <p:sldId id="328" r:id="rId79"/>
    <p:sldId id="329" r:id="rId80"/>
    <p:sldId id="335" r:id="rId81"/>
    <p:sldId id="332" r:id="rId82"/>
    <p:sldId id="333" r:id="rId83"/>
    <p:sldId id="334" r:id="rId84"/>
    <p:sldId id="331" r:id="rId8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00"/>
    <a:srgbClr val="FFFFFF"/>
    <a:srgbClr val="66FF66"/>
    <a:srgbClr val="4F81BD"/>
    <a:srgbClr val="008000"/>
    <a:srgbClr val="003300"/>
    <a:srgbClr val="339933"/>
    <a:srgbClr val="00CC00"/>
    <a:srgbClr val="33CC33"/>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16" autoAdjust="0"/>
    <p:restoredTop sz="94660"/>
  </p:normalViewPr>
  <p:slideViewPr>
    <p:cSldViewPr snapToGrid="0">
      <p:cViewPr varScale="1">
        <p:scale>
          <a:sx n="109" d="100"/>
          <a:sy n="109" d="100"/>
        </p:scale>
        <p:origin x="1344" y="108"/>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slide" Target="slides/slide42.xml"/><Relationship Id="rId55" Type="http://schemas.openxmlformats.org/officeDocument/2006/relationships/slide" Target="slides/slide47.xml"/><Relationship Id="rId63" Type="http://schemas.openxmlformats.org/officeDocument/2006/relationships/slide" Target="slides/slide55.xml"/><Relationship Id="rId68" Type="http://schemas.openxmlformats.org/officeDocument/2006/relationships/slide" Target="slides/slide60.xml"/><Relationship Id="rId76" Type="http://schemas.openxmlformats.org/officeDocument/2006/relationships/slide" Target="slides/slide68.xml"/><Relationship Id="rId84" Type="http://schemas.openxmlformats.org/officeDocument/2006/relationships/slide" Target="slides/slide76.xml"/><Relationship Id="rId89"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63.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slide" Target="slides/slide50.xml"/><Relationship Id="rId66" Type="http://schemas.openxmlformats.org/officeDocument/2006/relationships/slide" Target="slides/slide58.xml"/><Relationship Id="rId74" Type="http://schemas.openxmlformats.org/officeDocument/2006/relationships/slide" Target="slides/slide66.xml"/><Relationship Id="rId79" Type="http://schemas.openxmlformats.org/officeDocument/2006/relationships/slide" Target="slides/slide71.xml"/><Relationship Id="rId87"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slide" Target="slides/slide53.xml"/><Relationship Id="rId82" Type="http://schemas.openxmlformats.org/officeDocument/2006/relationships/slide" Target="slides/slide74.xml"/><Relationship Id="rId90" Type="http://schemas.openxmlformats.org/officeDocument/2006/relationships/tableStyles" Target="tableStyles.xml"/><Relationship Id="rId19" Type="http://schemas.openxmlformats.org/officeDocument/2006/relationships/slide" Target="slides/slide11.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slide" Target="slides/slide61.xml"/><Relationship Id="rId77" Type="http://schemas.openxmlformats.org/officeDocument/2006/relationships/slide" Target="slides/slide69.xml"/><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slide" Target="slides/slide64.xml"/><Relationship Id="rId80" Type="http://schemas.openxmlformats.org/officeDocument/2006/relationships/slide" Target="slides/slide72.xml"/><Relationship Id="rId85" Type="http://schemas.openxmlformats.org/officeDocument/2006/relationships/slide" Target="slides/slide77.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slide" Target="slides/slide59.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slide" Target="slides/slide67.xml"/><Relationship Id="rId83" Type="http://schemas.openxmlformats.org/officeDocument/2006/relationships/slide" Target="slides/slide75.xml"/><Relationship Id="rId88"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slide" Target="slides/slide70.xml"/><Relationship Id="rId81" Type="http://schemas.openxmlformats.org/officeDocument/2006/relationships/slide" Target="slides/slide73.xml"/><Relationship Id="rId86"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0.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54CE205-ED51-42CB-B59A-98A30F06D1A2}" type="datetimeFigureOut">
              <a:rPr lang="en-US" smtClean="0"/>
              <a:t>6/4/2021</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2340F64-B27C-4D88-A62D-E56138BAE709}" type="slidenum">
              <a:rPr lang="en-US" smtClean="0"/>
              <a:t>‹#›</a:t>
            </a:fld>
            <a:endParaRPr lang="en-US"/>
          </a:p>
        </p:txBody>
      </p:sp>
    </p:spTree>
    <p:extLst>
      <p:ext uri="{BB962C8B-B14F-4D97-AF65-F5344CB8AC3E}">
        <p14:creationId xmlns:p14="http://schemas.microsoft.com/office/powerpoint/2010/main" val="4187962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dirty="0"/>
          </a:p>
        </p:txBody>
      </p:sp>
      <p:sp>
        <p:nvSpPr>
          <p:cNvPr id="41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F5EC8B3-B25D-44D8-B99E-9B8860B882FC}" type="slidenum">
              <a:rPr lang="en-US" altLang="en-US" smtClean="0">
                <a:solidFill>
                  <a:prstClr val="black"/>
                </a:solidFill>
                <a:latin typeface="Arial" panose="020B0604020202020204" pitchFamily="34" charset="0"/>
              </a:rPr>
              <a:pPr>
                <a:spcBef>
                  <a:spcPct val="0"/>
                </a:spcBef>
              </a:pPr>
              <a:t>1</a:t>
            </a:fld>
            <a:endParaRPr lang="en-US" altLang="en-US" dirty="0">
              <a:solidFill>
                <a:prstClr val="black"/>
              </a:solidFill>
              <a:latin typeface="Arial" panose="020B0604020202020204" pitchFamily="34" charset="0"/>
            </a:endParaRPr>
          </a:p>
        </p:txBody>
      </p:sp>
    </p:spTree>
    <p:extLst>
      <p:ext uri="{BB962C8B-B14F-4D97-AF65-F5344CB8AC3E}">
        <p14:creationId xmlns:p14="http://schemas.microsoft.com/office/powerpoint/2010/main" val="20010296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3FA629D-A9DA-47A0-BAEF-8976B6DD861A}" type="slidenum">
              <a:rPr lang="en-US" altLang="en-US">
                <a:latin typeface="Arial" panose="020B0604020202020204" pitchFamily="34" charset="0"/>
              </a:rPr>
              <a:pPr>
                <a:spcBef>
                  <a:spcPct val="0"/>
                </a:spcBef>
              </a:pPr>
              <a:t>37</a:t>
            </a:fld>
            <a:endParaRPr lang="en-US" altLang="en-US">
              <a:latin typeface="Arial" panose="020B0604020202020204" pitchFamily="34" charset="0"/>
            </a:endParaRPr>
          </a:p>
        </p:txBody>
      </p:sp>
      <p:sp>
        <p:nvSpPr>
          <p:cNvPr id="53251" name="Rectangle 2"/>
          <p:cNvSpPr>
            <a:spLocks noGrp="1" noRot="1" noChangeAspect="1" noChangeArrowheads="1" noTextEdit="1"/>
          </p:cNvSpPr>
          <p:nvPr>
            <p:ph type="sldImg"/>
          </p:nvPr>
        </p:nvSpPr>
        <p:spPr bwMode="auto">
          <a:xfrm>
            <a:off x="1181100" y="231775"/>
            <a:ext cx="4648200" cy="34877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p:cNvSpPr>
            <a:spLocks noGrp="1" noChangeArrowheads="1"/>
          </p:cNvSpPr>
          <p:nvPr>
            <p:ph type="body" idx="1"/>
          </p:nvPr>
        </p:nvSpPr>
        <p:spPr bwMode="auto">
          <a:xfrm>
            <a:off x="388938" y="3795713"/>
            <a:ext cx="6310312" cy="5191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endParaRPr lang="en-US" altLang="en-US"/>
          </a:p>
        </p:txBody>
      </p:sp>
    </p:spTree>
    <p:extLst>
      <p:ext uri="{BB962C8B-B14F-4D97-AF65-F5344CB8AC3E}">
        <p14:creationId xmlns:p14="http://schemas.microsoft.com/office/powerpoint/2010/main" val="2199179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7C78B92-8587-4CAB-BFCF-84DF7E6DA022}" type="slidenum">
              <a:rPr lang="en-US" altLang="en-US">
                <a:latin typeface="Arial" panose="020B0604020202020204" pitchFamily="34" charset="0"/>
              </a:rPr>
              <a:pPr>
                <a:spcBef>
                  <a:spcPct val="0"/>
                </a:spcBef>
              </a:pPr>
              <a:t>39</a:t>
            </a:fld>
            <a:endParaRPr lang="en-US" altLang="en-US">
              <a:latin typeface="Arial" panose="020B0604020202020204" pitchFamily="34" charset="0"/>
            </a:endParaRPr>
          </a:p>
        </p:txBody>
      </p:sp>
      <p:sp>
        <p:nvSpPr>
          <p:cNvPr id="55299" name="Rectangle 2"/>
          <p:cNvSpPr>
            <a:spLocks noGrp="1" noRot="1" noChangeAspect="1" noChangeArrowheads="1" noTextEdit="1"/>
          </p:cNvSpPr>
          <p:nvPr>
            <p:ph type="sldImg"/>
          </p:nvPr>
        </p:nvSpPr>
        <p:spPr bwMode="auto">
          <a:xfrm>
            <a:off x="1181100" y="231775"/>
            <a:ext cx="4648200" cy="34877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0" name="Rectangle 3"/>
          <p:cNvSpPr>
            <a:spLocks noGrp="1" noChangeArrowheads="1"/>
          </p:cNvSpPr>
          <p:nvPr>
            <p:ph type="body" idx="1"/>
          </p:nvPr>
        </p:nvSpPr>
        <p:spPr bwMode="auto">
          <a:xfrm>
            <a:off x="388938" y="3795713"/>
            <a:ext cx="6310312" cy="5191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8538478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3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034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A411C2C-84BB-4AA8-AAA6-2DB4EB238337}" type="slidenum">
              <a:rPr lang="en-US" altLang="en-US" smtClean="0">
                <a:latin typeface="Arial" panose="020B0604020202020204" pitchFamily="34" charset="0"/>
              </a:rPr>
              <a:pPr>
                <a:spcBef>
                  <a:spcPct val="0"/>
                </a:spcBef>
              </a:pPr>
              <a:t>42</a:t>
            </a:fld>
            <a:endParaRPr lang="en-US" altLang="en-US">
              <a:latin typeface="Arial" panose="020B0604020202020204" pitchFamily="34" charset="0"/>
            </a:endParaRPr>
          </a:p>
        </p:txBody>
      </p:sp>
    </p:spTree>
    <p:extLst>
      <p:ext uri="{BB962C8B-B14F-4D97-AF65-F5344CB8AC3E}">
        <p14:creationId xmlns:p14="http://schemas.microsoft.com/office/powerpoint/2010/main" val="17807661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05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76F557C-FC55-4468-9835-E45FF18F9F78}" type="slidenum">
              <a:rPr lang="en-US" altLang="en-US" smtClean="0">
                <a:latin typeface="Arial" panose="020B0604020202020204" pitchFamily="34" charset="0"/>
              </a:rPr>
              <a:pPr>
                <a:spcBef>
                  <a:spcPct val="0"/>
                </a:spcBef>
              </a:pPr>
              <a:t>43</a:t>
            </a:fld>
            <a:endParaRPr lang="en-US" altLang="en-US">
              <a:latin typeface="Arial" panose="020B0604020202020204" pitchFamily="34" charset="0"/>
            </a:endParaRPr>
          </a:p>
        </p:txBody>
      </p:sp>
    </p:spTree>
    <p:extLst>
      <p:ext uri="{BB962C8B-B14F-4D97-AF65-F5344CB8AC3E}">
        <p14:creationId xmlns:p14="http://schemas.microsoft.com/office/powerpoint/2010/main" val="28343990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07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528AEB8-6961-42C2-8DC5-4100359DF10B}" type="slidenum">
              <a:rPr lang="en-US" altLang="en-US" smtClean="0">
                <a:latin typeface="Arial" panose="020B0604020202020204" pitchFamily="34" charset="0"/>
              </a:rPr>
              <a:pPr>
                <a:spcBef>
                  <a:spcPct val="0"/>
                </a:spcBef>
              </a:pPr>
              <a:t>44</a:t>
            </a:fld>
            <a:endParaRPr lang="en-US" altLang="en-US">
              <a:latin typeface="Arial" panose="020B0604020202020204" pitchFamily="34" charset="0"/>
            </a:endParaRPr>
          </a:p>
        </p:txBody>
      </p:sp>
    </p:spTree>
    <p:extLst>
      <p:ext uri="{BB962C8B-B14F-4D97-AF65-F5344CB8AC3E}">
        <p14:creationId xmlns:p14="http://schemas.microsoft.com/office/powerpoint/2010/main" val="3460929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09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5495740-ED84-4932-8C34-2BFEE7EEC849}" type="slidenum">
              <a:rPr lang="en-US" altLang="en-US" smtClean="0">
                <a:latin typeface="Arial" panose="020B0604020202020204" pitchFamily="34" charset="0"/>
              </a:rPr>
              <a:pPr>
                <a:spcBef>
                  <a:spcPct val="0"/>
                </a:spcBef>
              </a:pPr>
              <a:t>45</a:t>
            </a:fld>
            <a:endParaRPr lang="en-US" altLang="en-US">
              <a:latin typeface="Arial" panose="020B0604020202020204" pitchFamily="34" charset="0"/>
            </a:endParaRPr>
          </a:p>
        </p:txBody>
      </p:sp>
    </p:spTree>
    <p:extLst>
      <p:ext uri="{BB962C8B-B14F-4D97-AF65-F5344CB8AC3E}">
        <p14:creationId xmlns:p14="http://schemas.microsoft.com/office/powerpoint/2010/main" val="33879710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20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BEE0120-366B-4421-935A-5331FE2AADB1}" type="slidenum">
              <a:rPr lang="en-US" altLang="en-US" smtClean="0">
                <a:latin typeface="Arial" panose="020B0604020202020204" pitchFamily="34" charset="0"/>
              </a:rPr>
              <a:pPr>
                <a:spcBef>
                  <a:spcPct val="0"/>
                </a:spcBef>
              </a:pPr>
              <a:t>46</a:t>
            </a:fld>
            <a:endParaRPr lang="en-US" altLang="en-US">
              <a:latin typeface="Arial" panose="020B0604020202020204" pitchFamily="34" charset="0"/>
            </a:endParaRPr>
          </a:p>
        </p:txBody>
      </p:sp>
    </p:spTree>
    <p:extLst>
      <p:ext uri="{BB962C8B-B14F-4D97-AF65-F5344CB8AC3E}">
        <p14:creationId xmlns:p14="http://schemas.microsoft.com/office/powerpoint/2010/main" val="9686032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2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7724AFF-9EFE-4753-B8ED-7370EFA10D2F}" type="slidenum">
              <a:rPr lang="en-US" altLang="en-US" smtClean="0">
                <a:latin typeface="Arial" panose="020B0604020202020204" pitchFamily="34" charset="0"/>
              </a:rPr>
              <a:pPr>
                <a:spcBef>
                  <a:spcPct val="0"/>
                </a:spcBef>
              </a:pPr>
              <a:t>47</a:t>
            </a:fld>
            <a:endParaRPr lang="en-US" altLang="en-US">
              <a:latin typeface="Arial" panose="020B0604020202020204" pitchFamily="34" charset="0"/>
            </a:endParaRPr>
          </a:p>
        </p:txBody>
      </p:sp>
    </p:spTree>
    <p:extLst>
      <p:ext uri="{BB962C8B-B14F-4D97-AF65-F5344CB8AC3E}">
        <p14:creationId xmlns:p14="http://schemas.microsoft.com/office/powerpoint/2010/main" val="395884890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24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7D2026C-62B7-454A-9403-42288CAD5BFA}" type="slidenum">
              <a:rPr lang="en-US" altLang="en-US" smtClean="0">
                <a:latin typeface="Arial" panose="020B0604020202020204" pitchFamily="34" charset="0"/>
              </a:rPr>
              <a:pPr>
                <a:spcBef>
                  <a:spcPct val="0"/>
                </a:spcBef>
              </a:pPr>
              <a:t>48</a:t>
            </a:fld>
            <a:endParaRPr lang="en-US" altLang="en-US">
              <a:latin typeface="Arial" panose="020B0604020202020204" pitchFamily="34" charset="0"/>
            </a:endParaRPr>
          </a:p>
        </p:txBody>
      </p:sp>
    </p:spTree>
    <p:extLst>
      <p:ext uri="{BB962C8B-B14F-4D97-AF65-F5344CB8AC3E}">
        <p14:creationId xmlns:p14="http://schemas.microsoft.com/office/powerpoint/2010/main" val="36035449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0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80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E97550C-9FA2-46C6-A92D-029E359ED251}" type="slidenum">
              <a:rPr lang="en-US" altLang="en-US" smtClean="0">
                <a:latin typeface="Arial" panose="020B0604020202020204" pitchFamily="34" charset="0"/>
              </a:rPr>
              <a:pPr>
                <a:spcBef>
                  <a:spcPct val="0"/>
                </a:spcBef>
              </a:pPr>
              <a:t>52</a:t>
            </a:fld>
            <a:endParaRPr lang="en-US" altLang="en-US">
              <a:latin typeface="Arial" panose="020B0604020202020204" pitchFamily="34" charset="0"/>
            </a:endParaRPr>
          </a:p>
        </p:txBody>
      </p:sp>
    </p:spTree>
    <p:extLst>
      <p:ext uri="{BB962C8B-B14F-4D97-AF65-F5344CB8AC3E}">
        <p14:creationId xmlns:p14="http://schemas.microsoft.com/office/powerpoint/2010/main" val="27750231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44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666000A-B9E9-4578-9472-239845A7CAB0}" type="slidenum">
              <a:rPr lang="en-US" altLang="en-US" smtClean="0">
                <a:latin typeface="Arial" panose="020B0604020202020204" pitchFamily="34" charset="0"/>
              </a:rPr>
              <a:pPr>
                <a:spcBef>
                  <a:spcPct val="0"/>
                </a:spcBef>
              </a:pPr>
              <a:t>2</a:t>
            </a:fld>
            <a:endParaRPr lang="en-US" altLang="en-US">
              <a:latin typeface="Arial" panose="020B0604020202020204" pitchFamily="34" charset="0"/>
            </a:endParaRPr>
          </a:p>
        </p:txBody>
      </p:sp>
    </p:spTree>
    <p:extLst>
      <p:ext uri="{BB962C8B-B14F-4D97-AF65-F5344CB8AC3E}">
        <p14:creationId xmlns:p14="http://schemas.microsoft.com/office/powerpoint/2010/main" val="24341135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64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4F22CB9-E594-4727-984F-389A168788BC}" type="slidenum">
              <a:rPr lang="en-US" altLang="en-US" smtClean="0">
                <a:latin typeface="Arial" panose="020B0604020202020204" pitchFamily="34" charset="0"/>
              </a:rPr>
              <a:pPr>
                <a:spcBef>
                  <a:spcPct val="0"/>
                </a:spcBef>
              </a:pPr>
              <a:t>53</a:t>
            </a:fld>
            <a:endParaRPr lang="en-US" altLang="en-US">
              <a:latin typeface="Arial" panose="020B0604020202020204" pitchFamily="34" charset="0"/>
            </a:endParaRPr>
          </a:p>
        </p:txBody>
      </p:sp>
    </p:spTree>
    <p:extLst>
      <p:ext uri="{BB962C8B-B14F-4D97-AF65-F5344CB8AC3E}">
        <p14:creationId xmlns:p14="http://schemas.microsoft.com/office/powerpoint/2010/main" val="41188842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1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71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4831086-2B5D-4B07-A8E7-236500FC7239}" type="slidenum">
              <a:rPr lang="en-US" altLang="en-US" smtClean="0">
                <a:latin typeface="Arial" panose="020B0604020202020204" pitchFamily="34" charset="0"/>
              </a:rPr>
              <a:pPr>
                <a:spcBef>
                  <a:spcPct val="0"/>
                </a:spcBef>
              </a:pPr>
              <a:t>54</a:t>
            </a:fld>
            <a:endParaRPr lang="en-US" altLang="en-US">
              <a:latin typeface="Arial" panose="020B0604020202020204" pitchFamily="34" charset="0"/>
            </a:endParaRPr>
          </a:p>
        </p:txBody>
      </p:sp>
    </p:spTree>
    <p:extLst>
      <p:ext uri="{BB962C8B-B14F-4D97-AF65-F5344CB8AC3E}">
        <p14:creationId xmlns:p14="http://schemas.microsoft.com/office/powerpoint/2010/main" val="4914692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9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99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B3E5E4C-385A-47B4-8437-AD7DE3F4F4CF}" type="slidenum">
              <a:rPr lang="en-US" altLang="en-US" smtClean="0">
                <a:latin typeface="Arial" panose="020B0604020202020204" pitchFamily="34" charset="0"/>
              </a:rPr>
              <a:pPr>
                <a:spcBef>
                  <a:spcPct val="0"/>
                </a:spcBef>
              </a:pPr>
              <a:t>69</a:t>
            </a:fld>
            <a:endParaRPr lang="en-US" altLang="en-US">
              <a:latin typeface="Arial" panose="020B0604020202020204" pitchFamily="34" charset="0"/>
            </a:endParaRPr>
          </a:p>
        </p:txBody>
      </p:sp>
    </p:spTree>
    <p:extLst>
      <p:ext uri="{BB962C8B-B14F-4D97-AF65-F5344CB8AC3E}">
        <p14:creationId xmlns:p14="http://schemas.microsoft.com/office/powerpoint/2010/main" val="1784454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78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078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32D1751-2C93-42D6-8B15-252D7F804A51}" type="slidenum">
              <a:rPr lang="en-US" altLang="en-US" smtClean="0">
                <a:latin typeface="Arial" panose="020B0604020202020204" pitchFamily="34" charset="0"/>
              </a:rPr>
              <a:pPr>
                <a:spcBef>
                  <a:spcPct val="0"/>
                </a:spcBef>
              </a:pPr>
              <a:t>72</a:t>
            </a:fld>
            <a:endParaRPr lang="en-US" altLang="en-US">
              <a:latin typeface="Arial" panose="020B0604020202020204" pitchFamily="34" charset="0"/>
            </a:endParaRPr>
          </a:p>
        </p:txBody>
      </p:sp>
    </p:spTree>
    <p:extLst>
      <p:ext uri="{BB962C8B-B14F-4D97-AF65-F5344CB8AC3E}">
        <p14:creationId xmlns:p14="http://schemas.microsoft.com/office/powerpoint/2010/main" val="29916619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CACF519-9C43-4891-9F7A-9E2E67181EBF}" type="slidenum">
              <a:rPr lang="en-US" altLang="en-US" smtClean="0">
                <a:latin typeface="Arial" panose="020B0604020202020204" pitchFamily="34" charset="0"/>
              </a:rPr>
              <a:pPr>
                <a:spcBef>
                  <a:spcPct val="0"/>
                </a:spcBef>
              </a:pPr>
              <a:t>18</a:t>
            </a:fld>
            <a:endParaRPr lang="en-US" altLang="en-US">
              <a:latin typeface="Arial" panose="020B0604020202020204" pitchFamily="34" charset="0"/>
            </a:endParaRPr>
          </a:p>
        </p:txBody>
      </p:sp>
      <p:sp>
        <p:nvSpPr>
          <p:cNvPr id="624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Tree>
    <p:extLst>
      <p:ext uri="{BB962C8B-B14F-4D97-AF65-F5344CB8AC3E}">
        <p14:creationId xmlns:p14="http://schemas.microsoft.com/office/powerpoint/2010/main" val="15353885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665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A5877DE-8FD4-49AA-ADEC-320A8B38BF63}" type="slidenum">
              <a:rPr lang="en-US" altLang="en-US" smtClean="0">
                <a:latin typeface="Arial" panose="020B0604020202020204" pitchFamily="34" charset="0"/>
              </a:rPr>
              <a:pPr>
                <a:spcBef>
                  <a:spcPct val="0"/>
                </a:spcBef>
              </a:pPr>
              <a:t>21</a:t>
            </a:fld>
            <a:endParaRPr lang="en-US" altLang="en-US">
              <a:latin typeface="Arial" panose="020B0604020202020204" pitchFamily="34" charset="0"/>
            </a:endParaRPr>
          </a:p>
        </p:txBody>
      </p:sp>
    </p:spTree>
    <p:extLst>
      <p:ext uri="{BB962C8B-B14F-4D97-AF65-F5344CB8AC3E}">
        <p14:creationId xmlns:p14="http://schemas.microsoft.com/office/powerpoint/2010/main" val="37311999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70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41895C8-6391-46EC-8658-5023B24C0C4D}" type="slidenum">
              <a:rPr lang="en-US" altLang="en-US" smtClean="0">
                <a:latin typeface="Arial" panose="020B0604020202020204" pitchFamily="34" charset="0"/>
              </a:rPr>
              <a:pPr>
                <a:spcBef>
                  <a:spcPct val="0"/>
                </a:spcBef>
              </a:pPr>
              <a:t>23</a:t>
            </a:fld>
            <a:endParaRPr lang="en-US" altLang="en-US">
              <a:latin typeface="Arial" panose="020B0604020202020204" pitchFamily="34" charset="0"/>
            </a:endParaRPr>
          </a:p>
        </p:txBody>
      </p:sp>
    </p:spTree>
    <p:extLst>
      <p:ext uri="{BB962C8B-B14F-4D97-AF65-F5344CB8AC3E}">
        <p14:creationId xmlns:p14="http://schemas.microsoft.com/office/powerpoint/2010/main" val="37034879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72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8D51CBB-9325-4967-9802-3033D769F2FE}" type="slidenum">
              <a:rPr lang="en-US" altLang="en-US" smtClean="0">
                <a:latin typeface="Arial" panose="020B0604020202020204" pitchFamily="34" charset="0"/>
              </a:rPr>
              <a:pPr>
                <a:spcBef>
                  <a:spcPct val="0"/>
                </a:spcBef>
              </a:pPr>
              <a:t>24</a:t>
            </a:fld>
            <a:endParaRPr lang="en-US" altLang="en-US">
              <a:latin typeface="Arial" panose="020B0604020202020204" pitchFamily="34" charset="0"/>
            </a:endParaRPr>
          </a:p>
        </p:txBody>
      </p:sp>
    </p:spTree>
    <p:extLst>
      <p:ext uri="{BB962C8B-B14F-4D97-AF65-F5344CB8AC3E}">
        <p14:creationId xmlns:p14="http://schemas.microsoft.com/office/powerpoint/2010/main" val="23475093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74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B9C0C7E-A6E2-4AFF-B465-FC22692D0A86}" type="slidenum">
              <a:rPr lang="en-US" altLang="en-US" smtClean="0">
                <a:latin typeface="Arial" panose="020B0604020202020204" pitchFamily="34" charset="0"/>
              </a:rPr>
              <a:pPr>
                <a:spcBef>
                  <a:spcPct val="0"/>
                </a:spcBef>
              </a:pPr>
              <a:t>25</a:t>
            </a:fld>
            <a:endParaRPr lang="en-US" altLang="en-US">
              <a:latin typeface="Arial" panose="020B0604020202020204" pitchFamily="34" charset="0"/>
            </a:endParaRPr>
          </a:p>
        </p:txBody>
      </p:sp>
    </p:spTree>
    <p:extLst>
      <p:ext uri="{BB962C8B-B14F-4D97-AF65-F5344CB8AC3E}">
        <p14:creationId xmlns:p14="http://schemas.microsoft.com/office/powerpoint/2010/main" val="15634667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880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6AFF641-CFB9-4196-8D51-5F1AC87915A8}" type="slidenum">
              <a:rPr lang="en-US" altLang="en-US" smtClean="0">
                <a:latin typeface="Arial" panose="020B0604020202020204" pitchFamily="34" charset="0"/>
              </a:rPr>
              <a:pPr>
                <a:spcBef>
                  <a:spcPct val="0"/>
                </a:spcBef>
              </a:pPr>
              <a:t>30</a:t>
            </a:fld>
            <a:endParaRPr lang="en-US" altLang="en-US">
              <a:latin typeface="Arial" panose="020B0604020202020204" pitchFamily="34" charset="0"/>
            </a:endParaRPr>
          </a:p>
        </p:txBody>
      </p:sp>
    </p:spTree>
    <p:extLst>
      <p:ext uri="{BB962C8B-B14F-4D97-AF65-F5344CB8AC3E}">
        <p14:creationId xmlns:p14="http://schemas.microsoft.com/office/powerpoint/2010/main" val="31898266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9EA3AB5-E495-4D88-954F-2B2BD99B4610}" type="slidenum">
              <a:rPr lang="en-US" altLang="en-US" smtClean="0">
                <a:latin typeface="Arial" panose="020B0604020202020204" pitchFamily="34" charset="0"/>
              </a:rPr>
              <a:pPr>
                <a:spcBef>
                  <a:spcPct val="0"/>
                </a:spcBef>
              </a:pPr>
              <a:t>31</a:t>
            </a:fld>
            <a:endParaRPr lang="en-US" altLang="en-US">
              <a:latin typeface="Arial" panose="020B0604020202020204" pitchFamily="34" charset="0"/>
            </a:endParaRPr>
          </a:p>
        </p:txBody>
      </p:sp>
      <p:sp>
        <p:nvSpPr>
          <p:cNvPr id="901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153480209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reeform 3"/>
          <p:cNvSpPr>
            <a:spLocks/>
          </p:cNvSpPr>
          <p:nvPr userDrawn="1"/>
        </p:nvSpPr>
        <p:spPr bwMode="auto">
          <a:xfrm>
            <a:off x="3040063" y="3481388"/>
            <a:ext cx="1079500" cy="1406525"/>
          </a:xfrm>
          <a:custGeom>
            <a:avLst/>
            <a:gdLst>
              <a:gd name="T0" fmla="*/ 0 w 680"/>
              <a:gd name="T1" fmla="*/ 2147483646 h 886"/>
              <a:gd name="T2" fmla="*/ 2147483646 w 680"/>
              <a:gd name="T3" fmla="*/ 2147483646 h 886"/>
              <a:gd name="T4" fmla="*/ 2147483646 w 680"/>
              <a:gd name="T5" fmla="*/ 2147483646 h 886"/>
              <a:gd name="T6" fmla="*/ 2147483646 w 680"/>
              <a:gd name="T7" fmla="*/ 2147483646 h 886"/>
              <a:gd name="T8" fmla="*/ 2147483646 w 680"/>
              <a:gd name="T9" fmla="*/ 2147483646 h 886"/>
              <a:gd name="T10" fmla="*/ 2147483646 w 680"/>
              <a:gd name="T11" fmla="*/ 2147483646 h 886"/>
              <a:gd name="T12" fmla="*/ 2147483646 w 680"/>
              <a:gd name="T13" fmla="*/ 2147483646 h 886"/>
              <a:gd name="T14" fmla="*/ 2147483646 w 680"/>
              <a:gd name="T15" fmla="*/ 2147483646 h 886"/>
              <a:gd name="T16" fmla="*/ 2147483646 w 680"/>
              <a:gd name="T17" fmla="*/ 2147483646 h 886"/>
              <a:gd name="T18" fmla="*/ 2147483646 w 680"/>
              <a:gd name="T19" fmla="*/ 2147483646 h 886"/>
              <a:gd name="T20" fmla="*/ 2147483646 w 680"/>
              <a:gd name="T21" fmla="*/ 2147483646 h 886"/>
              <a:gd name="T22" fmla="*/ 2147483646 w 680"/>
              <a:gd name="T23" fmla="*/ 2147483646 h 886"/>
              <a:gd name="T24" fmla="*/ 2147483646 w 680"/>
              <a:gd name="T25" fmla="*/ 2147483646 h 886"/>
              <a:gd name="T26" fmla="*/ 2147483646 w 680"/>
              <a:gd name="T27" fmla="*/ 2147483646 h 886"/>
              <a:gd name="T28" fmla="*/ 2147483646 w 680"/>
              <a:gd name="T29" fmla="*/ 2147483646 h 886"/>
              <a:gd name="T30" fmla="*/ 2147483646 w 680"/>
              <a:gd name="T31" fmla="*/ 2147483646 h 886"/>
              <a:gd name="T32" fmla="*/ 2147483646 w 680"/>
              <a:gd name="T33" fmla="*/ 2147483646 h 886"/>
              <a:gd name="T34" fmla="*/ 2147483646 w 680"/>
              <a:gd name="T35" fmla="*/ 2147483646 h 886"/>
              <a:gd name="T36" fmla="*/ 2147483646 w 680"/>
              <a:gd name="T37" fmla="*/ 2147483646 h 886"/>
              <a:gd name="T38" fmla="*/ 2147483646 w 680"/>
              <a:gd name="T39" fmla="*/ 2147483646 h 886"/>
              <a:gd name="T40" fmla="*/ 2147483646 w 680"/>
              <a:gd name="T41" fmla="*/ 0 h 886"/>
              <a:gd name="T42" fmla="*/ 2147483646 w 680"/>
              <a:gd name="T43" fmla="*/ 2147483646 h 886"/>
              <a:gd name="T44" fmla="*/ 2147483646 w 680"/>
              <a:gd name="T45" fmla="*/ 2147483646 h 886"/>
              <a:gd name="T46" fmla="*/ 2147483646 w 680"/>
              <a:gd name="T47" fmla="*/ 2147483646 h 886"/>
              <a:gd name="T48" fmla="*/ 2147483646 w 680"/>
              <a:gd name="T49" fmla="*/ 2147483646 h 886"/>
              <a:gd name="T50" fmla="*/ 2147483646 w 680"/>
              <a:gd name="T51" fmla="*/ 2147483646 h 886"/>
              <a:gd name="T52" fmla="*/ 2147483646 w 680"/>
              <a:gd name="T53" fmla="*/ 2147483646 h 886"/>
              <a:gd name="T54" fmla="*/ 2147483646 w 680"/>
              <a:gd name="T55" fmla="*/ 2147483646 h 886"/>
              <a:gd name="T56" fmla="*/ 2147483646 w 680"/>
              <a:gd name="T57" fmla="*/ 2147483646 h 886"/>
              <a:gd name="T58" fmla="*/ 2147483646 w 680"/>
              <a:gd name="T59" fmla="*/ 2147483646 h 886"/>
              <a:gd name="T60" fmla="*/ 2147483646 w 680"/>
              <a:gd name="T61" fmla="*/ 2147483646 h 886"/>
              <a:gd name="T62" fmla="*/ 2147483646 w 680"/>
              <a:gd name="T63" fmla="*/ 2147483646 h 886"/>
              <a:gd name="T64" fmla="*/ 2147483646 w 680"/>
              <a:gd name="T65" fmla="*/ 2147483646 h 886"/>
              <a:gd name="T66" fmla="*/ 2147483646 w 680"/>
              <a:gd name="T67" fmla="*/ 2147483646 h 886"/>
              <a:gd name="T68" fmla="*/ 2147483646 w 680"/>
              <a:gd name="T69" fmla="*/ 2147483646 h 886"/>
              <a:gd name="T70" fmla="*/ 2147483646 w 680"/>
              <a:gd name="T71" fmla="*/ 2147483646 h 886"/>
              <a:gd name="T72" fmla="*/ 0 w 680"/>
              <a:gd name="T73" fmla="*/ 2147483646 h 8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80"/>
              <a:gd name="T112" fmla="*/ 0 h 886"/>
              <a:gd name="T113" fmla="*/ 680 w 680"/>
              <a:gd name="T114" fmla="*/ 886 h 8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80" h="886">
                <a:moveTo>
                  <a:pt x="0" y="673"/>
                </a:moveTo>
                <a:cubicBezTo>
                  <a:pt x="33" y="686"/>
                  <a:pt x="65" y="704"/>
                  <a:pt x="98" y="715"/>
                </a:cubicBezTo>
                <a:cubicBezTo>
                  <a:pt x="105" y="720"/>
                  <a:pt x="113" y="723"/>
                  <a:pt x="118" y="729"/>
                </a:cubicBezTo>
                <a:cubicBezTo>
                  <a:pt x="122" y="735"/>
                  <a:pt x="120" y="744"/>
                  <a:pt x="125" y="749"/>
                </a:cubicBezTo>
                <a:cubicBezTo>
                  <a:pt x="131" y="755"/>
                  <a:pt x="178" y="774"/>
                  <a:pt x="188" y="777"/>
                </a:cubicBezTo>
                <a:cubicBezTo>
                  <a:pt x="204" y="801"/>
                  <a:pt x="215" y="810"/>
                  <a:pt x="243" y="819"/>
                </a:cubicBezTo>
                <a:cubicBezTo>
                  <a:pt x="265" y="886"/>
                  <a:pt x="406" y="849"/>
                  <a:pt x="438" y="847"/>
                </a:cubicBezTo>
                <a:cubicBezTo>
                  <a:pt x="442" y="840"/>
                  <a:pt x="445" y="832"/>
                  <a:pt x="451" y="826"/>
                </a:cubicBezTo>
                <a:cubicBezTo>
                  <a:pt x="457" y="820"/>
                  <a:pt x="467" y="819"/>
                  <a:pt x="472" y="812"/>
                </a:cubicBezTo>
                <a:cubicBezTo>
                  <a:pt x="477" y="806"/>
                  <a:pt x="475" y="797"/>
                  <a:pt x="479" y="791"/>
                </a:cubicBezTo>
                <a:cubicBezTo>
                  <a:pt x="494" y="769"/>
                  <a:pt x="499" y="770"/>
                  <a:pt x="521" y="763"/>
                </a:cubicBezTo>
                <a:cubicBezTo>
                  <a:pt x="548" y="738"/>
                  <a:pt x="581" y="715"/>
                  <a:pt x="604" y="687"/>
                </a:cubicBezTo>
                <a:cubicBezTo>
                  <a:pt x="620" y="668"/>
                  <a:pt x="625" y="645"/>
                  <a:pt x="639" y="625"/>
                </a:cubicBezTo>
                <a:cubicBezTo>
                  <a:pt x="661" y="559"/>
                  <a:pt x="652" y="490"/>
                  <a:pt x="680" y="430"/>
                </a:cubicBezTo>
                <a:cubicBezTo>
                  <a:pt x="678" y="423"/>
                  <a:pt x="679" y="415"/>
                  <a:pt x="674" y="409"/>
                </a:cubicBezTo>
                <a:cubicBezTo>
                  <a:pt x="669" y="403"/>
                  <a:pt x="657" y="403"/>
                  <a:pt x="653" y="396"/>
                </a:cubicBezTo>
                <a:cubicBezTo>
                  <a:pt x="642" y="377"/>
                  <a:pt x="632" y="333"/>
                  <a:pt x="632" y="333"/>
                </a:cubicBezTo>
                <a:cubicBezTo>
                  <a:pt x="639" y="285"/>
                  <a:pt x="620" y="271"/>
                  <a:pt x="660" y="243"/>
                </a:cubicBezTo>
                <a:cubicBezTo>
                  <a:pt x="663" y="212"/>
                  <a:pt x="663" y="170"/>
                  <a:pt x="653" y="146"/>
                </a:cubicBezTo>
                <a:cubicBezTo>
                  <a:pt x="636" y="129"/>
                  <a:pt x="631" y="103"/>
                  <a:pt x="618" y="83"/>
                </a:cubicBezTo>
                <a:cubicBezTo>
                  <a:pt x="611" y="54"/>
                  <a:pt x="599" y="28"/>
                  <a:pt x="590" y="0"/>
                </a:cubicBezTo>
                <a:cubicBezTo>
                  <a:pt x="526" y="5"/>
                  <a:pt x="465" y="12"/>
                  <a:pt x="403" y="28"/>
                </a:cubicBezTo>
                <a:cubicBezTo>
                  <a:pt x="372" y="75"/>
                  <a:pt x="408" y="26"/>
                  <a:pt x="368" y="62"/>
                </a:cubicBezTo>
                <a:cubicBezTo>
                  <a:pt x="353" y="75"/>
                  <a:pt x="327" y="104"/>
                  <a:pt x="327" y="104"/>
                </a:cubicBezTo>
                <a:cubicBezTo>
                  <a:pt x="320" y="146"/>
                  <a:pt x="324" y="200"/>
                  <a:pt x="278" y="215"/>
                </a:cubicBezTo>
                <a:cubicBezTo>
                  <a:pt x="262" y="239"/>
                  <a:pt x="250" y="248"/>
                  <a:pt x="222" y="257"/>
                </a:cubicBezTo>
                <a:cubicBezTo>
                  <a:pt x="199" y="281"/>
                  <a:pt x="170" y="309"/>
                  <a:pt x="139" y="319"/>
                </a:cubicBezTo>
                <a:cubicBezTo>
                  <a:pt x="132" y="326"/>
                  <a:pt x="126" y="334"/>
                  <a:pt x="118" y="340"/>
                </a:cubicBezTo>
                <a:cubicBezTo>
                  <a:pt x="112" y="345"/>
                  <a:pt x="104" y="349"/>
                  <a:pt x="98" y="354"/>
                </a:cubicBezTo>
                <a:cubicBezTo>
                  <a:pt x="83" y="367"/>
                  <a:pt x="56" y="396"/>
                  <a:pt x="56" y="396"/>
                </a:cubicBezTo>
                <a:cubicBezTo>
                  <a:pt x="47" y="422"/>
                  <a:pt x="33" y="451"/>
                  <a:pt x="56" y="479"/>
                </a:cubicBezTo>
                <a:cubicBezTo>
                  <a:pt x="70" y="496"/>
                  <a:pt x="118" y="500"/>
                  <a:pt x="118" y="500"/>
                </a:cubicBezTo>
                <a:cubicBezTo>
                  <a:pt x="112" y="542"/>
                  <a:pt x="106" y="580"/>
                  <a:pt x="70" y="604"/>
                </a:cubicBezTo>
                <a:cubicBezTo>
                  <a:pt x="65" y="611"/>
                  <a:pt x="63" y="620"/>
                  <a:pt x="56" y="625"/>
                </a:cubicBezTo>
                <a:cubicBezTo>
                  <a:pt x="50" y="629"/>
                  <a:pt x="40" y="626"/>
                  <a:pt x="35" y="631"/>
                </a:cubicBezTo>
                <a:cubicBezTo>
                  <a:pt x="30" y="636"/>
                  <a:pt x="33" y="646"/>
                  <a:pt x="28" y="652"/>
                </a:cubicBezTo>
                <a:cubicBezTo>
                  <a:pt x="21" y="661"/>
                  <a:pt x="9" y="666"/>
                  <a:pt x="0" y="673"/>
                </a:cubicBezTo>
                <a:close/>
              </a:path>
            </a:pathLst>
          </a:custGeom>
          <a:solidFill>
            <a:srgbClr val="FFFF00">
              <a:alpha val="14902"/>
            </a:srgbClr>
          </a:solidFill>
          <a:ln w="9525">
            <a:solidFill>
              <a:srgbClr val="FFFF00"/>
            </a:solidFill>
            <a:prstDash val="sysDot"/>
            <a:round/>
            <a:headEnd/>
            <a:tailEnd/>
          </a:ln>
        </p:spPr>
        <p:txBody>
          <a:bodyPr/>
          <a:lstStyle/>
          <a:p>
            <a:pPr eaLnBrk="0" fontAlgn="base" hangingPunct="0">
              <a:spcBef>
                <a:spcPct val="0"/>
              </a:spcBef>
              <a:spcAft>
                <a:spcPct val="0"/>
              </a:spcAft>
            </a:pPr>
            <a:endParaRPr lang="en-US" dirty="0">
              <a:solidFill>
                <a:prstClr val="black"/>
              </a:solidFill>
              <a:latin typeface="Arial" panose="020B0604020202020204" pitchFamily="34" charset="0"/>
              <a:cs typeface="Arial" panose="020B0604020202020204" pitchFamily="34" charset="0"/>
            </a:endParaRPr>
          </a:p>
        </p:txBody>
      </p:sp>
      <p:sp>
        <p:nvSpPr>
          <p:cNvPr id="4" name="AutoShape 45"/>
          <p:cNvSpPr>
            <a:spLocks noChangeArrowheads="1"/>
          </p:cNvSpPr>
          <p:nvPr userDrawn="1"/>
        </p:nvSpPr>
        <p:spPr bwMode="auto">
          <a:xfrm>
            <a:off x="4659313" y="3765550"/>
            <a:ext cx="160337" cy="176213"/>
          </a:xfrm>
          <a:prstGeom prst="triangle">
            <a:avLst>
              <a:gd name="adj" fmla="val 50000"/>
            </a:avLst>
          </a:prstGeom>
          <a:solidFill>
            <a:srgbClr val="00FF00"/>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5" name="Rectangle 115"/>
          <p:cNvSpPr>
            <a:spLocks noChangeArrowheads="1"/>
          </p:cNvSpPr>
          <p:nvPr userDrawn="1"/>
        </p:nvSpPr>
        <p:spPr bwMode="auto">
          <a:xfrm>
            <a:off x="3046413" y="4922838"/>
            <a:ext cx="908050" cy="184150"/>
          </a:xfrm>
          <a:prstGeom prst="rect">
            <a:avLst/>
          </a:prstGeom>
          <a:solidFill>
            <a:srgbClr val="FFFF00">
              <a:alpha val="85097"/>
            </a:srgbClr>
          </a:solidFill>
          <a:ln w="12700">
            <a:solidFill>
              <a:schemeClr val="tx1"/>
            </a:solidFill>
            <a:miter lim="800000"/>
            <a:headEnd/>
            <a:tailEnd/>
          </a:ln>
        </p:spPr>
        <p:txBody>
          <a:bodyPr wrap="none" lIns="45720" tIns="0" rIns="45720" bIns="0" anchor="ct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defRPr/>
            </a:pPr>
            <a:r>
              <a:rPr lang="en-US" altLang="en-US" sz="1200" b="1" dirty="0">
                <a:solidFill>
                  <a:prstClr val="black"/>
                </a:solidFill>
              </a:rPr>
              <a:t>VPB Wanat</a:t>
            </a:r>
          </a:p>
        </p:txBody>
      </p:sp>
      <p:sp>
        <p:nvSpPr>
          <p:cNvPr id="6" name="Rectangle 129"/>
          <p:cNvSpPr>
            <a:spLocks noChangeArrowheads="1"/>
          </p:cNvSpPr>
          <p:nvPr userDrawn="1"/>
        </p:nvSpPr>
        <p:spPr bwMode="auto">
          <a:xfrm rot="16428065">
            <a:off x="4090194" y="4131469"/>
            <a:ext cx="88900" cy="52388"/>
          </a:xfrm>
          <a:prstGeom prst="rect">
            <a:avLst/>
          </a:prstGeom>
          <a:solidFill>
            <a:srgbClr val="FFCC99"/>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7" name="Rectangle 130"/>
          <p:cNvSpPr>
            <a:spLocks noChangeArrowheads="1"/>
          </p:cNvSpPr>
          <p:nvPr userDrawn="1"/>
        </p:nvSpPr>
        <p:spPr bwMode="auto">
          <a:xfrm rot="15788519">
            <a:off x="3971132" y="3899694"/>
            <a:ext cx="88900" cy="52387"/>
          </a:xfrm>
          <a:prstGeom prst="rect">
            <a:avLst/>
          </a:prstGeom>
          <a:solidFill>
            <a:srgbClr val="FFCC99"/>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8" name="Rectangle 131"/>
          <p:cNvSpPr>
            <a:spLocks noChangeArrowheads="1"/>
          </p:cNvSpPr>
          <p:nvPr userDrawn="1"/>
        </p:nvSpPr>
        <p:spPr bwMode="auto">
          <a:xfrm rot="12199175">
            <a:off x="3863975" y="3697288"/>
            <a:ext cx="87313" cy="52387"/>
          </a:xfrm>
          <a:prstGeom prst="rect">
            <a:avLst/>
          </a:prstGeom>
          <a:solidFill>
            <a:srgbClr val="FFCC99"/>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9" name="Rectangle 132"/>
          <p:cNvSpPr>
            <a:spLocks noChangeArrowheads="1"/>
          </p:cNvSpPr>
          <p:nvPr userDrawn="1"/>
        </p:nvSpPr>
        <p:spPr bwMode="auto">
          <a:xfrm rot="18756349">
            <a:off x="3775869" y="3998119"/>
            <a:ext cx="88900" cy="52388"/>
          </a:xfrm>
          <a:prstGeom prst="rect">
            <a:avLst/>
          </a:prstGeom>
          <a:solidFill>
            <a:srgbClr val="FFCC99"/>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0" name="Rectangle 133"/>
          <p:cNvSpPr>
            <a:spLocks noChangeArrowheads="1"/>
          </p:cNvSpPr>
          <p:nvPr userDrawn="1"/>
        </p:nvSpPr>
        <p:spPr bwMode="auto">
          <a:xfrm rot="14616075">
            <a:off x="3689351" y="4133850"/>
            <a:ext cx="87312" cy="52387"/>
          </a:xfrm>
          <a:prstGeom prst="rect">
            <a:avLst/>
          </a:prstGeom>
          <a:solidFill>
            <a:srgbClr val="FFCC99"/>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1" name="Rectangle 122"/>
          <p:cNvSpPr>
            <a:spLocks noChangeArrowheads="1"/>
          </p:cNvSpPr>
          <p:nvPr userDrawn="1"/>
        </p:nvSpPr>
        <p:spPr bwMode="auto">
          <a:xfrm rot="2054982">
            <a:off x="3502025" y="3883025"/>
            <a:ext cx="96838" cy="104775"/>
          </a:xfrm>
          <a:prstGeom prst="rect">
            <a:avLst/>
          </a:prstGeom>
          <a:solidFill>
            <a:srgbClr val="00FF00"/>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2" name="Date Placeholder 3"/>
          <p:cNvSpPr>
            <a:spLocks noGrp="1"/>
          </p:cNvSpPr>
          <p:nvPr>
            <p:ph type="dt" sz="half" idx="10"/>
          </p:nvPr>
        </p:nvSpPr>
        <p:spPr/>
        <p:txBody>
          <a:bodyPr/>
          <a:lstStyle>
            <a:lvl1pPr>
              <a:defRPr/>
            </a:lvl1pPr>
          </a:lstStyle>
          <a:p>
            <a:pPr>
              <a:defRPr/>
            </a:pPr>
            <a:fld id="{641403B2-D9BB-4AFC-A468-5CEC3CF77DD8}" type="datetime1">
              <a:rPr lang="en-US" smtClean="0"/>
              <a:t>6/4/2021</a:t>
            </a:fld>
            <a:endParaRPr lang="en-US" dirty="0"/>
          </a:p>
        </p:txBody>
      </p:sp>
      <p:sp>
        <p:nvSpPr>
          <p:cNvPr id="13" name="Footer Placeholder 4"/>
          <p:cNvSpPr>
            <a:spLocks noGrp="1"/>
          </p:cNvSpPr>
          <p:nvPr>
            <p:ph type="ftr" sz="quarter" idx="11"/>
          </p:nvPr>
        </p:nvSpPr>
        <p:spPr/>
        <p:txBody>
          <a:bodyPr/>
          <a:lstStyle>
            <a:lvl1pPr>
              <a:defRPr/>
            </a:lvl1pPr>
          </a:lstStyle>
          <a:p>
            <a:pPr>
              <a:defRPr/>
            </a:pPr>
            <a:endParaRPr lang="en-US" dirty="0"/>
          </a:p>
        </p:txBody>
      </p:sp>
      <p:sp>
        <p:nvSpPr>
          <p:cNvPr id="14" name="Slide Number Placeholder 5"/>
          <p:cNvSpPr>
            <a:spLocks noGrp="1"/>
          </p:cNvSpPr>
          <p:nvPr>
            <p:ph type="sldNum" sz="quarter" idx="12"/>
          </p:nvPr>
        </p:nvSpPr>
        <p:spPr/>
        <p:txBody>
          <a:bodyPr/>
          <a:lstStyle>
            <a:lvl1pPr>
              <a:defRPr/>
            </a:lvl1pPr>
          </a:lstStyle>
          <a:p>
            <a:pPr>
              <a:defRPr/>
            </a:pPr>
            <a:fld id="{0E23DDF3-41D6-4A7B-92B8-1D18B648C725}" type="slidenum">
              <a:rPr lang="en-US" altLang="en-US"/>
              <a:pPr>
                <a:defRPr/>
              </a:pPr>
              <a:t>‹#›</a:t>
            </a:fld>
            <a:endParaRPr lang="en-US" altLang="en-US" dirty="0"/>
          </a:p>
        </p:txBody>
      </p:sp>
    </p:spTree>
    <p:extLst>
      <p:ext uri="{BB962C8B-B14F-4D97-AF65-F5344CB8AC3E}">
        <p14:creationId xmlns:p14="http://schemas.microsoft.com/office/powerpoint/2010/main" val="14757668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92403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pic>
        <p:nvPicPr>
          <p:cNvPr id="2" name="Picture 2" descr="http://www.army.mil/operations/oef/AfghanistanReliefMap.jpg"/>
          <p:cNvPicPr>
            <a:picLocks noChangeAspect="1" noChangeArrowheads="1"/>
          </p:cNvPicPr>
          <p:nvPr userDrawn="1"/>
        </p:nvPicPr>
        <p:blipFill>
          <a:blip r:embed="rId2">
            <a:extLst>
              <a:ext uri="{28A0092B-C50C-407E-A947-70E740481C1C}">
                <a14:useLocalDpi xmlns:a14="http://schemas.microsoft.com/office/drawing/2010/main" val="0"/>
              </a:ext>
            </a:extLst>
          </a:blip>
          <a:srcRect l="61679" t="32436" r="20020" b="48956"/>
          <a:stretch>
            <a:fillRect/>
          </a:stretch>
        </p:blipFill>
        <p:spPr bwMode="auto">
          <a:xfrm>
            <a:off x="581025" y="404813"/>
            <a:ext cx="8123238" cy="5943600"/>
          </a:xfrm>
          <a:prstGeom prst="rect">
            <a:avLst/>
          </a:prstGeom>
          <a:noFill/>
          <a:ln w="38100">
            <a:solidFill>
              <a:srgbClr val="002060"/>
            </a:solidFill>
            <a:miter lim="800000"/>
            <a:headEnd/>
            <a:tailEnd/>
          </a:ln>
          <a:extLst>
            <a:ext uri="{909E8E84-426E-40DD-AFC4-6F175D3DCCD1}">
              <a14:hiddenFill xmlns:a14="http://schemas.microsoft.com/office/drawing/2010/main">
                <a:solidFill>
                  <a:srgbClr val="FFFFFF"/>
                </a:solidFill>
              </a14:hiddenFill>
            </a:ext>
          </a:extLst>
        </p:spPr>
      </p:pic>
      <p:sp>
        <p:nvSpPr>
          <p:cNvPr id="3" name="Date Placeholder 3"/>
          <p:cNvSpPr>
            <a:spLocks noGrp="1"/>
          </p:cNvSpPr>
          <p:nvPr>
            <p:ph type="dt" sz="half" idx="10"/>
          </p:nvPr>
        </p:nvSpPr>
        <p:spPr/>
        <p:txBody>
          <a:bodyPr/>
          <a:lstStyle>
            <a:lvl1pPr>
              <a:defRPr/>
            </a:lvl1pPr>
          </a:lstStyle>
          <a:p>
            <a:pPr>
              <a:defRPr/>
            </a:pPr>
            <a:fld id="{E0F06717-6DDA-45AD-9C78-32A7416B7615}"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2017C349-CEB8-4E26-B4E0-F4B5C26E8FF9}" type="slidenum">
              <a:rPr lang="en-US" altLang="en-US"/>
              <a:pPr>
                <a:defRPr/>
              </a:pPr>
              <a:t>‹#›</a:t>
            </a:fld>
            <a:endParaRPr lang="en-US" altLang="en-US"/>
          </a:p>
        </p:txBody>
      </p:sp>
    </p:spTree>
    <p:extLst>
      <p:ext uri="{BB962C8B-B14F-4D97-AF65-F5344CB8AC3E}">
        <p14:creationId xmlns:p14="http://schemas.microsoft.com/office/powerpoint/2010/main" val="27001622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6" descr="npo0000fd"/>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14400" y="12700"/>
            <a:ext cx="7543800" cy="6745288"/>
          </a:xfrm>
          <a:prstGeom prst="rect">
            <a:avLst/>
          </a:pr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pic>
      <p:sp>
        <p:nvSpPr>
          <p:cNvPr id="3" name="Rectangle 2"/>
          <p:cNvSpPr/>
          <p:nvPr userDrawn="1"/>
        </p:nvSpPr>
        <p:spPr>
          <a:xfrm>
            <a:off x="3209925" y="3508375"/>
            <a:ext cx="546100" cy="21590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4" name="Rounded Rectangle 3"/>
          <p:cNvSpPr/>
          <p:nvPr userDrawn="1"/>
        </p:nvSpPr>
        <p:spPr>
          <a:xfrm>
            <a:off x="3636963" y="4689475"/>
            <a:ext cx="796925" cy="222250"/>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5" name="Rectangle 4"/>
          <p:cNvSpPr/>
          <p:nvPr userDrawn="1"/>
        </p:nvSpPr>
        <p:spPr>
          <a:xfrm>
            <a:off x="3082925" y="2371725"/>
            <a:ext cx="638175" cy="18573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6" name="Rectangle 5"/>
          <p:cNvSpPr/>
          <p:nvPr userDrawn="1"/>
        </p:nvSpPr>
        <p:spPr>
          <a:xfrm>
            <a:off x="5905500" y="2819400"/>
            <a:ext cx="365125" cy="163513"/>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7" name="Rectangle 6"/>
          <p:cNvSpPr/>
          <p:nvPr userDrawn="1"/>
        </p:nvSpPr>
        <p:spPr>
          <a:xfrm>
            <a:off x="757238" y="0"/>
            <a:ext cx="7824787" cy="6858000"/>
          </a:xfrm>
          <a:prstGeom prst="rect">
            <a:avLst/>
          </a:prstGeom>
          <a:solidFill>
            <a:schemeClr val="bg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8" name="Text Box 29"/>
          <p:cNvSpPr txBox="1">
            <a:spLocks noChangeArrowheads="1"/>
          </p:cNvSpPr>
          <p:nvPr userDrawn="1"/>
        </p:nvSpPr>
        <p:spPr bwMode="auto">
          <a:xfrm>
            <a:off x="4741863" y="4384675"/>
            <a:ext cx="655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Sarkani</a:t>
            </a:r>
          </a:p>
        </p:txBody>
      </p:sp>
      <p:sp>
        <p:nvSpPr>
          <p:cNvPr id="9" name="Text Box 30"/>
          <p:cNvSpPr txBox="1">
            <a:spLocks noChangeArrowheads="1"/>
          </p:cNvSpPr>
          <p:nvPr userDrawn="1"/>
        </p:nvSpPr>
        <p:spPr bwMode="auto">
          <a:xfrm>
            <a:off x="2471738" y="4878388"/>
            <a:ext cx="8588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Chowkay</a:t>
            </a:r>
          </a:p>
        </p:txBody>
      </p:sp>
      <p:sp>
        <p:nvSpPr>
          <p:cNvPr id="10" name="Text Box 36"/>
          <p:cNvSpPr txBox="1">
            <a:spLocks noChangeArrowheads="1"/>
          </p:cNvSpPr>
          <p:nvPr userDrawn="1"/>
        </p:nvSpPr>
        <p:spPr bwMode="auto">
          <a:xfrm>
            <a:off x="4402138" y="2622550"/>
            <a:ext cx="739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Watapor</a:t>
            </a:r>
          </a:p>
        </p:txBody>
      </p:sp>
      <p:sp>
        <p:nvSpPr>
          <p:cNvPr id="11" name="Text Box 38"/>
          <p:cNvSpPr txBox="1">
            <a:spLocks noChangeArrowheads="1"/>
          </p:cNvSpPr>
          <p:nvPr userDrawn="1"/>
        </p:nvSpPr>
        <p:spPr bwMode="auto">
          <a:xfrm>
            <a:off x="1385888" y="3271838"/>
            <a:ext cx="9525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Chappadara</a:t>
            </a:r>
          </a:p>
        </p:txBody>
      </p:sp>
      <p:sp>
        <p:nvSpPr>
          <p:cNvPr id="12" name="Text Box 42"/>
          <p:cNvSpPr txBox="1">
            <a:spLocks noChangeArrowheads="1"/>
          </p:cNvSpPr>
          <p:nvPr userDrawn="1"/>
        </p:nvSpPr>
        <p:spPr bwMode="auto">
          <a:xfrm>
            <a:off x="5978525" y="2179638"/>
            <a:ext cx="5635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Shigal</a:t>
            </a:r>
          </a:p>
        </p:txBody>
      </p:sp>
      <p:sp>
        <p:nvSpPr>
          <p:cNvPr id="13" name="Text Box 37"/>
          <p:cNvSpPr txBox="1">
            <a:spLocks noChangeArrowheads="1"/>
          </p:cNvSpPr>
          <p:nvPr userDrawn="1"/>
        </p:nvSpPr>
        <p:spPr bwMode="auto">
          <a:xfrm>
            <a:off x="2986088" y="3563938"/>
            <a:ext cx="7477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Korengal</a:t>
            </a:r>
          </a:p>
        </p:txBody>
      </p:sp>
      <p:sp>
        <p:nvSpPr>
          <p:cNvPr id="14" name="Text Box 7"/>
          <p:cNvSpPr txBox="1">
            <a:spLocks noChangeArrowheads="1"/>
          </p:cNvSpPr>
          <p:nvPr userDrawn="1"/>
        </p:nvSpPr>
        <p:spPr bwMode="auto">
          <a:xfrm>
            <a:off x="5259388" y="3470275"/>
            <a:ext cx="814387" cy="276225"/>
          </a:xfrm>
          <a:prstGeom prst="rect">
            <a:avLst/>
          </a:prstGeom>
          <a:noFill/>
          <a:ln w="9525">
            <a:noFill/>
            <a:miter lim="800000"/>
            <a:headEnd/>
            <a:tailEnd/>
          </a:ln>
          <a:effectLst/>
        </p:spPr>
        <p:txBody>
          <a:bodyPr wrap="none">
            <a:spAutoFit/>
          </a:bodyPr>
          <a:lstStyle/>
          <a:p>
            <a:pPr fontAlgn="base">
              <a:spcBef>
                <a:spcPct val="20000"/>
              </a:spcBef>
              <a:spcAft>
                <a:spcPct val="0"/>
              </a:spcAft>
              <a:defRPr/>
            </a:pPr>
            <a:r>
              <a:rPr lang="en-US" sz="1200" b="1" dirty="0">
                <a:solidFill>
                  <a:srgbClr val="0000FF"/>
                </a:solidFill>
                <a:effectLst>
                  <a:outerShdw blurRad="38100" dist="38100" dir="2700000" algn="tl">
                    <a:srgbClr val="C0C0C0"/>
                  </a:outerShdw>
                </a:effectLst>
                <a:latin typeface="Arial" charset="0"/>
                <a:cs typeface="Arial" panose="020B0604020202020204" pitchFamily="34" charset="0"/>
              </a:rPr>
              <a:t>Asadabad</a:t>
            </a:r>
          </a:p>
        </p:txBody>
      </p:sp>
      <p:sp>
        <p:nvSpPr>
          <p:cNvPr id="15" name="Oval 24"/>
          <p:cNvSpPr>
            <a:spLocks noChangeArrowheads="1"/>
          </p:cNvSpPr>
          <p:nvPr userDrawn="1"/>
        </p:nvSpPr>
        <p:spPr bwMode="auto">
          <a:xfrm>
            <a:off x="5070475" y="3475038"/>
            <a:ext cx="160338" cy="157162"/>
          </a:xfrm>
          <a:prstGeom prst="ellipse">
            <a:avLst/>
          </a:prstGeom>
          <a:solidFill>
            <a:srgbClr val="0000CC"/>
          </a:solidFill>
          <a:ln w="9525">
            <a:solidFill>
              <a:srgbClr val="0000CC"/>
            </a:solidFill>
            <a:round/>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buFontTx/>
              <a:buChar char="•"/>
              <a:defRPr/>
            </a:pPr>
            <a:endParaRPr lang="en-US" altLang="en-US">
              <a:solidFill>
                <a:prstClr val="black"/>
              </a:solidFill>
            </a:endParaRPr>
          </a:p>
        </p:txBody>
      </p:sp>
      <p:sp>
        <p:nvSpPr>
          <p:cNvPr id="16" name="Text Box 36"/>
          <p:cNvSpPr txBox="1">
            <a:spLocks noChangeArrowheads="1"/>
          </p:cNvSpPr>
          <p:nvPr userDrawn="1"/>
        </p:nvSpPr>
        <p:spPr bwMode="auto">
          <a:xfrm>
            <a:off x="3567113" y="1363663"/>
            <a:ext cx="6461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Waygal</a:t>
            </a:r>
          </a:p>
        </p:txBody>
      </p:sp>
      <p:sp>
        <p:nvSpPr>
          <p:cNvPr id="17" name="Date Placeholder 1"/>
          <p:cNvSpPr>
            <a:spLocks noGrp="1"/>
          </p:cNvSpPr>
          <p:nvPr>
            <p:ph type="dt" sz="half" idx="10"/>
          </p:nvPr>
        </p:nvSpPr>
        <p:spPr/>
        <p:txBody>
          <a:bodyPr/>
          <a:lstStyle>
            <a:lvl1pPr>
              <a:defRPr/>
            </a:lvl1pPr>
          </a:lstStyle>
          <a:p>
            <a:pPr>
              <a:defRPr/>
            </a:pPr>
            <a:fld id="{9EFE7996-0E5B-4B63-913F-43FF513DF21F}" type="datetime1">
              <a:rPr lang="en-US" smtClean="0"/>
              <a:t>6/4/2021</a:t>
            </a:fld>
            <a:endParaRPr lang="en-US"/>
          </a:p>
        </p:txBody>
      </p:sp>
      <p:sp>
        <p:nvSpPr>
          <p:cNvPr id="18" name="Footer Placeholder 2"/>
          <p:cNvSpPr>
            <a:spLocks noGrp="1"/>
          </p:cNvSpPr>
          <p:nvPr>
            <p:ph type="ftr" sz="quarter" idx="11"/>
          </p:nvPr>
        </p:nvSpPr>
        <p:spPr/>
        <p:txBody>
          <a:bodyPr/>
          <a:lstStyle>
            <a:lvl1pPr>
              <a:defRPr/>
            </a:lvl1pPr>
          </a:lstStyle>
          <a:p>
            <a:pPr>
              <a:defRPr/>
            </a:pPr>
            <a:endParaRPr lang="en-US"/>
          </a:p>
        </p:txBody>
      </p:sp>
      <p:sp>
        <p:nvSpPr>
          <p:cNvPr id="19" name="Slide Number Placeholder 3"/>
          <p:cNvSpPr>
            <a:spLocks noGrp="1"/>
          </p:cNvSpPr>
          <p:nvPr>
            <p:ph type="sldNum" sz="quarter" idx="12"/>
          </p:nvPr>
        </p:nvSpPr>
        <p:spPr/>
        <p:txBody>
          <a:bodyPr/>
          <a:lstStyle>
            <a:lvl1pPr>
              <a:defRPr/>
            </a:lvl1pPr>
          </a:lstStyle>
          <a:p>
            <a:pPr>
              <a:defRPr/>
            </a:pPr>
            <a:fld id="{97214F27-D5C1-47F7-A7FF-A070162191BD}" type="slidenum">
              <a:rPr lang="en-US" altLang="en-US"/>
              <a:pPr>
                <a:defRPr/>
              </a:pPr>
              <a:t>‹#›</a:t>
            </a:fld>
            <a:endParaRPr lang="en-US" altLang="en-US"/>
          </a:p>
        </p:txBody>
      </p:sp>
    </p:spTree>
    <p:extLst>
      <p:ext uri="{BB962C8B-B14F-4D97-AF65-F5344CB8AC3E}">
        <p14:creationId xmlns:p14="http://schemas.microsoft.com/office/powerpoint/2010/main" val="35465698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pic>
        <p:nvPicPr>
          <p:cNvPr id="2" name="Picture 3" descr="OP.jpg"/>
          <p:cNvPicPr>
            <a:picLocks noChangeAspect="1"/>
          </p:cNvPicPr>
          <p:nvPr userDrawn="1"/>
        </p:nvPicPr>
        <p:blipFill>
          <a:blip r:embed="rId2">
            <a:lum bright="30000" contrast="50000"/>
            <a:extLst>
              <a:ext uri="{28A0092B-C50C-407E-A947-70E740481C1C}">
                <a14:useLocalDpi xmlns:a14="http://schemas.microsoft.com/office/drawing/2010/main" val="0"/>
              </a:ext>
            </a:extLst>
          </a:blip>
          <a:srcRect r="20792" b="18813"/>
          <a:stretch>
            <a:fillRect/>
          </a:stretch>
        </p:blipFill>
        <p:spPr bwMode="auto">
          <a:xfrm>
            <a:off x="228600" y="0"/>
            <a:ext cx="836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213E5CE4-F170-4AF2-9C4C-C29F945C6ACA}"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166C8B39-F026-4B5F-8A4A-DF658E5B0ED5}" type="slidenum">
              <a:rPr lang="en-US" altLang="en-US"/>
              <a:pPr>
                <a:defRPr/>
              </a:pPr>
              <a:t>‹#›</a:t>
            </a:fld>
            <a:endParaRPr lang="en-US" altLang="en-US"/>
          </a:p>
        </p:txBody>
      </p:sp>
    </p:spTree>
    <p:extLst>
      <p:ext uri="{BB962C8B-B14F-4D97-AF65-F5344CB8AC3E}">
        <p14:creationId xmlns:p14="http://schemas.microsoft.com/office/powerpoint/2010/main" val="98597642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D25C727-BBC5-43BA-A812-3578363F57CB}"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4F6EB29-8717-4BAB-BF81-F043666A7F13}" type="slidenum">
              <a:rPr lang="en-US" altLang="en-US"/>
              <a:pPr>
                <a:defRPr/>
              </a:pPr>
              <a:t>‹#›</a:t>
            </a:fld>
            <a:endParaRPr lang="en-US" altLang="en-US"/>
          </a:p>
        </p:txBody>
      </p:sp>
    </p:spTree>
    <p:extLst>
      <p:ext uri="{BB962C8B-B14F-4D97-AF65-F5344CB8AC3E}">
        <p14:creationId xmlns:p14="http://schemas.microsoft.com/office/powerpoint/2010/main" val="38662268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7DED88F-A997-4818-AC16-68A92F435D79}"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3C407A0-BBB9-4697-95FF-A07D322D29E2}" type="slidenum">
              <a:rPr lang="en-US" altLang="en-US"/>
              <a:pPr>
                <a:defRPr/>
              </a:pPr>
              <a:t>‹#›</a:t>
            </a:fld>
            <a:endParaRPr lang="en-US" altLang="en-US"/>
          </a:p>
        </p:txBody>
      </p:sp>
    </p:spTree>
    <p:extLst>
      <p:ext uri="{BB962C8B-B14F-4D97-AF65-F5344CB8AC3E}">
        <p14:creationId xmlns:p14="http://schemas.microsoft.com/office/powerpoint/2010/main" val="35406870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p:cNvSpPr txBox="1">
            <a:spLocks/>
          </p:cNvSpPr>
          <p:nvPr userDrawn="1"/>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fld id="{DAE45383-4234-4ADF-973A-E9E5A06246F6}" type="datetime1">
              <a:rPr lang="en-US" altLang="en-US" sz="1200" smtClean="0">
                <a:solidFill>
                  <a:srgbClr val="898989"/>
                </a:solidFill>
                <a:latin typeface="Calibri" panose="020F0502020204030204" pitchFamily="34" charset="0"/>
              </a:rPr>
              <a:pPr fontAlgn="base">
                <a:spcBef>
                  <a:spcPct val="0"/>
                </a:spcBef>
                <a:spcAft>
                  <a:spcPct val="0"/>
                </a:spcAft>
                <a:defRPr/>
              </a:pPr>
              <a:t>6/4/2021</a:t>
            </a:fld>
            <a:endParaRPr lang="en-US" altLang="en-US" sz="1200">
              <a:solidFill>
                <a:srgbClr val="898989"/>
              </a:solidFill>
              <a:latin typeface="Calibri" panose="020F0502020204030204" pitchFamily="34" charset="0"/>
            </a:endParaRPr>
          </a:p>
        </p:txBody>
      </p:sp>
      <p:grpSp>
        <p:nvGrpSpPr>
          <p:cNvPr id="3" name="Group 7"/>
          <p:cNvGrpSpPr>
            <a:grpSpLocks/>
          </p:cNvGrpSpPr>
          <p:nvPr userDrawn="1"/>
        </p:nvGrpSpPr>
        <p:grpSpPr bwMode="auto">
          <a:xfrm>
            <a:off x="1192213" y="133350"/>
            <a:ext cx="6624637" cy="6548438"/>
            <a:chOff x="1192213" y="133350"/>
            <a:chExt cx="6624637" cy="6548438"/>
          </a:xfrm>
        </p:grpSpPr>
        <p:sp>
          <p:nvSpPr>
            <p:cNvPr id="4" name="Freeform 3"/>
            <p:cNvSpPr/>
            <p:nvPr userDrawn="1"/>
          </p:nvSpPr>
          <p:spPr>
            <a:xfrm>
              <a:off x="1209675" y="133350"/>
              <a:ext cx="6223000" cy="6548438"/>
            </a:xfrm>
            <a:custGeom>
              <a:avLst/>
              <a:gdLst>
                <a:gd name="connsiteX0" fmla="*/ 4852219 w 6223819"/>
                <a:gd name="connsiteY0" fmla="*/ 88491 h 6548284"/>
                <a:gd name="connsiteX1" fmla="*/ 4999703 w 6223819"/>
                <a:gd name="connsiteY1" fmla="*/ 176981 h 6548284"/>
                <a:gd name="connsiteX2" fmla="*/ 5147187 w 6223819"/>
                <a:gd name="connsiteY2" fmla="*/ 250723 h 6548284"/>
                <a:gd name="connsiteX3" fmla="*/ 5220929 w 6223819"/>
                <a:gd name="connsiteY3" fmla="*/ 309717 h 6548284"/>
                <a:gd name="connsiteX4" fmla="*/ 5309419 w 6223819"/>
                <a:gd name="connsiteY4" fmla="*/ 265471 h 6548284"/>
                <a:gd name="connsiteX5" fmla="*/ 5338916 w 6223819"/>
                <a:gd name="connsiteY5" fmla="*/ 368710 h 6548284"/>
                <a:gd name="connsiteX6" fmla="*/ 5442155 w 6223819"/>
                <a:gd name="connsiteY6" fmla="*/ 501446 h 6548284"/>
                <a:gd name="connsiteX7" fmla="*/ 5574890 w 6223819"/>
                <a:gd name="connsiteY7" fmla="*/ 589936 h 6548284"/>
                <a:gd name="connsiteX8" fmla="*/ 5633884 w 6223819"/>
                <a:gd name="connsiteY8" fmla="*/ 693175 h 6548284"/>
                <a:gd name="connsiteX9" fmla="*/ 5678129 w 6223819"/>
                <a:gd name="connsiteY9" fmla="*/ 766917 h 6548284"/>
                <a:gd name="connsiteX10" fmla="*/ 5678129 w 6223819"/>
                <a:gd name="connsiteY10" fmla="*/ 870155 h 6548284"/>
                <a:gd name="connsiteX11" fmla="*/ 5810864 w 6223819"/>
                <a:gd name="connsiteY11" fmla="*/ 914400 h 6548284"/>
                <a:gd name="connsiteX12" fmla="*/ 5869858 w 6223819"/>
                <a:gd name="connsiteY12" fmla="*/ 1061884 h 6548284"/>
                <a:gd name="connsiteX13" fmla="*/ 5722374 w 6223819"/>
                <a:gd name="connsiteY13" fmla="*/ 1179871 h 6548284"/>
                <a:gd name="connsiteX14" fmla="*/ 5751871 w 6223819"/>
                <a:gd name="connsiteY14" fmla="*/ 1268362 h 6548284"/>
                <a:gd name="connsiteX15" fmla="*/ 5855109 w 6223819"/>
                <a:gd name="connsiteY15" fmla="*/ 1342104 h 6548284"/>
                <a:gd name="connsiteX16" fmla="*/ 6002593 w 6223819"/>
                <a:gd name="connsiteY16" fmla="*/ 1386349 h 6548284"/>
                <a:gd name="connsiteX17" fmla="*/ 6061587 w 6223819"/>
                <a:gd name="connsiteY17" fmla="*/ 1489588 h 6548284"/>
                <a:gd name="connsiteX18" fmla="*/ 6032090 w 6223819"/>
                <a:gd name="connsiteY18" fmla="*/ 1578078 h 6548284"/>
                <a:gd name="connsiteX19" fmla="*/ 5987845 w 6223819"/>
                <a:gd name="connsiteY19" fmla="*/ 1607575 h 6548284"/>
                <a:gd name="connsiteX20" fmla="*/ 6091084 w 6223819"/>
                <a:gd name="connsiteY20" fmla="*/ 1725562 h 6548284"/>
                <a:gd name="connsiteX21" fmla="*/ 6135329 w 6223819"/>
                <a:gd name="connsiteY21" fmla="*/ 1843549 h 6548284"/>
                <a:gd name="connsiteX22" fmla="*/ 6046838 w 6223819"/>
                <a:gd name="connsiteY22" fmla="*/ 1976284 h 6548284"/>
                <a:gd name="connsiteX23" fmla="*/ 5973097 w 6223819"/>
                <a:gd name="connsiteY23" fmla="*/ 2050026 h 6548284"/>
                <a:gd name="connsiteX24" fmla="*/ 5914103 w 6223819"/>
                <a:gd name="connsiteY24" fmla="*/ 2138517 h 6548284"/>
                <a:gd name="connsiteX25" fmla="*/ 5899355 w 6223819"/>
                <a:gd name="connsiteY25" fmla="*/ 2212259 h 6548284"/>
                <a:gd name="connsiteX26" fmla="*/ 6017342 w 6223819"/>
                <a:gd name="connsiteY26" fmla="*/ 2418736 h 6548284"/>
                <a:gd name="connsiteX27" fmla="*/ 6120580 w 6223819"/>
                <a:gd name="connsiteY27" fmla="*/ 2492478 h 6548284"/>
                <a:gd name="connsiteX28" fmla="*/ 6120580 w 6223819"/>
                <a:gd name="connsiteY28" fmla="*/ 2492478 h 6548284"/>
                <a:gd name="connsiteX29" fmla="*/ 6223819 w 6223819"/>
                <a:gd name="connsiteY29" fmla="*/ 2521975 h 6548284"/>
                <a:gd name="connsiteX30" fmla="*/ 6223819 w 6223819"/>
                <a:gd name="connsiteY30" fmla="*/ 2625213 h 6548284"/>
                <a:gd name="connsiteX31" fmla="*/ 6046838 w 6223819"/>
                <a:gd name="connsiteY31" fmla="*/ 2728452 h 6548284"/>
                <a:gd name="connsiteX32" fmla="*/ 5958348 w 6223819"/>
                <a:gd name="connsiteY32" fmla="*/ 2802194 h 6548284"/>
                <a:gd name="connsiteX33" fmla="*/ 5796116 w 6223819"/>
                <a:gd name="connsiteY33" fmla="*/ 2846439 h 6548284"/>
                <a:gd name="connsiteX34" fmla="*/ 5766619 w 6223819"/>
                <a:gd name="connsiteY34" fmla="*/ 2993923 h 6548284"/>
                <a:gd name="connsiteX35" fmla="*/ 5796116 w 6223819"/>
                <a:gd name="connsiteY35" fmla="*/ 3170904 h 6548284"/>
                <a:gd name="connsiteX36" fmla="*/ 5722374 w 6223819"/>
                <a:gd name="connsiteY36" fmla="*/ 3274142 h 6548284"/>
                <a:gd name="connsiteX37" fmla="*/ 5471651 w 6223819"/>
                <a:gd name="connsiteY37" fmla="*/ 3392130 h 6548284"/>
                <a:gd name="connsiteX38" fmla="*/ 5338916 w 6223819"/>
                <a:gd name="connsiteY38" fmla="*/ 3392130 h 6548284"/>
                <a:gd name="connsiteX39" fmla="*/ 5206180 w 6223819"/>
                <a:gd name="connsiteY39" fmla="*/ 3451123 h 6548284"/>
                <a:gd name="connsiteX40" fmla="*/ 5029200 w 6223819"/>
                <a:gd name="connsiteY40" fmla="*/ 3687097 h 6548284"/>
                <a:gd name="connsiteX41" fmla="*/ 4807974 w 6223819"/>
                <a:gd name="connsiteY41" fmla="*/ 3937820 h 6548284"/>
                <a:gd name="connsiteX42" fmla="*/ 4616245 w 6223819"/>
                <a:gd name="connsiteY42" fmla="*/ 4026310 h 6548284"/>
                <a:gd name="connsiteX43" fmla="*/ 4468761 w 6223819"/>
                <a:gd name="connsiteY43" fmla="*/ 4114800 h 6548284"/>
                <a:gd name="connsiteX44" fmla="*/ 4498258 w 6223819"/>
                <a:gd name="connsiteY44" fmla="*/ 4262284 h 6548284"/>
                <a:gd name="connsiteX45" fmla="*/ 4483509 w 6223819"/>
                <a:gd name="connsiteY45" fmla="*/ 4365523 h 6548284"/>
                <a:gd name="connsiteX46" fmla="*/ 4395019 w 6223819"/>
                <a:gd name="connsiteY46" fmla="*/ 4409768 h 6548284"/>
                <a:gd name="connsiteX47" fmla="*/ 4291780 w 6223819"/>
                <a:gd name="connsiteY47" fmla="*/ 4454013 h 6548284"/>
                <a:gd name="connsiteX48" fmla="*/ 4277032 w 6223819"/>
                <a:gd name="connsiteY48" fmla="*/ 4542504 h 6548284"/>
                <a:gd name="connsiteX49" fmla="*/ 4262284 w 6223819"/>
                <a:gd name="connsiteY49" fmla="*/ 4704736 h 6548284"/>
                <a:gd name="connsiteX50" fmla="*/ 4336026 w 6223819"/>
                <a:gd name="connsiteY50" fmla="*/ 4778478 h 6548284"/>
                <a:gd name="connsiteX51" fmla="*/ 4454013 w 6223819"/>
                <a:gd name="connsiteY51" fmla="*/ 4778478 h 6548284"/>
                <a:gd name="connsiteX52" fmla="*/ 4513006 w 6223819"/>
                <a:gd name="connsiteY52" fmla="*/ 4837471 h 6548284"/>
                <a:gd name="connsiteX53" fmla="*/ 4675238 w 6223819"/>
                <a:gd name="connsiteY53" fmla="*/ 5029200 h 6548284"/>
                <a:gd name="connsiteX54" fmla="*/ 4748980 w 6223819"/>
                <a:gd name="connsiteY54" fmla="*/ 5132439 h 6548284"/>
                <a:gd name="connsiteX55" fmla="*/ 4689987 w 6223819"/>
                <a:gd name="connsiteY55" fmla="*/ 5220930 h 6548284"/>
                <a:gd name="connsiteX56" fmla="*/ 4601497 w 6223819"/>
                <a:gd name="connsiteY56" fmla="*/ 5309420 h 6548284"/>
                <a:gd name="connsiteX57" fmla="*/ 4586748 w 6223819"/>
                <a:gd name="connsiteY57" fmla="*/ 5397910 h 6548284"/>
                <a:gd name="connsiteX58" fmla="*/ 4616245 w 6223819"/>
                <a:gd name="connsiteY58" fmla="*/ 5486400 h 6548284"/>
                <a:gd name="connsiteX59" fmla="*/ 4557251 w 6223819"/>
                <a:gd name="connsiteY59" fmla="*/ 5678130 h 6548284"/>
                <a:gd name="connsiteX60" fmla="*/ 4483509 w 6223819"/>
                <a:gd name="connsiteY60" fmla="*/ 5766620 h 6548284"/>
                <a:gd name="connsiteX61" fmla="*/ 4439264 w 6223819"/>
                <a:gd name="connsiteY61" fmla="*/ 5884607 h 6548284"/>
                <a:gd name="connsiteX62" fmla="*/ 4439264 w 6223819"/>
                <a:gd name="connsiteY62" fmla="*/ 5943600 h 6548284"/>
                <a:gd name="connsiteX63" fmla="*/ 4380271 w 6223819"/>
                <a:gd name="connsiteY63" fmla="*/ 6032091 h 6548284"/>
                <a:gd name="connsiteX64" fmla="*/ 4247535 w 6223819"/>
                <a:gd name="connsiteY64" fmla="*/ 6076336 h 6548284"/>
                <a:gd name="connsiteX65" fmla="*/ 4173793 w 6223819"/>
                <a:gd name="connsiteY65" fmla="*/ 6120581 h 6548284"/>
                <a:gd name="connsiteX66" fmla="*/ 3967316 w 6223819"/>
                <a:gd name="connsiteY66" fmla="*/ 6120581 h 6548284"/>
                <a:gd name="connsiteX67" fmla="*/ 3878826 w 6223819"/>
                <a:gd name="connsiteY67" fmla="*/ 6209071 h 6548284"/>
                <a:gd name="connsiteX68" fmla="*/ 3790335 w 6223819"/>
                <a:gd name="connsiteY68" fmla="*/ 6253317 h 6548284"/>
                <a:gd name="connsiteX69" fmla="*/ 3613355 w 6223819"/>
                <a:gd name="connsiteY69" fmla="*/ 6253317 h 6548284"/>
                <a:gd name="connsiteX70" fmla="*/ 3465871 w 6223819"/>
                <a:gd name="connsiteY70" fmla="*/ 6282813 h 6548284"/>
                <a:gd name="connsiteX71" fmla="*/ 3288890 w 6223819"/>
                <a:gd name="connsiteY71" fmla="*/ 6268065 h 6548284"/>
                <a:gd name="connsiteX72" fmla="*/ 3082413 w 6223819"/>
                <a:gd name="connsiteY72" fmla="*/ 6327059 h 6548284"/>
                <a:gd name="connsiteX73" fmla="*/ 2979174 w 6223819"/>
                <a:gd name="connsiteY73" fmla="*/ 6312310 h 6548284"/>
                <a:gd name="connsiteX74" fmla="*/ 2861187 w 6223819"/>
                <a:gd name="connsiteY74" fmla="*/ 6282813 h 6548284"/>
                <a:gd name="connsiteX75" fmla="*/ 2728451 w 6223819"/>
                <a:gd name="connsiteY75" fmla="*/ 6341807 h 6548284"/>
                <a:gd name="connsiteX76" fmla="*/ 2625213 w 6223819"/>
                <a:gd name="connsiteY76" fmla="*/ 6341807 h 6548284"/>
                <a:gd name="connsiteX77" fmla="*/ 2477729 w 6223819"/>
                <a:gd name="connsiteY77" fmla="*/ 6282813 h 6548284"/>
                <a:gd name="connsiteX78" fmla="*/ 2330245 w 6223819"/>
                <a:gd name="connsiteY78" fmla="*/ 6282813 h 6548284"/>
                <a:gd name="connsiteX79" fmla="*/ 2271251 w 6223819"/>
                <a:gd name="connsiteY79" fmla="*/ 6312310 h 6548284"/>
                <a:gd name="connsiteX80" fmla="*/ 2138516 w 6223819"/>
                <a:gd name="connsiteY80" fmla="*/ 6268065 h 6548284"/>
                <a:gd name="connsiteX81" fmla="*/ 2020529 w 6223819"/>
                <a:gd name="connsiteY81" fmla="*/ 6209071 h 6548284"/>
                <a:gd name="connsiteX82" fmla="*/ 1858297 w 6223819"/>
                <a:gd name="connsiteY82" fmla="*/ 6209071 h 6548284"/>
                <a:gd name="connsiteX83" fmla="*/ 1710813 w 6223819"/>
                <a:gd name="connsiteY83" fmla="*/ 6209071 h 6548284"/>
                <a:gd name="connsiteX84" fmla="*/ 1622322 w 6223819"/>
                <a:gd name="connsiteY84" fmla="*/ 6179575 h 6548284"/>
                <a:gd name="connsiteX85" fmla="*/ 1489587 w 6223819"/>
                <a:gd name="connsiteY85" fmla="*/ 6179575 h 6548284"/>
                <a:gd name="connsiteX86" fmla="*/ 1356851 w 6223819"/>
                <a:gd name="connsiteY86" fmla="*/ 6120581 h 6548284"/>
                <a:gd name="connsiteX87" fmla="*/ 1268361 w 6223819"/>
                <a:gd name="connsiteY87" fmla="*/ 6061588 h 6548284"/>
                <a:gd name="connsiteX88" fmla="*/ 1179871 w 6223819"/>
                <a:gd name="connsiteY88" fmla="*/ 6061588 h 6548284"/>
                <a:gd name="connsiteX89" fmla="*/ 1061884 w 6223819"/>
                <a:gd name="connsiteY89" fmla="*/ 6032091 h 6548284"/>
                <a:gd name="connsiteX90" fmla="*/ 884903 w 6223819"/>
                <a:gd name="connsiteY90" fmla="*/ 6046839 h 6548284"/>
                <a:gd name="connsiteX91" fmla="*/ 884903 w 6223819"/>
                <a:gd name="connsiteY91" fmla="*/ 6164826 h 6548284"/>
                <a:gd name="connsiteX92" fmla="*/ 796413 w 6223819"/>
                <a:gd name="connsiteY92" fmla="*/ 6223820 h 6548284"/>
                <a:gd name="connsiteX93" fmla="*/ 796413 w 6223819"/>
                <a:gd name="connsiteY93" fmla="*/ 6282813 h 6548284"/>
                <a:gd name="connsiteX94" fmla="*/ 929148 w 6223819"/>
                <a:gd name="connsiteY94" fmla="*/ 6445046 h 6548284"/>
                <a:gd name="connsiteX95" fmla="*/ 958645 w 6223819"/>
                <a:gd name="connsiteY95" fmla="*/ 6533536 h 6548284"/>
                <a:gd name="connsiteX96" fmla="*/ 0 w 6223819"/>
                <a:gd name="connsiteY96" fmla="*/ 6548284 h 6548284"/>
                <a:gd name="connsiteX97" fmla="*/ 0 w 6223819"/>
                <a:gd name="connsiteY97" fmla="*/ 0 h 6548284"/>
                <a:gd name="connsiteX98" fmla="*/ 4852219 w 6223819"/>
                <a:gd name="connsiteY98" fmla="*/ 0 h 6548284"/>
                <a:gd name="connsiteX99" fmla="*/ 4866967 w 6223819"/>
                <a:gd name="connsiteY99" fmla="*/ 14749 h 6548284"/>
                <a:gd name="connsiteX100" fmla="*/ 4852219 w 6223819"/>
                <a:gd name="connsiteY100" fmla="*/ 88491 h 654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6223819" h="6548284">
                  <a:moveTo>
                    <a:pt x="4852219" y="88491"/>
                  </a:moveTo>
                  <a:cubicBezTo>
                    <a:pt x="5004100" y="164432"/>
                    <a:pt x="4999703" y="107269"/>
                    <a:pt x="4999703" y="176981"/>
                  </a:cubicBezTo>
                  <a:cubicBezTo>
                    <a:pt x="5151751" y="237801"/>
                    <a:pt x="5147187" y="183027"/>
                    <a:pt x="5147187" y="250723"/>
                  </a:cubicBezTo>
                  <a:cubicBezTo>
                    <a:pt x="5211742" y="299140"/>
                    <a:pt x="5188799" y="277587"/>
                    <a:pt x="5220929" y="309717"/>
                  </a:cubicBezTo>
                  <a:lnTo>
                    <a:pt x="5309419" y="265471"/>
                  </a:lnTo>
                  <a:lnTo>
                    <a:pt x="5338916" y="368710"/>
                  </a:lnTo>
                  <a:lnTo>
                    <a:pt x="5442155" y="501446"/>
                  </a:lnTo>
                  <a:lnTo>
                    <a:pt x="5574890" y="589936"/>
                  </a:lnTo>
                  <a:lnTo>
                    <a:pt x="5633884" y="693175"/>
                  </a:lnTo>
                  <a:lnTo>
                    <a:pt x="5678129" y="766917"/>
                  </a:lnTo>
                  <a:lnTo>
                    <a:pt x="5678129" y="870155"/>
                  </a:lnTo>
                  <a:cubicBezTo>
                    <a:pt x="5800719" y="916126"/>
                    <a:pt x="5754113" y="914400"/>
                    <a:pt x="5810864" y="914400"/>
                  </a:cubicBezTo>
                  <a:cubicBezTo>
                    <a:pt x="5871855" y="1051628"/>
                    <a:pt x="5869858" y="998718"/>
                    <a:pt x="5869858" y="1061884"/>
                  </a:cubicBezTo>
                  <a:lnTo>
                    <a:pt x="5722374" y="1179871"/>
                  </a:lnTo>
                  <a:lnTo>
                    <a:pt x="5751871" y="1268362"/>
                  </a:lnTo>
                  <a:cubicBezTo>
                    <a:pt x="5844138" y="1345251"/>
                    <a:pt x="5801965" y="1342104"/>
                    <a:pt x="5855109" y="1342104"/>
                  </a:cubicBezTo>
                  <a:lnTo>
                    <a:pt x="6002593" y="1386349"/>
                  </a:lnTo>
                  <a:lnTo>
                    <a:pt x="6061587" y="1489588"/>
                  </a:lnTo>
                  <a:lnTo>
                    <a:pt x="6032090" y="1578078"/>
                  </a:lnTo>
                  <a:lnTo>
                    <a:pt x="5987845" y="1607575"/>
                  </a:lnTo>
                  <a:lnTo>
                    <a:pt x="6091084" y="1725562"/>
                  </a:lnTo>
                  <a:lnTo>
                    <a:pt x="6135329" y="1843549"/>
                  </a:lnTo>
                  <a:cubicBezTo>
                    <a:pt x="6043888" y="1965469"/>
                    <a:pt x="6046838" y="1912375"/>
                    <a:pt x="6046838" y="1976284"/>
                  </a:cubicBezTo>
                  <a:cubicBezTo>
                    <a:pt x="5969258" y="2038349"/>
                    <a:pt x="5973097" y="2003800"/>
                    <a:pt x="5973097" y="2050026"/>
                  </a:cubicBezTo>
                  <a:lnTo>
                    <a:pt x="5914103" y="2138517"/>
                  </a:lnTo>
                  <a:lnTo>
                    <a:pt x="5899355" y="2212259"/>
                  </a:lnTo>
                  <a:lnTo>
                    <a:pt x="6017342" y="2418736"/>
                  </a:lnTo>
                  <a:lnTo>
                    <a:pt x="6120580" y="2492478"/>
                  </a:lnTo>
                  <a:lnTo>
                    <a:pt x="6120580" y="2492478"/>
                  </a:lnTo>
                  <a:lnTo>
                    <a:pt x="6223819" y="2521975"/>
                  </a:lnTo>
                  <a:lnTo>
                    <a:pt x="6223819" y="2625213"/>
                  </a:lnTo>
                  <a:cubicBezTo>
                    <a:pt x="6042441" y="2715903"/>
                    <a:pt x="6046838" y="2647747"/>
                    <a:pt x="6046838" y="2728452"/>
                  </a:cubicBezTo>
                  <a:lnTo>
                    <a:pt x="5958348" y="2802194"/>
                  </a:lnTo>
                  <a:lnTo>
                    <a:pt x="5796116" y="2846439"/>
                  </a:lnTo>
                  <a:cubicBezTo>
                    <a:pt x="5750458" y="2998632"/>
                    <a:pt x="5700545" y="2993923"/>
                    <a:pt x="5766619" y="2993923"/>
                  </a:cubicBezTo>
                  <a:lnTo>
                    <a:pt x="5796116" y="3170904"/>
                  </a:lnTo>
                  <a:cubicBezTo>
                    <a:pt x="5719227" y="3263171"/>
                    <a:pt x="5722374" y="3220998"/>
                    <a:pt x="5722374" y="3274142"/>
                  </a:cubicBezTo>
                  <a:lnTo>
                    <a:pt x="5471651" y="3392130"/>
                  </a:lnTo>
                  <a:lnTo>
                    <a:pt x="5338916" y="3392130"/>
                  </a:lnTo>
                  <a:lnTo>
                    <a:pt x="5206180" y="3451123"/>
                  </a:lnTo>
                  <a:lnTo>
                    <a:pt x="5029200" y="3687097"/>
                  </a:lnTo>
                  <a:lnTo>
                    <a:pt x="4807974" y="3937820"/>
                  </a:lnTo>
                  <a:lnTo>
                    <a:pt x="4616245" y="4026310"/>
                  </a:lnTo>
                  <a:lnTo>
                    <a:pt x="4468761" y="4114800"/>
                  </a:lnTo>
                  <a:lnTo>
                    <a:pt x="4498258" y="4262284"/>
                  </a:lnTo>
                  <a:lnTo>
                    <a:pt x="4483509" y="4365523"/>
                  </a:lnTo>
                  <a:lnTo>
                    <a:pt x="4395019" y="4409768"/>
                  </a:lnTo>
                  <a:lnTo>
                    <a:pt x="4291780" y="4454013"/>
                  </a:lnTo>
                  <a:cubicBezTo>
                    <a:pt x="4276068" y="4532576"/>
                    <a:pt x="4277032" y="4502688"/>
                    <a:pt x="4277032" y="4542504"/>
                  </a:cubicBezTo>
                  <a:lnTo>
                    <a:pt x="4262284" y="4704736"/>
                  </a:lnTo>
                  <a:cubicBezTo>
                    <a:pt x="4324348" y="4782317"/>
                    <a:pt x="4289799" y="4778478"/>
                    <a:pt x="4336026" y="4778478"/>
                  </a:cubicBezTo>
                  <a:lnTo>
                    <a:pt x="4454013" y="4778478"/>
                  </a:lnTo>
                  <a:lnTo>
                    <a:pt x="4513006" y="4837471"/>
                  </a:lnTo>
                  <a:cubicBezTo>
                    <a:pt x="4663487" y="5033097"/>
                    <a:pt x="4579859" y="5029200"/>
                    <a:pt x="4675238" y="5029200"/>
                  </a:cubicBezTo>
                  <a:lnTo>
                    <a:pt x="4748980" y="5132439"/>
                  </a:lnTo>
                  <a:cubicBezTo>
                    <a:pt x="4686916" y="5210020"/>
                    <a:pt x="4689987" y="5174703"/>
                    <a:pt x="4689987" y="5220930"/>
                  </a:cubicBezTo>
                  <a:lnTo>
                    <a:pt x="4601497" y="5309420"/>
                  </a:lnTo>
                  <a:lnTo>
                    <a:pt x="4586748" y="5397910"/>
                  </a:lnTo>
                  <a:cubicBezTo>
                    <a:pt x="4618071" y="5476216"/>
                    <a:pt x="4616245" y="5445178"/>
                    <a:pt x="4616245" y="5486400"/>
                  </a:cubicBezTo>
                  <a:cubicBezTo>
                    <a:pt x="4555696" y="5668045"/>
                    <a:pt x="4557251" y="5601196"/>
                    <a:pt x="4557251" y="5678130"/>
                  </a:cubicBezTo>
                  <a:cubicBezTo>
                    <a:pt x="4480033" y="5755347"/>
                    <a:pt x="4483509" y="5717109"/>
                    <a:pt x="4483509" y="5766620"/>
                  </a:cubicBezTo>
                  <a:cubicBezTo>
                    <a:pt x="4418418" y="5864257"/>
                    <a:pt x="4408662" y="5823402"/>
                    <a:pt x="4439264" y="5884607"/>
                  </a:cubicBezTo>
                  <a:lnTo>
                    <a:pt x="4439264" y="5943600"/>
                  </a:lnTo>
                  <a:cubicBezTo>
                    <a:pt x="4392821" y="6036488"/>
                    <a:pt x="4427998" y="6032091"/>
                    <a:pt x="4380271" y="6032091"/>
                  </a:cubicBezTo>
                  <a:lnTo>
                    <a:pt x="4247535" y="6076336"/>
                  </a:lnTo>
                  <a:lnTo>
                    <a:pt x="4173793" y="6120581"/>
                  </a:lnTo>
                  <a:lnTo>
                    <a:pt x="3967316" y="6120581"/>
                  </a:lnTo>
                  <a:lnTo>
                    <a:pt x="3878826" y="6209071"/>
                  </a:lnTo>
                  <a:cubicBezTo>
                    <a:pt x="3811966" y="6259216"/>
                    <a:pt x="3844413" y="6253317"/>
                    <a:pt x="3790335" y="6253317"/>
                  </a:cubicBezTo>
                  <a:lnTo>
                    <a:pt x="3613355" y="6253317"/>
                  </a:lnTo>
                  <a:lnTo>
                    <a:pt x="3465871" y="6282813"/>
                  </a:lnTo>
                  <a:lnTo>
                    <a:pt x="3288890" y="6268065"/>
                  </a:lnTo>
                  <a:lnTo>
                    <a:pt x="3082413" y="6327059"/>
                  </a:lnTo>
                  <a:cubicBezTo>
                    <a:pt x="2989073" y="6311502"/>
                    <a:pt x="3023826" y="6312310"/>
                    <a:pt x="2979174" y="6312310"/>
                  </a:cubicBezTo>
                  <a:lnTo>
                    <a:pt x="2861187" y="6282813"/>
                  </a:lnTo>
                  <a:lnTo>
                    <a:pt x="2728451" y="6341807"/>
                  </a:lnTo>
                  <a:lnTo>
                    <a:pt x="2625213" y="6341807"/>
                  </a:lnTo>
                  <a:lnTo>
                    <a:pt x="2477729" y="6282813"/>
                  </a:lnTo>
                  <a:lnTo>
                    <a:pt x="2330245" y="6282813"/>
                  </a:lnTo>
                  <a:lnTo>
                    <a:pt x="2271251" y="6312310"/>
                  </a:lnTo>
                  <a:lnTo>
                    <a:pt x="2138516" y="6268065"/>
                  </a:lnTo>
                  <a:cubicBezTo>
                    <a:pt x="2016360" y="6191718"/>
                    <a:pt x="2020529" y="6147944"/>
                    <a:pt x="2020529" y="6209071"/>
                  </a:cubicBezTo>
                  <a:lnTo>
                    <a:pt x="1858297" y="6209071"/>
                  </a:lnTo>
                  <a:lnTo>
                    <a:pt x="1710813" y="6209071"/>
                  </a:lnTo>
                  <a:lnTo>
                    <a:pt x="1622322" y="6179575"/>
                  </a:lnTo>
                  <a:lnTo>
                    <a:pt x="1489587" y="6179575"/>
                  </a:lnTo>
                  <a:lnTo>
                    <a:pt x="1356851" y="6120581"/>
                  </a:lnTo>
                  <a:lnTo>
                    <a:pt x="1268361" y="6061588"/>
                  </a:lnTo>
                  <a:lnTo>
                    <a:pt x="1179871" y="6061588"/>
                  </a:lnTo>
                  <a:lnTo>
                    <a:pt x="1061884" y="6032091"/>
                  </a:lnTo>
                  <a:lnTo>
                    <a:pt x="884903" y="6046839"/>
                  </a:lnTo>
                  <a:lnTo>
                    <a:pt x="884903" y="6164826"/>
                  </a:lnTo>
                  <a:cubicBezTo>
                    <a:pt x="792016" y="6211270"/>
                    <a:pt x="796413" y="6176093"/>
                    <a:pt x="796413" y="6223820"/>
                  </a:cubicBezTo>
                  <a:lnTo>
                    <a:pt x="796413" y="6282813"/>
                  </a:lnTo>
                  <a:cubicBezTo>
                    <a:pt x="936100" y="6422502"/>
                    <a:pt x="929148" y="6352977"/>
                    <a:pt x="929148" y="6445046"/>
                  </a:cubicBezTo>
                  <a:lnTo>
                    <a:pt x="958645" y="6533536"/>
                  </a:lnTo>
                  <a:lnTo>
                    <a:pt x="0" y="6548284"/>
                  </a:lnTo>
                  <a:lnTo>
                    <a:pt x="0" y="0"/>
                  </a:lnTo>
                  <a:lnTo>
                    <a:pt x="4852219" y="0"/>
                  </a:lnTo>
                  <a:lnTo>
                    <a:pt x="4866967" y="14749"/>
                  </a:lnTo>
                  <a:lnTo>
                    <a:pt x="4852219" y="88491"/>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5" name="Freeform 4"/>
            <p:cNvSpPr/>
            <p:nvPr userDrawn="1"/>
          </p:nvSpPr>
          <p:spPr>
            <a:xfrm>
              <a:off x="4143375" y="1820863"/>
              <a:ext cx="3084513" cy="2846387"/>
            </a:xfrm>
            <a:custGeom>
              <a:avLst/>
              <a:gdLst>
                <a:gd name="connsiteX0" fmla="*/ 1343770 w 3085106"/>
                <a:gd name="connsiteY0" fmla="*/ 2846567 h 2846567"/>
                <a:gd name="connsiteX1" fmla="*/ 1288111 w 3085106"/>
                <a:gd name="connsiteY1" fmla="*/ 2814761 h 2846567"/>
                <a:gd name="connsiteX2" fmla="*/ 1224500 w 3085106"/>
                <a:gd name="connsiteY2" fmla="*/ 2790908 h 2846567"/>
                <a:gd name="connsiteX3" fmla="*/ 1129085 w 3085106"/>
                <a:gd name="connsiteY3" fmla="*/ 2759102 h 2846567"/>
                <a:gd name="connsiteX4" fmla="*/ 1081377 w 3085106"/>
                <a:gd name="connsiteY4" fmla="*/ 2767054 h 2846567"/>
                <a:gd name="connsiteX5" fmla="*/ 1001864 w 3085106"/>
                <a:gd name="connsiteY5" fmla="*/ 2782956 h 2846567"/>
                <a:gd name="connsiteX6" fmla="*/ 882594 w 3085106"/>
                <a:gd name="connsiteY6" fmla="*/ 2751151 h 2846567"/>
                <a:gd name="connsiteX7" fmla="*/ 763325 w 3085106"/>
                <a:gd name="connsiteY7" fmla="*/ 2798859 h 2846567"/>
                <a:gd name="connsiteX8" fmla="*/ 667909 w 3085106"/>
                <a:gd name="connsiteY8" fmla="*/ 2830664 h 2846567"/>
                <a:gd name="connsiteX9" fmla="*/ 485029 w 3085106"/>
                <a:gd name="connsiteY9" fmla="*/ 2830664 h 2846567"/>
                <a:gd name="connsiteX10" fmla="*/ 405516 w 3085106"/>
                <a:gd name="connsiteY10" fmla="*/ 2790908 h 2846567"/>
                <a:gd name="connsiteX11" fmla="*/ 357808 w 3085106"/>
                <a:gd name="connsiteY11" fmla="*/ 2719346 h 2846567"/>
                <a:gd name="connsiteX12" fmla="*/ 318052 w 3085106"/>
                <a:gd name="connsiteY12" fmla="*/ 2679589 h 2846567"/>
                <a:gd name="connsiteX13" fmla="*/ 254441 w 3085106"/>
                <a:gd name="connsiteY13" fmla="*/ 2679589 h 2846567"/>
                <a:gd name="connsiteX14" fmla="*/ 214685 w 3085106"/>
                <a:gd name="connsiteY14" fmla="*/ 2639833 h 2846567"/>
                <a:gd name="connsiteX15" fmla="*/ 182880 w 3085106"/>
                <a:gd name="connsiteY15" fmla="*/ 2600076 h 2846567"/>
                <a:gd name="connsiteX16" fmla="*/ 182880 w 3085106"/>
                <a:gd name="connsiteY16" fmla="*/ 2520563 h 2846567"/>
                <a:gd name="connsiteX17" fmla="*/ 190831 w 3085106"/>
                <a:gd name="connsiteY17" fmla="*/ 2441050 h 2846567"/>
                <a:gd name="connsiteX18" fmla="*/ 206733 w 3085106"/>
                <a:gd name="connsiteY18" fmla="*/ 2385391 h 2846567"/>
                <a:gd name="connsiteX19" fmla="*/ 214685 w 3085106"/>
                <a:gd name="connsiteY19" fmla="*/ 2289975 h 2846567"/>
                <a:gd name="connsiteX20" fmla="*/ 206733 w 3085106"/>
                <a:gd name="connsiteY20" fmla="*/ 2194560 h 2846567"/>
                <a:gd name="connsiteX21" fmla="*/ 166977 w 3085106"/>
                <a:gd name="connsiteY21" fmla="*/ 2083241 h 2846567"/>
                <a:gd name="connsiteX22" fmla="*/ 151074 w 3085106"/>
                <a:gd name="connsiteY22" fmla="*/ 2051436 h 2846567"/>
                <a:gd name="connsiteX23" fmla="*/ 95415 w 3085106"/>
                <a:gd name="connsiteY23" fmla="*/ 2035534 h 2846567"/>
                <a:gd name="connsiteX24" fmla="*/ 71561 w 3085106"/>
                <a:gd name="connsiteY24" fmla="*/ 1987826 h 2846567"/>
                <a:gd name="connsiteX25" fmla="*/ 63610 w 3085106"/>
                <a:gd name="connsiteY25" fmla="*/ 1876508 h 2846567"/>
                <a:gd name="connsiteX26" fmla="*/ 87464 w 3085106"/>
                <a:gd name="connsiteY26" fmla="*/ 1781092 h 2846567"/>
                <a:gd name="connsiteX27" fmla="*/ 47707 w 3085106"/>
                <a:gd name="connsiteY27" fmla="*/ 1717481 h 2846567"/>
                <a:gd name="connsiteX28" fmla="*/ 0 w 3085106"/>
                <a:gd name="connsiteY28" fmla="*/ 1661822 h 2846567"/>
                <a:gd name="connsiteX29" fmla="*/ 0 w 3085106"/>
                <a:gd name="connsiteY29" fmla="*/ 1614114 h 2846567"/>
                <a:gd name="connsiteX30" fmla="*/ 31805 w 3085106"/>
                <a:gd name="connsiteY30" fmla="*/ 1574358 h 2846567"/>
                <a:gd name="connsiteX31" fmla="*/ 31805 w 3085106"/>
                <a:gd name="connsiteY31" fmla="*/ 1526650 h 2846567"/>
                <a:gd name="connsiteX32" fmla="*/ 31805 w 3085106"/>
                <a:gd name="connsiteY32" fmla="*/ 1367624 h 2846567"/>
                <a:gd name="connsiteX33" fmla="*/ 79513 w 3085106"/>
                <a:gd name="connsiteY33" fmla="*/ 1296062 h 2846567"/>
                <a:gd name="connsiteX34" fmla="*/ 159026 w 3085106"/>
                <a:gd name="connsiteY34" fmla="*/ 1264257 h 2846567"/>
                <a:gd name="connsiteX35" fmla="*/ 341906 w 3085106"/>
                <a:gd name="connsiteY35" fmla="*/ 1264257 h 2846567"/>
                <a:gd name="connsiteX36" fmla="*/ 445273 w 3085106"/>
                <a:gd name="connsiteY36" fmla="*/ 1280160 h 2846567"/>
                <a:gd name="connsiteX37" fmla="*/ 540688 w 3085106"/>
                <a:gd name="connsiteY37" fmla="*/ 1304014 h 2846567"/>
                <a:gd name="connsiteX38" fmla="*/ 612250 w 3085106"/>
                <a:gd name="connsiteY38" fmla="*/ 1288111 h 2846567"/>
                <a:gd name="connsiteX39" fmla="*/ 691763 w 3085106"/>
                <a:gd name="connsiteY39" fmla="*/ 1256306 h 2846567"/>
                <a:gd name="connsiteX40" fmla="*/ 771276 w 3085106"/>
                <a:gd name="connsiteY40" fmla="*/ 1256306 h 2846567"/>
                <a:gd name="connsiteX41" fmla="*/ 874643 w 3085106"/>
                <a:gd name="connsiteY41" fmla="*/ 1256306 h 2846567"/>
                <a:gd name="connsiteX42" fmla="*/ 985961 w 3085106"/>
                <a:gd name="connsiteY42" fmla="*/ 1264257 h 2846567"/>
                <a:gd name="connsiteX43" fmla="*/ 1081377 w 3085106"/>
                <a:gd name="connsiteY43" fmla="*/ 1224501 h 2846567"/>
                <a:gd name="connsiteX44" fmla="*/ 1144987 w 3085106"/>
                <a:gd name="connsiteY44" fmla="*/ 1216549 h 2846567"/>
                <a:gd name="connsiteX45" fmla="*/ 1208598 w 3085106"/>
                <a:gd name="connsiteY45" fmla="*/ 1216549 h 2846567"/>
                <a:gd name="connsiteX46" fmla="*/ 1304013 w 3085106"/>
                <a:gd name="connsiteY46" fmla="*/ 1216549 h 2846567"/>
                <a:gd name="connsiteX47" fmla="*/ 1343770 w 3085106"/>
                <a:gd name="connsiteY47" fmla="*/ 1216549 h 2846567"/>
                <a:gd name="connsiteX48" fmla="*/ 1367624 w 3085106"/>
                <a:gd name="connsiteY48" fmla="*/ 1160890 h 2846567"/>
                <a:gd name="connsiteX49" fmla="*/ 1415332 w 3085106"/>
                <a:gd name="connsiteY49" fmla="*/ 1113182 h 2846567"/>
                <a:gd name="connsiteX50" fmla="*/ 1447137 w 3085106"/>
                <a:gd name="connsiteY50" fmla="*/ 1137036 h 2846567"/>
                <a:gd name="connsiteX51" fmla="*/ 1486893 w 3085106"/>
                <a:gd name="connsiteY51" fmla="*/ 1152939 h 2846567"/>
                <a:gd name="connsiteX52" fmla="*/ 1550504 w 3085106"/>
                <a:gd name="connsiteY52" fmla="*/ 1200647 h 2846567"/>
                <a:gd name="connsiteX53" fmla="*/ 1550504 w 3085106"/>
                <a:gd name="connsiteY53" fmla="*/ 1200647 h 2846567"/>
                <a:gd name="connsiteX54" fmla="*/ 1598212 w 3085106"/>
                <a:gd name="connsiteY54" fmla="*/ 1160890 h 2846567"/>
                <a:gd name="connsiteX55" fmla="*/ 1630017 w 3085106"/>
                <a:gd name="connsiteY55" fmla="*/ 1121134 h 2846567"/>
                <a:gd name="connsiteX56" fmla="*/ 1630017 w 3085106"/>
                <a:gd name="connsiteY56" fmla="*/ 1121134 h 2846567"/>
                <a:gd name="connsiteX57" fmla="*/ 1661822 w 3085106"/>
                <a:gd name="connsiteY57" fmla="*/ 1033669 h 2846567"/>
                <a:gd name="connsiteX58" fmla="*/ 1653871 w 3085106"/>
                <a:gd name="connsiteY58" fmla="*/ 938254 h 2846567"/>
                <a:gd name="connsiteX59" fmla="*/ 1653871 w 3085106"/>
                <a:gd name="connsiteY59" fmla="*/ 938254 h 2846567"/>
                <a:gd name="connsiteX60" fmla="*/ 1709530 w 3085106"/>
                <a:gd name="connsiteY60" fmla="*/ 898497 h 2846567"/>
                <a:gd name="connsiteX61" fmla="*/ 1781092 w 3085106"/>
                <a:gd name="connsiteY61" fmla="*/ 850789 h 2846567"/>
                <a:gd name="connsiteX62" fmla="*/ 1789043 w 3085106"/>
                <a:gd name="connsiteY62" fmla="*/ 818984 h 2846567"/>
                <a:gd name="connsiteX63" fmla="*/ 1757238 w 3085106"/>
                <a:gd name="connsiteY63" fmla="*/ 747422 h 2846567"/>
                <a:gd name="connsiteX64" fmla="*/ 1804946 w 3085106"/>
                <a:gd name="connsiteY64" fmla="*/ 659958 h 2846567"/>
                <a:gd name="connsiteX65" fmla="*/ 1860605 w 3085106"/>
                <a:gd name="connsiteY65" fmla="*/ 604299 h 2846567"/>
                <a:gd name="connsiteX66" fmla="*/ 1971923 w 3085106"/>
                <a:gd name="connsiteY66" fmla="*/ 516834 h 2846567"/>
                <a:gd name="connsiteX67" fmla="*/ 2035533 w 3085106"/>
                <a:gd name="connsiteY67" fmla="*/ 500932 h 2846567"/>
                <a:gd name="connsiteX68" fmla="*/ 2130949 w 3085106"/>
                <a:gd name="connsiteY68" fmla="*/ 469127 h 2846567"/>
                <a:gd name="connsiteX69" fmla="*/ 2258170 w 3085106"/>
                <a:gd name="connsiteY69" fmla="*/ 421419 h 2846567"/>
                <a:gd name="connsiteX70" fmla="*/ 2329732 w 3085106"/>
                <a:gd name="connsiteY70" fmla="*/ 373711 h 2846567"/>
                <a:gd name="connsiteX71" fmla="*/ 2361537 w 3085106"/>
                <a:gd name="connsiteY71" fmla="*/ 373711 h 2846567"/>
                <a:gd name="connsiteX72" fmla="*/ 2409245 w 3085106"/>
                <a:gd name="connsiteY72" fmla="*/ 389614 h 2846567"/>
                <a:gd name="connsiteX73" fmla="*/ 2472855 w 3085106"/>
                <a:gd name="connsiteY73" fmla="*/ 437321 h 2846567"/>
                <a:gd name="connsiteX74" fmla="*/ 2544417 w 3085106"/>
                <a:gd name="connsiteY74" fmla="*/ 469127 h 2846567"/>
                <a:gd name="connsiteX75" fmla="*/ 2592125 w 3085106"/>
                <a:gd name="connsiteY75" fmla="*/ 437321 h 2846567"/>
                <a:gd name="connsiteX76" fmla="*/ 2608027 w 3085106"/>
                <a:gd name="connsiteY76" fmla="*/ 413468 h 2846567"/>
                <a:gd name="connsiteX77" fmla="*/ 2608027 w 3085106"/>
                <a:gd name="connsiteY77" fmla="*/ 365760 h 2846567"/>
                <a:gd name="connsiteX78" fmla="*/ 2576222 w 3085106"/>
                <a:gd name="connsiteY78" fmla="*/ 318052 h 2846567"/>
                <a:gd name="connsiteX79" fmla="*/ 2600076 w 3085106"/>
                <a:gd name="connsiteY79" fmla="*/ 278295 h 2846567"/>
                <a:gd name="connsiteX80" fmla="*/ 2647784 w 3085106"/>
                <a:gd name="connsiteY80" fmla="*/ 246490 h 2846567"/>
                <a:gd name="connsiteX81" fmla="*/ 2767053 w 3085106"/>
                <a:gd name="connsiteY81" fmla="*/ 206734 h 2846567"/>
                <a:gd name="connsiteX82" fmla="*/ 2814761 w 3085106"/>
                <a:gd name="connsiteY82" fmla="*/ 198782 h 2846567"/>
                <a:gd name="connsiteX83" fmla="*/ 2878372 w 3085106"/>
                <a:gd name="connsiteY83" fmla="*/ 135172 h 2846567"/>
                <a:gd name="connsiteX84" fmla="*/ 2941982 w 3085106"/>
                <a:gd name="connsiteY84" fmla="*/ 79513 h 2846567"/>
                <a:gd name="connsiteX85" fmla="*/ 3045349 w 3085106"/>
                <a:gd name="connsiteY85" fmla="*/ 39756 h 2846567"/>
                <a:gd name="connsiteX86" fmla="*/ 3085106 w 3085106"/>
                <a:gd name="connsiteY86" fmla="*/ 0 h 2846567"/>
                <a:gd name="connsiteX87" fmla="*/ 3085106 w 3085106"/>
                <a:gd name="connsiteY87" fmla="*/ 0 h 284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085106" h="2846567">
                  <a:moveTo>
                    <a:pt x="1343770" y="2846567"/>
                  </a:moveTo>
                  <a:lnTo>
                    <a:pt x="1288111" y="2814761"/>
                  </a:lnTo>
                  <a:lnTo>
                    <a:pt x="1224500" y="2790908"/>
                  </a:lnTo>
                  <a:lnTo>
                    <a:pt x="1129085" y="2759102"/>
                  </a:lnTo>
                  <a:lnTo>
                    <a:pt x="1081377" y="2767054"/>
                  </a:lnTo>
                  <a:cubicBezTo>
                    <a:pt x="999227" y="2775269"/>
                    <a:pt x="1001864" y="2748368"/>
                    <a:pt x="1001864" y="2782956"/>
                  </a:cubicBezTo>
                  <a:lnTo>
                    <a:pt x="882594" y="2751151"/>
                  </a:lnTo>
                  <a:lnTo>
                    <a:pt x="763325" y="2798859"/>
                  </a:lnTo>
                  <a:cubicBezTo>
                    <a:pt x="678135" y="2824416"/>
                    <a:pt x="708562" y="2810339"/>
                    <a:pt x="667909" y="2830664"/>
                  </a:cubicBezTo>
                  <a:lnTo>
                    <a:pt x="485029" y="2830664"/>
                  </a:lnTo>
                  <a:lnTo>
                    <a:pt x="405516" y="2790908"/>
                  </a:lnTo>
                  <a:lnTo>
                    <a:pt x="357808" y="2719346"/>
                  </a:lnTo>
                  <a:lnTo>
                    <a:pt x="318052" y="2679589"/>
                  </a:lnTo>
                  <a:lnTo>
                    <a:pt x="254441" y="2679589"/>
                  </a:lnTo>
                  <a:lnTo>
                    <a:pt x="214685" y="2639833"/>
                  </a:lnTo>
                  <a:lnTo>
                    <a:pt x="182880" y="2600076"/>
                  </a:lnTo>
                  <a:lnTo>
                    <a:pt x="182880" y="2520563"/>
                  </a:lnTo>
                  <a:lnTo>
                    <a:pt x="190831" y="2441050"/>
                  </a:lnTo>
                  <a:cubicBezTo>
                    <a:pt x="199157" y="2382767"/>
                    <a:pt x="180041" y="2385391"/>
                    <a:pt x="206733" y="2385391"/>
                  </a:cubicBezTo>
                  <a:lnTo>
                    <a:pt x="214685" y="2289975"/>
                  </a:lnTo>
                  <a:lnTo>
                    <a:pt x="206733" y="2194560"/>
                  </a:lnTo>
                  <a:lnTo>
                    <a:pt x="166977" y="2083241"/>
                  </a:lnTo>
                  <a:lnTo>
                    <a:pt x="151074" y="2051436"/>
                  </a:lnTo>
                  <a:lnTo>
                    <a:pt x="95415" y="2035534"/>
                  </a:lnTo>
                  <a:lnTo>
                    <a:pt x="71561" y="1987826"/>
                  </a:lnTo>
                  <a:cubicBezTo>
                    <a:pt x="63407" y="1881816"/>
                    <a:pt x="63610" y="1919016"/>
                    <a:pt x="63610" y="1876508"/>
                  </a:cubicBezTo>
                  <a:lnTo>
                    <a:pt x="87464" y="1781092"/>
                  </a:lnTo>
                  <a:lnTo>
                    <a:pt x="47707" y="1717481"/>
                  </a:lnTo>
                  <a:lnTo>
                    <a:pt x="0" y="1661822"/>
                  </a:lnTo>
                  <a:lnTo>
                    <a:pt x="0" y="1614114"/>
                  </a:lnTo>
                  <a:lnTo>
                    <a:pt x="31805" y="1574358"/>
                  </a:lnTo>
                  <a:lnTo>
                    <a:pt x="31805" y="1526650"/>
                  </a:lnTo>
                  <a:lnTo>
                    <a:pt x="31805" y="1367624"/>
                  </a:lnTo>
                  <a:lnTo>
                    <a:pt x="79513" y="1296062"/>
                  </a:lnTo>
                  <a:lnTo>
                    <a:pt x="159026" y="1264257"/>
                  </a:lnTo>
                  <a:lnTo>
                    <a:pt x="341906" y="1264257"/>
                  </a:lnTo>
                  <a:cubicBezTo>
                    <a:pt x="434585" y="1281108"/>
                    <a:pt x="399737" y="1280160"/>
                    <a:pt x="445273" y="1280160"/>
                  </a:cubicBezTo>
                  <a:lnTo>
                    <a:pt x="540688" y="1304014"/>
                  </a:lnTo>
                  <a:cubicBezTo>
                    <a:pt x="606870" y="1287468"/>
                    <a:pt x="582443" y="1288111"/>
                    <a:pt x="612250" y="1288111"/>
                  </a:cubicBezTo>
                  <a:lnTo>
                    <a:pt x="691763" y="1256306"/>
                  </a:lnTo>
                  <a:lnTo>
                    <a:pt x="771276" y="1256306"/>
                  </a:lnTo>
                  <a:lnTo>
                    <a:pt x="874643" y="1256306"/>
                  </a:lnTo>
                  <a:cubicBezTo>
                    <a:pt x="980653" y="1264460"/>
                    <a:pt x="943453" y="1264257"/>
                    <a:pt x="985961" y="1264257"/>
                  </a:cubicBezTo>
                  <a:lnTo>
                    <a:pt x="1081377" y="1224501"/>
                  </a:lnTo>
                  <a:cubicBezTo>
                    <a:pt x="1139660" y="1216174"/>
                    <a:pt x="1118295" y="1216549"/>
                    <a:pt x="1144987" y="1216549"/>
                  </a:cubicBezTo>
                  <a:lnTo>
                    <a:pt x="1208598" y="1216549"/>
                  </a:lnTo>
                  <a:lnTo>
                    <a:pt x="1304013" y="1216549"/>
                  </a:lnTo>
                  <a:lnTo>
                    <a:pt x="1343770" y="1216549"/>
                  </a:lnTo>
                  <a:cubicBezTo>
                    <a:pt x="1360401" y="1158342"/>
                    <a:pt x="1340378" y="1160890"/>
                    <a:pt x="1367624" y="1160890"/>
                  </a:cubicBezTo>
                  <a:cubicBezTo>
                    <a:pt x="1409077" y="1111146"/>
                    <a:pt x="1386680" y="1113182"/>
                    <a:pt x="1415332" y="1113182"/>
                  </a:cubicBezTo>
                  <a:lnTo>
                    <a:pt x="1447137" y="1137036"/>
                  </a:lnTo>
                  <a:lnTo>
                    <a:pt x="1486893" y="1152939"/>
                  </a:lnTo>
                  <a:cubicBezTo>
                    <a:pt x="1552752" y="1194100"/>
                    <a:pt x="1550504" y="1167691"/>
                    <a:pt x="1550504" y="1200647"/>
                  </a:cubicBezTo>
                  <a:lnTo>
                    <a:pt x="1550504" y="1200647"/>
                  </a:lnTo>
                  <a:lnTo>
                    <a:pt x="1598212" y="1160890"/>
                  </a:lnTo>
                  <a:cubicBezTo>
                    <a:pt x="1623430" y="1118861"/>
                    <a:pt x="1606612" y="1121134"/>
                    <a:pt x="1630017" y="1121134"/>
                  </a:cubicBezTo>
                  <a:lnTo>
                    <a:pt x="1630017" y="1121134"/>
                  </a:lnTo>
                  <a:lnTo>
                    <a:pt x="1661822" y="1033669"/>
                  </a:lnTo>
                  <a:lnTo>
                    <a:pt x="1653871" y="938254"/>
                  </a:lnTo>
                  <a:lnTo>
                    <a:pt x="1653871" y="938254"/>
                  </a:lnTo>
                  <a:lnTo>
                    <a:pt x="1709530" y="898497"/>
                  </a:lnTo>
                  <a:cubicBezTo>
                    <a:pt x="1775261" y="849199"/>
                    <a:pt x="1746636" y="850789"/>
                    <a:pt x="1781092" y="850789"/>
                  </a:cubicBezTo>
                  <a:lnTo>
                    <a:pt x="1789043" y="818984"/>
                  </a:lnTo>
                  <a:lnTo>
                    <a:pt x="1757238" y="747422"/>
                  </a:lnTo>
                  <a:lnTo>
                    <a:pt x="1804946" y="659958"/>
                  </a:lnTo>
                  <a:lnTo>
                    <a:pt x="1860605" y="604299"/>
                  </a:lnTo>
                  <a:cubicBezTo>
                    <a:pt x="1959928" y="513252"/>
                    <a:pt x="1912874" y="516834"/>
                    <a:pt x="1971923" y="516834"/>
                  </a:cubicBezTo>
                  <a:cubicBezTo>
                    <a:pt x="2019062" y="497979"/>
                    <a:pt x="1997407" y="500932"/>
                    <a:pt x="2035533" y="500932"/>
                  </a:cubicBezTo>
                  <a:lnTo>
                    <a:pt x="2130949" y="469127"/>
                  </a:lnTo>
                  <a:lnTo>
                    <a:pt x="2258170" y="421419"/>
                  </a:lnTo>
                  <a:cubicBezTo>
                    <a:pt x="2323901" y="372121"/>
                    <a:pt x="2295276" y="373711"/>
                    <a:pt x="2329732" y="373711"/>
                  </a:cubicBezTo>
                  <a:lnTo>
                    <a:pt x="2361537" y="373711"/>
                  </a:lnTo>
                  <a:lnTo>
                    <a:pt x="2409245" y="389614"/>
                  </a:lnTo>
                  <a:lnTo>
                    <a:pt x="2472855" y="437321"/>
                  </a:lnTo>
                  <a:cubicBezTo>
                    <a:pt x="2533117" y="471757"/>
                    <a:pt x="2507145" y="469127"/>
                    <a:pt x="2544417" y="469127"/>
                  </a:cubicBezTo>
                  <a:cubicBezTo>
                    <a:pt x="2579970" y="433573"/>
                    <a:pt x="2561229" y="437321"/>
                    <a:pt x="2592125" y="437321"/>
                  </a:cubicBezTo>
                  <a:lnTo>
                    <a:pt x="2608027" y="413468"/>
                  </a:lnTo>
                  <a:lnTo>
                    <a:pt x="2608027" y="365760"/>
                  </a:lnTo>
                  <a:lnTo>
                    <a:pt x="2576222" y="318052"/>
                  </a:lnTo>
                  <a:cubicBezTo>
                    <a:pt x="2593109" y="275834"/>
                    <a:pt x="2577852" y="278295"/>
                    <a:pt x="2600076" y="278295"/>
                  </a:cubicBezTo>
                  <a:lnTo>
                    <a:pt x="2647784" y="246490"/>
                  </a:lnTo>
                  <a:cubicBezTo>
                    <a:pt x="2761598" y="205843"/>
                    <a:pt x="2719701" y="206734"/>
                    <a:pt x="2767053" y="206734"/>
                  </a:cubicBezTo>
                  <a:lnTo>
                    <a:pt x="2814761" y="198782"/>
                  </a:lnTo>
                  <a:lnTo>
                    <a:pt x="2878372" y="135172"/>
                  </a:lnTo>
                  <a:lnTo>
                    <a:pt x="2941982" y="79513"/>
                  </a:lnTo>
                  <a:cubicBezTo>
                    <a:pt x="3039844" y="38737"/>
                    <a:pt x="3002942" y="39756"/>
                    <a:pt x="3045349" y="39756"/>
                  </a:cubicBezTo>
                  <a:cubicBezTo>
                    <a:pt x="3081895" y="12346"/>
                    <a:pt x="3071227" y="27755"/>
                    <a:pt x="3085106" y="0"/>
                  </a:cubicBezTo>
                  <a:lnTo>
                    <a:pt x="3085106" y="0"/>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6" name="Freeform 5"/>
            <p:cNvSpPr/>
            <p:nvPr userDrawn="1"/>
          </p:nvSpPr>
          <p:spPr>
            <a:xfrm>
              <a:off x="1192213" y="3887788"/>
              <a:ext cx="3046412" cy="2274887"/>
            </a:xfrm>
            <a:custGeom>
              <a:avLst/>
              <a:gdLst>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45349" h="2274073">
                  <a:moveTo>
                    <a:pt x="3045349" y="0"/>
                  </a:moveTo>
                  <a:lnTo>
                    <a:pt x="2926080" y="47708"/>
                  </a:lnTo>
                  <a:lnTo>
                    <a:pt x="2846567" y="47708"/>
                  </a:lnTo>
                  <a:cubicBezTo>
                    <a:pt x="2748946" y="112788"/>
                    <a:pt x="2751151" y="73093"/>
                    <a:pt x="2751151" y="119269"/>
                  </a:cubicBezTo>
                  <a:cubicBezTo>
                    <a:pt x="2717690" y="161096"/>
                    <a:pt x="2719346" y="142055"/>
                    <a:pt x="2719346" y="166977"/>
                  </a:cubicBezTo>
                  <a:cubicBezTo>
                    <a:pt x="2702605" y="217199"/>
                    <a:pt x="2703443" y="197922"/>
                    <a:pt x="2703443" y="222636"/>
                  </a:cubicBezTo>
                  <a:lnTo>
                    <a:pt x="2663687" y="246490"/>
                  </a:lnTo>
                  <a:lnTo>
                    <a:pt x="2655735" y="302149"/>
                  </a:lnTo>
                  <a:cubicBezTo>
                    <a:pt x="2534193" y="375075"/>
                    <a:pt x="2536466" y="327347"/>
                    <a:pt x="2536466" y="381662"/>
                  </a:cubicBezTo>
                  <a:lnTo>
                    <a:pt x="2472855" y="397565"/>
                  </a:lnTo>
                  <a:cubicBezTo>
                    <a:pt x="2447957" y="455660"/>
                    <a:pt x="2449001" y="433039"/>
                    <a:pt x="2449001" y="461175"/>
                  </a:cubicBezTo>
                  <a:cubicBezTo>
                    <a:pt x="2415322" y="494855"/>
                    <a:pt x="2417196" y="477988"/>
                    <a:pt x="2417196" y="500932"/>
                  </a:cubicBezTo>
                  <a:lnTo>
                    <a:pt x="2393342" y="540689"/>
                  </a:lnTo>
                  <a:lnTo>
                    <a:pt x="2441050" y="572494"/>
                  </a:lnTo>
                  <a:lnTo>
                    <a:pt x="2441050" y="572494"/>
                  </a:lnTo>
                  <a:cubicBezTo>
                    <a:pt x="2465365" y="710276"/>
                    <a:pt x="2450650" y="571459"/>
                    <a:pt x="2464904" y="715617"/>
                  </a:cubicBezTo>
                  <a:lnTo>
                    <a:pt x="2409245" y="834887"/>
                  </a:lnTo>
                  <a:lnTo>
                    <a:pt x="2321781" y="906449"/>
                  </a:lnTo>
                  <a:cubicBezTo>
                    <a:pt x="2128435" y="970897"/>
                    <a:pt x="2248264" y="940834"/>
                    <a:pt x="2130949" y="978010"/>
                  </a:cubicBezTo>
                  <a:lnTo>
                    <a:pt x="1828800" y="1049572"/>
                  </a:lnTo>
                  <a:lnTo>
                    <a:pt x="1669774" y="1057523"/>
                  </a:lnTo>
                  <a:lnTo>
                    <a:pt x="1590261" y="1065475"/>
                  </a:lnTo>
                  <a:lnTo>
                    <a:pt x="1463040" y="1129085"/>
                  </a:lnTo>
                  <a:cubicBezTo>
                    <a:pt x="1348191" y="1170103"/>
                    <a:pt x="1379582" y="1140981"/>
                    <a:pt x="1343770" y="1176793"/>
                  </a:cubicBezTo>
                  <a:lnTo>
                    <a:pt x="1200647" y="1160890"/>
                  </a:lnTo>
                  <a:lnTo>
                    <a:pt x="1137036" y="1168842"/>
                  </a:lnTo>
                  <a:cubicBezTo>
                    <a:pt x="1078941" y="1193739"/>
                    <a:pt x="1081377" y="1172510"/>
                    <a:pt x="1081377" y="1200647"/>
                  </a:cubicBezTo>
                  <a:lnTo>
                    <a:pt x="1057523" y="1208598"/>
                  </a:lnTo>
                  <a:lnTo>
                    <a:pt x="1057523" y="1176793"/>
                  </a:lnTo>
                  <a:lnTo>
                    <a:pt x="1065474" y="1144988"/>
                  </a:lnTo>
                  <a:lnTo>
                    <a:pt x="1065474" y="1121134"/>
                  </a:lnTo>
                  <a:lnTo>
                    <a:pt x="1041621" y="1097280"/>
                  </a:lnTo>
                  <a:lnTo>
                    <a:pt x="993913" y="1105231"/>
                  </a:lnTo>
                  <a:lnTo>
                    <a:pt x="890546" y="1121134"/>
                  </a:lnTo>
                  <a:cubicBezTo>
                    <a:pt x="741491" y="1183349"/>
                    <a:pt x="843901" y="1139680"/>
                    <a:pt x="731520" y="1144988"/>
                  </a:cubicBezTo>
                  <a:lnTo>
                    <a:pt x="612250" y="1137036"/>
                  </a:lnTo>
                  <a:lnTo>
                    <a:pt x="588396" y="1105231"/>
                  </a:lnTo>
                  <a:lnTo>
                    <a:pt x="485029" y="1176793"/>
                  </a:lnTo>
                  <a:lnTo>
                    <a:pt x="389614" y="1208598"/>
                  </a:lnTo>
                  <a:lnTo>
                    <a:pt x="318052" y="1192695"/>
                  </a:lnTo>
                  <a:cubicBezTo>
                    <a:pt x="252194" y="1151534"/>
                    <a:pt x="279445" y="1152939"/>
                    <a:pt x="246490" y="1152939"/>
                  </a:cubicBezTo>
                  <a:lnTo>
                    <a:pt x="182880" y="1152939"/>
                  </a:lnTo>
                  <a:lnTo>
                    <a:pt x="182880" y="1152939"/>
                  </a:lnTo>
                  <a:lnTo>
                    <a:pt x="159026" y="1319916"/>
                  </a:lnTo>
                  <a:lnTo>
                    <a:pt x="103367" y="1383527"/>
                  </a:lnTo>
                  <a:lnTo>
                    <a:pt x="0" y="1423283"/>
                  </a:lnTo>
                  <a:lnTo>
                    <a:pt x="7951" y="1749287"/>
                  </a:lnTo>
                  <a:lnTo>
                    <a:pt x="87464" y="1749287"/>
                  </a:lnTo>
                  <a:lnTo>
                    <a:pt x="182880" y="1717482"/>
                  </a:lnTo>
                  <a:cubicBezTo>
                    <a:pt x="320336" y="1636625"/>
                    <a:pt x="318052" y="1585694"/>
                    <a:pt x="318052" y="1645920"/>
                  </a:cubicBezTo>
                  <a:lnTo>
                    <a:pt x="437321" y="1614115"/>
                  </a:lnTo>
                  <a:cubicBezTo>
                    <a:pt x="503414" y="1638900"/>
                    <a:pt x="478286" y="1637969"/>
                    <a:pt x="508883" y="1637969"/>
                  </a:cubicBezTo>
                  <a:cubicBezTo>
                    <a:pt x="525429" y="1704150"/>
                    <a:pt x="524786" y="1679723"/>
                    <a:pt x="524786" y="1709530"/>
                  </a:cubicBezTo>
                  <a:lnTo>
                    <a:pt x="524786" y="1709530"/>
                  </a:lnTo>
                  <a:lnTo>
                    <a:pt x="596347" y="1741335"/>
                  </a:lnTo>
                  <a:lnTo>
                    <a:pt x="620201" y="1765189"/>
                  </a:lnTo>
                  <a:lnTo>
                    <a:pt x="644055" y="1844702"/>
                  </a:lnTo>
                  <a:lnTo>
                    <a:pt x="659958" y="1900362"/>
                  </a:lnTo>
                  <a:lnTo>
                    <a:pt x="691763" y="1940118"/>
                  </a:lnTo>
                  <a:lnTo>
                    <a:pt x="731520" y="1971923"/>
                  </a:lnTo>
                  <a:cubicBezTo>
                    <a:pt x="772973" y="2021667"/>
                    <a:pt x="771276" y="1998931"/>
                    <a:pt x="771276" y="2027582"/>
                  </a:cubicBezTo>
                  <a:lnTo>
                    <a:pt x="803081" y="2083242"/>
                  </a:lnTo>
                  <a:cubicBezTo>
                    <a:pt x="852994" y="2116517"/>
                    <a:pt x="850789" y="2095934"/>
                    <a:pt x="850789" y="2122998"/>
                  </a:cubicBezTo>
                  <a:lnTo>
                    <a:pt x="874643" y="2170706"/>
                  </a:lnTo>
                  <a:cubicBezTo>
                    <a:pt x="883030" y="2221028"/>
                    <a:pt x="882594" y="2202292"/>
                    <a:pt x="882594" y="2226365"/>
                  </a:cubicBezTo>
                  <a:lnTo>
                    <a:pt x="930302" y="2274073"/>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7" name="Freeform 6"/>
            <p:cNvSpPr/>
            <p:nvPr userDrawn="1"/>
          </p:nvSpPr>
          <p:spPr>
            <a:xfrm>
              <a:off x="1800225" y="219075"/>
              <a:ext cx="4256088" cy="3441700"/>
            </a:xfrm>
            <a:custGeom>
              <a:avLst/>
              <a:gdLst>
                <a:gd name="connsiteX0" fmla="*/ 4257447 w 4257447"/>
                <a:gd name="connsiteY0" fmla="*/ 0 h 3364992"/>
                <a:gd name="connsiteX1" fmla="*/ 4176979 w 4257447"/>
                <a:gd name="connsiteY1" fmla="*/ 21946 h 3364992"/>
                <a:gd name="connsiteX2" fmla="*/ 4103827 w 4257447"/>
                <a:gd name="connsiteY2" fmla="*/ 14630 h 3364992"/>
                <a:gd name="connsiteX3" fmla="*/ 4052621 w 4257447"/>
                <a:gd name="connsiteY3" fmla="*/ 36576 h 3364992"/>
                <a:gd name="connsiteX4" fmla="*/ 4037991 w 4257447"/>
                <a:gd name="connsiteY4" fmla="*/ 95098 h 3364992"/>
                <a:gd name="connsiteX5" fmla="*/ 3994099 w 4257447"/>
                <a:gd name="connsiteY5" fmla="*/ 153619 h 3364992"/>
                <a:gd name="connsiteX6" fmla="*/ 3869741 w 4257447"/>
                <a:gd name="connsiteY6" fmla="*/ 241402 h 3364992"/>
                <a:gd name="connsiteX7" fmla="*/ 3840480 w 4257447"/>
                <a:gd name="connsiteY7" fmla="*/ 321869 h 3364992"/>
                <a:gd name="connsiteX8" fmla="*/ 3847795 w 4257447"/>
                <a:gd name="connsiteY8" fmla="*/ 431597 h 3364992"/>
                <a:gd name="connsiteX9" fmla="*/ 3803904 w 4257447"/>
                <a:gd name="connsiteY9" fmla="*/ 482803 h 3364992"/>
                <a:gd name="connsiteX10" fmla="*/ 3716122 w 4257447"/>
                <a:gd name="connsiteY10" fmla="*/ 548640 h 3364992"/>
                <a:gd name="connsiteX11" fmla="*/ 3694176 w 4257447"/>
                <a:gd name="connsiteY11" fmla="*/ 607162 h 3364992"/>
                <a:gd name="connsiteX12" fmla="*/ 3664915 w 4257447"/>
                <a:gd name="connsiteY12" fmla="*/ 658368 h 3364992"/>
                <a:gd name="connsiteX13" fmla="*/ 3635655 w 4257447"/>
                <a:gd name="connsiteY13" fmla="*/ 716890 h 3364992"/>
                <a:gd name="connsiteX14" fmla="*/ 3584448 w 4257447"/>
                <a:gd name="connsiteY14" fmla="*/ 760781 h 3364992"/>
                <a:gd name="connsiteX15" fmla="*/ 3591763 w 4257447"/>
                <a:gd name="connsiteY15" fmla="*/ 855878 h 3364992"/>
                <a:gd name="connsiteX16" fmla="*/ 3635655 w 4257447"/>
                <a:gd name="connsiteY16" fmla="*/ 921715 h 3364992"/>
                <a:gd name="connsiteX17" fmla="*/ 3635655 w 4257447"/>
                <a:gd name="connsiteY17" fmla="*/ 1038758 h 3364992"/>
                <a:gd name="connsiteX18" fmla="*/ 3606394 w 4257447"/>
                <a:gd name="connsiteY18" fmla="*/ 1082650 h 3364992"/>
                <a:gd name="connsiteX19" fmla="*/ 3518611 w 4257447"/>
                <a:gd name="connsiteY19" fmla="*/ 1089965 h 3364992"/>
                <a:gd name="connsiteX20" fmla="*/ 3452775 w 4257447"/>
                <a:gd name="connsiteY20" fmla="*/ 1119226 h 3364992"/>
                <a:gd name="connsiteX21" fmla="*/ 3430829 w 4257447"/>
                <a:gd name="connsiteY21" fmla="*/ 1177747 h 3364992"/>
                <a:gd name="connsiteX22" fmla="*/ 3357677 w 4257447"/>
                <a:gd name="connsiteY22" fmla="*/ 1185062 h 3364992"/>
                <a:gd name="connsiteX23" fmla="*/ 3269895 w 4257447"/>
                <a:gd name="connsiteY23" fmla="*/ 1163117 h 3364992"/>
                <a:gd name="connsiteX24" fmla="*/ 3240634 w 4257447"/>
                <a:gd name="connsiteY24" fmla="*/ 1163117 h 3364992"/>
                <a:gd name="connsiteX25" fmla="*/ 3204058 w 4257447"/>
                <a:gd name="connsiteY25" fmla="*/ 1228954 h 3364992"/>
                <a:gd name="connsiteX26" fmla="*/ 3211373 w 4257447"/>
                <a:gd name="connsiteY26" fmla="*/ 1331366 h 3364992"/>
                <a:gd name="connsiteX27" fmla="*/ 3240634 w 4257447"/>
                <a:gd name="connsiteY27" fmla="*/ 1441094 h 3364992"/>
                <a:gd name="connsiteX28" fmla="*/ 3247949 w 4257447"/>
                <a:gd name="connsiteY28" fmla="*/ 1550822 h 3364992"/>
                <a:gd name="connsiteX29" fmla="*/ 3196743 w 4257447"/>
                <a:gd name="connsiteY29" fmla="*/ 1609344 h 3364992"/>
                <a:gd name="connsiteX30" fmla="*/ 3043123 w 4257447"/>
                <a:gd name="connsiteY30" fmla="*/ 1609344 h 3364992"/>
                <a:gd name="connsiteX31" fmla="*/ 2867559 w 4257447"/>
                <a:gd name="connsiteY31" fmla="*/ 1587398 h 3364992"/>
                <a:gd name="connsiteX32" fmla="*/ 2735885 w 4257447"/>
                <a:gd name="connsiteY32" fmla="*/ 1580083 h 3364992"/>
                <a:gd name="connsiteX33" fmla="*/ 2677363 w 4257447"/>
                <a:gd name="connsiteY33" fmla="*/ 1506931 h 3364992"/>
                <a:gd name="connsiteX34" fmla="*/ 2633472 w 4257447"/>
                <a:gd name="connsiteY34" fmla="*/ 1499616 h 3364992"/>
                <a:gd name="connsiteX35" fmla="*/ 2553005 w 4257447"/>
                <a:gd name="connsiteY35" fmla="*/ 1565453 h 3364992"/>
                <a:gd name="connsiteX36" fmla="*/ 2501799 w 4257447"/>
                <a:gd name="connsiteY36" fmla="*/ 1638605 h 3364992"/>
                <a:gd name="connsiteX37" fmla="*/ 2296973 w 4257447"/>
                <a:gd name="connsiteY37" fmla="*/ 1741018 h 3364992"/>
                <a:gd name="connsiteX38" fmla="*/ 2216506 w 4257447"/>
                <a:gd name="connsiteY38" fmla="*/ 1741018 h 3364992"/>
                <a:gd name="connsiteX39" fmla="*/ 2187245 w 4257447"/>
                <a:gd name="connsiteY39" fmla="*/ 1682496 h 3364992"/>
                <a:gd name="connsiteX40" fmla="*/ 2201875 w 4257447"/>
                <a:gd name="connsiteY40" fmla="*/ 1609344 h 3364992"/>
                <a:gd name="connsiteX41" fmla="*/ 2172615 w 4257447"/>
                <a:gd name="connsiteY41" fmla="*/ 1543507 h 3364992"/>
                <a:gd name="connsiteX42" fmla="*/ 2216506 w 4257447"/>
                <a:gd name="connsiteY42" fmla="*/ 1492301 h 3364992"/>
                <a:gd name="connsiteX43" fmla="*/ 2267712 w 4257447"/>
                <a:gd name="connsiteY43" fmla="*/ 1455725 h 3364992"/>
                <a:gd name="connsiteX44" fmla="*/ 2296973 w 4257447"/>
                <a:gd name="connsiteY44" fmla="*/ 1404518 h 3364992"/>
                <a:gd name="connsiteX45" fmla="*/ 2275027 w 4257447"/>
                <a:gd name="connsiteY45" fmla="*/ 1345997 h 3364992"/>
                <a:gd name="connsiteX46" fmla="*/ 2209191 w 4257447"/>
                <a:gd name="connsiteY46" fmla="*/ 1302106 h 3364992"/>
                <a:gd name="connsiteX47" fmla="*/ 2194560 w 4257447"/>
                <a:gd name="connsiteY47" fmla="*/ 1265530 h 3364992"/>
                <a:gd name="connsiteX48" fmla="*/ 2172615 w 4257447"/>
                <a:gd name="connsiteY48" fmla="*/ 1236269 h 3364992"/>
                <a:gd name="connsiteX49" fmla="*/ 2106778 w 4257447"/>
                <a:gd name="connsiteY49" fmla="*/ 1214323 h 3364992"/>
                <a:gd name="connsiteX50" fmla="*/ 2055571 w 4257447"/>
                <a:gd name="connsiteY50" fmla="*/ 1192378 h 3364992"/>
                <a:gd name="connsiteX51" fmla="*/ 2033626 w 4257447"/>
                <a:gd name="connsiteY51" fmla="*/ 1133856 h 3364992"/>
                <a:gd name="connsiteX52" fmla="*/ 2033626 w 4257447"/>
                <a:gd name="connsiteY52" fmla="*/ 1089965 h 3364992"/>
                <a:gd name="connsiteX53" fmla="*/ 2033626 w 4257447"/>
                <a:gd name="connsiteY53" fmla="*/ 1068019 h 3364992"/>
                <a:gd name="connsiteX54" fmla="*/ 1982419 w 4257447"/>
                <a:gd name="connsiteY54" fmla="*/ 1046074 h 3364992"/>
                <a:gd name="connsiteX55" fmla="*/ 1938528 w 4257447"/>
                <a:gd name="connsiteY55" fmla="*/ 1046074 h 3364992"/>
                <a:gd name="connsiteX56" fmla="*/ 1894637 w 4257447"/>
                <a:gd name="connsiteY56" fmla="*/ 1046074 h 3364992"/>
                <a:gd name="connsiteX57" fmla="*/ 1872691 w 4257447"/>
                <a:gd name="connsiteY57" fmla="*/ 1038758 h 3364992"/>
                <a:gd name="connsiteX58" fmla="*/ 1814170 w 4257447"/>
                <a:gd name="connsiteY58" fmla="*/ 994867 h 3364992"/>
                <a:gd name="connsiteX59" fmla="*/ 1777594 w 4257447"/>
                <a:gd name="connsiteY59" fmla="*/ 987552 h 3364992"/>
                <a:gd name="connsiteX60" fmla="*/ 1726387 w 4257447"/>
                <a:gd name="connsiteY60" fmla="*/ 972922 h 3364992"/>
                <a:gd name="connsiteX61" fmla="*/ 1726387 w 4257447"/>
                <a:gd name="connsiteY61" fmla="*/ 972922 h 3364992"/>
                <a:gd name="connsiteX62" fmla="*/ 1558138 w 4257447"/>
                <a:gd name="connsiteY62" fmla="*/ 1075334 h 3364992"/>
                <a:gd name="connsiteX63" fmla="*/ 1448410 w 4257447"/>
                <a:gd name="connsiteY63" fmla="*/ 1089965 h 3364992"/>
                <a:gd name="connsiteX64" fmla="*/ 1433779 w 4257447"/>
                <a:gd name="connsiteY64" fmla="*/ 1133856 h 3364992"/>
                <a:gd name="connsiteX65" fmla="*/ 1389888 w 4257447"/>
                <a:gd name="connsiteY65" fmla="*/ 1119226 h 3364992"/>
                <a:gd name="connsiteX66" fmla="*/ 1331367 w 4257447"/>
                <a:gd name="connsiteY66" fmla="*/ 1126541 h 3364992"/>
                <a:gd name="connsiteX67" fmla="*/ 1287475 w 4257447"/>
                <a:gd name="connsiteY67" fmla="*/ 1207008 h 3364992"/>
                <a:gd name="connsiteX68" fmla="*/ 1294791 w 4257447"/>
                <a:gd name="connsiteY68" fmla="*/ 1280160 h 3364992"/>
                <a:gd name="connsiteX69" fmla="*/ 1294791 w 4257447"/>
                <a:gd name="connsiteY69" fmla="*/ 1338682 h 3364992"/>
                <a:gd name="connsiteX70" fmla="*/ 1258215 w 4257447"/>
                <a:gd name="connsiteY70" fmla="*/ 1389888 h 3364992"/>
                <a:gd name="connsiteX71" fmla="*/ 1177747 w 4257447"/>
                <a:gd name="connsiteY71" fmla="*/ 1433779 h 3364992"/>
                <a:gd name="connsiteX72" fmla="*/ 1163117 w 4257447"/>
                <a:gd name="connsiteY72" fmla="*/ 1536192 h 3364992"/>
                <a:gd name="connsiteX73" fmla="*/ 1119226 w 4257447"/>
                <a:gd name="connsiteY73" fmla="*/ 1580083 h 3364992"/>
                <a:gd name="connsiteX74" fmla="*/ 1060704 w 4257447"/>
                <a:gd name="connsiteY74" fmla="*/ 1580083 h 3364992"/>
                <a:gd name="connsiteX75" fmla="*/ 1038759 w 4257447"/>
                <a:gd name="connsiteY75" fmla="*/ 1660550 h 3364992"/>
                <a:gd name="connsiteX76" fmla="*/ 1016813 w 4257447"/>
                <a:gd name="connsiteY76" fmla="*/ 1704442 h 3364992"/>
                <a:gd name="connsiteX77" fmla="*/ 965607 w 4257447"/>
                <a:gd name="connsiteY77" fmla="*/ 1711757 h 3364992"/>
                <a:gd name="connsiteX78" fmla="*/ 899770 w 4257447"/>
                <a:gd name="connsiteY78" fmla="*/ 1675181 h 3364992"/>
                <a:gd name="connsiteX79" fmla="*/ 841248 w 4257447"/>
                <a:gd name="connsiteY79" fmla="*/ 1653235 h 3364992"/>
                <a:gd name="connsiteX80" fmla="*/ 819303 w 4257447"/>
                <a:gd name="connsiteY80" fmla="*/ 1667866 h 3364992"/>
                <a:gd name="connsiteX81" fmla="*/ 782727 w 4257447"/>
                <a:gd name="connsiteY81" fmla="*/ 1711757 h 3364992"/>
                <a:gd name="connsiteX82" fmla="*/ 760781 w 4257447"/>
                <a:gd name="connsiteY82" fmla="*/ 1748333 h 3364992"/>
                <a:gd name="connsiteX83" fmla="*/ 724205 w 4257447"/>
                <a:gd name="connsiteY83" fmla="*/ 1784909 h 3364992"/>
                <a:gd name="connsiteX84" fmla="*/ 746151 w 4257447"/>
                <a:gd name="connsiteY84" fmla="*/ 1806854 h 3364992"/>
                <a:gd name="connsiteX85" fmla="*/ 753466 w 4257447"/>
                <a:gd name="connsiteY85" fmla="*/ 1836115 h 3364992"/>
                <a:gd name="connsiteX86" fmla="*/ 746151 w 4257447"/>
                <a:gd name="connsiteY86" fmla="*/ 1887322 h 3364992"/>
                <a:gd name="connsiteX87" fmla="*/ 724205 w 4257447"/>
                <a:gd name="connsiteY87" fmla="*/ 1894637 h 3364992"/>
                <a:gd name="connsiteX88" fmla="*/ 665683 w 4257447"/>
                <a:gd name="connsiteY88" fmla="*/ 1872691 h 3364992"/>
                <a:gd name="connsiteX89" fmla="*/ 599847 w 4257447"/>
                <a:gd name="connsiteY89" fmla="*/ 1858061 h 3364992"/>
                <a:gd name="connsiteX90" fmla="*/ 563271 w 4257447"/>
                <a:gd name="connsiteY90" fmla="*/ 1880006 h 3364992"/>
                <a:gd name="connsiteX91" fmla="*/ 541325 w 4257447"/>
                <a:gd name="connsiteY91" fmla="*/ 1901952 h 3364992"/>
                <a:gd name="connsiteX92" fmla="*/ 402336 w 4257447"/>
                <a:gd name="connsiteY92" fmla="*/ 1931213 h 3364992"/>
                <a:gd name="connsiteX93" fmla="*/ 358445 w 4257447"/>
                <a:gd name="connsiteY93" fmla="*/ 1989734 h 3364992"/>
                <a:gd name="connsiteX94" fmla="*/ 329184 w 4257447"/>
                <a:gd name="connsiteY94" fmla="*/ 2048256 h 3364992"/>
                <a:gd name="connsiteX95" fmla="*/ 373075 w 4257447"/>
                <a:gd name="connsiteY95" fmla="*/ 2077517 h 3364992"/>
                <a:gd name="connsiteX96" fmla="*/ 460858 w 4257447"/>
                <a:gd name="connsiteY96" fmla="*/ 2114093 h 3364992"/>
                <a:gd name="connsiteX97" fmla="*/ 519379 w 4257447"/>
                <a:gd name="connsiteY97" fmla="*/ 2179930 h 3364992"/>
                <a:gd name="connsiteX98" fmla="*/ 585216 w 4257447"/>
                <a:gd name="connsiteY98" fmla="*/ 2311603 h 3364992"/>
                <a:gd name="connsiteX99" fmla="*/ 577901 w 4257447"/>
                <a:gd name="connsiteY99" fmla="*/ 2370125 h 3364992"/>
                <a:gd name="connsiteX100" fmla="*/ 555955 w 4257447"/>
                <a:gd name="connsiteY100" fmla="*/ 2399386 h 3364992"/>
                <a:gd name="connsiteX101" fmla="*/ 497434 w 4257447"/>
                <a:gd name="connsiteY101" fmla="*/ 2399386 h 3364992"/>
                <a:gd name="connsiteX102" fmla="*/ 460858 w 4257447"/>
                <a:gd name="connsiteY102" fmla="*/ 2406701 h 3364992"/>
                <a:gd name="connsiteX103" fmla="*/ 416967 w 4257447"/>
                <a:gd name="connsiteY103" fmla="*/ 2450592 h 3364992"/>
                <a:gd name="connsiteX104" fmla="*/ 402336 w 4257447"/>
                <a:gd name="connsiteY104" fmla="*/ 2494483 h 3364992"/>
                <a:gd name="connsiteX105" fmla="*/ 329184 w 4257447"/>
                <a:gd name="connsiteY105" fmla="*/ 2596896 h 3364992"/>
                <a:gd name="connsiteX106" fmla="*/ 234087 w 4257447"/>
                <a:gd name="connsiteY106" fmla="*/ 2611526 h 3364992"/>
                <a:gd name="connsiteX107" fmla="*/ 175565 w 4257447"/>
                <a:gd name="connsiteY107" fmla="*/ 2640787 h 3364992"/>
                <a:gd name="connsiteX108" fmla="*/ 131674 w 4257447"/>
                <a:gd name="connsiteY108" fmla="*/ 2699309 h 3364992"/>
                <a:gd name="connsiteX109" fmla="*/ 80467 w 4257447"/>
                <a:gd name="connsiteY109" fmla="*/ 2743200 h 3364992"/>
                <a:gd name="connsiteX110" fmla="*/ 43891 w 4257447"/>
                <a:gd name="connsiteY110" fmla="*/ 2794406 h 3364992"/>
                <a:gd name="connsiteX111" fmla="*/ 0 w 4257447"/>
                <a:gd name="connsiteY111" fmla="*/ 2801722 h 3364992"/>
                <a:gd name="connsiteX112" fmla="*/ 21946 w 4257447"/>
                <a:gd name="connsiteY112" fmla="*/ 2904134 h 3364992"/>
                <a:gd name="connsiteX113" fmla="*/ 51207 w 4257447"/>
                <a:gd name="connsiteY113" fmla="*/ 2955341 h 3364992"/>
                <a:gd name="connsiteX114" fmla="*/ 102413 w 4257447"/>
                <a:gd name="connsiteY114" fmla="*/ 2999232 h 3364992"/>
                <a:gd name="connsiteX115" fmla="*/ 160935 w 4257447"/>
                <a:gd name="connsiteY115" fmla="*/ 3006547 h 3364992"/>
                <a:gd name="connsiteX116" fmla="*/ 168250 w 4257447"/>
                <a:gd name="connsiteY116" fmla="*/ 3043123 h 3364992"/>
                <a:gd name="connsiteX117" fmla="*/ 190195 w 4257447"/>
                <a:gd name="connsiteY117" fmla="*/ 3218688 h 3364992"/>
                <a:gd name="connsiteX118" fmla="*/ 277978 w 4257447"/>
                <a:gd name="connsiteY118" fmla="*/ 3269894 h 3364992"/>
                <a:gd name="connsiteX119" fmla="*/ 307239 w 4257447"/>
                <a:gd name="connsiteY119" fmla="*/ 3364992 h 3364992"/>
                <a:gd name="connsiteX0" fmla="*/ 4257447 w 4257447"/>
                <a:gd name="connsiteY0" fmla="*/ 0 h 3441192"/>
                <a:gd name="connsiteX1" fmla="*/ 4176979 w 4257447"/>
                <a:gd name="connsiteY1" fmla="*/ 21946 h 3441192"/>
                <a:gd name="connsiteX2" fmla="*/ 4103827 w 4257447"/>
                <a:gd name="connsiteY2" fmla="*/ 14630 h 3441192"/>
                <a:gd name="connsiteX3" fmla="*/ 4052621 w 4257447"/>
                <a:gd name="connsiteY3" fmla="*/ 36576 h 3441192"/>
                <a:gd name="connsiteX4" fmla="*/ 4037991 w 4257447"/>
                <a:gd name="connsiteY4" fmla="*/ 95098 h 3441192"/>
                <a:gd name="connsiteX5" fmla="*/ 3994099 w 4257447"/>
                <a:gd name="connsiteY5" fmla="*/ 153619 h 3441192"/>
                <a:gd name="connsiteX6" fmla="*/ 3869741 w 4257447"/>
                <a:gd name="connsiteY6" fmla="*/ 241402 h 3441192"/>
                <a:gd name="connsiteX7" fmla="*/ 3840480 w 4257447"/>
                <a:gd name="connsiteY7" fmla="*/ 321869 h 3441192"/>
                <a:gd name="connsiteX8" fmla="*/ 3847795 w 4257447"/>
                <a:gd name="connsiteY8" fmla="*/ 431597 h 3441192"/>
                <a:gd name="connsiteX9" fmla="*/ 3803904 w 4257447"/>
                <a:gd name="connsiteY9" fmla="*/ 482803 h 3441192"/>
                <a:gd name="connsiteX10" fmla="*/ 3716122 w 4257447"/>
                <a:gd name="connsiteY10" fmla="*/ 548640 h 3441192"/>
                <a:gd name="connsiteX11" fmla="*/ 3694176 w 4257447"/>
                <a:gd name="connsiteY11" fmla="*/ 607162 h 3441192"/>
                <a:gd name="connsiteX12" fmla="*/ 3664915 w 4257447"/>
                <a:gd name="connsiteY12" fmla="*/ 658368 h 3441192"/>
                <a:gd name="connsiteX13" fmla="*/ 3635655 w 4257447"/>
                <a:gd name="connsiteY13" fmla="*/ 716890 h 3441192"/>
                <a:gd name="connsiteX14" fmla="*/ 3584448 w 4257447"/>
                <a:gd name="connsiteY14" fmla="*/ 760781 h 3441192"/>
                <a:gd name="connsiteX15" fmla="*/ 3591763 w 4257447"/>
                <a:gd name="connsiteY15" fmla="*/ 855878 h 3441192"/>
                <a:gd name="connsiteX16" fmla="*/ 3635655 w 4257447"/>
                <a:gd name="connsiteY16" fmla="*/ 921715 h 3441192"/>
                <a:gd name="connsiteX17" fmla="*/ 3635655 w 4257447"/>
                <a:gd name="connsiteY17" fmla="*/ 1038758 h 3441192"/>
                <a:gd name="connsiteX18" fmla="*/ 3606394 w 4257447"/>
                <a:gd name="connsiteY18" fmla="*/ 1082650 h 3441192"/>
                <a:gd name="connsiteX19" fmla="*/ 3518611 w 4257447"/>
                <a:gd name="connsiteY19" fmla="*/ 1089965 h 3441192"/>
                <a:gd name="connsiteX20" fmla="*/ 3452775 w 4257447"/>
                <a:gd name="connsiteY20" fmla="*/ 1119226 h 3441192"/>
                <a:gd name="connsiteX21" fmla="*/ 3430829 w 4257447"/>
                <a:gd name="connsiteY21" fmla="*/ 1177747 h 3441192"/>
                <a:gd name="connsiteX22" fmla="*/ 3357677 w 4257447"/>
                <a:gd name="connsiteY22" fmla="*/ 1185062 h 3441192"/>
                <a:gd name="connsiteX23" fmla="*/ 3269895 w 4257447"/>
                <a:gd name="connsiteY23" fmla="*/ 1163117 h 3441192"/>
                <a:gd name="connsiteX24" fmla="*/ 3240634 w 4257447"/>
                <a:gd name="connsiteY24" fmla="*/ 1163117 h 3441192"/>
                <a:gd name="connsiteX25" fmla="*/ 3204058 w 4257447"/>
                <a:gd name="connsiteY25" fmla="*/ 1228954 h 3441192"/>
                <a:gd name="connsiteX26" fmla="*/ 3211373 w 4257447"/>
                <a:gd name="connsiteY26" fmla="*/ 1331366 h 3441192"/>
                <a:gd name="connsiteX27" fmla="*/ 3240634 w 4257447"/>
                <a:gd name="connsiteY27" fmla="*/ 1441094 h 3441192"/>
                <a:gd name="connsiteX28" fmla="*/ 3247949 w 4257447"/>
                <a:gd name="connsiteY28" fmla="*/ 1550822 h 3441192"/>
                <a:gd name="connsiteX29" fmla="*/ 3196743 w 4257447"/>
                <a:gd name="connsiteY29" fmla="*/ 1609344 h 3441192"/>
                <a:gd name="connsiteX30" fmla="*/ 3043123 w 4257447"/>
                <a:gd name="connsiteY30" fmla="*/ 1609344 h 3441192"/>
                <a:gd name="connsiteX31" fmla="*/ 2867559 w 4257447"/>
                <a:gd name="connsiteY31" fmla="*/ 1587398 h 3441192"/>
                <a:gd name="connsiteX32" fmla="*/ 2735885 w 4257447"/>
                <a:gd name="connsiteY32" fmla="*/ 1580083 h 3441192"/>
                <a:gd name="connsiteX33" fmla="*/ 2677363 w 4257447"/>
                <a:gd name="connsiteY33" fmla="*/ 1506931 h 3441192"/>
                <a:gd name="connsiteX34" fmla="*/ 2633472 w 4257447"/>
                <a:gd name="connsiteY34" fmla="*/ 1499616 h 3441192"/>
                <a:gd name="connsiteX35" fmla="*/ 2553005 w 4257447"/>
                <a:gd name="connsiteY35" fmla="*/ 1565453 h 3441192"/>
                <a:gd name="connsiteX36" fmla="*/ 2501799 w 4257447"/>
                <a:gd name="connsiteY36" fmla="*/ 1638605 h 3441192"/>
                <a:gd name="connsiteX37" fmla="*/ 2296973 w 4257447"/>
                <a:gd name="connsiteY37" fmla="*/ 1741018 h 3441192"/>
                <a:gd name="connsiteX38" fmla="*/ 2216506 w 4257447"/>
                <a:gd name="connsiteY38" fmla="*/ 1741018 h 3441192"/>
                <a:gd name="connsiteX39" fmla="*/ 2187245 w 4257447"/>
                <a:gd name="connsiteY39" fmla="*/ 1682496 h 3441192"/>
                <a:gd name="connsiteX40" fmla="*/ 2201875 w 4257447"/>
                <a:gd name="connsiteY40" fmla="*/ 1609344 h 3441192"/>
                <a:gd name="connsiteX41" fmla="*/ 2172615 w 4257447"/>
                <a:gd name="connsiteY41" fmla="*/ 1543507 h 3441192"/>
                <a:gd name="connsiteX42" fmla="*/ 2216506 w 4257447"/>
                <a:gd name="connsiteY42" fmla="*/ 1492301 h 3441192"/>
                <a:gd name="connsiteX43" fmla="*/ 2267712 w 4257447"/>
                <a:gd name="connsiteY43" fmla="*/ 1455725 h 3441192"/>
                <a:gd name="connsiteX44" fmla="*/ 2296973 w 4257447"/>
                <a:gd name="connsiteY44" fmla="*/ 1404518 h 3441192"/>
                <a:gd name="connsiteX45" fmla="*/ 2275027 w 4257447"/>
                <a:gd name="connsiteY45" fmla="*/ 1345997 h 3441192"/>
                <a:gd name="connsiteX46" fmla="*/ 2209191 w 4257447"/>
                <a:gd name="connsiteY46" fmla="*/ 1302106 h 3441192"/>
                <a:gd name="connsiteX47" fmla="*/ 2194560 w 4257447"/>
                <a:gd name="connsiteY47" fmla="*/ 1265530 h 3441192"/>
                <a:gd name="connsiteX48" fmla="*/ 2172615 w 4257447"/>
                <a:gd name="connsiteY48" fmla="*/ 1236269 h 3441192"/>
                <a:gd name="connsiteX49" fmla="*/ 2106778 w 4257447"/>
                <a:gd name="connsiteY49" fmla="*/ 1214323 h 3441192"/>
                <a:gd name="connsiteX50" fmla="*/ 2055571 w 4257447"/>
                <a:gd name="connsiteY50" fmla="*/ 1192378 h 3441192"/>
                <a:gd name="connsiteX51" fmla="*/ 2033626 w 4257447"/>
                <a:gd name="connsiteY51" fmla="*/ 1133856 h 3441192"/>
                <a:gd name="connsiteX52" fmla="*/ 2033626 w 4257447"/>
                <a:gd name="connsiteY52" fmla="*/ 1089965 h 3441192"/>
                <a:gd name="connsiteX53" fmla="*/ 2033626 w 4257447"/>
                <a:gd name="connsiteY53" fmla="*/ 1068019 h 3441192"/>
                <a:gd name="connsiteX54" fmla="*/ 1982419 w 4257447"/>
                <a:gd name="connsiteY54" fmla="*/ 1046074 h 3441192"/>
                <a:gd name="connsiteX55" fmla="*/ 1938528 w 4257447"/>
                <a:gd name="connsiteY55" fmla="*/ 1046074 h 3441192"/>
                <a:gd name="connsiteX56" fmla="*/ 1894637 w 4257447"/>
                <a:gd name="connsiteY56" fmla="*/ 1046074 h 3441192"/>
                <a:gd name="connsiteX57" fmla="*/ 1872691 w 4257447"/>
                <a:gd name="connsiteY57" fmla="*/ 1038758 h 3441192"/>
                <a:gd name="connsiteX58" fmla="*/ 1814170 w 4257447"/>
                <a:gd name="connsiteY58" fmla="*/ 994867 h 3441192"/>
                <a:gd name="connsiteX59" fmla="*/ 1777594 w 4257447"/>
                <a:gd name="connsiteY59" fmla="*/ 987552 h 3441192"/>
                <a:gd name="connsiteX60" fmla="*/ 1726387 w 4257447"/>
                <a:gd name="connsiteY60" fmla="*/ 972922 h 3441192"/>
                <a:gd name="connsiteX61" fmla="*/ 1726387 w 4257447"/>
                <a:gd name="connsiteY61" fmla="*/ 972922 h 3441192"/>
                <a:gd name="connsiteX62" fmla="*/ 1558138 w 4257447"/>
                <a:gd name="connsiteY62" fmla="*/ 1075334 h 3441192"/>
                <a:gd name="connsiteX63" fmla="*/ 1448410 w 4257447"/>
                <a:gd name="connsiteY63" fmla="*/ 1089965 h 3441192"/>
                <a:gd name="connsiteX64" fmla="*/ 1433779 w 4257447"/>
                <a:gd name="connsiteY64" fmla="*/ 1133856 h 3441192"/>
                <a:gd name="connsiteX65" fmla="*/ 1389888 w 4257447"/>
                <a:gd name="connsiteY65" fmla="*/ 1119226 h 3441192"/>
                <a:gd name="connsiteX66" fmla="*/ 1331367 w 4257447"/>
                <a:gd name="connsiteY66" fmla="*/ 1126541 h 3441192"/>
                <a:gd name="connsiteX67" fmla="*/ 1287475 w 4257447"/>
                <a:gd name="connsiteY67" fmla="*/ 1207008 h 3441192"/>
                <a:gd name="connsiteX68" fmla="*/ 1294791 w 4257447"/>
                <a:gd name="connsiteY68" fmla="*/ 1280160 h 3441192"/>
                <a:gd name="connsiteX69" fmla="*/ 1294791 w 4257447"/>
                <a:gd name="connsiteY69" fmla="*/ 1338682 h 3441192"/>
                <a:gd name="connsiteX70" fmla="*/ 1258215 w 4257447"/>
                <a:gd name="connsiteY70" fmla="*/ 1389888 h 3441192"/>
                <a:gd name="connsiteX71" fmla="*/ 1177747 w 4257447"/>
                <a:gd name="connsiteY71" fmla="*/ 1433779 h 3441192"/>
                <a:gd name="connsiteX72" fmla="*/ 1163117 w 4257447"/>
                <a:gd name="connsiteY72" fmla="*/ 1536192 h 3441192"/>
                <a:gd name="connsiteX73" fmla="*/ 1119226 w 4257447"/>
                <a:gd name="connsiteY73" fmla="*/ 1580083 h 3441192"/>
                <a:gd name="connsiteX74" fmla="*/ 1060704 w 4257447"/>
                <a:gd name="connsiteY74" fmla="*/ 1580083 h 3441192"/>
                <a:gd name="connsiteX75" fmla="*/ 1038759 w 4257447"/>
                <a:gd name="connsiteY75" fmla="*/ 1660550 h 3441192"/>
                <a:gd name="connsiteX76" fmla="*/ 1016813 w 4257447"/>
                <a:gd name="connsiteY76" fmla="*/ 1704442 h 3441192"/>
                <a:gd name="connsiteX77" fmla="*/ 965607 w 4257447"/>
                <a:gd name="connsiteY77" fmla="*/ 1711757 h 3441192"/>
                <a:gd name="connsiteX78" fmla="*/ 899770 w 4257447"/>
                <a:gd name="connsiteY78" fmla="*/ 1675181 h 3441192"/>
                <a:gd name="connsiteX79" fmla="*/ 841248 w 4257447"/>
                <a:gd name="connsiteY79" fmla="*/ 1653235 h 3441192"/>
                <a:gd name="connsiteX80" fmla="*/ 819303 w 4257447"/>
                <a:gd name="connsiteY80" fmla="*/ 1667866 h 3441192"/>
                <a:gd name="connsiteX81" fmla="*/ 782727 w 4257447"/>
                <a:gd name="connsiteY81" fmla="*/ 1711757 h 3441192"/>
                <a:gd name="connsiteX82" fmla="*/ 760781 w 4257447"/>
                <a:gd name="connsiteY82" fmla="*/ 1748333 h 3441192"/>
                <a:gd name="connsiteX83" fmla="*/ 724205 w 4257447"/>
                <a:gd name="connsiteY83" fmla="*/ 1784909 h 3441192"/>
                <a:gd name="connsiteX84" fmla="*/ 746151 w 4257447"/>
                <a:gd name="connsiteY84" fmla="*/ 1806854 h 3441192"/>
                <a:gd name="connsiteX85" fmla="*/ 753466 w 4257447"/>
                <a:gd name="connsiteY85" fmla="*/ 1836115 h 3441192"/>
                <a:gd name="connsiteX86" fmla="*/ 746151 w 4257447"/>
                <a:gd name="connsiteY86" fmla="*/ 1887322 h 3441192"/>
                <a:gd name="connsiteX87" fmla="*/ 724205 w 4257447"/>
                <a:gd name="connsiteY87" fmla="*/ 1894637 h 3441192"/>
                <a:gd name="connsiteX88" fmla="*/ 665683 w 4257447"/>
                <a:gd name="connsiteY88" fmla="*/ 1872691 h 3441192"/>
                <a:gd name="connsiteX89" fmla="*/ 599847 w 4257447"/>
                <a:gd name="connsiteY89" fmla="*/ 1858061 h 3441192"/>
                <a:gd name="connsiteX90" fmla="*/ 563271 w 4257447"/>
                <a:gd name="connsiteY90" fmla="*/ 1880006 h 3441192"/>
                <a:gd name="connsiteX91" fmla="*/ 541325 w 4257447"/>
                <a:gd name="connsiteY91" fmla="*/ 1901952 h 3441192"/>
                <a:gd name="connsiteX92" fmla="*/ 402336 w 4257447"/>
                <a:gd name="connsiteY92" fmla="*/ 1931213 h 3441192"/>
                <a:gd name="connsiteX93" fmla="*/ 358445 w 4257447"/>
                <a:gd name="connsiteY93" fmla="*/ 1989734 h 3441192"/>
                <a:gd name="connsiteX94" fmla="*/ 329184 w 4257447"/>
                <a:gd name="connsiteY94" fmla="*/ 2048256 h 3441192"/>
                <a:gd name="connsiteX95" fmla="*/ 373075 w 4257447"/>
                <a:gd name="connsiteY95" fmla="*/ 2077517 h 3441192"/>
                <a:gd name="connsiteX96" fmla="*/ 460858 w 4257447"/>
                <a:gd name="connsiteY96" fmla="*/ 2114093 h 3441192"/>
                <a:gd name="connsiteX97" fmla="*/ 519379 w 4257447"/>
                <a:gd name="connsiteY97" fmla="*/ 2179930 h 3441192"/>
                <a:gd name="connsiteX98" fmla="*/ 585216 w 4257447"/>
                <a:gd name="connsiteY98" fmla="*/ 2311603 h 3441192"/>
                <a:gd name="connsiteX99" fmla="*/ 577901 w 4257447"/>
                <a:gd name="connsiteY99" fmla="*/ 2370125 h 3441192"/>
                <a:gd name="connsiteX100" fmla="*/ 555955 w 4257447"/>
                <a:gd name="connsiteY100" fmla="*/ 2399386 h 3441192"/>
                <a:gd name="connsiteX101" fmla="*/ 497434 w 4257447"/>
                <a:gd name="connsiteY101" fmla="*/ 2399386 h 3441192"/>
                <a:gd name="connsiteX102" fmla="*/ 460858 w 4257447"/>
                <a:gd name="connsiteY102" fmla="*/ 2406701 h 3441192"/>
                <a:gd name="connsiteX103" fmla="*/ 416967 w 4257447"/>
                <a:gd name="connsiteY103" fmla="*/ 2450592 h 3441192"/>
                <a:gd name="connsiteX104" fmla="*/ 402336 w 4257447"/>
                <a:gd name="connsiteY104" fmla="*/ 2494483 h 3441192"/>
                <a:gd name="connsiteX105" fmla="*/ 329184 w 4257447"/>
                <a:gd name="connsiteY105" fmla="*/ 2596896 h 3441192"/>
                <a:gd name="connsiteX106" fmla="*/ 234087 w 4257447"/>
                <a:gd name="connsiteY106" fmla="*/ 2611526 h 3441192"/>
                <a:gd name="connsiteX107" fmla="*/ 175565 w 4257447"/>
                <a:gd name="connsiteY107" fmla="*/ 2640787 h 3441192"/>
                <a:gd name="connsiteX108" fmla="*/ 131674 w 4257447"/>
                <a:gd name="connsiteY108" fmla="*/ 2699309 h 3441192"/>
                <a:gd name="connsiteX109" fmla="*/ 80467 w 4257447"/>
                <a:gd name="connsiteY109" fmla="*/ 2743200 h 3441192"/>
                <a:gd name="connsiteX110" fmla="*/ 43891 w 4257447"/>
                <a:gd name="connsiteY110" fmla="*/ 2794406 h 3441192"/>
                <a:gd name="connsiteX111" fmla="*/ 0 w 4257447"/>
                <a:gd name="connsiteY111" fmla="*/ 2801722 h 3441192"/>
                <a:gd name="connsiteX112" fmla="*/ 21946 w 4257447"/>
                <a:gd name="connsiteY112" fmla="*/ 2904134 h 3441192"/>
                <a:gd name="connsiteX113" fmla="*/ 51207 w 4257447"/>
                <a:gd name="connsiteY113" fmla="*/ 2955341 h 3441192"/>
                <a:gd name="connsiteX114" fmla="*/ 102413 w 4257447"/>
                <a:gd name="connsiteY114" fmla="*/ 2999232 h 3441192"/>
                <a:gd name="connsiteX115" fmla="*/ 160935 w 4257447"/>
                <a:gd name="connsiteY115" fmla="*/ 3006547 h 3441192"/>
                <a:gd name="connsiteX116" fmla="*/ 168250 w 4257447"/>
                <a:gd name="connsiteY116" fmla="*/ 3043123 h 3441192"/>
                <a:gd name="connsiteX117" fmla="*/ 190195 w 4257447"/>
                <a:gd name="connsiteY117" fmla="*/ 3218688 h 3441192"/>
                <a:gd name="connsiteX118" fmla="*/ 277978 w 4257447"/>
                <a:gd name="connsiteY118" fmla="*/ 3269894 h 3441192"/>
                <a:gd name="connsiteX119" fmla="*/ 307239 w 4257447"/>
                <a:gd name="connsiteY119" fmla="*/ 3441192 h 344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257447" h="3441192">
                  <a:moveTo>
                    <a:pt x="4257447" y="0"/>
                  </a:moveTo>
                  <a:lnTo>
                    <a:pt x="4176979" y="21946"/>
                  </a:lnTo>
                  <a:lnTo>
                    <a:pt x="4103827" y="14630"/>
                  </a:lnTo>
                  <a:cubicBezTo>
                    <a:pt x="4057755" y="37666"/>
                    <a:pt x="4076293" y="36576"/>
                    <a:pt x="4052621" y="36576"/>
                  </a:cubicBezTo>
                  <a:lnTo>
                    <a:pt x="4037991" y="95098"/>
                  </a:lnTo>
                  <a:cubicBezTo>
                    <a:pt x="3992512" y="148155"/>
                    <a:pt x="3994099" y="123823"/>
                    <a:pt x="3994099" y="153619"/>
                  </a:cubicBezTo>
                  <a:lnTo>
                    <a:pt x="3869741" y="241402"/>
                  </a:lnTo>
                  <a:cubicBezTo>
                    <a:pt x="3838499" y="311695"/>
                    <a:pt x="3840480" y="283223"/>
                    <a:pt x="3840480" y="321869"/>
                  </a:cubicBezTo>
                  <a:cubicBezTo>
                    <a:pt x="3847969" y="426714"/>
                    <a:pt x="3847795" y="390057"/>
                    <a:pt x="3847795" y="431597"/>
                  </a:cubicBezTo>
                  <a:cubicBezTo>
                    <a:pt x="3807364" y="472028"/>
                    <a:pt x="3818930" y="452751"/>
                    <a:pt x="3803904" y="482803"/>
                  </a:cubicBezTo>
                  <a:cubicBezTo>
                    <a:pt x="3714093" y="542678"/>
                    <a:pt x="3716122" y="506158"/>
                    <a:pt x="3716122" y="548640"/>
                  </a:cubicBezTo>
                  <a:cubicBezTo>
                    <a:pt x="3693215" y="602087"/>
                    <a:pt x="3694176" y="581276"/>
                    <a:pt x="3694176" y="607162"/>
                  </a:cubicBezTo>
                  <a:cubicBezTo>
                    <a:pt x="3663562" y="653082"/>
                    <a:pt x="3664915" y="633469"/>
                    <a:pt x="3664915" y="658368"/>
                  </a:cubicBezTo>
                  <a:lnTo>
                    <a:pt x="3635655" y="716890"/>
                  </a:lnTo>
                  <a:lnTo>
                    <a:pt x="3584448" y="760781"/>
                  </a:lnTo>
                  <a:cubicBezTo>
                    <a:pt x="3591965" y="850993"/>
                    <a:pt x="3591763" y="819201"/>
                    <a:pt x="3591763" y="855878"/>
                  </a:cubicBezTo>
                  <a:cubicBezTo>
                    <a:pt x="3637118" y="916351"/>
                    <a:pt x="3635655" y="890016"/>
                    <a:pt x="3635655" y="921715"/>
                  </a:cubicBezTo>
                  <a:lnTo>
                    <a:pt x="3635655" y="1038758"/>
                  </a:lnTo>
                  <a:lnTo>
                    <a:pt x="3606394" y="1082650"/>
                  </a:lnTo>
                  <a:lnTo>
                    <a:pt x="3518611" y="1089965"/>
                  </a:lnTo>
                  <a:lnTo>
                    <a:pt x="3452775" y="1119226"/>
                  </a:lnTo>
                  <a:cubicBezTo>
                    <a:pt x="3429868" y="1172673"/>
                    <a:pt x="3430829" y="1151862"/>
                    <a:pt x="3430829" y="1177747"/>
                  </a:cubicBezTo>
                  <a:lnTo>
                    <a:pt x="3357677" y="1185062"/>
                  </a:lnTo>
                  <a:lnTo>
                    <a:pt x="3269895" y="1163117"/>
                  </a:lnTo>
                  <a:lnTo>
                    <a:pt x="3240634" y="1163117"/>
                  </a:lnTo>
                  <a:cubicBezTo>
                    <a:pt x="3202765" y="1223706"/>
                    <a:pt x="3204058" y="1198634"/>
                    <a:pt x="3204058" y="1228954"/>
                  </a:cubicBezTo>
                  <a:cubicBezTo>
                    <a:pt x="3211560" y="1326482"/>
                    <a:pt x="3211373" y="1292258"/>
                    <a:pt x="3211373" y="1331366"/>
                  </a:cubicBezTo>
                  <a:lnTo>
                    <a:pt x="3240634" y="1441094"/>
                  </a:lnTo>
                  <a:lnTo>
                    <a:pt x="3247949" y="1550822"/>
                  </a:lnTo>
                  <a:cubicBezTo>
                    <a:pt x="3195019" y="1603753"/>
                    <a:pt x="3196743" y="1577890"/>
                    <a:pt x="3196743" y="1609344"/>
                  </a:cubicBezTo>
                  <a:lnTo>
                    <a:pt x="3043123" y="1609344"/>
                  </a:lnTo>
                  <a:lnTo>
                    <a:pt x="2867559" y="1587398"/>
                  </a:lnTo>
                  <a:lnTo>
                    <a:pt x="2735885" y="1580083"/>
                  </a:lnTo>
                  <a:lnTo>
                    <a:pt x="2677363" y="1506931"/>
                  </a:lnTo>
                  <a:lnTo>
                    <a:pt x="2633472" y="1499616"/>
                  </a:lnTo>
                  <a:cubicBezTo>
                    <a:pt x="2548890" y="1553440"/>
                    <a:pt x="2553005" y="1519029"/>
                    <a:pt x="2553005" y="1565453"/>
                  </a:cubicBezTo>
                  <a:cubicBezTo>
                    <a:pt x="2507859" y="1640696"/>
                    <a:pt x="2537550" y="1638605"/>
                    <a:pt x="2501799" y="1638605"/>
                  </a:cubicBezTo>
                  <a:lnTo>
                    <a:pt x="2296973" y="1741018"/>
                  </a:lnTo>
                  <a:lnTo>
                    <a:pt x="2216506" y="1741018"/>
                  </a:lnTo>
                  <a:cubicBezTo>
                    <a:pt x="2186035" y="1687694"/>
                    <a:pt x="2187245" y="1709470"/>
                    <a:pt x="2187245" y="1682496"/>
                  </a:cubicBezTo>
                  <a:lnTo>
                    <a:pt x="2201875" y="1609344"/>
                  </a:lnTo>
                  <a:cubicBezTo>
                    <a:pt x="2171525" y="1548641"/>
                    <a:pt x="2172615" y="1572632"/>
                    <a:pt x="2172615" y="1543507"/>
                  </a:cubicBezTo>
                  <a:cubicBezTo>
                    <a:pt x="2204295" y="1488067"/>
                    <a:pt x="2182216" y="1492301"/>
                    <a:pt x="2216506" y="1492301"/>
                  </a:cubicBezTo>
                  <a:cubicBezTo>
                    <a:pt x="2262270" y="1454164"/>
                    <a:pt x="2241353" y="1455725"/>
                    <a:pt x="2267712" y="1455725"/>
                  </a:cubicBezTo>
                  <a:lnTo>
                    <a:pt x="2296973" y="1404518"/>
                  </a:lnTo>
                  <a:lnTo>
                    <a:pt x="2275027" y="1345997"/>
                  </a:lnTo>
                  <a:lnTo>
                    <a:pt x="2209191" y="1302106"/>
                  </a:lnTo>
                  <a:lnTo>
                    <a:pt x="2194560" y="1265530"/>
                  </a:lnTo>
                  <a:lnTo>
                    <a:pt x="2172615" y="1236269"/>
                  </a:lnTo>
                  <a:cubicBezTo>
                    <a:pt x="2111810" y="1213467"/>
                    <a:pt x="2134927" y="1214323"/>
                    <a:pt x="2106778" y="1214323"/>
                  </a:cubicBezTo>
                  <a:lnTo>
                    <a:pt x="2055571" y="1192378"/>
                  </a:lnTo>
                  <a:lnTo>
                    <a:pt x="2033626" y="1133856"/>
                  </a:lnTo>
                  <a:lnTo>
                    <a:pt x="2033626" y="1089965"/>
                  </a:lnTo>
                  <a:lnTo>
                    <a:pt x="2033626" y="1068019"/>
                  </a:lnTo>
                  <a:cubicBezTo>
                    <a:pt x="1987554" y="1044983"/>
                    <a:pt x="2006092" y="1046074"/>
                    <a:pt x="1982419" y="1046074"/>
                  </a:cubicBezTo>
                  <a:lnTo>
                    <a:pt x="1938528" y="1046074"/>
                  </a:lnTo>
                  <a:lnTo>
                    <a:pt x="1894637" y="1046074"/>
                  </a:lnTo>
                  <a:lnTo>
                    <a:pt x="1872691" y="1038758"/>
                  </a:lnTo>
                  <a:cubicBezTo>
                    <a:pt x="1819634" y="993280"/>
                    <a:pt x="1843966" y="994867"/>
                    <a:pt x="1814170" y="994867"/>
                  </a:cubicBezTo>
                  <a:lnTo>
                    <a:pt x="1777594" y="987552"/>
                  </a:lnTo>
                  <a:cubicBezTo>
                    <a:pt x="1731389" y="972151"/>
                    <a:pt x="1749125" y="972922"/>
                    <a:pt x="1726387" y="972922"/>
                  </a:cubicBezTo>
                  <a:lnTo>
                    <a:pt x="1726387" y="972922"/>
                  </a:lnTo>
                  <a:lnTo>
                    <a:pt x="1558138" y="1075334"/>
                  </a:lnTo>
                  <a:lnTo>
                    <a:pt x="1448410" y="1089965"/>
                  </a:lnTo>
                  <a:lnTo>
                    <a:pt x="1433779" y="1133856"/>
                  </a:lnTo>
                  <a:lnTo>
                    <a:pt x="1389888" y="1119226"/>
                  </a:lnTo>
                  <a:lnTo>
                    <a:pt x="1331367" y="1126541"/>
                  </a:lnTo>
                  <a:cubicBezTo>
                    <a:pt x="1286220" y="1201784"/>
                    <a:pt x="1287475" y="1171256"/>
                    <a:pt x="1287475" y="1207008"/>
                  </a:cubicBezTo>
                  <a:lnTo>
                    <a:pt x="1294791" y="1280160"/>
                  </a:lnTo>
                  <a:lnTo>
                    <a:pt x="1294791" y="1338682"/>
                  </a:lnTo>
                  <a:cubicBezTo>
                    <a:pt x="1264320" y="1392005"/>
                    <a:pt x="1285189" y="1389888"/>
                    <a:pt x="1258215" y="1389888"/>
                  </a:cubicBezTo>
                  <a:lnTo>
                    <a:pt x="1177747" y="1433779"/>
                  </a:lnTo>
                  <a:cubicBezTo>
                    <a:pt x="1162746" y="1531287"/>
                    <a:pt x="1163117" y="1496805"/>
                    <a:pt x="1163117" y="1536192"/>
                  </a:cubicBezTo>
                  <a:lnTo>
                    <a:pt x="1119226" y="1580083"/>
                  </a:lnTo>
                  <a:lnTo>
                    <a:pt x="1060704" y="1580083"/>
                  </a:lnTo>
                  <a:lnTo>
                    <a:pt x="1038759" y="1660550"/>
                  </a:lnTo>
                  <a:lnTo>
                    <a:pt x="1016813" y="1704442"/>
                  </a:lnTo>
                  <a:lnTo>
                    <a:pt x="965607" y="1711757"/>
                  </a:lnTo>
                  <a:lnTo>
                    <a:pt x="899770" y="1675181"/>
                  </a:lnTo>
                  <a:lnTo>
                    <a:pt x="841248" y="1653235"/>
                  </a:lnTo>
                  <a:lnTo>
                    <a:pt x="819303" y="1667866"/>
                  </a:lnTo>
                  <a:cubicBezTo>
                    <a:pt x="781003" y="1706166"/>
                    <a:pt x="782727" y="1687200"/>
                    <a:pt x="782727" y="1711757"/>
                  </a:cubicBezTo>
                  <a:lnTo>
                    <a:pt x="760781" y="1748333"/>
                  </a:lnTo>
                  <a:cubicBezTo>
                    <a:pt x="722301" y="1779117"/>
                    <a:pt x="724205" y="1761981"/>
                    <a:pt x="724205" y="1784909"/>
                  </a:cubicBezTo>
                  <a:lnTo>
                    <a:pt x="746151" y="1806854"/>
                  </a:lnTo>
                  <a:lnTo>
                    <a:pt x="753466" y="1836115"/>
                  </a:lnTo>
                  <a:cubicBezTo>
                    <a:pt x="751028" y="1853184"/>
                    <a:pt x="753862" y="1871900"/>
                    <a:pt x="746151" y="1887322"/>
                  </a:cubicBezTo>
                  <a:cubicBezTo>
                    <a:pt x="742703" y="1894219"/>
                    <a:pt x="724205" y="1894637"/>
                    <a:pt x="724205" y="1894637"/>
                  </a:cubicBezTo>
                  <a:lnTo>
                    <a:pt x="665683" y="1872691"/>
                  </a:lnTo>
                  <a:lnTo>
                    <a:pt x="599847" y="1858061"/>
                  </a:lnTo>
                  <a:lnTo>
                    <a:pt x="563271" y="1880006"/>
                  </a:lnTo>
                  <a:lnTo>
                    <a:pt x="541325" y="1901952"/>
                  </a:lnTo>
                  <a:lnTo>
                    <a:pt x="402336" y="1931213"/>
                  </a:lnTo>
                  <a:cubicBezTo>
                    <a:pt x="356858" y="1984270"/>
                    <a:pt x="358445" y="1959938"/>
                    <a:pt x="358445" y="1989734"/>
                  </a:cubicBezTo>
                  <a:cubicBezTo>
                    <a:pt x="326479" y="2037684"/>
                    <a:pt x="329184" y="2016042"/>
                    <a:pt x="329184" y="2048256"/>
                  </a:cubicBezTo>
                  <a:cubicBezTo>
                    <a:pt x="361893" y="2080965"/>
                    <a:pt x="344651" y="2077517"/>
                    <a:pt x="373075" y="2077517"/>
                  </a:cubicBezTo>
                  <a:lnTo>
                    <a:pt x="460858" y="2114093"/>
                  </a:lnTo>
                  <a:lnTo>
                    <a:pt x="519379" y="2179930"/>
                  </a:lnTo>
                  <a:cubicBezTo>
                    <a:pt x="578891" y="2313831"/>
                    <a:pt x="529870" y="2311603"/>
                    <a:pt x="585216" y="2311603"/>
                  </a:cubicBezTo>
                  <a:lnTo>
                    <a:pt x="577901" y="2370125"/>
                  </a:lnTo>
                  <a:lnTo>
                    <a:pt x="555955" y="2399386"/>
                  </a:lnTo>
                  <a:lnTo>
                    <a:pt x="497434" y="2399386"/>
                  </a:lnTo>
                  <a:lnTo>
                    <a:pt x="460858" y="2406701"/>
                  </a:lnTo>
                  <a:cubicBezTo>
                    <a:pt x="415094" y="2444838"/>
                    <a:pt x="416967" y="2424233"/>
                    <a:pt x="416967" y="2450592"/>
                  </a:cubicBezTo>
                  <a:lnTo>
                    <a:pt x="402336" y="2494483"/>
                  </a:lnTo>
                  <a:lnTo>
                    <a:pt x="329184" y="2596896"/>
                  </a:lnTo>
                  <a:lnTo>
                    <a:pt x="234087" y="2611526"/>
                  </a:lnTo>
                  <a:cubicBezTo>
                    <a:pt x="173282" y="2634328"/>
                    <a:pt x="175565" y="2612638"/>
                    <a:pt x="175565" y="2640787"/>
                  </a:cubicBezTo>
                  <a:lnTo>
                    <a:pt x="131674" y="2699309"/>
                  </a:lnTo>
                  <a:lnTo>
                    <a:pt x="80467" y="2743200"/>
                  </a:lnTo>
                  <a:cubicBezTo>
                    <a:pt x="42330" y="2788964"/>
                    <a:pt x="43891" y="2768047"/>
                    <a:pt x="43891" y="2794406"/>
                  </a:cubicBezTo>
                  <a:lnTo>
                    <a:pt x="0" y="2801722"/>
                  </a:lnTo>
                  <a:cubicBezTo>
                    <a:pt x="22494" y="2899195"/>
                    <a:pt x="21946" y="2864287"/>
                    <a:pt x="21946" y="2904134"/>
                  </a:cubicBezTo>
                  <a:cubicBezTo>
                    <a:pt x="44852" y="2957583"/>
                    <a:pt x="25321" y="2955341"/>
                    <a:pt x="51207" y="2955341"/>
                  </a:cubicBezTo>
                  <a:cubicBezTo>
                    <a:pt x="96822" y="3000956"/>
                    <a:pt x="74408" y="2999232"/>
                    <a:pt x="102413" y="2999232"/>
                  </a:cubicBezTo>
                  <a:cubicBezTo>
                    <a:pt x="156033" y="3006892"/>
                    <a:pt x="136377" y="3006547"/>
                    <a:pt x="160935" y="3006547"/>
                  </a:cubicBezTo>
                  <a:lnTo>
                    <a:pt x="168250" y="3043123"/>
                  </a:lnTo>
                  <a:lnTo>
                    <a:pt x="190195" y="3218688"/>
                  </a:lnTo>
                  <a:cubicBezTo>
                    <a:pt x="272720" y="3271203"/>
                    <a:pt x="238870" y="3269894"/>
                    <a:pt x="277978" y="3269894"/>
                  </a:cubicBezTo>
                  <a:cubicBezTo>
                    <a:pt x="308010" y="3359990"/>
                    <a:pt x="307239" y="3403033"/>
                    <a:pt x="307239" y="3441192"/>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8" name="Freeform 7"/>
            <p:cNvSpPr/>
            <p:nvPr userDrawn="1"/>
          </p:nvSpPr>
          <p:spPr>
            <a:xfrm>
              <a:off x="1222375" y="3665538"/>
              <a:ext cx="892175" cy="746125"/>
            </a:xfrm>
            <a:custGeom>
              <a:avLst/>
              <a:gdLst>
                <a:gd name="connsiteX0" fmla="*/ 892455 w 892455"/>
                <a:gd name="connsiteY0" fmla="*/ 0 h 746151"/>
                <a:gd name="connsiteX1" fmla="*/ 855879 w 892455"/>
                <a:gd name="connsiteY1" fmla="*/ 58522 h 746151"/>
                <a:gd name="connsiteX2" fmla="*/ 841248 w 892455"/>
                <a:gd name="connsiteY2" fmla="*/ 124359 h 746151"/>
                <a:gd name="connsiteX3" fmla="*/ 768096 w 892455"/>
                <a:gd name="connsiteY3" fmla="*/ 190195 h 746151"/>
                <a:gd name="connsiteX4" fmla="*/ 651053 w 892455"/>
                <a:gd name="connsiteY4" fmla="*/ 234087 h 746151"/>
                <a:gd name="connsiteX5" fmla="*/ 555956 w 892455"/>
                <a:gd name="connsiteY5" fmla="*/ 256032 h 746151"/>
                <a:gd name="connsiteX6" fmla="*/ 475488 w 892455"/>
                <a:gd name="connsiteY6" fmla="*/ 336499 h 746151"/>
                <a:gd name="connsiteX7" fmla="*/ 446228 w 892455"/>
                <a:gd name="connsiteY7" fmla="*/ 438912 h 746151"/>
                <a:gd name="connsiteX8" fmla="*/ 387706 w 892455"/>
                <a:gd name="connsiteY8" fmla="*/ 555955 h 746151"/>
                <a:gd name="connsiteX9" fmla="*/ 299924 w 892455"/>
                <a:gd name="connsiteY9" fmla="*/ 629107 h 746151"/>
                <a:gd name="connsiteX10" fmla="*/ 234087 w 892455"/>
                <a:gd name="connsiteY10" fmla="*/ 658368 h 746151"/>
                <a:gd name="connsiteX11" fmla="*/ 117044 w 892455"/>
                <a:gd name="connsiteY11" fmla="*/ 658368 h 746151"/>
                <a:gd name="connsiteX12" fmla="*/ 65837 w 892455"/>
                <a:gd name="connsiteY12" fmla="*/ 709575 h 746151"/>
                <a:gd name="connsiteX13" fmla="*/ 0 w 892455"/>
                <a:gd name="connsiteY13" fmla="*/ 746151 h 7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2455" h="746151">
                  <a:moveTo>
                    <a:pt x="892455" y="0"/>
                  </a:moveTo>
                  <a:lnTo>
                    <a:pt x="855879" y="58522"/>
                  </a:lnTo>
                  <a:lnTo>
                    <a:pt x="841248" y="124359"/>
                  </a:lnTo>
                  <a:cubicBezTo>
                    <a:pt x="766192" y="184403"/>
                    <a:pt x="768096" y="151653"/>
                    <a:pt x="768096" y="190195"/>
                  </a:cubicBezTo>
                  <a:lnTo>
                    <a:pt x="651053" y="234087"/>
                  </a:lnTo>
                  <a:lnTo>
                    <a:pt x="555956" y="256032"/>
                  </a:lnTo>
                  <a:cubicBezTo>
                    <a:pt x="473684" y="330824"/>
                    <a:pt x="475488" y="292934"/>
                    <a:pt x="475488" y="336499"/>
                  </a:cubicBezTo>
                  <a:cubicBezTo>
                    <a:pt x="445511" y="433928"/>
                    <a:pt x="446228" y="398431"/>
                    <a:pt x="446228" y="438912"/>
                  </a:cubicBezTo>
                  <a:cubicBezTo>
                    <a:pt x="386559" y="550791"/>
                    <a:pt x="387706" y="507187"/>
                    <a:pt x="387706" y="555955"/>
                  </a:cubicBezTo>
                  <a:lnTo>
                    <a:pt x="299924" y="629107"/>
                  </a:lnTo>
                  <a:lnTo>
                    <a:pt x="234087" y="658368"/>
                  </a:lnTo>
                  <a:lnTo>
                    <a:pt x="117044" y="658368"/>
                  </a:lnTo>
                  <a:cubicBezTo>
                    <a:pt x="63985" y="703846"/>
                    <a:pt x="65837" y="679778"/>
                    <a:pt x="65837" y="709575"/>
                  </a:cubicBezTo>
                  <a:lnTo>
                    <a:pt x="0" y="746151"/>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9" name="Freeform 8"/>
            <p:cNvSpPr/>
            <p:nvPr userDrawn="1"/>
          </p:nvSpPr>
          <p:spPr>
            <a:xfrm>
              <a:off x="1746250" y="3649663"/>
              <a:ext cx="463550" cy="1346200"/>
            </a:xfrm>
            <a:custGeom>
              <a:avLst/>
              <a:gdLst>
                <a:gd name="connsiteX0" fmla="*/ 390317 w 463469"/>
                <a:gd name="connsiteY0" fmla="*/ 0 h 1345997"/>
                <a:gd name="connsiteX1" fmla="*/ 390317 w 463469"/>
                <a:gd name="connsiteY1" fmla="*/ 65837 h 1345997"/>
                <a:gd name="connsiteX2" fmla="*/ 368372 w 463469"/>
                <a:gd name="connsiteY2" fmla="*/ 160934 h 1345997"/>
                <a:gd name="connsiteX3" fmla="*/ 412263 w 463469"/>
                <a:gd name="connsiteY3" fmla="*/ 212141 h 1345997"/>
                <a:gd name="connsiteX4" fmla="*/ 463469 w 463469"/>
                <a:gd name="connsiteY4" fmla="*/ 292608 h 1345997"/>
                <a:gd name="connsiteX5" fmla="*/ 463469 w 463469"/>
                <a:gd name="connsiteY5" fmla="*/ 343814 h 1345997"/>
                <a:gd name="connsiteX6" fmla="*/ 426893 w 463469"/>
                <a:gd name="connsiteY6" fmla="*/ 438912 h 1345997"/>
                <a:gd name="connsiteX7" fmla="*/ 339111 w 463469"/>
                <a:gd name="connsiteY7" fmla="*/ 460857 h 1345997"/>
                <a:gd name="connsiteX8" fmla="*/ 229383 w 463469"/>
                <a:gd name="connsiteY8" fmla="*/ 490118 h 1345997"/>
                <a:gd name="connsiteX9" fmla="*/ 170861 w 463469"/>
                <a:gd name="connsiteY9" fmla="*/ 607161 h 1345997"/>
                <a:gd name="connsiteX10" fmla="*/ 178177 w 463469"/>
                <a:gd name="connsiteY10" fmla="*/ 702259 h 1345997"/>
                <a:gd name="connsiteX11" fmla="*/ 207437 w 463469"/>
                <a:gd name="connsiteY11" fmla="*/ 782726 h 1345997"/>
                <a:gd name="connsiteX12" fmla="*/ 156231 w 463469"/>
                <a:gd name="connsiteY12" fmla="*/ 848563 h 1345997"/>
                <a:gd name="connsiteX13" fmla="*/ 75764 w 463469"/>
                <a:gd name="connsiteY13" fmla="*/ 885139 h 1345997"/>
                <a:gd name="connsiteX14" fmla="*/ 75764 w 463469"/>
                <a:gd name="connsiteY14" fmla="*/ 936345 h 1345997"/>
                <a:gd name="connsiteX15" fmla="*/ 134285 w 463469"/>
                <a:gd name="connsiteY15" fmla="*/ 994867 h 1345997"/>
                <a:gd name="connsiteX16" fmla="*/ 178177 w 463469"/>
                <a:gd name="connsiteY16" fmla="*/ 1046073 h 1345997"/>
                <a:gd name="connsiteX17" fmla="*/ 156231 w 463469"/>
                <a:gd name="connsiteY17" fmla="*/ 1111910 h 1345997"/>
                <a:gd name="connsiteX18" fmla="*/ 61133 w 463469"/>
                <a:gd name="connsiteY18" fmla="*/ 1207008 h 1345997"/>
                <a:gd name="connsiteX19" fmla="*/ 24557 w 463469"/>
                <a:gd name="connsiteY19" fmla="*/ 1258214 h 1345997"/>
                <a:gd name="connsiteX20" fmla="*/ 24557 w 463469"/>
                <a:gd name="connsiteY20" fmla="*/ 1309421 h 1345997"/>
                <a:gd name="connsiteX21" fmla="*/ 39188 w 463469"/>
                <a:gd name="connsiteY21" fmla="*/ 1345997 h 134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3469" h="1345997">
                  <a:moveTo>
                    <a:pt x="390317" y="0"/>
                  </a:moveTo>
                  <a:lnTo>
                    <a:pt x="390317" y="65837"/>
                  </a:lnTo>
                  <a:lnTo>
                    <a:pt x="368372" y="160934"/>
                  </a:lnTo>
                  <a:lnTo>
                    <a:pt x="412263" y="212141"/>
                  </a:lnTo>
                  <a:lnTo>
                    <a:pt x="463469" y="292608"/>
                  </a:lnTo>
                  <a:lnTo>
                    <a:pt x="463469" y="343814"/>
                  </a:lnTo>
                  <a:lnTo>
                    <a:pt x="426893" y="438912"/>
                  </a:lnTo>
                  <a:lnTo>
                    <a:pt x="339111" y="460857"/>
                  </a:lnTo>
                  <a:lnTo>
                    <a:pt x="229383" y="490118"/>
                  </a:lnTo>
                  <a:cubicBezTo>
                    <a:pt x="169714" y="601997"/>
                    <a:pt x="170861" y="558393"/>
                    <a:pt x="170861" y="607161"/>
                  </a:cubicBezTo>
                  <a:cubicBezTo>
                    <a:pt x="178619" y="692486"/>
                    <a:pt x="178177" y="660696"/>
                    <a:pt x="178177" y="702259"/>
                  </a:cubicBezTo>
                  <a:cubicBezTo>
                    <a:pt x="208343" y="777675"/>
                    <a:pt x="207437" y="749149"/>
                    <a:pt x="207437" y="782726"/>
                  </a:cubicBezTo>
                  <a:cubicBezTo>
                    <a:pt x="161477" y="844007"/>
                    <a:pt x="180788" y="824006"/>
                    <a:pt x="156231" y="848563"/>
                  </a:cubicBezTo>
                  <a:lnTo>
                    <a:pt x="75764" y="885139"/>
                  </a:lnTo>
                  <a:lnTo>
                    <a:pt x="75764" y="936345"/>
                  </a:lnTo>
                  <a:lnTo>
                    <a:pt x="134285" y="994867"/>
                  </a:lnTo>
                  <a:cubicBezTo>
                    <a:pt x="179901" y="1040482"/>
                    <a:pt x="178177" y="1018067"/>
                    <a:pt x="178177" y="1046073"/>
                  </a:cubicBezTo>
                  <a:lnTo>
                    <a:pt x="156231" y="1111910"/>
                  </a:lnTo>
                  <a:lnTo>
                    <a:pt x="61133" y="1207008"/>
                  </a:lnTo>
                  <a:lnTo>
                    <a:pt x="24557" y="1258214"/>
                  </a:lnTo>
                  <a:cubicBezTo>
                    <a:pt x="16897" y="1311835"/>
                    <a:pt x="0" y="1309421"/>
                    <a:pt x="24557" y="1309421"/>
                  </a:cubicBezTo>
                  <a:lnTo>
                    <a:pt x="39188" y="134599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0" name="Freeform 9"/>
            <p:cNvSpPr/>
            <p:nvPr userDrawn="1"/>
          </p:nvSpPr>
          <p:spPr>
            <a:xfrm>
              <a:off x="2333625" y="2633663"/>
              <a:ext cx="1784350" cy="965200"/>
            </a:xfrm>
            <a:custGeom>
              <a:avLst/>
              <a:gdLst>
                <a:gd name="connsiteX0" fmla="*/ 0 w 1784909"/>
                <a:gd name="connsiteY0" fmla="*/ 0 h 965606"/>
                <a:gd name="connsiteX1" fmla="*/ 0 w 1784909"/>
                <a:gd name="connsiteY1" fmla="*/ 43891 h 965606"/>
                <a:gd name="connsiteX2" fmla="*/ 43891 w 1784909"/>
                <a:gd name="connsiteY2" fmla="*/ 102413 h 965606"/>
                <a:gd name="connsiteX3" fmla="*/ 102413 w 1784909"/>
                <a:gd name="connsiteY3" fmla="*/ 182880 h 965606"/>
                <a:gd name="connsiteX4" fmla="*/ 102413 w 1784909"/>
                <a:gd name="connsiteY4" fmla="*/ 321869 h 965606"/>
                <a:gd name="connsiteX5" fmla="*/ 102413 w 1784909"/>
                <a:gd name="connsiteY5" fmla="*/ 395021 h 965606"/>
                <a:gd name="connsiteX6" fmla="*/ 175565 w 1784909"/>
                <a:gd name="connsiteY6" fmla="*/ 416966 h 965606"/>
                <a:gd name="connsiteX7" fmla="*/ 292608 w 1784909"/>
                <a:gd name="connsiteY7" fmla="*/ 409651 h 965606"/>
                <a:gd name="connsiteX8" fmla="*/ 365760 w 1784909"/>
                <a:gd name="connsiteY8" fmla="*/ 380390 h 965606"/>
                <a:gd name="connsiteX9" fmla="*/ 424281 w 1784909"/>
                <a:gd name="connsiteY9" fmla="*/ 373075 h 965606"/>
                <a:gd name="connsiteX10" fmla="*/ 424281 w 1784909"/>
                <a:gd name="connsiteY10" fmla="*/ 373075 h 965606"/>
                <a:gd name="connsiteX11" fmla="*/ 497433 w 1784909"/>
                <a:gd name="connsiteY11" fmla="*/ 395021 h 965606"/>
                <a:gd name="connsiteX12" fmla="*/ 570585 w 1784909"/>
                <a:gd name="connsiteY12" fmla="*/ 395021 h 965606"/>
                <a:gd name="connsiteX13" fmla="*/ 592531 w 1784909"/>
                <a:gd name="connsiteY13" fmla="*/ 402336 h 965606"/>
                <a:gd name="connsiteX14" fmla="*/ 636422 w 1784909"/>
                <a:gd name="connsiteY14" fmla="*/ 438912 h 965606"/>
                <a:gd name="connsiteX15" fmla="*/ 636422 w 1784909"/>
                <a:gd name="connsiteY15" fmla="*/ 490118 h 965606"/>
                <a:gd name="connsiteX16" fmla="*/ 621792 w 1784909"/>
                <a:gd name="connsiteY16" fmla="*/ 555955 h 965606"/>
                <a:gd name="connsiteX17" fmla="*/ 665683 w 1784909"/>
                <a:gd name="connsiteY17" fmla="*/ 607162 h 965606"/>
                <a:gd name="connsiteX18" fmla="*/ 738835 w 1784909"/>
                <a:gd name="connsiteY18" fmla="*/ 651053 h 965606"/>
                <a:gd name="connsiteX19" fmla="*/ 797357 w 1784909"/>
                <a:gd name="connsiteY19" fmla="*/ 731520 h 965606"/>
                <a:gd name="connsiteX20" fmla="*/ 804672 w 1784909"/>
                <a:gd name="connsiteY20" fmla="*/ 790042 h 965606"/>
                <a:gd name="connsiteX21" fmla="*/ 863193 w 1784909"/>
                <a:gd name="connsiteY21" fmla="*/ 826618 h 965606"/>
                <a:gd name="connsiteX22" fmla="*/ 943661 w 1784909"/>
                <a:gd name="connsiteY22" fmla="*/ 863194 h 965606"/>
                <a:gd name="connsiteX23" fmla="*/ 1024128 w 1784909"/>
                <a:gd name="connsiteY23" fmla="*/ 899770 h 965606"/>
                <a:gd name="connsiteX24" fmla="*/ 1119225 w 1784909"/>
                <a:gd name="connsiteY24" fmla="*/ 899770 h 965606"/>
                <a:gd name="connsiteX25" fmla="*/ 1236269 w 1784909"/>
                <a:gd name="connsiteY25" fmla="*/ 936346 h 965606"/>
                <a:gd name="connsiteX26" fmla="*/ 1331366 w 1784909"/>
                <a:gd name="connsiteY26" fmla="*/ 965606 h 965606"/>
                <a:gd name="connsiteX27" fmla="*/ 1426464 w 1784909"/>
                <a:gd name="connsiteY27" fmla="*/ 958291 h 965606"/>
                <a:gd name="connsiteX28" fmla="*/ 1631289 w 1784909"/>
                <a:gd name="connsiteY28" fmla="*/ 936346 h 965606"/>
                <a:gd name="connsiteX29" fmla="*/ 1711757 w 1784909"/>
                <a:gd name="connsiteY29" fmla="*/ 907085 h 965606"/>
                <a:gd name="connsiteX30" fmla="*/ 1762963 w 1784909"/>
                <a:gd name="connsiteY30" fmla="*/ 870509 h 965606"/>
                <a:gd name="connsiteX31" fmla="*/ 1784909 w 1784909"/>
                <a:gd name="connsiteY31" fmla="*/ 848563 h 96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84909" h="965606">
                  <a:moveTo>
                    <a:pt x="0" y="0"/>
                  </a:moveTo>
                  <a:lnTo>
                    <a:pt x="0" y="43891"/>
                  </a:lnTo>
                  <a:lnTo>
                    <a:pt x="43891" y="102413"/>
                  </a:lnTo>
                  <a:cubicBezTo>
                    <a:pt x="105653" y="171895"/>
                    <a:pt x="102413" y="138888"/>
                    <a:pt x="102413" y="182880"/>
                  </a:cubicBezTo>
                  <a:lnTo>
                    <a:pt x="102413" y="321869"/>
                  </a:lnTo>
                  <a:lnTo>
                    <a:pt x="102413" y="395021"/>
                  </a:lnTo>
                  <a:lnTo>
                    <a:pt x="175565" y="416966"/>
                  </a:lnTo>
                  <a:cubicBezTo>
                    <a:pt x="287726" y="409489"/>
                    <a:pt x="248636" y="409651"/>
                    <a:pt x="292608" y="409651"/>
                  </a:cubicBezTo>
                  <a:lnTo>
                    <a:pt x="365760" y="380390"/>
                  </a:lnTo>
                  <a:lnTo>
                    <a:pt x="424281" y="373075"/>
                  </a:lnTo>
                  <a:lnTo>
                    <a:pt x="424281" y="373075"/>
                  </a:lnTo>
                  <a:lnTo>
                    <a:pt x="497433" y="395021"/>
                  </a:lnTo>
                  <a:lnTo>
                    <a:pt x="570585" y="395021"/>
                  </a:lnTo>
                  <a:lnTo>
                    <a:pt x="592531" y="402336"/>
                  </a:lnTo>
                  <a:lnTo>
                    <a:pt x="636422" y="438912"/>
                  </a:lnTo>
                  <a:lnTo>
                    <a:pt x="636422" y="490118"/>
                  </a:lnTo>
                  <a:cubicBezTo>
                    <a:pt x="621201" y="551006"/>
                    <a:pt x="621792" y="528532"/>
                    <a:pt x="621792" y="555955"/>
                  </a:cubicBezTo>
                  <a:lnTo>
                    <a:pt x="665683" y="607162"/>
                  </a:lnTo>
                  <a:cubicBezTo>
                    <a:pt x="733549" y="652406"/>
                    <a:pt x="705145" y="651053"/>
                    <a:pt x="738835" y="651053"/>
                  </a:cubicBezTo>
                  <a:lnTo>
                    <a:pt x="797357" y="731520"/>
                  </a:lnTo>
                  <a:lnTo>
                    <a:pt x="804672" y="790042"/>
                  </a:lnTo>
                  <a:cubicBezTo>
                    <a:pt x="857862" y="828035"/>
                    <a:pt x="834902" y="826618"/>
                    <a:pt x="863193" y="826618"/>
                  </a:cubicBezTo>
                  <a:lnTo>
                    <a:pt x="943661" y="863194"/>
                  </a:lnTo>
                  <a:cubicBezTo>
                    <a:pt x="1020015" y="893735"/>
                    <a:pt x="998244" y="873882"/>
                    <a:pt x="1024128" y="899770"/>
                  </a:cubicBezTo>
                  <a:lnTo>
                    <a:pt x="1119225" y="899770"/>
                  </a:lnTo>
                  <a:lnTo>
                    <a:pt x="1236269" y="936346"/>
                  </a:lnTo>
                  <a:lnTo>
                    <a:pt x="1331366" y="965606"/>
                  </a:lnTo>
                  <a:lnTo>
                    <a:pt x="1426464" y="958291"/>
                  </a:lnTo>
                  <a:lnTo>
                    <a:pt x="1631289" y="936346"/>
                  </a:lnTo>
                  <a:lnTo>
                    <a:pt x="1711757" y="907085"/>
                  </a:lnTo>
                  <a:cubicBezTo>
                    <a:pt x="1757521" y="868948"/>
                    <a:pt x="1736604" y="870509"/>
                    <a:pt x="1762963" y="870509"/>
                  </a:cubicBezTo>
                  <a:lnTo>
                    <a:pt x="1784909" y="848563"/>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userDrawn="1"/>
          </p:nvSpPr>
          <p:spPr>
            <a:xfrm>
              <a:off x="1222375" y="2771775"/>
              <a:ext cx="577850" cy="249238"/>
            </a:xfrm>
            <a:custGeom>
              <a:avLst/>
              <a:gdLst>
                <a:gd name="connsiteX0" fmla="*/ 577901 w 577901"/>
                <a:gd name="connsiteY0" fmla="*/ 249807 h 249807"/>
                <a:gd name="connsiteX1" fmla="*/ 519380 w 577901"/>
                <a:gd name="connsiteY1" fmla="*/ 220546 h 249807"/>
                <a:gd name="connsiteX2" fmla="*/ 460858 w 577901"/>
                <a:gd name="connsiteY2" fmla="*/ 147394 h 249807"/>
                <a:gd name="connsiteX3" fmla="*/ 446228 w 577901"/>
                <a:gd name="connsiteY3" fmla="*/ 96187 h 249807"/>
                <a:gd name="connsiteX4" fmla="*/ 387706 w 577901"/>
                <a:gd name="connsiteY4" fmla="*/ 30351 h 249807"/>
                <a:gd name="connsiteX5" fmla="*/ 321869 w 577901"/>
                <a:gd name="connsiteY5" fmla="*/ 1090 h 249807"/>
                <a:gd name="connsiteX6" fmla="*/ 234087 w 577901"/>
                <a:gd name="connsiteY6" fmla="*/ 1090 h 249807"/>
                <a:gd name="connsiteX7" fmla="*/ 146304 w 577901"/>
                <a:gd name="connsiteY7" fmla="*/ 1090 h 249807"/>
                <a:gd name="connsiteX8" fmla="*/ 87783 w 577901"/>
                <a:gd name="connsiteY8" fmla="*/ 8405 h 249807"/>
                <a:gd name="connsiteX9" fmla="*/ 0 w 577901"/>
                <a:gd name="connsiteY9" fmla="*/ 23035 h 2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901" h="249807">
                  <a:moveTo>
                    <a:pt x="577901" y="249807"/>
                  </a:moveTo>
                  <a:lnTo>
                    <a:pt x="519380" y="220546"/>
                  </a:lnTo>
                  <a:lnTo>
                    <a:pt x="460858" y="147394"/>
                  </a:lnTo>
                  <a:lnTo>
                    <a:pt x="446228" y="96187"/>
                  </a:lnTo>
                  <a:lnTo>
                    <a:pt x="387706" y="30351"/>
                  </a:lnTo>
                  <a:cubicBezTo>
                    <a:pt x="327003" y="0"/>
                    <a:pt x="350994" y="1090"/>
                    <a:pt x="321869" y="1090"/>
                  </a:cubicBezTo>
                  <a:lnTo>
                    <a:pt x="234087" y="1090"/>
                  </a:lnTo>
                  <a:lnTo>
                    <a:pt x="146304" y="1090"/>
                  </a:lnTo>
                  <a:lnTo>
                    <a:pt x="87783" y="8405"/>
                  </a:lnTo>
                  <a:lnTo>
                    <a:pt x="0" y="23035"/>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Oval 11"/>
            <p:cNvSpPr/>
            <p:nvPr userDrawn="1"/>
          </p:nvSpPr>
          <p:spPr>
            <a:xfrm>
              <a:off x="2971800" y="41910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3" name="Oval 12"/>
            <p:cNvSpPr/>
            <p:nvPr userDrawn="1"/>
          </p:nvSpPr>
          <p:spPr>
            <a:xfrm>
              <a:off x="3733800" y="48768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4" name="Oval 13"/>
            <p:cNvSpPr/>
            <p:nvPr userDrawn="1"/>
          </p:nvSpPr>
          <p:spPr>
            <a:xfrm>
              <a:off x="5791200" y="35052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TextBox 14"/>
            <p:cNvSpPr txBox="1">
              <a:spLocks noChangeArrowheads="1"/>
            </p:cNvSpPr>
            <p:nvPr userDrawn="1"/>
          </p:nvSpPr>
          <p:spPr bwMode="auto">
            <a:xfrm>
              <a:off x="4038600" y="2133600"/>
              <a:ext cx="11731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NURISTAN</a:t>
              </a:r>
            </a:p>
          </p:txBody>
        </p:sp>
        <p:sp>
          <p:nvSpPr>
            <p:cNvPr id="16" name="TextBox 15"/>
            <p:cNvSpPr txBox="1">
              <a:spLocks noChangeArrowheads="1"/>
            </p:cNvSpPr>
            <p:nvPr userDrawn="1"/>
          </p:nvSpPr>
          <p:spPr bwMode="auto">
            <a:xfrm>
              <a:off x="4876800" y="3657600"/>
              <a:ext cx="877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KONAR</a:t>
              </a:r>
            </a:p>
          </p:txBody>
        </p:sp>
        <p:sp>
          <p:nvSpPr>
            <p:cNvPr id="17" name="TextBox 16"/>
            <p:cNvSpPr txBox="1">
              <a:spLocks noChangeArrowheads="1"/>
            </p:cNvSpPr>
            <p:nvPr userDrawn="1"/>
          </p:nvSpPr>
          <p:spPr bwMode="auto">
            <a:xfrm>
              <a:off x="2209800" y="4278313"/>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LAGHMAN</a:t>
              </a:r>
            </a:p>
          </p:txBody>
        </p:sp>
        <p:sp>
          <p:nvSpPr>
            <p:cNvPr id="18" name="TextBox 17"/>
            <p:cNvSpPr txBox="1">
              <a:spLocks noChangeArrowheads="1"/>
            </p:cNvSpPr>
            <p:nvPr userDrawn="1"/>
          </p:nvSpPr>
          <p:spPr bwMode="auto">
            <a:xfrm>
              <a:off x="3505200" y="5638800"/>
              <a:ext cx="1460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NANGARHAR</a:t>
              </a:r>
            </a:p>
          </p:txBody>
        </p:sp>
        <p:sp>
          <p:nvSpPr>
            <p:cNvPr id="19" name="TextBox 18"/>
            <p:cNvSpPr txBox="1">
              <a:spLocks noChangeArrowheads="1"/>
            </p:cNvSpPr>
            <p:nvPr userDrawn="1"/>
          </p:nvSpPr>
          <p:spPr bwMode="auto">
            <a:xfrm>
              <a:off x="5715000" y="3228975"/>
              <a:ext cx="8143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Asadabad</a:t>
              </a:r>
            </a:p>
          </p:txBody>
        </p:sp>
        <p:sp>
          <p:nvSpPr>
            <p:cNvPr id="20" name="TextBox 19"/>
            <p:cNvSpPr txBox="1">
              <a:spLocks noChangeArrowheads="1"/>
            </p:cNvSpPr>
            <p:nvPr userDrawn="1"/>
          </p:nvSpPr>
          <p:spPr bwMode="auto">
            <a:xfrm>
              <a:off x="2819400" y="3914775"/>
              <a:ext cx="838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Mihtarlam</a:t>
              </a:r>
            </a:p>
          </p:txBody>
        </p:sp>
        <p:sp>
          <p:nvSpPr>
            <p:cNvPr id="21" name="TextBox 20"/>
            <p:cNvSpPr txBox="1">
              <a:spLocks noChangeArrowheads="1"/>
            </p:cNvSpPr>
            <p:nvPr userDrawn="1"/>
          </p:nvSpPr>
          <p:spPr bwMode="auto">
            <a:xfrm>
              <a:off x="3810000" y="4724400"/>
              <a:ext cx="7604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Jalalabad</a:t>
              </a:r>
            </a:p>
          </p:txBody>
        </p:sp>
        <p:sp>
          <p:nvSpPr>
            <p:cNvPr id="22" name="Freeform 21"/>
            <p:cNvSpPr/>
            <p:nvPr userDrawn="1"/>
          </p:nvSpPr>
          <p:spPr>
            <a:xfrm>
              <a:off x="2182813" y="133350"/>
              <a:ext cx="5634037" cy="6548438"/>
            </a:xfrm>
            <a:custGeom>
              <a:avLst/>
              <a:gdLst>
                <a:gd name="connsiteX0" fmla="*/ 3908323 w 5633884"/>
                <a:gd name="connsiteY0" fmla="*/ 0 h 6548284"/>
                <a:gd name="connsiteX1" fmla="*/ 5633884 w 5633884"/>
                <a:gd name="connsiteY1" fmla="*/ 14749 h 6548284"/>
                <a:gd name="connsiteX2" fmla="*/ 5619136 w 5633884"/>
                <a:gd name="connsiteY2" fmla="*/ 6548284 h 6548284"/>
                <a:gd name="connsiteX3" fmla="*/ 0 w 5633884"/>
                <a:gd name="connsiteY3" fmla="*/ 6533536 h 6548284"/>
              </a:gdLst>
              <a:ahLst/>
              <a:cxnLst>
                <a:cxn ang="0">
                  <a:pos x="connsiteX0" y="connsiteY0"/>
                </a:cxn>
                <a:cxn ang="0">
                  <a:pos x="connsiteX1" y="connsiteY1"/>
                </a:cxn>
                <a:cxn ang="0">
                  <a:pos x="connsiteX2" y="connsiteY2"/>
                </a:cxn>
                <a:cxn ang="0">
                  <a:pos x="connsiteX3" y="connsiteY3"/>
                </a:cxn>
              </a:cxnLst>
              <a:rect l="l" t="t" r="r" b="b"/>
              <a:pathLst>
                <a:path w="5633884" h="6548284">
                  <a:moveTo>
                    <a:pt x="3908323" y="0"/>
                  </a:moveTo>
                  <a:lnTo>
                    <a:pt x="5633884" y="14749"/>
                  </a:lnTo>
                  <a:lnTo>
                    <a:pt x="5619136" y="6548284"/>
                  </a:lnTo>
                  <a:lnTo>
                    <a:pt x="0" y="6533536"/>
                  </a:lnTo>
                </a:path>
              </a:pathLst>
            </a:custGeom>
            <a:ln w="254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3" name="Date Placeholder 3"/>
          <p:cNvSpPr>
            <a:spLocks noGrp="1"/>
          </p:cNvSpPr>
          <p:nvPr>
            <p:ph type="dt" sz="half" idx="10"/>
          </p:nvPr>
        </p:nvSpPr>
        <p:spPr/>
        <p:txBody>
          <a:bodyPr/>
          <a:lstStyle>
            <a:lvl1pPr>
              <a:defRPr/>
            </a:lvl1pPr>
          </a:lstStyle>
          <a:p>
            <a:pPr>
              <a:defRPr/>
            </a:pPr>
            <a:fld id="{71C0120C-20A1-411F-8816-84C8F4FC2EA7}" type="datetime1">
              <a:rPr lang="en-US" smtClean="0"/>
              <a:t>6/4/2021</a:t>
            </a:fld>
            <a:endParaRPr lang="en-US"/>
          </a:p>
        </p:txBody>
      </p:sp>
      <p:sp>
        <p:nvSpPr>
          <p:cNvPr id="24" name="Footer Placeholder 4"/>
          <p:cNvSpPr>
            <a:spLocks noGrp="1"/>
          </p:cNvSpPr>
          <p:nvPr>
            <p:ph type="ftr" sz="quarter" idx="11"/>
          </p:nvPr>
        </p:nvSpPr>
        <p:spPr/>
        <p:txBody>
          <a:bodyPr/>
          <a:lstStyle>
            <a:lvl1pPr>
              <a:defRPr/>
            </a:lvl1pPr>
          </a:lstStyle>
          <a:p>
            <a:pPr>
              <a:defRPr/>
            </a:pPr>
            <a:endParaRPr lang="en-US"/>
          </a:p>
        </p:txBody>
      </p:sp>
      <p:sp>
        <p:nvSpPr>
          <p:cNvPr id="25" name="Slide Number Placeholder 5"/>
          <p:cNvSpPr>
            <a:spLocks noGrp="1"/>
          </p:cNvSpPr>
          <p:nvPr>
            <p:ph type="sldNum" sz="quarter" idx="12"/>
          </p:nvPr>
        </p:nvSpPr>
        <p:spPr/>
        <p:txBody>
          <a:bodyPr/>
          <a:lstStyle>
            <a:lvl1pPr>
              <a:defRPr/>
            </a:lvl1pPr>
          </a:lstStyle>
          <a:p>
            <a:pPr>
              <a:defRPr/>
            </a:pPr>
            <a:fld id="{CA1CAB1B-E564-4575-A6D5-023C0822D961}" type="slidenum">
              <a:rPr lang="en-US" altLang="en-US"/>
              <a:pPr>
                <a:defRPr/>
              </a:pPr>
              <a:t>‹#›</a:t>
            </a:fld>
            <a:endParaRPr lang="en-US" altLang="en-US"/>
          </a:p>
        </p:txBody>
      </p:sp>
    </p:spTree>
    <p:extLst>
      <p:ext uri="{BB962C8B-B14F-4D97-AF65-F5344CB8AC3E}">
        <p14:creationId xmlns:p14="http://schemas.microsoft.com/office/powerpoint/2010/main" val="26478365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Title Slide">
    <p:bg>
      <p:bgPr>
        <a:solidFill>
          <a:srgbClr val="CCCC00">
            <a:alpha val="87057"/>
          </a:srgb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70377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Picture with Caption">
    <p:spTree>
      <p:nvGrpSpPr>
        <p:cNvPr id="1" name=""/>
        <p:cNvGrpSpPr/>
        <p:nvPr/>
      </p:nvGrpSpPr>
      <p:grpSpPr>
        <a:xfrm>
          <a:off x="0" y="0"/>
          <a:ext cx="0" cy="0"/>
          <a:chOff x="0" y="0"/>
          <a:chExt cx="0" cy="0"/>
        </a:xfrm>
      </p:grpSpPr>
      <p:pic>
        <p:nvPicPr>
          <p:cNvPr id="2" name="Picture 3" descr="OP.jpg"/>
          <p:cNvPicPr>
            <a:picLocks noChangeAspect="1"/>
          </p:cNvPicPr>
          <p:nvPr userDrawn="1"/>
        </p:nvPicPr>
        <p:blipFill>
          <a:blip r:embed="rId2">
            <a:lum bright="30000" contrast="50000"/>
            <a:extLst>
              <a:ext uri="{28A0092B-C50C-407E-A947-70E740481C1C}">
                <a14:useLocalDpi xmlns:a14="http://schemas.microsoft.com/office/drawing/2010/main" val="0"/>
              </a:ext>
            </a:extLst>
          </a:blip>
          <a:srcRect r="20792" b="18813"/>
          <a:stretch>
            <a:fillRect/>
          </a:stretch>
        </p:blipFill>
        <p:spPr bwMode="auto">
          <a:xfrm>
            <a:off x="228600" y="0"/>
            <a:ext cx="836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1AAD5518-98F0-4B07-AE59-D809233E705E}"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22480643-EF58-4855-85DD-276FAB20850E}" type="slidenum">
              <a:rPr lang="en-US" altLang="en-US"/>
              <a:pPr>
                <a:defRPr/>
              </a:pPr>
              <a:t>‹#›</a:t>
            </a:fld>
            <a:endParaRPr lang="en-US" altLang="en-US"/>
          </a:p>
        </p:txBody>
      </p:sp>
    </p:spTree>
    <p:extLst>
      <p:ext uri="{BB962C8B-B14F-4D97-AF65-F5344CB8AC3E}">
        <p14:creationId xmlns:p14="http://schemas.microsoft.com/office/powerpoint/2010/main" val="18223062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Title and Vertical Text">
    <p:spTree>
      <p:nvGrpSpPr>
        <p:cNvPr id="1" name=""/>
        <p:cNvGrpSpPr/>
        <p:nvPr/>
      </p:nvGrpSpPr>
      <p:grpSpPr>
        <a:xfrm>
          <a:off x="0" y="0"/>
          <a:ext cx="0" cy="0"/>
          <a:chOff x="0" y="0"/>
          <a:chExt cx="0" cy="0"/>
        </a:xfrm>
      </p:grpSpPr>
      <p:pic>
        <p:nvPicPr>
          <p:cNvPr id="2" name="Picture 4" descr="npo000005"/>
          <p:cNvPicPr>
            <a:picLocks noChangeAspect="1" noChangeArrowheads="1"/>
          </p:cNvPicPr>
          <p:nvPr userDrawn="1"/>
        </p:nvPicPr>
        <p:blipFill>
          <a:blip r:embed="rId2">
            <a:extLst>
              <a:ext uri="{28A0092B-C50C-407E-A947-70E740481C1C}">
                <a14:useLocalDpi xmlns:a14="http://schemas.microsoft.com/office/drawing/2010/main" val="0"/>
              </a:ext>
            </a:extLst>
          </a:blip>
          <a:srcRect r="1489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extLst>
      <p:ext uri="{BB962C8B-B14F-4D97-AF65-F5344CB8AC3E}">
        <p14:creationId xmlns:p14="http://schemas.microsoft.com/office/powerpoint/2010/main" val="13807634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C8CC95D-57D7-4C7E-A68B-AB9209746A42}" type="datetime1">
              <a:rPr lang="en-US" smtClean="0"/>
              <a:t>6/4/2021</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715B359A-2F9C-4632-ABF8-3B58110D8C14}" type="slidenum">
              <a:rPr lang="en-US" altLang="en-US"/>
              <a:pPr>
                <a:defRPr/>
              </a:pPr>
              <a:t>‹#›</a:t>
            </a:fld>
            <a:endParaRPr lang="en-US" altLang="en-US" dirty="0"/>
          </a:p>
        </p:txBody>
      </p:sp>
    </p:spTree>
    <p:extLst>
      <p:ext uri="{BB962C8B-B14F-4D97-AF65-F5344CB8AC3E}">
        <p14:creationId xmlns:p14="http://schemas.microsoft.com/office/powerpoint/2010/main" val="232155174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3_Title and Vertical Text">
    <p:spTree>
      <p:nvGrpSpPr>
        <p:cNvPr id="1" name=""/>
        <p:cNvGrpSpPr/>
        <p:nvPr/>
      </p:nvGrpSpPr>
      <p:grpSpPr>
        <a:xfrm>
          <a:off x="0" y="0"/>
          <a:ext cx="0" cy="0"/>
          <a:chOff x="0" y="0"/>
          <a:chExt cx="0" cy="0"/>
        </a:xfrm>
      </p:grpSpPr>
      <p:pic>
        <p:nvPicPr>
          <p:cNvPr id="2" name="Picture 4" descr="npo000005"/>
          <p:cNvPicPr>
            <a:picLocks noChangeAspect="1" noChangeArrowheads="1"/>
          </p:cNvPicPr>
          <p:nvPr userDrawn="1"/>
        </p:nvPicPr>
        <p:blipFill>
          <a:blip r:embed="rId2">
            <a:extLst>
              <a:ext uri="{28A0092B-C50C-407E-A947-70E740481C1C}">
                <a14:useLocalDpi xmlns:a14="http://schemas.microsoft.com/office/drawing/2010/main" val="0"/>
              </a:ext>
            </a:extLst>
          </a:blip>
          <a:srcRect r="1489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extLst>
      <p:ext uri="{BB962C8B-B14F-4D97-AF65-F5344CB8AC3E}">
        <p14:creationId xmlns:p14="http://schemas.microsoft.com/office/powerpoint/2010/main" val="30833863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3156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61917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2909E4A1-5244-4387-BC7C-E5AFC214A0F5}"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7986B49-F225-45AE-BD26-F062673F03D9}" type="slidenum">
              <a:rPr lang="en-US" altLang="en-US"/>
              <a:pPr>
                <a:defRPr/>
              </a:pPr>
              <a:t>‹#›</a:t>
            </a:fld>
            <a:endParaRPr lang="en-US" altLang="en-US"/>
          </a:p>
        </p:txBody>
      </p:sp>
    </p:spTree>
    <p:extLst>
      <p:ext uri="{BB962C8B-B14F-4D97-AF65-F5344CB8AC3E}">
        <p14:creationId xmlns:p14="http://schemas.microsoft.com/office/powerpoint/2010/main" val="42779571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6"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7"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8"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10"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1"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2"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3" name="Oval 12"/>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4" name="Freeform 13"/>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TextBox 14"/>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16" name="Oval 15"/>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7" name="TextBox 16"/>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Tree>
    <p:extLst>
      <p:ext uri="{BB962C8B-B14F-4D97-AF65-F5344CB8AC3E}">
        <p14:creationId xmlns:p14="http://schemas.microsoft.com/office/powerpoint/2010/main" val="4040965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6"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7"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8"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10"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1"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2"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3" name="Oval 12"/>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4" name="Freeform 13"/>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TextBox 14"/>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16" name="Oval 15"/>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7" name="TextBox 16"/>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
        <p:nvSpPr>
          <p:cNvPr id="18" name="Freeform 17"/>
          <p:cNvSpPr/>
          <p:nvPr userDrawn="1"/>
        </p:nvSpPr>
        <p:spPr>
          <a:xfrm>
            <a:off x="984250" y="88900"/>
            <a:ext cx="7253288" cy="6705600"/>
          </a:xfrm>
          <a:custGeom>
            <a:avLst/>
            <a:gdLst>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212258 w 3274142"/>
              <a:gd name="connsiteY19" fmla="*/ 383458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509988 w 3274142"/>
              <a:gd name="connsiteY19" fmla="*/ 829243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09988 w 3274142"/>
              <a:gd name="connsiteY18" fmla="*/ 829243 h 2846438"/>
              <a:gd name="connsiteX19" fmla="*/ 1755058 w 3274142"/>
              <a:gd name="connsiteY19" fmla="*/ 589935 h 2846438"/>
              <a:gd name="connsiteX20" fmla="*/ 1533832 w 3274142"/>
              <a:gd name="connsiteY20" fmla="*/ 516193 h 2846438"/>
              <a:gd name="connsiteX21" fmla="*/ 1061884 w 3274142"/>
              <a:gd name="connsiteY21" fmla="*/ 516193 h 2846438"/>
              <a:gd name="connsiteX22" fmla="*/ 752168 w 3274142"/>
              <a:gd name="connsiteY22" fmla="*/ 870154 h 2846438"/>
              <a:gd name="connsiteX23" fmla="*/ 235974 w 3274142"/>
              <a:gd name="connsiteY23" fmla="*/ 929148 h 2846438"/>
              <a:gd name="connsiteX24" fmla="*/ 0 w 3274142"/>
              <a:gd name="connsiteY24" fmla="*/ 1430593 h 2846438"/>
              <a:gd name="connsiteX25" fmla="*/ 103238 w 3274142"/>
              <a:gd name="connsiteY25" fmla="*/ 1769806 h 2846438"/>
              <a:gd name="connsiteX26" fmla="*/ 73742 w 3274142"/>
              <a:gd name="connsiteY26" fmla="*/ 1961535 h 2846438"/>
              <a:gd name="connsiteX27" fmla="*/ 176980 w 3274142"/>
              <a:gd name="connsiteY27" fmla="*/ 2094271 h 2846438"/>
              <a:gd name="connsiteX28" fmla="*/ 221226 w 3274142"/>
              <a:gd name="connsiteY28" fmla="*/ 2300748 h 2846438"/>
              <a:gd name="connsiteX29" fmla="*/ 206477 w 3274142"/>
              <a:gd name="connsiteY29" fmla="*/ 2580967 h 2846438"/>
              <a:gd name="connsiteX30" fmla="*/ 353961 w 3274142"/>
              <a:gd name="connsiteY30" fmla="*/ 2713703 h 2846438"/>
              <a:gd name="connsiteX31" fmla="*/ 530942 w 3274142"/>
              <a:gd name="connsiteY31" fmla="*/ 2846438 h 2846438"/>
              <a:gd name="connsiteX32" fmla="*/ 884903 w 3274142"/>
              <a:gd name="connsiteY32" fmla="*/ 2772696 h 2846438"/>
              <a:gd name="connsiteX33" fmla="*/ 1165122 w 3274142"/>
              <a:gd name="connsiteY33" fmla="*/ 2787445 h 2846438"/>
              <a:gd name="connsiteX34" fmla="*/ 1297858 w 3274142"/>
              <a:gd name="connsiteY34" fmla="*/ 2787445 h 2846438"/>
              <a:gd name="connsiteX0" fmla="*/ 1297858 w 3274142"/>
              <a:gd name="connsiteY0" fmla="*/ 2654710 h 2713703"/>
              <a:gd name="connsiteX1" fmla="*/ 1548580 w 3274142"/>
              <a:gd name="connsiteY1" fmla="*/ 2521974 h 2713703"/>
              <a:gd name="connsiteX2" fmla="*/ 1533832 w 3274142"/>
              <a:gd name="connsiteY2" fmla="*/ 2271252 h 2713703"/>
              <a:gd name="connsiteX3" fmla="*/ 1887793 w 3274142"/>
              <a:gd name="connsiteY3" fmla="*/ 2094271 h 2713703"/>
              <a:gd name="connsiteX4" fmla="*/ 2330245 w 3274142"/>
              <a:gd name="connsiteY4" fmla="*/ 1563329 h 2713703"/>
              <a:gd name="connsiteX5" fmla="*/ 2639961 w 3274142"/>
              <a:gd name="connsiteY5" fmla="*/ 1563329 h 2713703"/>
              <a:gd name="connsiteX6" fmla="*/ 2831690 w 3274142"/>
              <a:gd name="connsiteY6" fmla="*/ 1386348 h 2713703"/>
              <a:gd name="connsiteX7" fmla="*/ 2831690 w 3274142"/>
              <a:gd name="connsiteY7" fmla="*/ 1165123 h 2713703"/>
              <a:gd name="connsiteX8" fmla="*/ 2875935 w 3274142"/>
              <a:gd name="connsiteY8" fmla="*/ 988142 h 2713703"/>
              <a:gd name="connsiteX9" fmla="*/ 3126658 w 3274142"/>
              <a:gd name="connsiteY9" fmla="*/ 884903 h 2713703"/>
              <a:gd name="connsiteX10" fmla="*/ 3244645 w 3274142"/>
              <a:gd name="connsiteY10" fmla="*/ 825910 h 2713703"/>
              <a:gd name="connsiteX11" fmla="*/ 3274142 w 3274142"/>
              <a:gd name="connsiteY11" fmla="*/ 752168 h 2713703"/>
              <a:gd name="connsiteX12" fmla="*/ 3274142 w 3274142"/>
              <a:gd name="connsiteY12" fmla="*/ 693174 h 2713703"/>
              <a:gd name="connsiteX13" fmla="*/ 3082413 w 3274142"/>
              <a:gd name="connsiteY13" fmla="*/ 604684 h 2713703"/>
              <a:gd name="connsiteX14" fmla="*/ 3023419 w 3274142"/>
              <a:gd name="connsiteY14" fmla="*/ 398207 h 2713703"/>
              <a:gd name="connsiteX15" fmla="*/ 3067664 w 3274142"/>
              <a:gd name="connsiteY15" fmla="*/ 191729 h 2713703"/>
              <a:gd name="connsiteX16" fmla="*/ 3170903 w 3274142"/>
              <a:gd name="connsiteY16" fmla="*/ 0 h 2713703"/>
              <a:gd name="connsiteX17" fmla="*/ 2509988 w 3274142"/>
              <a:gd name="connsiteY17" fmla="*/ 696508 h 2713703"/>
              <a:gd name="connsiteX18" fmla="*/ 1755058 w 3274142"/>
              <a:gd name="connsiteY18" fmla="*/ 457200 h 2713703"/>
              <a:gd name="connsiteX19" fmla="*/ 1533832 w 3274142"/>
              <a:gd name="connsiteY19" fmla="*/ 383458 h 2713703"/>
              <a:gd name="connsiteX20" fmla="*/ 1061884 w 3274142"/>
              <a:gd name="connsiteY20" fmla="*/ 383458 h 2713703"/>
              <a:gd name="connsiteX21" fmla="*/ 752168 w 3274142"/>
              <a:gd name="connsiteY21" fmla="*/ 737419 h 2713703"/>
              <a:gd name="connsiteX22" fmla="*/ 235974 w 3274142"/>
              <a:gd name="connsiteY22" fmla="*/ 796413 h 2713703"/>
              <a:gd name="connsiteX23" fmla="*/ 0 w 3274142"/>
              <a:gd name="connsiteY23" fmla="*/ 1297858 h 2713703"/>
              <a:gd name="connsiteX24" fmla="*/ 103238 w 3274142"/>
              <a:gd name="connsiteY24" fmla="*/ 1637071 h 2713703"/>
              <a:gd name="connsiteX25" fmla="*/ 73742 w 3274142"/>
              <a:gd name="connsiteY25" fmla="*/ 1828800 h 2713703"/>
              <a:gd name="connsiteX26" fmla="*/ 176980 w 3274142"/>
              <a:gd name="connsiteY26" fmla="*/ 1961536 h 2713703"/>
              <a:gd name="connsiteX27" fmla="*/ 221226 w 3274142"/>
              <a:gd name="connsiteY27" fmla="*/ 2168013 h 2713703"/>
              <a:gd name="connsiteX28" fmla="*/ 206477 w 3274142"/>
              <a:gd name="connsiteY28" fmla="*/ 2448232 h 2713703"/>
              <a:gd name="connsiteX29" fmla="*/ 353961 w 3274142"/>
              <a:gd name="connsiteY29" fmla="*/ 2580968 h 2713703"/>
              <a:gd name="connsiteX30" fmla="*/ 530942 w 3274142"/>
              <a:gd name="connsiteY30" fmla="*/ 2713703 h 2713703"/>
              <a:gd name="connsiteX31" fmla="*/ 884903 w 3274142"/>
              <a:gd name="connsiteY31" fmla="*/ 2639961 h 2713703"/>
              <a:gd name="connsiteX32" fmla="*/ 1165122 w 3274142"/>
              <a:gd name="connsiteY32" fmla="*/ 2654710 h 2713703"/>
              <a:gd name="connsiteX33" fmla="*/ 1297858 w 3274142"/>
              <a:gd name="connsiteY33" fmla="*/ 2654710 h 2713703"/>
              <a:gd name="connsiteX0" fmla="*/ 1297858 w 3274142"/>
              <a:gd name="connsiteY0" fmla="*/ 2462981 h 2521974"/>
              <a:gd name="connsiteX1" fmla="*/ 1548580 w 3274142"/>
              <a:gd name="connsiteY1" fmla="*/ 2330245 h 2521974"/>
              <a:gd name="connsiteX2" fmla="*/ 1533832 w 3274142"/>
              <a:gd name="connsiteY2" fmla="*/ 2079523 h 2521974"/>
              <a:gd name="connsiteX3" fmla="*/ 1887793 w 3274142"/>
              <a:gd name="connsiteY3" fmla="*/ 1902542 h 2521974"/>
              <a:gd name="connsiteX4" fmla="*/ 2330245 w 3274142"/>
              <a:gd name="connsiteY4" fmla="*/ 1371600 h 2521974"/>
              <a:gd name="connsiteX5" fmla="*/ 2639961 w 3274142"/>
              <a:gd name="connsiteY5" fmla="*/ 1371600 h 2521974"/>
              <a:gd name="connsiteX6" fmla="*/ 2831690 w 3274142"/>
              <a:gd name="connsiteY6" fmla="*/ 1194619 h 2521974"/>
              <a:gd name="connsiteX7" fmla="*/ 2831690 w 3274142"/>
              <a:gd name="connsiteY7" fmla="*/ 973394 h 2521974"/>
              <a:gd name="connsiteX8" fmla="*/ 2875935 w 3274142"/>
              <a:gd name="connsiteY8" fmla="*/ 796413 h 2521974"/>
              <a:gd name="connsiteX9" fmla="*/ 3126658 w 3274142"/>
              <a:gd name="connsiteY9" fmla="*/ 693174 h 2521974"/>
              <a:gd name="connsiteX10" fmla="*/ 3244645 w 3274142"/>
              <a:gd name="connsiteY10" fmla="*/ 634181 h 2521974"/>
              <a:gd name="connsiteX11" fmla="*/ 3274142 w 3274142"/>
              <a:gd name="connsiteY11" fmla="*/ 560439 h 2521974"/>
              <a:gd name="connsiteX12" fmla="*/ 3274142 w 3274142"/>
              <a:gd name="connsiteY12" fmla="*/ 501445 h 2521974"/>
              <a:gd name="connsiteX13" fmla="*/ 3082413 w 3274142"/>
              <a:gd name="connsiteY13" fmla="*/ 412955 h 2521974"/>
              <a:gd name="connsiteX14" fmla="*/ 3023419 w 3274142"/>
              <a:gd name="connsiteY14" fmla="*/ 206478 h 2521974"/>
              <a:gd name="connsiteX15" fmla="*/ 3067664 w 3274142"/>
              <a:gd name="connsiteY15" fmla="*/ 0 h 2521974"/>
              <a:gd name="connsiteX16" fmla="*/ 2509988 w 3274142"/>
              <a:gd name="connsiteY16" fmla="*/ 504779 h 2521974"/>
              <a:gd name="connsiteX17" fmla="*/ 1755058 w 3274142"/>
              <a:gd name="connsiteY17" fmla="*/ 265471 h 2521974"/>
              <a:gd name="connsiteX18" fmla="*/ 1533832 w 3274142"/>
              <a:gd name="connsiteY18" fmla="*/ 191729 h 2521974"/>
              <a:gd name="connsiteX19" fmla="*/ 1061884 w 3274142"/>
              <a:gd name="connsiteY19" fmla="*/ 191729 h 2521974"/>
              <a:gd name="connsiteX20" fmla="*/ 752168 w 3274142"/>
              <a:gd name="connsiteY20" fmla="*/ 545690 h 2521974"/>
              <a:gd name="connsiteX21" fmla="*/ 235974 w 3274142"/>
              <a:gd name="connsiteY21" fmla="*/ 604684 h 2521974"/>
              <a:gd name="connsiteX22" fmla="*/ 0 w 3274142"/>
              <a:gd name="connsiteY22" fmla="*/ 1106129 h 2521974"/>
              <a:gd name="connsiteX23" fmla="*/ 103238 w 3274142"/>
              <a:gd name="connsiteY23" fmla="*/ 1445342 h 2521974"/>
              <a:gd name="connsiteX24" fmla="*/ 73742 w 3274142"/>
              <a:gd name="connsiteY24" fmla="*/ 1637071 h 2521974"/>
              <a:gd name="connsiteX25" fmla="*/ 176980 w 3274142"/>
              <a:gd name="connsiteY25" fmla="*/ 1769807 h 2521974"/>
              <a:gd name="connsiteX26" fmla="*/ 221226 w 3274142"/>
              <a:gd name="connsiteY26" fmla="*/ 1976284 h 2521974"/>
              <a:gd name="connsiteX27" fmla="*/ 206477 w 3274142"/>
              <a:gd name="connsiteY27" fmla="*/ 2256503 h 2521974"/>
              <a:gd name="connsiteX28" fmla="*/ 353961 w 3274142"/>
              <a:gd name="connsiteY28" fmla="*/ 2389239 h 2521974"/>
              <a:gd name="connsiteX29" fmla="*/ 530942 w 3274142"/>
              <a:gd name="connsiteY29" fmla="*/ 2521974 h 2521974"/>
              <a:gd name="connsiteX30" fmla="*/ 884903 w 3274142"/>
              <a:gd name="connsiteY30" fmla="*/ 2448232 h 2521974"/>
              <a:gd name="connsiteX31" fmla="*/ 1165122 w 3274142"/>
              <a:gd name="connsiteY31" fmla="*/ 2462981 h 2521974"/>
              <a:gd name="connsiteX32" fmla="*/ 1297858 w 3274142"/>
              <a:gd name="connsiteY32" fmla="*/ 2462981 h 2521974"/>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3023419 w 3274142"/>
              <a:gd name="connsiteY14" fmla="*/ 14749 h 2330245"/>
              <a:gd name="connsiteX15" fmla="*/ 2509988 w 3274142"/>
              <a:gd name="connsiteY15" fmla="*/ 313050 h 2330245"/>
              <a:gd name="connsiteX16" fmla="*/ 1755058 w 3274142"/>
              <a:gd name="connsiteY16" fmla="*/ 73742 h 2330245"/>
              <a:gd name="connsiteX17" fmla="*/ 1533832 w 3274142"/>
              <a:gd name="connsiteY17" fmla="*/ 0 h 2330245"/>
              <a:gd name="connsiteX18" fmla="*/ 1061884 w 3274142"/>
              <a:gd name="connsiteY18" fmla="*/ 0 h 2330245"/>
              <a:gd name="connsiteX19" fmla="*/ 752168 w 3274142"/>
              <a:gd name="connsiteY19" fmla="*/ 353961 h 2330245"/>
              <a:gd name="connsiteX20" fmla="*/ 235974 w 3274142"/>
              <a:gd name="connsiteY20" fmla="*/ 412955 h 2330245"/>
              <a:gd name="connsiteX21" fmla="*/ 0 w 3274142"/>
              <a:gd name="connsiteY21" fmla="*/ 914400 h 2330245"/>
              <a:gd name="connsiteX22" fmla="*/ 103238 w 3274142"/>
              <a:gd name="connsiteY22" fmla="*/ 1253613 h 2330245"/>
              <a:gd name="connsiteX23" fmla="*/ 73742 w 3274142"/>
              <a:gd name="connsiteY23" fmla="*/ 1445342 h 2330245"/>
              <a:gd name="connsiteX24" fmla="*/ 176980 w 3274142"/>
              <a:gd name="connsiteY24" fmla="*/ 1578078 h 2330245"/>
              <a:gd name="connsiteX25" fmla="*/ 221226 w 3274142"/>
              <a:gd name="connsiteY25" fmla="*/ 1784555 h 2330245"/>
              <a:gd name="connsiteX26" fmla="*/ 206477 w 3274142"/>
              <a:gd name="connsiteY26" fmla="*/ 2064774 h 2330245"/>
              <a:gd name="connsiteX27" fmla="*/ 353961 w 3274142"/>
              <a:gd name="connsiteY27" fmla="*/ 2197510 h 2330245"/>
              <a:gd name="connsiteX28" fmla="*/ 530942 w 3274142"/>
              <a:gd name="connsiteY28" fmla="*/ 2330245 h 2330245"/>
              <a:gd name="connsiteX29" fmla="*/ 884903 w 3274142"/>
              <a:gd name="connsiteY29" fmla="*/ 2256503 h 2330245"/>
              <a:gd name="connsiteX30" fmla="*/ 1165122 w 3274142"/>
              <a:gd name="connsiteY30" fmla="*/ 2271252 h 2330245"/>
              <a:gd name="connsiteX31" fmla="*/ 1297858 w 3274142"/>
              <a:gd name="connsiteY31"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2509988 w 3274142"/>
              <a:gd name="connsiteY14" fmla="*/ 313050 h 2330245"/>
              <a:gd name="connsiteX15" fmla="*/ 1755058 w 3274142"/>
              <a:gd name="connsiteY15" fmla="*/ 73742 h 2330245"/>
              <a:gd name="connsiteX16" fmla="*/ 1533832 w 3274142"/>
              <a:gd name="connsiteY16" fmla="*/ 0 h 2330245"/>
              <a:gd name="connsiteX17" fmla="*/ 1061884 w 3274142"/>
              <a:gd name="connsiteY17" fmla="*/ 0 h 2330245"/>
              <a:gd name="connsiteX18" fmla="*/ 752168 w 3274142"/>
              <a:gd name="connsiteY18" fmla="*/ 353961 h 2330245"/>
              <a:gd name="connsiteX19" fmla="*/ 235974 w 3274142"/>
              <a:gd name="connsiteY19" fmla="*/ 412955 h 2330245"/>
              <a:gd name="connsiteX20" fmla="*/ 0 w 3274142"/>
              <a:gd name="connsiteY20" fmla="*/ 914400 h 2330245"/>
              <a:gd name="connsiteX21" fmla="*/ 103238 w 3274142"/>
              <a:gd name="connsiteY21" fmla="*/ 1253613 h 2330245"/>
              <a:gd name="connsiteX22" fmla="*/ 73742 w 3274142"/>
              <a:gd name="connsiteY22" fmla="*/ 1445342 h 2330245"/>
              <a:gd name="connsiteX23" fmla="*/ 176980 w 3274142"/>
              <a:gd name="connsiteY23" fmla="*/ 1578078 h 2330245"/>
              <a:gd name="connsiteX24" fmla="*/ 221226 w 3274142"/>
              <a:gd name="connsiteY24" fmla="*/ 1784555 h 2330245"/>
              <a:gd name="connsiteX25" fmla="*/ 206477 w 3274142"/>
              <a:gd name="connsiteY25" fmla="*/ 2064774 h 2330245"/>
              <a:gd name="connsiteX26" fmla="*/ 353961 w 3274142"/>
              <a:gd name="connsiteY26" fmla="*/ 2197510 h 2330245"/>
              <a:gd name="connsiteX27" fmla="*/ 530942 w 3274142"/>
              <a:gd name="connsiteY27" fmla="*/ 2330245 h 2330245"/>
              <a:gd name="connsiteX28" fmla="*/ 884903 w 3274142"/>
              <a:gd name="connsiteY28" fmla="*/ 2256503 h 2330245"/>
              <a:gd name="connsiteX29" fmla="*/ 1165122 w 3274142"/>
              <a:gd name="connsiteY29" fmla="*/ 2271252 h 2330245"/>
              <a:gd name="connsiteX30" fmla="*/ 1297858 w 3274142"/>
              <a:gd name="connsiteY30"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2509988 w 3274142"/>
              <a:gd name="connsiteY13" fmla="*/ 313050 h 2330245"/>
              <a:gd name="connsiteX14" fmla="*/ 1755058 w 3274142"/>
              <a:gd name="connsiteY14" fmla="*/ 73742 h 2330245"/>
              <a:gd name="connsiteX15" fmla="*/ 1533832 w 3274142"/>
              <a:gd name="connsiteY15" fmla="*/ 0 h 2330245"/>
              <a:gd name="connsiteX16" fmla="*/ 1061884 w 3274142"/>
              <a:gd name="connsiteY16" fmla="*/ 0 h 2330245"/>
              <a:gd name="connsiteX17" fmla="*/ 752168 w 3274142"/>
              <a:gd name="connsiteY17" fmla="*/ 353961 h 2330245"/>
              <a:gd name="connsiteX18" fmla="*/ 235974 w 3274142"/>
              <a:gd name="connsiteY18" fmla="*/ 412955 h 2330245"/>
              <a:gd name="connsiteX19" fmla="*/ 0 w 3274142"/>
              <a:gd name="connsiteY19" fmla="*/ 914400 h 2330245"/>
              <a:gd name="connsiteX20" fmla="*/ 103238 w 3274142"/>
              <a:gd name="connsiteY20" fmla="*/ 1253613 h 2330245"/>
              <a:gd name="connsiteX21" fmla="*/ 73742 w 3274142"/>
              <a:gd name="connsiteY21" fmla="*/ 1445342 h 2330245"/>
              <a:gd name="connsiteX22" fmla="*/ 176980 w 3274142"/>
              <a:gd name="connsiteY22" fmla="*/ 1578078 h 2330245"/>
              <a:gd name="connsiteX23" fmla="*/ 221226 w 3274142"/>
              <a:gd name="connsiteY23" fmla="*/ 1784555 h 2330245"/>
              <a:gd name="connsiteX24" fmla="*/ 206477 w 3274142"/>
              <a:gd name="connsiteY24" fmla="*/ 2064774 h 2330245"/>
              <a:gd name="connsiteX25" fmla="*/ 353961 w 3274142"/>
              <a:gd name="connsiteY25" fmla="*/ 2197510 h 2330245"/>
              <a:gd name="connsiteX26" fmla="*/ 530942 w 3274142"/>
              <a:gd name="connsiteY26" fmla="*/ 2330245 h 2330245"/>
              <a:gd name="connsiteX27" fmla="*/ 884903 w 3274142"/>
              <a:gd name="connsiteY27" fmla="*/ 2256503 h 2330245"/>
              <a:gd name="connsiteX28" fmla="*/ 1165122 w 3274142"/>
              <a:gd name="connsiteY28" fmla="*/ 2271252 h 2330245"/>
              <a:gd name="connsiteX29" fmla="*/ 1297858 w 3274142"/>
              <a:gd name="connsiteY29"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2509988 w 3274142"/>
              <a:gd name="connsiteY12" fmla="*/ 313050 h 2330245"/>
              <a:gd name="connsiteX13" fmla="*/ 1755058 w 3274142"/>
              <a:gd name="connsiteY13" fmla="*/ 73742 h 2330245"/>
              <a:gd name="connsiteX14" fmla="*/ 1533832 w 3274142"/>
              <a:gd name="connsiteY14" fmla="*/ 0 h 2330245"/>
              <a:gd name="connsiteX15" fmla="*/ 1061884 w 3274142"/>
              <a:gd name="connsiteY15" fmla="*/ 0 h 2330245"/>
              <a:gd name="connsiteX16" fmla="*/ 752168 w 3274142"/>
              <a:gd name="connsiteY16" fmla="*/ 353961 h 2330245"/>
              <a:gd name="connsiteX17" fmla="*/ 235974 w 3274142"/>
              <a:gd name="connsiteY17" fmla="*/ 412955 h 2330245"/>
              <a:gd name="connsiteX18" fmla="*/ 0 w 3274142"/>
              <a:gd name="connsiteY18" fmla="*/ 914400 h 2330245"/>
              <a:gd name="connsiteX19" fmla="*/ 103238 w 3274142"/>
              <a:gd name="connsiteY19" fmla="*/ 1253613 h 2330245"/>
              <a:gd name="connsiteX20" fmla="*/ 73742 w 3274142"/>
              <a:gd name="connsiteY20" fmla="*/ 1445342 h 2330245"/>
              <a:gd name="connsiteX21" fmla="*/ 176980 w 3274142"/>
              <a:gd name="connsiteY21" fmla="*/ 1578078 h 2330245"/>
              <a:gd name="connsiteX22" fmla="*/ 221226 w 3274142"/>
              <a:gd name="connsiteY22" fmla="*/ 1784555 h 2330245"/>
              <a:gd name="connsiteX23" fmla="*/ 206477 w 3274142"/>
              <a:gd name="connsiteY23" fmla="*/ 2064774 h 2330245"/>
              <a:gd name="connsiteX24" fmla="*/ 353961 w 3274142"/>
              <a:gd name="connsiteY24" fmla="*/ 2197510 h 2330245"/>
              <a:gd name="connsiteX25" fmla="*/ 530942 w 3274142"/>
              <a:gd name="connsiteY25" fmla="*/ 2330245 h 2330245"/>
              <a:gd name="connsiteX26" fmla="*/ 884903 w 3274142"/>
              <a:gd name="connsiteY26" fmla="*/ 2256503 h 2330245"/>
              <a:gd name="connsiteX27" fmla="*/ 1165122 w 3274142"/>
              <a:gd name="connsiteY27" fmla="*/ 2271252 h 2330245"/>
              <a:gd name="connsiteX28" fmla="*/ 1297858 w 3274142"/>
              <a:gd name="connsiteY28" fmla="*/ 2271252 h 2330245"/>
              <a:gd name="connsiteX0" fmla="*/ 1297858 w 3244645"/>
              <a:gd name="connsiteY0" fmla="*/ 2271252 h 2330245"/>
              <a:gd name="connsiteX1" fmla="*/ 1548580 w 3244645"/>
              <a:gd name="connsiteY1" fmla="*/ 2138516 h 2330245"/>
              <a:gd name="connsiteX2" fmla="*/ 1533832 w 3244645"/>
              <a:gd name="connsiteY2" fmla="*/ 1887794 h 2330245"/>
              <a:gd name="connsiteX3" fmla="*/ 1887793 w 3244645"/>
              <a:gd name="connsiteY3" fmla="*/ 1710813 h 2330245"/>
              <a:gd name="connsiteX4" fmla="*/ 2330245 w 3244645"/>
              <a:gd name="connsiteY4" fmla="*/ 1179871 h 2330245"/>
              <a:gd name="connsiteX5" fmla="*/ 2639961 w 3244645"/>
              <a:gd name="connsiteY5" fmla="*/ 1179871 h 2330245"/>
              <a:gd name="connsiteX6" fmla="*/ 2831690 w 3244645"/>
              <a:gd name="connsiteY6" fmla="*/ 1002890 h 2330245"/>
              <a:gd name="connsiteX7" fmla="*/ 2831690 w 3244645"/>
              <a:gd name="connsiteY7" fmla="*/ 781665 h 2330245"/>
              <a:gd name="connsiteX8" fmla="*/ 2875935 w 3244645"/>
              <a:gd name="connsiteY8" fmla="*/ 604684 h 2330245"/>
              <a:gd name="connsiteX9" fmla="*/ 3126658 w 3244645"/>
              <a:gd name="connsiteY9" fmla="*/ 501445 h 2330245"/>
              <a:gd name="connsiteX10" fmla="*/ 3244645 w 3244645"/>
              <a:gd name="connsiteY10" fmla="*/ 442452 h 2330245"/>
              <a:gd name="connsiteX11" fmla="*/ 2509988 w 3244645"/>
              <a:gd name="connsiteY11" fmla="*/ 313050 h 2330245"/>
              <a:gd name="connsiteX12" fmla="*/ 1755058 w 3244645"/>
              <a:gd name="connsiteY12" fmla="*/ 73742 h 2330245"/>
              <a:gd name="connsiteX13" fmla="*/ 1533832 w 3244645"/>
              <a:gd name="connsiteY13" fmla="*/ 0 h 2330245"/>
              <a:gd name="connsiteX14" fmla="*/ 1061884 w 3244645"/>
              <a:gd name="connsiteY14" fmla="*/ 0 h 2330245"/>
              <a:gd name="connsiteX15" fmla="*/ 752168 w 3244645"/>
              <a:gd name="connsiteY15" fmla="*/ 353961 h 2330245"/>
              <a:gd name="connsiteX16" fmla="*/ 235974 w 3244645"/>
              <a:gd name="connsiteY16" fmla="*/ 412955 h 2330245"/>
              <a:gd name="connsiteX17" fmla="*/ 0 w 3244645"/>
              <a:gd name="connsiteY17" fmla="*/ 914400 h 2330245"/>
              <a:gd name="connsiteX18" fmla="*/ 103238 w 3244645"/>
              <a:gd name="connsiteY18" fmla="*/ 1253613 h 2330245"/>
              <a:gd name="connsiteX19" fmla="*/ 73742 w 3244645"/>
              <a:gd name="connsiteY19" fmla="*/ 1445342 h 2330245"/>
              <a:gd name="connsiteX20" fmla="*/ 176980 w 3244645"/>
              <a:gd name="connsiteY20" fmla="*/ 1578078 h 2330245"/>
              <a:gd name="connsiteX21" fmla="*/ 221226 w 3244645"/>
              <a:gd name="connsiteY21" fmla="*/ 1784555 h 2330245"/>
              <a:gd name="connsiteX22" fmla="*/ 206477 w 3244645"/>
              <a:gd name="connsiteY22" fmla="*/ 2064774 h 2330245"/>
              <a:gd name="connsiteX23" fmla="*/ 353961 w 3244645"/>
              <a:gd name="connsiteY23" fmla="*/ 2197510 h 2330245"/>
              <a:gd name="connsiteX24" fmla="*/ 530942 w 3244645"/>
              <a:gd name="connsiteY24" fmla="*/ 2330245 h 2330245"/>
              <a:gd name="connsiteX25" fmla="*/ 884903 w 3244645"/>
              <a:gd name="connsiteY25" fmla="*/ 2256503 h 2330245"/>
              <a:gd name="connsiteX26" fmla="*/ 1165122 w 3244645"/>
              <a:gd name="connsiteY26" fmla="*/ 2271252 h 2330245"/>
              <a:gd name="connsiteX27" fmla="*/ 1297858 w 3244645"/>
              <a:gd name="connsiteY27" fmla="*/ 2271252 h 2330245"/>
              <a:gd name="connsiteX0" fmla="*/ 1297858 w 3126658"/>
              <a:gd name="connsiteY0" fmla="*/ 2271252 h 2330245"/>
              <a:gd name="connsiteX1" fmla="*/ 1548580 w 3126658"/>
              <a:gd name="connsiteY1" fmla="*/ 2138516 h 2330245"/>
              <a:gd name="connsiteX2" fmla="*/ 1533832 w 3126658"/>
              <a:gd name="connsiteY2" fmla="*/ 1887794 h 2330245"/>
              <a:gd name="connsiteX3" fmla="*/ 1887793 w 3126658"/>
              <a:gd name="connsiteY3" fmla="*/ 1710813 h 2330245"/>
              <a:gd name="connsiteX4" fmla="*/ 2330245 w 3126658"/>
              <a:gd name="connsiteY4" fmla="*/ 1179871 h 2330245"/>
              <a:gd name="connsiteX5" fmla="*/ 2639961 w 3126658"/>
              <a:gd name="connsiteY5" fmla="*/ 1179871 h 2330245"/>
              <a:gd name="connsiteX6" fmla="*/ 2831690 w 3126658"/>
              <a:gd name="connsiteY6" fmla="*/ 1002890 h 2330245"/>
              <a:gd name="connsiteX7" fmla="*/ 2831690 w 3126658"/>
              <a:gd name="connsiteY7" fmla="*/ 781665 h 2330245"/>
              <a:gd name="connsiteX8" fmla="*/ 2875935 w 3126658"/>
              <a:gd name="connsiteY8" fmla="*/ 604684 h 2330245"/>
              <a:gd name="connsiteX9" fmla="*/ 3126658 w 3126658"/>
              <a:gd name="connsiteY9" fmla="*/ 501445 h 2330245"/>
              <a:gd name="connsiteX10" fmla="*/ 2509988 w 3126658"/>
              <a:gd name="connsiteY10" fmla="*/ 313050 h 2330245"/>
              <a:gd name="connsiteX11" fmla="*/ 1755058 w 3126658"/>
              <a:gd name="connsiteY11" fmla="*/ 73742 h 2330245"/>
              <a:gd name="connsiteX12" fmla="*/ 1533832 w 3126658"/>
              <a:gd name="connsiteY12" fmla="*/ 0 h 2330245"/>
              <a:gd name="connsiteX13" fmla="*/ 1061884 w 3126658"/>
              <a:gd name="connsiteY13" fmla="*/ 0 h 2330245"/>
              <a:gd name="connsiteX14" fmla="*/ 752168 w 3126658"/>
              <a:gd name="connsiteY14" fmla="*/ 353961 h 2330245"/>
              <a:gd name="connsiteX15" fmla="*/ 235974 w 3126658"/>
              <a:gd name="connsiteY15" fmla="*/ 412955 h 2330245"/>
              <a:gd name="connsiteX16" fmla="*/ 0 w 3126658"/>
              <a:gd name="connsiteY16" fmla="*/ 914400 h 2330245"/>
              <a:gd name="connsiteX17" fmla="*/ 103238 w 3126658"/>
              <a:gd name="connsiteY17" fmla="*/ 1253613 h 2330245"/>
              <a:gd name="connsiteX18" fmla="*/ 73742 w 3126658"/>
              <a:gd name="connsiteY18" fmla="*/ 1445342 h 2330245"/>
              <a:gd name="connsiteX19" fmla="*/ 176980 w 3126658"/>
              <a:gd name="connsiteY19" fmla="*/ 1578078 h 2330245"/>
              <a:gd name="connsiteX20" fmla="*/ 221226 w 3126658"/>
              <a:gd name="connsiteY20" fmla="*/ 1784555 h 2330245"/>
              <a:gd name="connsiteX21" fmla="*/ 206477 w 3126658"/>
              <a:gd name="connsiteY21" fmla="*/ 2064774 h 2330245"/>
              <a:gd name="connsiteX22" fmla="*/ 353961 w 3126658"/>
              <a:gd name="connsiteY22" fmla="*/ 2197510 h 2330245"/>
              <a:gd name="connsiteX23" fmla="*/ 530942 w 3126658"/>
              <a:gd name="connsiteY23" fmla="*/ 2330245 h 2330245"/>
              <a:gd name="connsiteX24" fmla="*/ 884903 w 3126658"/>
              <a:gd name="connsiteY24" fmla="*/ 2256503 h 2330245"/>
              <a:gd name="connsiteX25" fmla="*/ 1165122 w 3126658"/>
              <a:gd name="connsiteY25" fmla="*/ 2271252 h 2330245"/>
              <a:gd name="connsiteX26" fmla="*/ 1297858 w 3126658"/>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1755058 w 2875935"/>
              <a:gd name="connsiteY10" fmla="*/ 73742 h 2330245"/>
              <a:gd name="connsiteX11" fmla="*/ 1533832 w 2875935"/>
              <a:gd name="connsiteY11" fmla="*/ 0 h 2330245"/>
              <a:gd name="connsiteX12" fmla="*/ 1061884 w 2875935"/>
              <a:gd name="connsiteY12" fmla="*/ 0 h 2330245"/>
              <a:gd name="connsiteX13" fmla="*/ 752168 w 2875935"/>
              <a:gd name="connsiteY13" fmla="*/ 353961 h 2330245"/>
              <a:gd name="connsiteX14" fmla="*/ 235974 w 2875935"/>
              <a:gd name="connsiteY14" fmla="*/ 412955 h 2330245"/>
              <a:gd name="connsiteX15" fmla="*/ 0 w 2875935"/>
              <a:gd name="connsiteY15" fmla="*/ 914400 h 2330245"/>
              <a:gd name="connsiteX16" fmla="*/ 103238 w 2875935"/>
              <a:gd name="connsiteY16" fmla="*/ 1253613 h 2330245"/>
              <a:gd name="connsiteX17" fmla="*/ 73742 w 2875935"/>
              <a:gd name="connsiteY17" fmla="*/ 1445342 h 2330245"/>
              <a:gd name="connsiteX18" fmla="*/ 176980 w 2875935"/>
              <a:gd name="connsiteY18" fmla="*/ 1578078 h 2330245"/>
              <a:gd name="connsiteX19" fmla="*/ 221226 w 2875935"/>
              <a:gd name="connsiteY19" fmla="*/ 1784555 h 2330245"/>
              <a:gd name="connsiteX20" fmla="*/ 206477 w 2875935"/>
              <a:gd name="connsiteY20" fmla="*/ 2064774 h 2330245"/>
              <a:gd name="connsiteX21" fmla="*/ 353961 w 2875935"/>
              <a:gd name="connsiteY21" fmla="*/ 2197510 h 2330245"/>
              <a:gd name="connsiteX22" fmla="*/ 530942 w 2875935"/>
              <a:gd name="connsiteY22" fmla="*/ 2330245 h 2330245"/>
              <a:gd name="connsiteX23" fmla="*/ 884903 w 2875935"/>
              <a:gd name="connsiteY23" fmla="*/ 2256503 h 2330245"/>
              <a:gd name="connsiteX24" fmla="*/ 1165122 w 2875935"/>
              <a:gd name="connsiteY24" fmla="*/ 2271252 h 2330245"/>
              <a:gd name="connsiteX25" fmla="*/ 1297858 w 2875935"/>
              <a:gd name="connsiteY25"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647728 w 2875935"/>
              <a:gd name="connsiteY9" fmla="*/ 255905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33832 w 2875935"/>
              <a:gd name="connsiteY12" fmla="*/ 230148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084207 w 2875935"/>
              <a:gd name="connsiteY10" fmla="*/ 614428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29760 w 2875935"/>
              <a:gd name="connsiteY10" fmla="*/ 609892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222539 w 2875935"/>
              <a:gd name="connsiteY10" fmla="*/ 558109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555630 w 2875935"/>
              <a:gd name="connsiteY10" fmla="*/ 509068 h 2560393"/>
              <a:gd name="connsiteX11" fmla="*/ 2418247 w 2875935"/>
              <a:gd name="connsiteY11" fmla="*/ 615646 h 2560393"/>
              <a:gd name="connsiteX12" fmla="*/ 2222539 w 2875935"/>
              <a:gd name="connsiteY12" fmla="*/ 558109 h 2560393"/>
              <a:gd name="connsiteX13" fmla="*/ 2084207 w 2875935"/>
              <a:gd name="connsiteY13" fmla="*/ 614428 h 2560393"/>
              <a:gd name="connsiteX14" fmla="*/ 1766570 w 2875935"/>
              <a:gd name="connsiteY14" fmla="*/ 217585 h 2560393"/>
              <a:gd name="connsiteX15" fmla="*/ 1522320 w 2875935"/>
              <a:gd name="connsiteY15" fmla="*/ 132335 h 2560393"/>
              <a:gd name="connsiteX16" fmla="*/ 1094334 w 2875935"/>
              <a:gd name="connsiteY16" fmla="*/ 0 h 2560393"/>
              <a:gd name="connsiteX17" fmla="*/ 1061884 w 2875935"/>
              <a:gd name="connsiteY17" fmla="*/ 230148 h 2560393"/>
              <a:gd name="connsiteX18" fmla="*/ 752168 w 2875935"/>
              <a:gd name="connsiteY18" fmla="*/ 584109 h 2560393"/>
              <a:gd name="connsiteX19" fmla="*/ 235974 w 2875935"/>
              <a:gd name="connsiteY19" fmla="*/ 643103 h 2560393"/>
              <a:gd name="connsiteX20" fmla="*/ 0 w 2875935"/>
              <a:gd name="connsiteY20" fmla="*/ 1144548 h 2560393"/>
              <a:gd name="connsiteX21" fmla="*/ 103238 w 2875935"/>
              <a:gd name="connsiteY21" fmla="*/ 1483761 h 2560393"/>
              <a:gd name="connsiteX22" fmla="*/ 73742 w 2875935"/>
              <a:gd name="connsiteY22" fmla="*/ 1675490 h 2560393"/>
              <a:gd name="connsiteX23" fmla="*/ 176980 w 2875935"/>
              <a:gd name="connsiteY23" fmla="*/ 1808226 h 2560393"/>
              <a:gd name="connsiteX24" fmla="*/ 221226 w 2875935"/>
              <a:gd name="connsiteY24" fmla="*/ 2014703 h 2560393"/>
              <a:gd name="connsiteX25" fmla="*/ 206477 w 2875935"/>
              <a:gd name="connsiteY25" fmla="*/ 2294922 h 2560393"/>
              <a:gd name="connsiteX26" fmla="*/ 353961 w 2875935"/>
              <a:gd name="connsiteY26" fmla="*/ 2427658 h 2560393"/>
              <a:gd name="connsiteX27" fmla="*/ 530942 w 2875935"/>
              <a:gd name="connsiteY27" fmla="*/ 2560393 h 2560393"/>
              <a:gd name="connsiteX28" fmla="*/ 884903 w 2875935"/>
              <a:gd name="connsiteY28" fmla="*/ 2486651 h 2560393"/>
              <a:gd name="connsiteX29" fmla="*/ 1165122 w 2875935"/>
              <a:gd name="connsiteY29" fmla="*/ 2501400 h 2560393"/>
              <a:gd name="connsiteX30" fmla="*/ 1297858 w 2875935"/>
              <a:gd name="connsiteY30"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671518 w 2875935"/>
              <a:gd name="connsiteY10" fmla="*/ 696198 h 2560393"/>
              <a:gd name="connsiteX11" fmla="*/ 2555630 w 2875935"/>
              <a:gd name="connsiteY11" fmla="*/ 509068 h 2560393"/>
              <a:gd name="connsiteX12" fmla="*/ 2418247 w 2875935"/>
              <a:gd name="connsiteY12" fmla="*/ 615646 h 2560393"/>
              <a:gd name="connsiteX13" fmla="*/ 2222539 w 2875935"/>
              <a:gd name="connsiteY13" fmla="*/ 558109 h 2560393"/>
              <a:gd name="connsiteX14" fmla="*/ 2084207 w 2875935"/>
              <a:gd name="connsiteY14" fmla="*/ 614428 h 2560393"/>
              <a:gd name="connsiteX15" fmla="*/ 1766570 w 2875935"/>
              <a:gd name="connsiteY15" fmla="*/ 217585 h 2560393"/>
              <a:gd name="connsiteX16" fmla="*/ 1522320 w 2875935"/>
              <a:gd name="connsiteY16" fmla="*/ 132335 h 2560393"/>
              <a:gd name="connsiteX17" fmla="*/ 1094334 w 2875935"/>
              <a:gd name="connsiteY17" fmla="*/ 0 h 2560393"/>
              <a:gd name="connsiteX18" fmla="*/ 1061884 w 2875935"/>
              <a:gd name="connsiteY18" fmla="*/ 230148 h 2560393"/>
              <a:gd name="connsiteX19" fmla="*/ 752168 w 2875935"/>
              <a:gd name="connsiteY19" fmla="*/ 584109 h 2560393"/>
              <a:gd name="connsiteX20" fmla="*/ 235974 w 2875935"/>
              <a:gd name="connsiteY20" fmla="*/ 643103 h 2560393"/>
              <a:gd name="connsiteX21" fmla="*/ 0 w 2875935"/>
              <a:gd name="connsiteY21" fmla="*/ 1144548 h 2560393"/>
              <a:gd name="connsiteX22" fmla="*/ 103238 w 2875935"/>
              <a:gd name="connsiteY22" fmla="*/ 1483761 h 2560393"/>
              <a:gd name="connsiteX23" fmla="*/ 73742 w 2875935"/>
              <a:gd name="connsiteY23" fmla="*/ 1675490 h 2560393"/>
              <a:gd name="connsiteX24" fmla="*/ 176980 w 2875935"/>
              <a:gd name="connsiteY24" fmla="*/ 1808226 h 2560393"/>
              <a:gd name="connsiteX25" fmla="*/ 221226 w 2875935"/>
              <a:gd name="connsiteY25" fmla="*/ 2014703 h 2560393"/>
              <a:gd name="connsiteX26" fmla="*/ 206477 w 2875935"/>
              <a:gd name="connsiteY26" fmla="*/ 2294922 h 2560393"/>
              <a:gd name="connsiteX27" fmla="*/ 353961 w 2875935"/>
              <a:gd name="connsiteY27" fmla="*/ 2427658 h 2560393"/>
              <a:gd name="connsiteX28" fmla="*/ 530942 w 2875935"/>
              <a:gd name="connsiteY28" fmla="*/ 2560393 h 2560393"/>
              <a:gd name="connsiteX29" fmla="*/ 884903 w 2875935"/>
              <a:gd name="connsiteY29" fmla="*/ 2486651 h 2560393"/>
              <a:gd name="connsiteX30" fmla="*/ 1165122 w 2875935"/>
              <a:gd name="connsiteY30" fmla="*/ 2501400 h 2560393"/>
              <a:gd name="connsiteX31" fmla="*/ 1297858 w 2875935"/>
              <a:gd name="connsiteY31" fmla="*/ 2501400 h 2560393"/>
              <a:gd name="connsiteX0" fmla="*/ 1297858 w 2910472"/>
              <a:gd name="connsiteY0" fmla="*/ 2501400 h 2560393"/>
              <a:gd name="connsiteX1" fmla="*/ 1548580 w 2910472"/>
              <a:gd name="connsiteY1" fmla="*/ 2368664 h 2560393"/>
              <a:gd name="connsiteX2" fmla="*/ 1533832 w 2910472"/>
              <a:gd name="connsiteY2" fmla="*/ 2117942 h 2560393"/>
              <a:gd name="connsiteX3" fmla="*/ 1887793 w 2910472"/>
              <a:gd name="connsiteY3" fmla="*/ 1940961 h 2560393"/>
              <a:gd name="connsiteX4" fmla="*/ 2330245 w 2910472"/>
              <a:gd name="connsiteY4" fmla="*/ 1410019 h 2560393"/>
              <a:gd name="connsiteX5" fmla="*/ 2639961 w 2910472"/>
              <a:gd name="connsiteY5" fmla="*/ 1410019 h 2560393"/>
              <a:gd name="connsiteX6" fmla="*/ 2831690 w 2910472"/>
              <a:gd name="connsiteY6" fmla="*/ 1233038 h 2560393"/>
              <a:gd name="connsiteX7" fmla="*/ 2831690 w 2910472"/>
              <a:gd name="connsiteY7" fmla="*/ 1011813 h 2560393"/>
              <a:gd name="connsiteX8" fmla="*/ 2910472 w 2910472"/>
              <a:gd name="connsiteY8" fmla="*/ 921138 h 2560393"/>
              <a:gd name="connsiteX9" fmla="*/ 2815421 w 2910472"/>
              <a:gd name="connsiteY9" fmla="*/ 724966 h 2560393"/>
              <a:gd name="connsiteX10" fmla="*/ 2671518 w 2910472"/>
              <a:gd name="connsiteY10" fmla="*/ 696198 h 2560393"/>
              <a:gd name="connsiteX11" fmla="*/ 2555630 w 2910472"/>
              <a:gd name="connsiteY11" fmla="*/ 509068 h 2560393"/>
              <a:gd name="connsiteX12" fmla="*/ 2418247 w 2910472"/>
              <a:gd name="connsiteY12" fmla="*/ 615646 h 2560393"/>
              <a:gd name="connsiteX13" fmla="*/ 2222539 w 2910472"/>
              <a:gd name="connsiteY13" fmla="*/ 558109 h 2560393"/>
              <a:gd name="connsiteX14" fmla="*/ 2084207 w 2910472"/>
              <a:gd name="connsiteY14" fmla="*/ 614428 h 2560393"/>
              <a:gd name="connsiteX15" fmla="*/ 1766570 w 2910472"/>
              <a:gd name="connsiteY15" fmla="*/ 217585 h 2560393"/>
              <a:gd name="connsiteX16" fmla="*/ 1522320 w 2910472"/>
              <a:gd name="connsiteY16" fmla="*/ 132335 h 2560393"/>
              <a:gd name="connsiteX17" fmla="*/ 1094334 w 2910472"/>
              <a:gd name="connsiteY17" fmla="*/ 0 h 2560393"/>
              <a:gd name="connsiteX18" fmla="*/ 1061884 w 2910472"/>
              <a:gd name="connsiteY18" fmla="*/ 230148 h 2560393"/>
              <a:gd name="connsiteX19" fmla="*/ 752168 w 2910472"/>
              <a:gd name="connsiteY19" fmla="*/ 584109 h 2560393"/>
              <a:gd name="connsiteX20" fmla="*/ 235974 w 2910472"/>
              <a:gd name="connsiteY20" fmla="*/ 643103 h 2560393"/>
              <a:gd name="connsiteX21" fmla="*/ 0 w 2910472"/>
              <a:gd name="connsiteY21" fmla="*/ 1144548 h 2560393"/>
              <a:gd name="connsiteX22" fmla="*/ 103238 w 2910472"/>
              <a:gd name="connsiteY22" fmla="*/ 1483761 h 2560393"/>
              <a:gd name="connsiteX23" fmla="*/ 73742 w 2910472"/>
              <a:gd name="connsiteY23" fmla="*/ 1675490 h 2560393"/>
              <a:gd name="connsiteX24" fmla="*/ 176980 w 2910472"/>
              <a:gd name="connsiteY24" fmla="*/ 1808226 h 2560393"/>
              <a:gd name="connsiteX25" fmla="*/ 221226 w 2910472"/>
              <a:gd name="connsiteY25" fmla="*/ 2014703 h 2560393"/>
              <a:gd name="connsiteX26" fmla="*/ 206477 w 2910472"/>
              <a:gd name="connsiteY26" fmla="*/ 2294922 h 2560393"/>
              <a:gd name="connsiteX27" fmla="*/ 353961 w 2910472"/>
              <a:gd name="connsiteY27" fmla="*/ 2427658 h 2560393"/>
              <a:gd name="connsiteX28" fmla="*/ 530942 w 2910472"/>
              <a:gd name="connsiteY28" fmla="*/ 2560393 h 2560393"/>
              <a:gd name="connsiteX29" fmla="*/ 884903 w 2910472"/>
              <a:gd name="connsiteY29" fmla="*/ 2486651 h 2560393"/>
              <a:gd name="connsiteX30" fmla="*/ 1165122 w 2910472"/>
              <a:gd name="connsiteY30" fmla="*/ 2501400 h 2560393"/>
              <a:gd name="connsiteX31" fmla="*/ 1297858 w 2910472"/>
              <a:gd name="connsiteY31"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831690 w 2920232"/>
              <a:gd name="connsiteY7" fmla="*/ 1011813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278440 w 2920232"/>
              <a:gd name="connsiteY5" fmla="*/ 1323714 h 2560393"/>
              <a:gd name="connsiteX6" fmla="*/ 2496058 w 2920232"/>
              <a:gd name="connsiteY6" fmla="*/ 1231655 h 2560393"/>
              <a:gd name="connsiteX7" fmla="*/ 2682030 w 2920232"/>
              <a:gd name="connsiteY7" fmla="*/ 1169747 h 2560393"/>
              <a:gd name="connsiteX8" fmla="*/ 2739592 w 2920232"/>
              <a:gd name="connsiteY8" fmla="*/ 1017567 h 2560393"/>
              <a:gd name="connsiteX9" fmla="*/ 2910472 w 2920232"/>
              <a:gd name="connsiteY9" fmla="*/ 921138 h 2560393"/>
              <a:gd name="connsiteX10" fmla="*/ 2849958 w 2920232"/>
              <a:gd name="connsiteY10" fmla="*/ 851547 h 2560393"/>
              <a:gd name="connsiteX11" fmla="*/ 2815421 w 2920232"/>
              <a:gd name="connsiteY11" fmla="*/ 724966 h 2560393"/>
              <a:gd name="connsiteX12" fmla="*/ 2671518 w 2920232"/>
              <a:gd name="connsiteY12" fmla="*/ 696198 h 2560393"/>
              <a:gd name="connsiteX13" fmla="*/ 2555630 w 2920232"/>
              <a:gd name="connsiteY13" fmla="*/ 509068 h 2560393"/>
              <a:gd name="connsiteX14" fmla="*/ 2418247 w 2920232"/>
              <a:gd name="connsiteY14" fmla="*/ 615646 h 2560393"/>
              <a:gd name="connsiteX15" fmla="*/ 2222539 w 2920232"/>
              <a:gd name="connsiteY15" fmla="*/ 558109 h 2560393"/>
              <a:gd name="connsiteX16" fmla="*/ 2084207 w 2920232"/>
              <a:gd name="connsiteY16" fmla="*/ 614428 h 2560393"/>
              <a:gd name="connsiteX17" fmla="*/ 1766570 w 2920232"/>
              <a:gd name="connsiteY17" fmla="*/ 217585 h 2560393"/>
              <a:gd name="connsiteX18" fmla="*/ 1522320 w 2920232"/>
              <a:gd name="connsiteY18" fmla="*/ 132335 h 2560393"/>
              <a:gd name="connsiteX19" fmla="*/ 1094334 w 2920232"/>
              <a:gd name="connsiteY19" fmla="*/ 0 h 2560393"/>
              <a:gd name="connsiteX20" fmla="*/ 1061884 w 2920232"/>
              <a:gd name="connsiteY20" fmla="*/ 230148 h 2560393"/>
              <a:gd name="connsiteX21" fmla="*/ 752168 w 2920232"/>
              <a:gd name="connsiteY21" fmla="*/ 584109 h 2560393"/>
              <a:gd name="connsiteX22" fmla="*/ 235974 w 2920232"/>
              <a:gd name="connsiteY22" fmla="*/ 643103 h 2560393"/>
              <a:gd name="connsiteX23" fmla="*/ 0 w 2920232"/>
              <a:gd name="connsiteY23" fmla="*/ 1144548 h 2560393"/>
              <a:gd name="connsiteX24" fmla="*/ 103238 w 2920232"/>
              <a:gd name="connsiteY24" fmla="*/ 1483761 h 2560393"/>
              <a:gd name="connsiteX25" fmla="*/ 73742 w 2920232"/>
              <a:gd name="connsiteY25" fmla="*/ 1675490 h 2560393"/>
              <a:gd name="connsiteX26" fmla="*/ 176980 w 2920232"/>
              <a:gd name="connsiteY26" fmla="*/ 1808226 h 2560393"/>
              <a:gd name="connsiteX27" fmla="*/ 221226 w 2920232"/>
              <a:gd name="connsiteY27" fmla="*/ 2014703 h 2560393"/>
              <a:gd name="connsiteX28" fmla="*/ 206477 w 2920232"/>
              <a:gd name="connsiteY28" fmla="*/ 2294922 h 2560393"/>
              <a:gd name="connsiteX29" fmla="*/ 353961 w 2920232"/>
              <a:gd name="connsiteY29" fmla="*/ 2427658 h 2560393"/>
              <a:gd name="connsiteX30" fmla="*/ 530942 w 2920232"/>
              <a:gd name="connsiteY30" fmla="*/ 2560393 h 2560393"/>
              <a:gd name="connsiteX31" fmla="*/ 884903 w 2920232"/>
              <a:gd name="connsiteY31" fmla="*/ 2486651 h 2560393"/>
              <a:gd name="connsiteX32" fmla="*/ 1165122 w 2920232"/>
              <a:gd name="connsiteY32" fmla="*/ 2501400 h 2560393"/>
              <a:gd name="connsiteX33" fmla="*/ 1297858 w 2920232"/>
              <a:gd name="connsiteY33"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78440 w 2920232"/>
              <a:gd name="connsiteY6" fmla="*/ 1323714 h 2560393"/>
              <a:gd name="connsiteX7" fmla="*/ 2496058 w 2920232"/>
              <a:gd name="connsiteY7" fmla="*/ 1231655 h 2560393"/>
              <a:gd name="connsiteX8" fmla="*/ 2682030 w 2920232"/>
              <a:gd name="connsiteY8" fmla="*/ 1169747 h 2560393"/>
              <a:gd name="connsiteX9" fmla="*/ 2739592 w 2920232"/>
              <a:gd name="connsiteY9" fmla="*/ 1017567 h 2560393"/>
              <a:gd name="connsiteX10" fmla="*/ 2910472 w 2920232"/>
              <a:gd name="connsiteY10" fmla="*/ 921138 h 2560393"/>
              <a:gd name="connsiteX11" fmla="*/ 2849958 w 2920232"/>
              <a:gd name="connsiteY11" fmla="*/ 851547 h 2560393"/>
              <a:gd name="connsiteX12" fmla="*/ 2815421 w 2920232"/>
              <a:gd name="connsiteY12" fmla="*/ 724966 h 2560393"/>
              <a:gd name="connsiteX13" fmla="*/ 2671518 w 2920232"/>
              <a:gd name="connsiteY13" fmla="*/ 696198 h 2560393"/>
              <a:gd name="connsiteX14" fmla="*/ 2555630 w 2920232"/>
              <a:gd name="connsiteY14" fmla="*/ 509068 h 2560393"/>
              <a:gd name="connsiteX15" fmla="*/ 2418247 w 2920232"/>
              <a:gd name="connsiteY15" fmla="*/ 615646 h 2560393"/>
              <a:gd name="connsiteX16" fmla="*/ 2222539 w 2920232"/>
              <a:gd name="connsiteY16" fmla="*/ 558109 h 2560393"/>
              <a:gd name="connsiteX17" fmla="*/ 2084207 w 2920232"/>
              <a:gd name="connsiteY17" fmla="*/ 614428 h 2560393"/>
              <a:gd name="connsiteX18" fmla="*/ 1766570 w 2920232"/>
              <a:gd name="connsiteY18" fmla="*/ 217585 h 2560393"/>
              <a:gd name="connsiteX19" fmla="*/ 1522320 w 2920232"/>
              <a:gd name="connsiteY19" fmla="*/ 132335 h 2560393"/>
              <a:gd name="connsiteX20" fmla="*/ 1094334 w 2920232"/>
              <a:gd name="connsiteY20" fmla="*/ 0 h 2560393"/>
              <a:gd name="connsiteX21" fmla="*/ 1061884 w 2920232"/>
              <a:gd name="connsiteY21" fmla="*/ 230148 h 2560393"/>
              <a:gd name="connsiteX22" fmla="*/ 752168 w 2920232"/>
              <a:gd name="connsiteY22" fmla="*/ 584109 h 2560393"/>
              <a:gd name="connsiteX23" fmla="*/ 235974 w 2920232"/>
              <a:gd name="connsiteY23" fmla="*/ 643103 h 2560393"/>
              <a:gd name="connsiteX24" fmla="*/ 0 w 2920232"/>
              <a:gd name="connsiteY24" fmla="*/ 1144548 h 2560393"/>
              <a:gd name="connsiteX25" fmla="*/ 103238 w 2920232"/>
              <a:gd name="connsiteY25" fmla="*/ 1483761 h 2560393"/>
              <a:gd name="connsiteX26" fmla="*/ 73742 w 2920232"/>
              <a:gd name="connsiteY26" fmla="*/ 1675490 h 2560393"/>
              <a:gd name="connsiteX27" fmla="*/ 176980 w 2920232"/>
              <a:gd name="connsiteY27" fmla="*/ 1808226 h 2560393"/>
              <a:gd name="connsiteX28" fmla="*/ 221226 w 2920232"/>
              <a:gd name="connsiteY28" fmla="*/ 2014703 h 2560393"/>
              <a:gd name="connsiteX29" fmla="*/ 206477 w 2920232"/>
              <a:gd name="connsiteY29" fmla="*/ 2294922 h 2560393"/>
              <a:gd name="connsiteX30" fmla="*/ 353961 w 2920232"/>
              <a:gd name="connsiteY30" fmla="*/ 2427658 h 2560393"/>
              <a:gd name="connsiteX31" fmla="*/ 530942 w 2920232"/>
              <a:gd name="connsiteY31" fmla="*/ 2560393 h 2560393"/>
              <a:gd name="connsiteX32" fmla="*/ 884903 w 2920232"/>
              <a:gd name="connsiteY32" fmla="*/ 2486651 h 2560393"/>
              <a:gd name="connsiteX33" fmla="*/ 1165122 w 2920232"/>
              <a:gd name="connsiteY33" fmla="*/ 2501400 h 2560393"/>
              <a:gd name="connsiteX34" fmla="*/ 1297858 w 2920232"/>
              <a:gd name="connsiteY34"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35988 w 2920232"/>
              <a:gd name="connsiteY3" fmla="*/ 1917946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349663 w 2920232"/>
              <a:gd name="connsiteY0" fmla="*/ 2576198 h 2576198"/>
              <a:gd name="connsiteX1" fmla="*/ 1548580 w 2920232"/>
              <a:gd name="connsiteY1" fmla="*/ 2368664 h 2576198"/>
              <a:gd name="connsiteX2" fmla="*/ 1533832 w 2920232"/>
              <a:gd name="connsiteY2" fmla="*/ 2117942 h 2576198"/>
              <a:gd name="connsiteX3" fmla="*/ 1835988 w 2920232"/>
              <a:gd name="connsiteY3" fmla="*/ 1917946 h 2576198"/>
              <a:gd name="connsiteX4" fmla="*/ 2084390 w 2920232"/>
              <a:gd name="connsiteY4" fmla="*/ 1703094 h 2576198"/>
              <a:gd name="connsiteX5" fmla="*/ 2124683 w 2920232"/>
              <a:gd name="connsiteY5" fmla="*/ 1467192 h 2576198"/>
              <a:gd name="connsiteX6" fmla="*/ 2239806 w 2920232"/>
              <a:gd name="connsiteY6" fmla="*/ 1403902 h 2576198"/>
              <a:gd name="connsiteX7" fmla="*/ 2278440 w 2920232"/>
              <a:gd name="connsiteY7" fmla="*/ 1323714 h 2576198"/>
              <a:gd name="connsiteX8" fmla="*/ 2496058 w 2920232"/>
              <a:gd name="connsiteY8" fmla="*/ 1231655 h 2576198"/>
              <a:gd name="connsiteX9" fmla="*/ 2682030 w 2920232"/>
              <a:gd name="connsiteY9" fmla="*/ 1169747 h 2576198"/>
              <a:gd name="connsiteX10" fmla="*/ 2739592 w 2920232"/>
              <a:gd name="connsiteY10" fmla="*/ 1017567 h 2576198"/>
              <a:gd name="connsiteX11" fmla="*/ 2910472 w 2920232"/>
              <a:gd name="connsiteY11" fmla="*/ 921138 h 2576198"/>
              <a:gd name="connsiteX12" fmla="*/ 2849958 w 2920232"/>
              <a:gd name="connsiteY12" fmla="*/ 851547 h 2576198"/>
              <a:gd name="connsiteX13" fmla="*/ 2815421 w 2920232"/>
              <a:gd name="connsiteY13" fmla="*/ 724966 h 2576198"/>
              <a:gd name="connsiteX14" fmla="*/ 2671518 w 2920232"/>
              <a:gd name="connsiteY14" fmla="*/ 696198 h 2576198"/>
              <a:gd name="connsiteX15" fmla="*/ 2555630 w 2920232"/>
              <a:gd name="connsiteY15" fmla="*/ 509068 h 2576198"/>
              <a:gd name="connsiteX16" fmla="*/ 2418247 w 2920232"/>
              <a:gd name="connsiteY16" fmla="*/ 615646 h 2576198"/>
              <a:gd name="connsiteX17" fmla="*/ 2222539 w 2920232"/>
              <a:gd name="connsiteY17" fmla="*/ 558109 h 2576198"/>
              <a:gd name="connsiteX18" fmla="*/ 2084207 w 2920232"/>
              <a:gd name="connsiteY18" fmla="*/ 614428 h 2576198"/>
              <a:gd name="connsiteX19" fmla="*/ 1766570 w 2920232"/>
              <a:gd name="connsiteY19" fmla="*/ 217585 h 2576198"/>
              <a:gd name="connsiteX20" fmla="*/ 1522320 w 2920232"/>
              <a:gd name="connsiteY20" fmla="*/ 132335 h 2576198"/>
              <a:gd name="connsiteX21" fmla="*/ 1094334 w 2920232"/>
              <a:gd name="connsiteY21" fmla="*/ 0 h 2576198"/>
              <a:gd name="connsiteX22" fmla="*/ 1061884 w 2920232"/>
              <a:gd name="connsiteY22" fmla="*/ 230148 h 2576198"/>
              <a:gd name="connsiteX23" fmla="*/ 752168 w 2920232"/>
              <a:gd name="connsiteY23" fmla="*/ 584109 h 2576198"/>
              <a:gd name="connsiteX24" fmla="*/ 235974 w 2920232"/>
              <a:gd name="connsiteY24" fmla="*/ 643103 h 2576198"/>
              <a:gd name="connsiteX25" fmla="*/ 0 w 2920232"/>
              <a:gd name="connsiteY25" fmla="*/ 1144548 h 2576198"/>
              <a:gd name="connsiteX26" fmla="*/ 103238 w 2920232"/>
              <a:gd name="connsiteY26" fmla="*/ 1483761 h 2576198"/>
              <a:gd name="connsiteX27" fmla="*/ 73742 w 2920232"/>
              <a:gd name="connsiteY27" fmla="*/ 1675490 h 2576198"/>
              <a:gd name="connsiteX28" fmla="*/ 176980 w 2920232"/>
              <a:gd name="connsiteY28" fmla="*/ 1808226 h 2576198"/>
              <a:gd name="connsiteX29" fmla="*/ 221226 w 2920232"/>
              <a:gd name="connsiteY29" fmla="*/ 2014703 h 2576198"/>
              <a:gd name="connsiteX30" fmla="*/ 206477 w 2920232"/>
              <a:gd name="connsiteY30" fmla="*/ 2294922 h 2576198"/>
              <a:gd name="connsiteX31" fmla="*/ 353961 w 2920232"/>
              <a:gd name="connsiteY31" fmla="*/ 2427658 h 2576198"/>
              <a:gd name="connsiteX32" fmla="*/ 530942 w 2920232"/>
              <a:gd name="connsiteY32" fmla="*/ 2560393 h 2576198"/>
              <a:gd name="connsiteX33" fmla="*/ 884903 w 2920232"/>
              <a:gd name="connsiteY33" fmla="*/ 2486651 h 2576198"/>
              <a:gd name="connsiteX34" fmla="*/ 1165122 w 2920232"/>
              <a:gd name="connsiteY34" fmla="*/ 2501400 h 2576198"/>
              <a:gd name="connsiteX35" fmla="*/ 1349663 w 2920232"/>
              <a:gd name="connsiteY35" fmla="*/ 2576198 h 2576198"/>
              <a:gd name="connsiteX0" fmla="*/ 1349663 w 2920232"/>
              <a:gd name="connsiteY0" fmla="*/ 2576198 h 2576198"/>
              <a:gd name="connsiteX1" fmla="*/ 1508776 w 2920232"/>
              <a:gd name="connsiteY1" fmla="*/ 2514363 h 2576198"/>
              <a:gd name="connsiteX2" fmla="*/ 1548580 w 2920232"/>
              <a:gd name="connsiteY2" fmla="*/ 2368664 h 2576198"/>
              <a:gd name="connsiteX3" fmla="*/ 1533832 w 2920232"/>
              <a:gd name="connsiteY3" fmla="*/ 2117942 h 2576198"/>
              <a:gd name="connsiteX4" fmla="*/ 1835988 w 2920232"/>
              <a:gd name="connsiteY4" fmla="*/ 1917946 h 2576198"/>
              <a:gd name="connsiteX5" fmla="*/ 2084390 w 2920232"/>
              <a:gd name="connsiteY5" fmla="*/ 1703094 h 2576198"/>
              <a:gd name="connsiteX6" fmla="*/ 2124683 w 2920232"/>
              <a:gd name="connsiteY6" fmla="*/ 1467192 h 2576198"/>
              <a:gd name="connsiteX7" fmla="*/ 2239806 w 2920232"/>
              <a:gd name="connsiteY7" fmla="*/ 1403902 h 2576198"/>
              <a:gd name="connsiteX8" fmla="*/ 2278440 w 2920232"/>
              <a:gd name="connsiteY8" fmla="*/ 1323714 h 2576198"/>
              <a:gd name="connsiteX9" fmla="*/ 2496058 w 2920232"/>
              <a:gd name="connsiteY9" fmla="*/ 1231655 h 2576198"/>
              <a:gd name="connsiteX10" fmla="*/ 2682030 w 2920232"/>
              <a:gd name="connsiteY10" fmla="*/ 1169747 h 2576198"/>
              <a:gd name="connsiteX11" fmla="*/ 2739592 w 2920232"/>
              <a:gd name="connsiteY11" fmla="*/ 1017567 h 2576198"/>
              <a:gd name="connsiteX12" fmla="*/ 2910472 w 2920232"/>
              <a:gd name="connsiteY12" fmla="*/ 921138 h 2576198"/>
              <a:gd name="connsiteX13" fmla="*/ 2849958 w 2920232"/>
              <a:gd name="connsiteY13" fmla="*/ 851547 h 2576198"/>
              <a:gd name="connsiteX14" fmla="*/ 2815421 w 2920232"/>
              <a:gd name="connsiteY14" fmla="*/ 724966 h 2576198"/>
              <a:gd name="connsiteX15" fmla="*/ 2671518 w 2920232"/>
              <a:gd name="connsiteY15" fmla="*/ 696198 h 2576198"/>
              <a:gd name="connsiteX16" fmla="*/ 2555630 w 2920232"/>
              <a:gd name="connsiteY16" fmla="*/ 509068 h 2576198"/>
              <a:gd name="connsiteX17" fmla="*/ 2418247 w 2920232"/>
              <a:gd name="connsiteY17" fmla="*/ 615646 h 2576198"/>
              <a:gd name="connsiteX18" fmla="*/ 2222539 w 2920232"/>
              <a:gd name="connsiteY18" fmla="*/ 558109 h 2576198"/>
              <a:gd name="connsiteX19" fmla="*/ 2084207 w 2920232"/>
              <a:gd name="connsiteY19" fmla="*/ 614428 h 2576198"/>
              <a:gd name="connsiteX20" fmla="*/ 1766570 w 2920232"/>
              <a:gd name="connsiteY20" fmla="*/ 217585 h 2576198"/>
              <a:gd name="connsiteX21" fmla="*/ 1522320 w 2920232"/>
              <a:gd name="connsiteY21" fmla="*/ 132335 h 2576198"/>
              <a:gd name="connsiteX22" fmla="*/ 1094334 w 2920232"/>
              <a:gd name="connsiteY22" fmla="*/ 0 h 2576198"/>
              <a:gd name="connsiteX23" fmla="*/ 1061884 w 2920232"/>
              <a:gd name="connsiteY23" fmla="*/ 230148 h 2576198"/>
              <a:gd name="connsiteX24" fmla="*/ 752168 w 2920232"/>
              <a:gd name="connsiteY24" fmla="*/ 584109 h 2576198"/>
              <a:gd name="connsiteX25" fmla="*/ 235974 w 2920232"/>
              <a:gd name="connsiteY25" fmla="*/ 643103 h 2576198"/>
              <a:gd name="connsiteX26" fmla="*/ 0 w 2920232"/>
              <a:gd name="connsiteY26" fmla="*/ 1144548 h 2576198"/>
              <a:gd name="connsiteX27" fmla="*/ 103238 w 2920232"/>
              <a:gd name="connsiteY27" fmla="*/ 1483761 h 2576198"/>
              <a:gd name="connsiteX28" fmla="*/ 73742 w 2920232"/>
              <a:gd name="connsiteY28" fmla="*/ 1675490 h 2576198"/>
              <a:gd name="connsiteX29" fmla="*/ 176980 w 2920232"/>
              <a:gd name="connsiteY29" fmla="*/ 1808226 h 2576198"/>
              <a:gd name="connsiteX30" fmla="*/ 221226 w 2920232"/>
              <a:gd name="connsiteY30" fmla="*/ 2014703 h 2576198"/>
              <a:gd name="connsiteX31" fmla="*/ 206477 w 2920232"/>
              <a:gd name="connsiteY31" fmla="*/ 2294922 h 2576198"/>
              <a:gd name="connsiteX32" fmla="*/ 353961 w 2920232"/>
              <a:gd name="connsiteY32" fmla="*/ 2427658 h 2576198"/>
              <a:gd name="connsiteX33" fmla="*/ 530942 w 2920232"/>
              <a:gd name="connsiteY33" fmla="*/ 2560393 h 2576198"/>
              <a:gd name="connsiteX34" fmla="*/ 884903 w 2920232"/>
              <a:gd name="connsiteY34" fmla="*/ 2486651 h 2576198"/>
              <a:gd name="connsiteX35" fmla="*/ 1165122 w 2920232"/>
              <a:gd name="connsiteY35" fmla="*/ 2501400 h 2576198"/>
              <a:gd name="connsiteX36" fmla="*/ 1349663 w 2920232"/>
              <a:gd name="connsiteY36" fmla="*/ 2576198 h 2576198"/>
              <a:gd name="connsiteX0" fmla="*/ 1349663 w 2920232"/>
              <a:gd name="connsiteY0" fmla="*/ 2576198 h 2599213"/>
              <a:gd name="connsiteX1" fmla="*/ 1508776 w 2920232"/>
              <a:gd name="connsiteY1" fmla="*/ 2514363 h 2599213"/>
              <a:gd name="connsiteX2" fmla="*/ 1548580 w 2920232"/>
              <a:gd name="connsiteY2" fmla="*/ 2368664 h 2599213"/>
              <a:gd name="connsiteX3" fmla="*/ 1533832 w 2920232"/>
              <a:gd name="connsiteY3" fmla="*/ 2117942 h 2599213"/>
              <a:gd name="connsiteX4" fmla="*/ 1835988 w 2920232"/>
              <a:gd name="connsiteY4" fmla="*/ 1917946 h 2599213"/>
              <a:gd name="connsiteX5" fmla="*/ 2084390 w 2920232"/>
              <a:gd name="connsiteY5" fmla="*/ 1703094 h 2599213"/>
              <a:gd name="connsiteX6" fmla="*/ 2124683 w 2920232"/>
              <a:gd name="connsiteY6" fmla="*/ 1467192 h 2599213"/>
              <a:gd name="connsiteX7" fmla="*/ 2239806 w 2920232"/>
              <a:gd name="connsiteY7" fmla="*/ 1403902 h 2599213"/>
              <a:gd name="connsiteX8" fmla="*/ 2278440 w 2920232"/>
              <a:gd name="connsiteY8" fmla="*/ 1323714 h 2599213"/>
              <a:gd name="connsiteX9" fmla="*/ 2496058 w 2920232"/>
              <a:gd name="connsiteY9" fmla="*/ 1231655 h 2599213"/>
              <a:gd name="connsiteX10" fmla="*/ 2682030 w 2920232"/>
              <a:gd name="connsiteY10" fmla="*/ 1169747 h 2599213"/>
              <a:gd name="connsiteX11" fmla="*/ 2739592 w 2920232"/>
              <a:gd name="connsiteY11" fmla="*/ 1017567 h 2599213"/>
              <a:gd name="connsiteX12" fmla="*/ 2910472 w 2920232"/>
              <a:gd name="connsiteY12" fmla="*/ 921138 h 2599213"/>
              <a:gd name="connsiteX13" fmla="*/ 2849958 w 2920232"/>
              <a:gd name="connsiteY13" fmla="*/ 851547 h 2599213"/>
              <a:gd name="connsiteX14" fmla="*/ 2815421 w 2920232"/>
              <a:gd name="connsiteY14" fmla="*/ 724966 h 2599213"/>
              <a:gd name="connsiteX15" fmla="*/ 2671518 w 2920232"/>
              <a:gd name="connsiteY15" fmla="*/ 696198 h 2599213"/>
              <a:gd name="connsiteX16" fmla="*/ 2555630 w 2920232"/>
              <a:gd name="connsiteY16" fmla="*/ 509068 h 2599213"/>
              <a:gd name="connsiteX17" fmla="*/ 2418247 w 2920232"/>
              <a:gd name="connsiteY17" fmla="*/ 615646 h 2599213"/>
              <a:gd name="connsiteX18" fmla="*/ 2222539 w 2920232"/>
              <a:gd name="connsiteY18" fmla="*/ 558109 h 2599213"/>
              <a:gd name="connsiteX19" fmla="*/ 2084207 w 2920232"/>
              <a:gd name="connsiteY19" fmla="*/ 614428 h 2599213"/>
              <a:gd name="connsiteX20" fmla="*/ 1766570 w 2920232"/>
              <a:gd name="connsiteY20" fmla="*/ 217585 h 2599213"/>
              <a:gd name="connsiteX21" fmla="*/ 1522320 w 2920232"/>
              <a:gd name="connsiteY21" fmla="*/ 132335 h 2599213"/>
              <a:gd name="connsiteX22" fmla="*/ 1094334 w 2920232"/>
              <a:gd name="connsiteY22" fmla="*/ 0 h 2599213"/>
              <a:gd name="connsiteX23" fmla="*/ 1061884 w 2920232"/>
              <a:gd name="connsiteY23" fmla="*/ 230148 h 2599213"/>
              <a:gd name="connsiteX24" fmla="*/ 752168 w 2920232"/>
              <a:gd name="connsiteY24" fmla="*/ 584109 h 2599213"/>
              <a:gd name="connsiteX25" fmla="*/ 235974 w 2920232"/>
              <a:gd name="connsiteY25" fmla="*/ 643103 h 2599213"/>
              <a:gd name="connsiteX26" fmla="*/ 0 w 2920232"/>
              <a:gd name="connsiteY26" fmla="*/ 1144548 h 2599213"/>
              <a:gd name="connsiteX27" fmla="*/ 103238 w 2920232"/>
              <a:gd name="connsiteY27" fmla="*/ 1483761 h 2599213"/>
              <a:gd name="connsiteX28" fmla="*/ 73742 w 2920232"/>
              <a:gd name="connsiteY28" fmla="*/ 1675490 h 2599213"/>
              <a:gd name="connsiteX29" fmla="*/ 176980 w 2920232"/>
              <a:gd name="connsiteY29" fmla="*/ 1808226 h 2599213"/>
              <a:gd name="connsiteX30" fmla="*/ 221226 w 2920232"/>
              <a:gd name="connsiteY30" fmla="*/ 2014703 h 2599213"/>
              <a:gd name="connsiteX31" fmla="*/ 206477 w 2920232"/>
              <a:gd name="connsiteY31" fmla="*/ 2294922 h 2599213"/>
              <a:gd name="connsiteX32" fmla="*/ 353961 w 2920232"/>
              <a:gd name="connsiteY32" fmla="*/ 2427658 h 2599213"/>
              <a:gd name="connsiteX33" fmla="*/ 530942 w 2920232"/>
              <a:gd name="connsiteY33" fmla="*/ 2560393 h 2599213"/>
              <a:gd name="connsiteX34" fmla="*/ 884903 w 2920232"/>
              <a:gd name="connsiteY34" fmla="*/ 2486651 h 2599213"/>
              <a:gd name="connsiteX35" fmla="*/ 1153610 w 2920232"/>
              <a:gd name="connsiteY35" fmla="*/ 2599213 h 2599213"/>
              <a:gd name="connsiteX36" fmla="*/ 1349663 w 2920232"/>
              <a:gd name="connsiteY36" fmla="*/ 2576198 h 2599213"/>
              <a:gd name="connsiteX0" fmla="*/ 1349663 w 2920232"/>
              <a:gd name="connsiteY0" fmla="*/ 2576198 h 2613232"/>
              <a:gd name="connsiteX1" fmla="*/ 1508776 w 2920232"/>
              <a:gd name="connsiteY1" fmla="*/ 2514363 h 2613232"/>
              <a:gd name="connsiteX2" fmla="*/ 1548580 w 2920232"/>
              <a:gd name="connsiteY2" fmla="*/ 2368664 h 2613232"/>
              <a:gd name="connsiteX3" fmla="*/ 1533832 w 2920232"/>
              <a:gd name="connsiteY3" fmla="*/ 2117942 h 2613232"/>
              <a:gd name="connsiteX4" fmla="*/ 1835988 w 2920232"/>
              <a:gd name="connsiteY4" fmla="*/ 1917946 h 2613232"/>
              <a:gd name="connsiteX5" fmla="*/ 2084390 w 2920232"/>
              <a:gd name="connsiteY5" fmla="*/ 1703094 h 2613232"/>
              <a:gd name="connsiteX6" fmla="*/ 2124683 w 2920232"/>
              <a:gd name="connsiteY6" fmla="*/ 1467192 h 2613232"/>
              <a:gd name="connsiteX7" fmla="*/ 2239806 w 2920232"/>
              <a:gd name="connsiteY7" fmla="*/ 1403902 h 2613232"/>
              <a:gd name="connsiteX8" fmla="*/ 2278440 w 2920232"/>
              <a:gd name="connsiteY8" fmla="*/ 1323714 h 2613232"/>
              <a:gd name="connsiteX9" fmla="*/ 2496058 w 2920232"/>
              <a:gd name="connsiteY9" fmla="*/ 1231655 h 2613232"/>
              <a:gd name="connsiteX10" fmla="*/ 2682030 w 2920232"/>
              <a:gd name="connsiteY10" fmla="*/ 1169747 h 2613232"/>
              <a:gd name="connsiteX11" fmla="*/ 2739592 w 2920232"/>
              <a:gd name="connsiteY11" fmla="*/ 1017567 h 2613232"/>
              <a:gd name="connsiteX12" fmla="*/ 2910472 w 2920232"/>
              <a:gd name="connsiteY12" fmla="*/ 921138 h 2613232"/>
              <a:gd name="connsiteX13" fmla="*/ 2849958 w 2920232"/>
              <a:gd name="connsiteY13" fmla="*/ 851547 h 2613232"/>
              <a:gd name="connsiteX14" fmla="*/ 2815421 w 2920232"/>
              <a:gd name="connsiteY14" fmla="*/ 724966 h 2613232"/>
              <a:gd name="connsiteX15" fmla="*/ 2671518 w 2920232"/>
              <a:gd name="connsiteY15" fmla="*/ 696198 h 2613232"/>
              <a:gd name="connsiteX16" fmla="*/ 2555630 w 2920232"/>
              <a:gd name="connsiteY16" fmla="*/ 509068 h 2613232"/>
              <a:gd name="connsiteX17" fmla="*/ 2418247 w 2920232"/>
              <a:gd name="connsiteY17" fmla="*/ 615646 h 2613232"/>
              <a:gd name="connsiteX18" fmla="*/ 2222539 w 2920232"/>
              <a:gd name="connsiteY18" fmla="*/ 558109 h 2613232"/>
              <a:gd name="connsiteX19" fmla="*/ 2084207 w 2920232"/>
              <a:gd name="connsiteY19" fmla="*/ 614428 h 2613232"/>
              <a:gd name="connsiteX20" fmla="*/ 1766570 w 2920232"/>
              <a:gd name="connsiteY20" fmla="*/ 217585 h 2613232"/>
              <a:gd name="connsiteX21" fmla="*/ 1522320 w 2920232"/>
              <a:gd name="connsiteY21" fmla="*/ 132335 h 2613232"/>
              <a:gd name="connsiteX22" fmla="*/ 1094334 w 2920232"/>
              <a:gd name="connsiteY22" fmla="*/ 0 h 2613232"/>
              <a:gd name="connsiteX23" fmla="*/ 1061884 w 2920232"/>
              <a:gd name="connsiteY23" fmla="*/ 230148 h 2613232"/>
              <a:gd name="connsiteX24" fmla="*/ 752168 w 2920232"/>
              <a:gd name="connsiteY24" fmla="*/ 584109 h 2613232"/>
              <a:gd name="connsiteX25" fmla="*/ 235974 w 2920232"/>
              <a:gd name="connsiteY25" fmla="*/ 643103 h 2613232"/>
              <a:gd name="connsiteX26" fmla="*/ 0 w 2920232"/>
              <a:gd name="connsiteY26" fmla="*/ 1144548 h 2613232"/>
              <a:gd name="connsiteX27" fmla="*/ 103238 w 2920232"/>
              <a:gd name="connsiteY27" fmla="*/ 1483761 h 2613232"/>
              <a:gd name="connsiteX28" fmla="*/ 73742 w 2920232"/>
              <a:gd name="connsiteY28" fmla="*/ 1675490 h 2613232"/>
              <a:gd name="connsiteX29" fmla="*/ 176980 w 2920232"/>
              <a:gd name="connsiteY29" fmla="*/ 1808226 h 2613232"/>
              <a:gd name="connsiteX30" fmla="*/ 221226 w 2920232"/>
              <a:gd name="connsiteY30" fmla="*/ 2014703 h 2613232"/>
              <a:gd name="connsiteX31" fmla="*/ 206477 w 2920232"/>
              <a:gd name="connsiteY31" fmla="*/ 2294922 h 2613232"/>
              <a:gd name="connsiteX32" fmla="*/ 353961 w 2920232"/>
              <a:gd name="connsiteY32" fmla="*/ 2427658 h 2613232"/>
              <a:gd name="connsiteX33" fmla="*/ 530942 w 2920232"/>
              <a:gd name="connsiteY33" fmla="*/ 2560393 h 2613232"/>
              <a:gd name="connsiteX34" fmla="*/ 867634 w 2920232"/>
              <a:gd name="connsiteY34" fmla="*/ 2613232 h 2613232"/>
              <a:gd name="connsiteX35" fmla="*/ 1153610 w 2920232"/>
              <a:gd name="connsiteY35" fmla="*/ 2599213 h 2613232"/>
              <a:gd name="connsiteX36" fmla="*/ 1349663 w 2920232"/>
              <a:gd name="connsiteY36" fmla="*/ 2576198 h 2613232"/>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19430 w 2920232"/>
              <a:gd name="connsiteY33" fmla="*/ 2704235 h 2704235"/>
              <a:gd name="connsiteX34" fmla="*/ 867634 w 2920232"/>
              <a:gd name="connsiteY34" fmla="*/ 2613232 h 2704235"/>
              <a:gd name="connsiteX35" fmla="*/ 1153610 w 2920232"/>
              <a:gd name="connsiteY35" fmla="*/ 2599213 h 2704235"/>
              <a:gd name="connsiteX36" fmla="*/ 1349663 w 2920232"/>
              <a:gd name="connsiteY36"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443889 w 2920232"/>
              <a:gd name="connsiteY33" fmla="*/ 2635191 h 2704235"/>
              <a:gd name="connsiteX34" fmla="*/ 519430 w 2920232"/>
              <a:gd name="connsiteY34" fmla="*/ 2704235 h 2704235"/>
              <a:gd name="connsiteX35" fmla="*/ 867634 w 2920232"/>
              <a:gd name="connsiteY35" fmla="*/ 2613232 h 2704235"/>
              <a:gd name="connsiteX36" fmla="*/ 1153610 w 2920232"/>
              <a:gd name="connsiteY36" fmla="*/ 2599213 h 2704235"/>
              <a:gd name="connsiteX37" fmla="*/ 1349663 w 2920232"/>
              <a:gd name="connsiteY37"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59012 w 2920232"/>
              <a:gd name="connsiteY33" fmla="*/ 2502856 h 2704235"/>
              <a:gd name="connsiteX34" fmla="*/ 443889 w 2920232"/>
              <a:gd name="connsiteY34" fmla="*/ 2635191 h 2704235"/>
              <a:gd name="connsiteX35" fmla="*/ 519430 w 2920232"/>
              <a:gd name="connsiteY35" fmla="*/ 2704235 h 2704235"/>
              <a:gd name="connsiteX36" fmla="*/ 867634 w 2920232"/>
              <a:gd name="connsiteY36" fmla="*/ 2613232 h 2704235"/>
              <a:gd name="connsiteX37" fmla="*/ 1153610 w 2920232"/>
              <a:gd name="connsiteY37" fmla="*/ 2599213 h 2704235"/>
              <a:gd name="connsiteX38" fmla="*/ 1349663 w 2920232"/>
              <a:gd name="connsiteY38"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20507 w 2920232"/>
              <a:gd name="connsiteY27" fmla="*/ 1334165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41730 w 2925988"/>
              <a:gd name="connsiteY25" fmla="*/ 643103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30218 w 2925988"/>
              <a:gd name="connsiteY25" fmla="*/ 528029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461158 w 2925988"/>
              <a:gd name="connsiteY25" fmla="*/ 673182 h 2704235"/>
              <a:gd name="connsiteX26" fmla="*/ 230218 w 2925988"/>
              <a:gd name="connsiteY26" fmla="*/ 528029 h 2704235"/>
              <a:gd name="connsiteX27" fmla="*/ 0 w 2925988"/>
              <a:gd name="connsiteY27" fmla="*/ 1035228 h 2704235"/>
              <a:gd name="connsiteX28" fmla="*/ 126263 w 2925988"/>
              <a:gd name="connsiteY28" fmla="*/ 1334165 h 2704235"/>
              <a:gd name="connsiteX29" fmla="*/ 131303 w 2925988"/>
              <a:gd name="connsiteY29" fmla="*/ 1698505 h 2704235"/>
              <a:gd name="connsiteX30" fmla="*/ 251810 w 2925988"/>
              <a:gd name="connsiteY30" fmla="*/ 1825487 h 2704235"/>
              <a:gd name="connsiteX31" fmla="*/ 255763 w 2925988"/>
              <a:gd name="connsiteY31" fmla="*/ 2066486 h 2704235"/>
              <a:gd name="connsiteX32" fmla="*/ 212233 w 2925988"/>
              <a:gd name="connsiteY32" fmla="*/ 2294922 h 2704235"/>
              <a:gd name="connsiteX33" fmla="*/ 342448 w 2925988"/>
              <a:gd name="connsiteY33" fmla="*/ 2502456 h 2704235"/>
              <a:gd name="connsiteX34" fmla="*/ 530231 w 2925988"/>
              <a:gd name="connsiteY34" fmla="*/ 2445319 h 2704235"/>
              <a:gd name="connsiteX35" fmla="*/ 564768 w 2925988"/>
              <a:gd name="connsiteY35" fmla="*/ 2502856 h 2704235"/>
              <a:gd name="connsiteX36" fmla="*/ 449645 w 2925988"/>
              <a:gd name="connsiteY36" fmla="*/ 2635191 h 2704235"/>
              <a:gd name="connsiteX37" fmla="*/ 525186 w 2925988"/>
              <a:gd name="connsiteY37" fmla="*/ 2704235 h 2704235"/>
              <a:gd name="connsiteX38" fmla="*/ 873390 w 2925988"/>
              <a:gd name="connsiteY38" fmla="*/ 2613232 h 2704235"/>
              <a:gd name="connsiteX39" fmla="*/ 1159366 w 2925988"/>
              <a:gd name="connsiteY39" fmla="*/ 2599213 h 2704235"/>
              <a:gd name="connsiteX40" fmla="*/ 1355419 w 2925988"/>
              <a:gd name="connsiteY40"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656867 w 2925988"/>
              <a:gd name="connsiteY25" fmla="*/ 707704 h 2704235"/>
              <a:gd name="connsiteX26" fmla="*/ 461158 w 2925988"/>
              <a:gd name="connsiteY26" fmla="*/ 673182 h 2704235"/>
              <a:gd name="connsiteX27" fmla="*/ 230218 w 2925988"/>
              <a:gd name="connsiteY27" fmla="*/ 528029 h 2704235"/>
              <a:gd name="connsiteX28" fmla="*/ 0 w 2925988"/>
              <a:gd name="connsiteY28" fmla="*/ 1035228 h 2704235"/>
              <a:gd name="connsiteX29" fmla="*/ 126263 w 2925988"/>
              <a:gd name="connsiteY29" fmla="*/ 1334165 h 2704235"/>
              <a:gd name="connsiteX30" fmla="*/ 131303 w 2925988"/>
              <a:gd name="connsiteY30" fmla="*/ 1698505 h 2704235"/>
              <a:gd name="connsiteX31" fmla="*/ 251810 w 2925988"/>
              <a:gd name="connsiteY31" fmla="*/ 1825487 h 2704235"/>
              <a:gd name="connsiteX32" fmla="*/ 255763 w 2925988"/>
              <a:gd name="connsiteY32" fmla="*/ 2066486 h 2704235"/>
              <a:gd name="connsiteX33" fmla="*/ 212233 w 2925988"/>
              <a:gd name="connsiteY33" fmla="*/ 2294922 h 2704235"/>
              <a:gd name="connsiteX34" fmla="*/ 342448 w 2925988"/>
              <a:gd name="connsiteY34" fmla="*/ 2502456 h 2704235"/>
              <a:gd name="connsiteX35" fmla="*/ 530231 w 2925988"/>
              <a:gd name="connsiteY35" fmla="*/ 2445319 h 2704235"/>
              <a:gd name="connsiteX36" fmla="*/ 564768 w 2925988"/>
              <a:gd name="connsiteY36" fmla="*/ 2502856 h 2704235"/>
              <a:gd name="connsiteX37" fmla="*/ 449645 w 2925988"/>
              <a:gd name="connsiteY37" fmla="*/ 2635191 h 2704235"/>
              <a:gd name="connsiteX38" fmla="*/ 525186 w 2925988"/>
              <a:gd name="connsiteY38" fmla="*/ 2704235 h 2704235"/>
              <a:gd name="connsiteX39" fmla="*/ 873390 w 2925988"/>
              <a:gd name="connsiteY39" fmla="*/ 2613232 h 2704235"/>
              <a:gd name="connsiteX40" fmla="*/ 1159366 w 2925988"/>
              <a:gd name="connsiteY40" fmla="*/ 2599213 h 2704235"/>
              <a:gd name="connsiteX41" fmla="*/ 1355419 w 2925988"/>
              <a:gd name="connsiteY41"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938918 w 2925988"/>
              <a:gd name="connsiteY24" fmla="*/ 304946 h 2704235"/>
              <a:gd name="connsiteX25" fmla="*/ 757924 w 2925988"/>
              <a:gd name="connsiteY25" fmla="*/ 584109 h 2704235"/>
              <a:gd name="connsiteX26" fmla="*/ 656867 w 2925988"/>
              <a:gd name="connsiteY26" fmla="*/ 707704 h 2704235"/>
              <a:gd name="connsiteX27" fmla="*/ 461158 w 2925988"/>
              <a:gd name="connsiteY27" fmla="*/ 673182 h 2704235"/>
              <a:gd name="connsiteX28" fmla="*/ 230218 w 2925988"/>
              <a:gd name="connsiteY28" fmla="*/ 528029 h 2704235"/>
              <a:gd name="connsiteX29" fmla="*/ 0 w 2925988"/>
              <a:gd name="connsiteY29" fmla="*/ 1035228 h 2704235"/>
              <a:gd name="connsiteX30" fmla="*/ 126263 w 2925988"/>
              <a:gd name="connsiteY30" fmla="*/ 1334165 h 2704235"/>
              <a:gd name="connsiteX31" fmla="*/ 131303 w 2925988"/>
              <a:gd name="connsiteY31" fmla="*/ 1698505 h 2704235"/>
              <a:gd name="connsiteX32" fmla="*/ 251810 w 2925988"/>
              <a:gd name="connsiteY32" fmla="*/ 1825487 h 2704235"/>
              <a:gd name="connsiteX33" fmla="*/ 255763 w 2925988"/>
              <a:gd name="connsiteY33" fmla="*/ 2066486 h 2704235"/>
              <a:gd name="connsiteX34" fmla="*/ 212233 w 2925988"/>
              <a:gd name="connsiteY34" fmla="*/ 2294922 h 2704235"/>
              <a:gd name="connsiteX35" fmla="*/ 342448 w 2925988"/>
              <a:gd name="connsiteY35" fmla="*/ 2502456 h 2704235"/>
              <a:gd name="connsiteX36" fmla="*/ 530231 w 2925988"/>
              <a:gd name="connsiteY36" fmla="*/ 2445319 h 2704235"/>
              <a:gd name="connsiteX37" fmla="*/ 564768 w 2925988"/>
              <a:gd name="connsiteY37" fmla="*/ 2502856 h 2704235"/>
              <a:gd name="connsiteX38" fmla="*/ 449645 w 2925988"/>
              <a:gd name="connsiteY38" fmla="*/ 2635191 h 2704235"/>
              <a:gd name="connsiteX39" fmla="*/ 525186 w 2925988"/>
              <a:gd name="connsiteY39" fmla="*/ 2704235 h 2704235"/>
              <a:gd name="connsiteX40" fmla="*/ 873390 w 2925988"/>
              <a:gd name="connsiteY40" fmla="*/ 2613232 h 2704235"/>
              <a:gd name="connsiteX41" fmla="*/ 1159366 w 2925988"/>
              <a:gd name="connsiteY41" fmla="*/ 2599213 h 2704235"/>
              <a:gd name="connsiteX42" fmla="*/ 1355419 w 2925988"/>
              <a:gd name="connsiteY42" fmla="*/ 2576198 h 270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5988" h="2704235">
                <a:moveTo>
                  <a:pt x="1355419" y="2576198"/>
                </a:moveTo>
                <a:lnTo>
                  <a:pt x="1514532" y="2514363"/>
                </a:lnTo>
                <a:lnTo>
                  <a:pt x="1554336" y="2368664"/>
                </a:lnTo>
                <a:lnTo>
                  <a:pt x="1539588" y="2117942"/>
                </a:lnTo>
                <a:lnTo>
                  <a:pt x="1841744" y="1917946"/>
                </a:lnTo>
                <a:cubicBezTo>
                  <a:pt x="1926788" y="1841133"/>
                  <a:pt x="2025038" y="1805968"/>
                  <a:pt x="2090146" y="1703094"/>
                </a:cubicBezTo>
                <a:cubicBezTo>
                  <a:pt x="2139221" y="1627968"/>
                  <a:pt x="2098097" y="1530422"/>
                  <a:pt x="2130439" y="1467192"/>
                </a:cubicBezTo>
                <a:cubicBezTo>
                  <a:pt x="2150586" y="1411573"/>
                  <a:pt x="2219936" y="1427815"/>
                  <a:pt x="2245562" y="1403902"/>
                </a:cubicBezTo>
                <a:cubicBezTo>
                  <a:pt x="2271188" y="1379989"/>
                  <a:pt x="2235731" y="1346668"/>
                  <a:pt x="2284196" y="1323714"/>
                </a:cubicBezTo>
                <a:lnTo>
                  <a:pt x="2501814" y="1231655"/>
                </a:lnTo>
                <a:lnTo>
                  <a:pt x="2687786" y="1169747"/>
                </a:lnTo>
                <a:lnTo>
                  <a:pt x="2745348" y="1017567"/>
                </a:lnTo>
                <a:lnTo>
                  <a:pt x="2916228" y="921138"/>
                </a:lnTo>
                <a:cubicBezTo>
                  <a:pt x="2925988" y="889632"/>
                  <a:pt x="2871556" y="884242"/>
                  <a:pt x="2855714" y="851547"/>
                </a:cubicBezTo>
                <a:cubicBezTo>
                  <a:pt x="2839872" y="818852"/>
                  <a:pt x="2857632" y="746063"/>
                  <a:pt x="2821177" y="724966"/>
                </a:cubicBezTo>
                <a:cubicBezTo>
                  <a:pt x="2795742" y="690353"/>
                  <a:pt x="2720573" y="732181"/>
                  <a:pt x="2677274" y="696198"/>
                </a:cubicBezTo>
                <a:cubicBezTo>
                  <a:pt x="2633975" y="660215"/>
                  <a:pt x="2612232" y="510986"/>
                  <a:pt x="2561386" y="509068"/>
                </a:cubicBezTo>
                <a:lnTo>
                  <a:pt x="2424003" y="615646"/>
                </a:lnTo>
                <a:lnTo>
                  <a:pt x="2228295" y="558109"/>
                </a:lnTo>
                <a:lnTo>
                  <a:pt x="2089963" y="614428"/>
                </a:lnTo>
                <a:lnTo>
                  <a:pt x="1772326" y="217585"/>
                </a:lnTo>
                <a:lnTo>
                  <a:pt x="1528076" y="132335"/>
                </a:lnTo>
                <a:lnTo>
                  <a:pt x="1100090" y="0"/>
                </a:lnTo>
                <a:lnTo>
                  <a:pt x="1067640" y="230148"/>
                </a:lnTo>
                <a:lnTo>
                  <a:pt x="938918" y="304946"/>
                </a:lnTo>
                <a:lnTo>
                  <a:pt x="757924" y="584109"/>
                </a:lnTo>
                <a:lnTo>
                  <a:pt x="656867" y="707704"/>
                </a:lnTo>
                <a:lnTo>
                  <a:pt x="461158" y="673182"/>
                </a:lnTo>
                <a:lnTo>
                  <a:pt x="230218" y="528029"/>
                </a:lnTo>
                <a:lnTo>
                  <a:pt x="0" y="1035228"/>
                </a:lnTo>
                <a:lnTo>
                  <a:pt x="126263" y="1334165"/>
                </a:lnTo>
                <a:lnTo>
                  <a:pt x="131303" y="1698505"/>
                </a:lnTo>
                <a:lnTo>
                  <a:pt x="251810" y="1825487"/>
                </a:lnTo>
                <a:cubicBezTo>
                  <a:pt x="297161" y="2022006"/>
                  <a:pt x="255763" y="1986149"/>
                  <a:pt x="255763" y="2066486"/>
                </a:cubicBezTo>
                <a:lnTo>
                  <a:pt x="212233" y="2294922"/>
                </a:lnTo>
                <a:lnTo>
                  <a:pt x="342448" y="2502456"/>
                </a:lnTo>
                <a:lnTo>
                  <a:pt x="530231" y="2445319"/>
                </a:lnTo>
                <a:lnTo>
                  <a:pt x="564768" y="2502856"/>
                </a:lnTo>
                <a:lnTo>
                  <a:pt x="449645" y="2635191"/>
                </a:lnTo>
                <a:lnTo>
                  <a:pt x="525186" y="2704235"/>
                </a:lnTo>
                <a:lnTo>
                  <a:pt x="873390" y="2613232"/>
                </a:lnTo>
                <a:lnTo>
                  <a:pt x="1159366" y="2599213"/>
                </a:lnTo>
                <a:lnTo>
                  <a:pt x="1355419" y="2576198"/>
                </a:lnTo>
                <a:close/>
              </a:path>
            </a:pathLst>
          </a:custGeom>
          <a:noFill/>
          <a:ln w="127000">
            <a:solidFill>
              <a:srgbClr val="FFFF00">
                <a:alpha val="8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9" name="Oval 18"/>
          <p:cNvSpPr/>
          <p:nvPr userDrawn="1"/>
        </p:nvSpPr>
        <p:spPr>
          <a:xfrm>
            <a:off x="3255963" y="2481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0" name="Oval 19"/>
          <p:cNvSpPr/>
          <p:nvPr userDrawn="1"/>
        </p:nvSpPr>
        <p:spPr>
          <a:xfrm>
            <a:off x="5081588" y="3624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1" name="TextBox 20"/>
          <p:cNvSpPr txBox="1"/>
          <p:nvPr userDrawn="1"/>
        </p:nvSpPr>
        <p:spPr>
          <a:xfrm>
            <a:off x="4465638" y="3514725"/>
            <a:ext cx="69532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Wright</a:t>
            </a:r>
          </a:p>
        </p:txBody>
      </p:sp>
      <p:sp>
        <p:nvSpPr>
          <p:cNvPr id="22" name="TextBox 21"/>
          <p:cNvSpPr txBox="1"/>
          <p:nvPr userDrawn="1"/>
        </p:nvSpPr>
        <p:spPr>
          <a:xfrm>
            <a:off x="3295650" y="2287588"/>
            <a:ext cx="79057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Blessing</a:t>
            </a:r>
          </a:p>
        </p:txBody>
      </p:sp>
    </p:spTree>
    <p:extLst>
      <p:ext uri="{BB962C8B-B14F-4D97-AF65-F5344CB8AC3E}">
        <p14:creationId xmlns:p14="http://schemas.microsoft.com/office/powerpoint/2010/main" val="1261163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6"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7"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8"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0" name="Freeform 3"/>
          <p:cNvSpPr/>
          <p:nvPr userDrawn="1"/>
        </p:nvSpPr>
        <p:spPr>
          <a:xfrm>
            <a:off x="3370263" y="0"/>
            <a:ext cx="996950" cy="2616200"/>
          </a:xfrm>
          <a:custGeom>
            <a:avLst/>
            <a:gdLst>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616688 w 1743739"/>
              <a:gd name="connsiteY7" fmla="*/ 914400 h 2583711"/>
              <a:gd name="connsiteX8" fmla="*/ 754912 w 1743739"/>
              <a:gd name="connsiteY8" fmla="*/ 829339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754912 w 1743739"/>
              <a:gd name="connsiteY8" fmla="*/ 829339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549833 w 1743739"/>
              <a:gd name="connsiteY8" fmla="*/ 343466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549833 w 1743739"/>
              <a:gd name="connsiteY8" fmla="*/ 343466 h 2583711"/>
              <a:gd name="connsiteX9" fmla="*/ 750195 w 1743739"/>
              <a:gd name="connsiteY9" fmla="*/ 176715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329070 w 1743739"/>
              <a:gd name="connsiteY11" fmla="*/ 425145 h 2615452"/>
              <a:gd name="connsiteX12" fmla="*/ 1456660 w 1743739"/>
              <a:gd name="connsiteY12" fmla="*/ 191229 h 2615452"/>
              <a:gd name="connsiteX13" fmla="*/ 1573619 w 1743739"/>
              <a:gd name="connsiteY13" fmla="*/ 95536 h 2615452"/>
              <a:gd name="connsiteX14" fmla="*/ 1743739 w 1743739"/>
              <a:gd name="connsiteY14"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456660 w 1743739"/>
              <a:gd name="connsiteY11" fmla="*/ 191229 h 2615452"/>
              <a:gd name="connsiteX12" fmla="*/ 1573619 w 1743739"/>
              <a:gd name="connsiteY12" fmla="*/ 95536 h 2615452"/>
              <a:gd name="connsiteX13" fmla="*/ 1743739 w 1743739"/>
              <a:gd name="connsiteY13"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573619 w 1743739"/>
              <a:gd name="connsiteY11" fmla="*/ 95536 h 2615452"/>
              <a:gd name="connsiteX12" fmla="*/ 1743739 w 1743739"/>
              <a:gd name="connsiteY12"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743739 w 1743739"/>
              <a:gd name="connsiteY11" fmla="*/ 31741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383123 w 997160"/>
              <a:gd name="connsiteY7" fmla="*/ 703062 h 2615452"/>
              <a:gd name="connsiteX8" fmla="*/ 549833 w 997160"/>
              <a:gd name="connsiteY8" fmla="*/ 375207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549833 w 997160"/>
              <a:gd name="connsiteY8" fmla="*/ 375207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7160" h="2615452">
                <a:moveTo>
                  <a:pt x="0" y="2615452"/>
                </a:moveTo>
                <a:lnTo>
                  <a:pt x="116958" y="2455964"/>
                </a:lnTo>
                <a:cubicBezTo>
                  <a:pt x="139995" y="2399257"/>
                  <a:pt x="145311" y="2365587"/>
                  <a:pt x="138223" y="2275210"/>
                </a:cubicBezTo>
                <a:cubicBezTo>
                  <a:pt x="131135" y="2184833"/>
                  <a:pt x="63795" y="2043066"/>
                  <a:pt x="74428" y="1913703"/>
                </a:cubicBezTo>
                <a:cubicBezTo>
                  <a:pt x="85061" y="1784340"/>
                  <a:pt x="161261" y="1608904"/>
                  <a:pt x="202019" y="1499034"/>
                </a:cubicBezTo>
                <a:cubicBezTo>
                  <a:pt x="242777" y="1389164"/>
                  <a:pt x="288852" y="1332457"/>
                  <a:pt x="318977" y="1254485"/>
                </a:cubicBezTo>
                <a:cubicBezTo>
                  <a:pt x="349103" y="1176513"/>
                  <a:pt x="323024" y="1096641"/>
                  <a:pt x="382772" y="1031201"/>
                </a:cubicBezTo>
                <a:cubicBezTo>
                  <a:pt x="442520" y="965761"/>
                  <a:pt x="625743" y="971193"/>
                  <a:pt x="677465" y="861843"/>
                </a:cubicBezTo>
                <a:cubicBezTo>
                  <a:pt x="729187" y="752493"/>
                  <a:pt x="680981" y="483998"/>
                  <a:pt x="693103" y="375100"/>
                </a:cubicBezTo>
                <a:lnTo>
                  <a:pt x="750195" y="208456"/>
                </a:lnTo>
                <a:lnTo>
                  <a:pt x="99716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userDrawn="1"/>
        </p:nvSpPr>
        <p:spPr>
          <a:xfrm>
            <a:off x="5681663" y="1081088"/>
            <a:ext cx="415925" cy="1739900"/>
          </a:xfrm>
          <a:custGeom>
            <a:avLst/>
            <a:gdLst>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0 w 415636"/>
              <a:gd name="connsiteY7"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636" h="1739735">
                <a:moveTo>
                  <a:pt x="415636" y="1739735"/>
                </a:moveTo>
                <a:lnTo>
                  <a:pt x="385948" y="1579418"/>
                </a:lnTo>
                <a:cubicBezTo>
                  <a:pt x="380010" y="1515093"/>
                  <a:pt x="392875" y="1429987"/>
                  <a:pt x="380010" y="1353787"/>
                </a:cubicBezTo>
                <a:cubicBezTo>
                  <a:pt x="367145" y="1277587"/>
                  <a:pt x="348342" y="1198418"/>
                  <a:pt x="308758" y="1122218"/>
                </a:cubicBezTo>
                <a:cubicBezTo>
                  <a:pt x="269174" y="1046018"/>
                  <a:pt x="162296" y="983673"/>
                  <a:pt x="142504" y="896587"/>
                </a:cubicBezTo>
                <a:cubicBezTo>
                  <a:pt x="122712" y="809501"/>
                  <a:pt x="200891" y="697674"/>
                  <a:pt x="190005" y="599703"/>
                </a:cubicBezTo>
                <a:cubicBezTo>
                  <a:pt x="179119" y="501732"/>
                  <a:pt x="103414" y="398318"/>
                  <a:pt x="77189" y="308758"/>
                </a:cubicBezTo>
                <a:cubicBezTo>
                  <a:pt x="50964" y="219198"/>
                  <a:pt x="45522" y="113805"/>
                  <a:pt x="32657" y="62345"/>
                </a:cubicBezTo>
                <a:lnTo>
                  <a:pt x="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Freeform 2"/>
          <p:cNvSpPr/>
          <p:nvPr userDrawn="1"/>
        </p:nvSpPr>
        <p:spPr>
          <a:xfrm>
            <a:off x="2274888" y="2636838"/>
            <a:ext cx="3059112" cy="868362"/>
          </a:xfrm>
          <a:custGeom>
            <a:avLst/>
            <a:gdLst>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606056 w 3274828"/>
              <a:gd name="connsiteY19" fmla="*/ 1180214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335081 w 3335081"/>
              <a:gd name="connsiteY0" fmla="*/ 3409507 h 3409507"/>
              <a:gd name="connsiteX1" fmla="*/ 3157871 w 3335081"/>
              <a:gd name="connsiteY1" fmla="*/ 3317358 h 3409507"/>
              <a:gd name="connsiteX2" fmla="*/ 2934587 w 3335081"/>
              <a:gd name="connsiteY2" fmla="*/ 3168502 h 3409507"/>
              <a:gd name="connsiteX3" fmla="*/ 2668773 w 3335081"/>
              <a:gd name="connsiteY3" fmla="*/ 2987749 h 3409507"/>
              <a:gd name="connsiteX4" fmla="*/ 2488020 w 3335081"/>
              <a:gd name="connsiteY4" fmla="*/ 2934586 h 3409507"/>
              <a:gd name="connsiteX5" fmla="*/ 2169043 w 3335081"/>
              <a:gd name="connsiteY5" fmla="*/ 3030279 h 3409507"/>
              <a:gd name="connsiteX6" fmla="*/ 1828801 w 3335081"/>
              <a:gd name="connsiteY6" fmla="*/ 2945219 h 3409507"/>
              <a:gd name="connsiteX7" fmla="*/ 1637415 w 3335081"/>
              <a:gd name="connsiteY7" fmla="*/ 2806995 h 3409507"/>
              <a:gd name="connsiteX8" fmla="*/ 1467294 w 3335081"/>
              <a:gd name="connsiteY8" fmla="*/ 2658140 h 3409507"/>
              <a:gd name="connsiteX9" fmla="*/ 1382233 w 3335081"/>
              <a:gd name="connsiteY9" fmla="*/ 2541181 h 3409507"/>
              <a:gd name="connsiteX10" fmla="*/ 1265275 w 3335081"/>
              <a:gd name="connsiteY10" fmla="*/ 2562447 h 3409507"/>
              <a:gd name="connsiteX11" fmla="*/ 1233378 w 3335081"/>
              <a:gd name="connsiteY11" fmla="*/ 2721935 h 3409507"/>
              <a:gd name="connsiteX12" fmla="*/ 882503 w 3335081"/>
              <a:gd name="connsiteY12" fmla="*/ 2838893 h 3409507"/>
              <a:gd name="connsiteX13" fmla="*/ 510364 w 3335081"/>
              <a:gd name="connsiteY13" fmla="*/ 2902688 h 3409507"/>
              <a:gd name="connsiteX14" fmla="*/ 276447 w 3335081"/>
              <a:gd name="connsiteY14" fmla="*/ 2785730 h 3409507"/>
              <a:gd name="connsiteX15" fmla="*/ 180754 w 3335081"/>
              <a:gd name="connsiteY15" fmla="*/ 2477386 h 3409507"/>
              <a:gd name="connsiteX16" fmla="*/ 10633 w 3335081"/>
              <a:gd name="connsiteY16" fmla="*/ 2200940 h 3409507"/>
              <a:gd name="connsiteX17" fmla="*/ 116959 w 3335081"/>
              <a:gd name="connsiteY17" fmla="*/ 1786270 h 3409507"/>
              <a:gd name="connsiteX18" fmla="*/ 318978 w 3335081"/>
              <a:gd name="connsiteY18" fmla="*/ 1382233 h 3409507"/>
              <a:gd name="connsiteX19" fmla="*/ 515680 w 3335081"/>
              <a:gd name="connsiteY19" fmla="*/ 1275907 h 3409507"/>
              <a:gd name="connsiteX20" fmla="*/ 637954 w 3335081"/>
              <a:gd name="connsiteY20" fmla="*/ 861237 h 3409507"/>
              <a:gd name="connsiteX21" fmla="*/ 946299 w 3335081"/>
              <a:gd name="connsiteY21" fmla="*/ 723014 h 3409507"/>
              <a:gd name="connsiteX22" fmla="*/ 999461 w 3335081"/>
              <a:gd name="connsiteY22" fmla="*/ 584791 h 3409507"/>
              <a:gd name="connsiteX23" fmla="*/ 808075 w 3335081"/>
              <a:gd name="connsiteY23" fmla="*/ 244549 h 3409507"/>
              <a:gd name="connsiteX24" fmla="*/ 733647 w 3335081"/>
              <a:gd name="connsiteY24" fmla="*/ 0 h 3409507"/>
              <a:gd name="connsiteX0" fmla="*/ 3335081 w 3335081"/>
              <a:gd name="connsiteY0" fmla="*/ 3164958 h 3164958"/>
              <a:gd name="connsiteX1" fmla="*/ 3157871 w 3335081"/>
              <a:gd name="connsiteY1" fmla="*/ 3072809 h 3164958"/>
              <a:gd name="connsiteX2" fmla="*/ 2934587 w 3335081"/>
              <a:gd name="connsiteY2" fmla="*/ 2923953 h 3164958"/>
              <a:gd name="connsiteX3" fmla="*/ 2668773 w 3335081"/>
              <a:gd name="connsiteY3" fmla="*/ 2743200 h 3164958"/>
              <a:gd name="connsiteX4" fmla="*/ 2488020 w 3335081"/>
              <a:gd name="connsiteY4" fmla="*/ 2690037 h 3164958"/>
              <a:gd name="connsiteX5" fmla="*/ 2169043 w 3335081"/>
              <a:gd name="connsiteY5" fmla="*/ 2785730 h 3164958"/>
              <a:gd name="connsiteX6" fmla="*/ 1828801 w 3335081"/>
              <a:gd name="connsiteY6" fmla="*/ 2700670 h 3164958"/>
              <a:gd name="connsiteX7" fmla="*/ 1637415 w 3335081"/>
              <a:gd name="connsiteY7" fmla="*/ 2562446 h 3164958"/>
              <a:gd name="connsiteX8" fmla="*/ 1467294 w 3335081"/>
              <a:gd name="connsiteY8" fmla="*/ 2413591 h 3164958"/>
              <a:gd name="connsiteX9" fmla="*/ 1382233 w 3335081"/>
              <a:gd name="connsiteY9" fmla="*/ 2296632 h 3164958"/>
              <a:gd name="connsiteX10" fmla="*/ 1265275 w 3335081"/>
              <a:gd name="connsiteY10" fmla="*/ 2317898 h 3164958"/>
              <a:gd name="connsiteX11" fmla="*/ 1233378 w 3335081"/>
              <a:gd name="connsiteY11" fmla="*/ 2477386 h 3164958"/>
              <a:gd name="connsiteX12" fmla="*/ 882503 w 3335081"/>
              <a:gd name="connsiteY12" fmla="*/ 2594344 h 3164958"/>
              <a:gd name="connsiteX13" fmla="*/ 510364 w 3335081"/>
              <a:gd name="connsiteY13" fmla="*/ 2658139 h 3164958"/>
              <a:gd name="connsiteX14" fmla="*/ 276447 w 3335081"/>
              <a:gd name="connsiteY14" fmla="*/ 2541181 h 3164958"/>
              <a:gd name="connsiteX15" fmla="*/ 180754 w 3335081"/>
              <a:gd name="connsiteY15" fmla="*/ 2232837 h 3164958"/>
              <a:gd name="connsiteX16" fmla="*/ 10633 w 3335081"/>
              <a:gd name="connsiteY16" fmla="*/ 1956391 h 3164958"/>
              <a:gd name="connsiteX17" fmla="*/ 116959 w 3335081"/>
              <a:gd name="connsiteY17" fmla="*/ 1541721 h 3164958"/>
              <a:gd name="connsiteX18" fmla="*/ 318978 w 3335081"/>
              <a:gd name="connsiteY18" fmla="*/ 1137684 h 3164958"/>
              <a:gd name="connsiteX19" fmla="*/ 515680 w 3335081"/>
              <a:gd name="connsiteY19" fmla="*/ 1031358 h 3164958"/>
              <a:gd name="connsiteX20" fmla="*/ 637954 w 3335081"/>
              <a:gd name="connsiteY20" fmla="*/ 616688 h 3164958"/>
              <a:gd name="connsiteX21" fmla="*/ 946299 w 3335081"/>
              <a:gd name="connsiteY21" fmla="*/ 478465 h 3164958"/>
              <a:gd name="connsiteX22" fmla="*/ 999461 w 3335081"/>
              <a:gd name="connsiteY22" fmla="*/ 340242 h 3164958"/>
              <a:gd name="connsiteX23" fmla="*/ 808075 w 3335081"/>
              <a:gd name="connsiteY23" fmla="*/ 0 h 3164958"/>
              <a:gd name="connsiteX0" fmla="*/ 3335081 w 3335081"/>
              <a:gd name="connsiteY0" fmla="*/ 3164958 h 3164958"/>
              <a:gd name="connsiteX1" fmla="*/ 3157871 w 3335081"/>
              <a:gd name="connsiteY1" fmla="*/ 3072809 h 3164958"/>
              <a:gd name="connsiteX2" fmla="*/ 2934587 w 3335081"/>
              <a:gd name="connsiteY2" fmla="*/ 2923953 h 3164958"/>
              <a:gd name="connsiteX3" fmla="*/ 2668773 w 3335081"/>
              <a:gd name="connsiteY3" fmla="*/ 2743200 h 3164958"/>
              <a:gd name="connsiteX4" fmla="*/ 2488020 w 3335081"/>
              <a:gd name="connsiteY4" fmla="*/ 2690037 h 3164958"/>
              <a:gd name="connsiteX5" fmla="*/ 2169043 w 3335081"/>
              <a:gd name="connsiteY5" fmla="*/ 2785730 h 3164958"/>
              <a:gd name="connsiteX6" fmla="*/ 1828801 w 3335081"/>
              <a:gd name="connsiteY6" fmla="*/ 2700670 h 3164958"/>
              <a:gd name="connsiteX7" fmla="*/ 1637415 w 3335081"/>
              <a:gd name="connsiteY7" fmla="*/ 2562446 h 3164958"/>
              <a:gd name="connsiteX8" fmla="*/ 1467294 w 3335081"/>
              <a:gd name="connsiteY8" fmla="*/ 2413591 h 3164958"/>
              <a:gd name="connsiteX9" fmla="*/ 1382233 w 3335081"/>
              <a:gd name="connsiteY9" fmla="*/ 2296632 h 3164958"/>
              <a:gd name="connsiteX10" fmla="*/ 1265275 w 3335081"/>
              <a:gd name="connsiteY10" fmla="*/ 2317898 h 3164958"/>
              <a:gd name="connsiteX11" fmla="*/ 1233378 w 3335081"/>
              <a:gd name="connsiteY11" fmla="*/ 2477386 h 3164958"/>
              <a:gd name="connsiteX12" fmla="*/ 882503 w 3335081"/>
              <a:gd name="connsiteY12" fmla="*/ 2594344 h 3164958"/>
              <a:gd name="connsiteX13" fmla="*/ 510364 w 3335081"/>
              <a:gd name="connsiteY13" fmla="*/ 2658139 h 3164958"/>
              <a:gd name="connsiteX14" fmla="*/ 276447 w 3335081"/>
              <a:gd name="connsiteY14" fmla="*/ 2541181 h 3164958"/>
              <a:gd name="connsiteX15" fmla="*/ 180754 w 3335081"/>
              <a:gd name="connsiteY15" fmla="*/ 2232837 h 3164958"/>
              <a:gd name="connsiteX16" fmla="*/ 10633 w 3335081"/>
              <a:gd name="connsiteY16" fmla="*/ 1956391 h 3164958"/>
              <a:gd name="connsiteX17" fmla="*/ 116959 w 3335081"/>
              <a:gd name="connsiteY17" fmla="*/ 1541721 h 3164958"/>
              <a:gd name="connsiteX18" fmla="*/ 318978 w 3335081"/>
              <a:gd name="connsiteY18" fmla="*/ 1137684 h 3164958"/>
              <a:gd name="connsiteX19" fmla="*/ 515680 w 3335081"/>
              <a:gd name="connsiteY19" fmla="*/ 1031358 h 3164958"/>
              <a:gd name="connsiteX20" fmla="*/ 637954 w 3335081"/>
              <a:gd name="connsiteY20" fmla="*/ 616688 h 3164958"/>
              <a:gd name="connsiteX21" fmla="*/ 946299 w 3335081"/>
              <a:gd name="connsiteY21" fmla="*/ 478465 h 3164958"/>
              <a:gd name="connsiteX22" fmla="*/ 999461 w 3335081"/>
              <a:gd name="connsiteY22" fmla="*/ 340242 h 3164958"/>
              <a:gd name="connsiteX23" fmla="*/ 779500 w 3335081"/>
              <a:gd name="connsiteY23" fmla="*/ 0 h 3164958"/>
              <a:gd name="connsiteX0" fmla="*/ 3335081 w 3335081"/>
              <a:gd name="connsiteY0" fmla="*/ 2824716 h 2824716"/>
              <a:gd name="connsiteX1" fmla="*/ 3157871 w 3335081"/>
              <a:gd name="connsiteY1" fmla="*/ 2732567 h 2824716"/>
              <a:gd name="connsiteX2" fmla="*/ 2934587 w 3335081"/>
              <a:gd name="connsiteY2" fmla="*/ 2583711 h 2824716"/>
              <a:gd name="connsiteX3" fmla="*/ 2668773 w 3335081"/>
              <a:gd name="connsiteY3" fmla="*/ 2402958 h 2824716"/>
              <a:gd name="connsiteX4" fmla="*/ 2488020 w 3335081"/>
              <a:gd name="connsiteY4" fmla="*/ 2349795 h 2824716"/>
              <a:gd name="connsiteX5" fmla="*/ 2169043 w 3335081"/>
              <a:gd name="connsiteY5" fmla="*/ 2445488 h 2824716"/>
              <a:gd name="connsiteX6" fmla="*/ 1828801 w 3335081"/>
              <a:gd name="connsiteY6" fmla="*/ 2360428 h 2824716"/>
              <a:gd name="connsiteX7" fmla="*/ 1637415 w 3335081"/>
              <a:gd name="connsiteY7" fmla="*/ 2222204 h 2824716"/>
              <a:gd name="connsiteX8" fmla="*/ 1467294 w 3335081"/>
              <a:gd name="connsiteY8" fmla="*/ 2073349 h 2824716"/>
              <a:gd name="connsiteX9" fmla="*/ 1382233 w 3335081"/>
              <a:gd name="connsiteY9" fmla="*/ 1956390 h 2824716"/>
              <a:gd name="connsiteX10" fmla="*/ 1265275 w 3335081"/>
              <a:gd name="connsiteY10" fmla="*/ 1977656 h 2824716"/>
              <a:gd name="connsiteX11" fmla="*/ 1233378 w 3335081"/>
              <a:gd name="connsiteY11" fmla="*/ 2137144 h 2824716"/>
              <a:gd name="connsiteX12" fmla="*/ 882503 w 3335081"/>
              <a:gd name="connsiteY12" fmla="*/ 2254102 h 2824716"/>
              <a:gd name="connsiteX13" fmla="*/ 510364 w 3335081"/>
              <a:gd name="connsiteY13" fmla="*/ 2317897 h 2824716"/>
              <a:gd name="connsiteX14" fmla="*/ 276447 w 3335081"/>
              <a:gd name="connsiteY14" fmla="*/ 2200939 h 2824716"/>
              <a:gd name="connsiteX15" fmla="*/ 180754 w 3335081"/>
              <a:gd name="connsiteY15" fmla="*/ 1892595 h 2824716"/>
              <a:gd name="connsiteX16" fmla="*/ 10633 w 3335081"/>
              <a:gd name="connsiteY16" fmla="*/ 1616149 h 2824716"/>
              <a:gd name="connsiteX17" fmla="*/ 116959 w 3335081"/>
              <a:gd name="connsiteY17" fmla="*/ 1201479 h 2824716"/>
              <a:gd name="connsiteX18" fmla="*/ 318978 w 3335081"/>
              <a:gd name="connsiteY18" fmla="*/ 797442 h 2824716"/>
              <a:gd name="connsiteX19" fmla="*/ 515680 w 3335081"/>
              <a:gd name="connsiteY19" fmla="*/ 691116 h 2824716"/>
              <a:gd name="connsiteX20" fmla="*/ 637954 w 3335081"/>
              <a:gd name="connsiteY20" fmla="*/ 276446 h 2824716"/>
              <a:gd name="connsiteX21" fmla="*/ 946299 w 3335081"/>
              <a:gd name="connsiteY21" fmla="*/ 138223 h 2824716"/>
              <a:gd name="connsiteX22" fmla="*/ 999461 w 3335081"/>
              <a:gd name="connsiteY22" fmla="*/ 0 h 2824716"/>
              <a:gd name="connsiteX0" fmla="*/ 3335081 w 3335081"/>
              <a:gd name="connsiteY0" fmla="*/ 2686493 h 2686493"/>
              <a:gd name="connsiteX1" fmla="*/ 3157871 w 3335081"/>
              <a:gd name="connsiteY1" fmla="*/ 2594344 h 2686493"/>
              <a:gd name="connsiteX2" fmla="*/ 2934587 w 3335081"/>
              <a:gd name="connsiteY2" fmla="*/ 2445488 h 2686493"/>
              <a:gd name="connsiteX3" fmla="*/ 2668773 w 3335081"/>
              <a:gd name="connsiteY3" fmla="*/ 2264735 h 2686493"/>
              <a:gd name="connsiteX4" fmla="*/ 2488020 w 3335081"/>
              <a:gd name="connsiteY4" fmla="*/ 2211572 h 2686493"/>
              <a:gd name="connsiteX5" fmla="*/ 2169043 w 3335081"/>
              <a:gd name="connsiteY5" fmla="*/ 2307265 h 2686493"/>
              <a:gd name="connsiteX6" fmla="*/ 1828801 w 3335081"/>
              <a:gd name="connsiteY6" fmla="*/ 2222205 h 2686493"/>
              <a:gd name="connsiteX7" fmla="*/ 1637415 w 3335081"/>
              <a:gd name="connsiteY7" fmla="*/ 2083981 h 2686493"/>
              <a:gd name="connsiteX8" fmla="*/ 1467294 w 3335081"/>
              <a:gd name="connsiteY8" fmla="*/ 1935126 h 2686493"/>
              <a:gd name="connsiteX9" fmla="*/ 1382233 w 3335081"/>
              <a:gd name="connsiteY9" fmla="*/ 1818167 h 2686493"/>
              <a:gd name="connsiteX10" fmla="*/ 1265275 w 3335081"/>
              <a:gd name="connsiteY10" fmla="*/ 1839433 h 2686493"/>
              <a:gd name="connsiteX11" fmla="*/ 1233378 w 3335081"/>
              <a:gd name="connsiteY11" fmla="*/ 1998921 h 2686493"/>
              <a:gd name="connsiteX12" fmla="*/ 882503 w 3335081"/>
              <a:gd name="connsiteY12" fmla="*/ 2115879 h 2686493"/>
              <a:gd name="connsiteX13" fmla="*/ 510364 w 3335081"/>
              <a:gd name="connsiteY13" fmla="*/ 2179674 h 2686493"/>
              <a:gd name="connsiteX14" fmla="*/ 276447 w 3335081"/>
              <a:gd name="connsiteY14" fmla="*/ 2062716 h 2686493"/>
              <a:gd name="connsiteX15" fmla="*/ 180754 w 3335081"/>
              <a:gd name="connsiteY15" fmla="*/ 1754372 h 2686493"/>
              <a:gd name="connsiteX16" fmla="*/ 10633 w 3335081"/>
              <a:gd name="connsiteY16" fmla="*/ 1477926 h 2686493"/>
              <a:gd name="connsiteX17" fmla="*/ 116959 w 3335081"/>
              <a:gd name="connsiteY17" fmla="*/ 1063256 h 2686493"/>
              <a:gd name="connsiteX18" fmla="*/ 318978 w 3335081"/>
              <a:gd name="connsiteY18" fmla="*/ 659219 h 2686493"/>
              <a:gd name="connsiteX19" fmla="*/ 515680 w 3335081"/>
              <a:gd name="connsiteY19" fmla="*/ 552893 h 2686493"/>
              <a:gd name="connsiteX20" fmla="*/ 637954 w 3335081"/>
              <a:gd name="connsiteY20" fmla="*/ 138223 h 2686493"/>
              <a:gd name="connsiteX21" fmla="*/ 946299 w 3335081"/>
              <a:gd name="connsiteY21" fmla="*/ 0 h 2686493"/>
              <a:gd name="connsiteX0" fmla="*/ 3335081 w 3335081"/>
              <a:gd name="connsiteY0" fmla="*/ 2548270 h 2548270"/>
              <a:gd name="connsiteX1" fmla="*/ 3157871 w 3335081"/>
              <a:gd name="connsiteY1" fmla="*/ 2456121 h 2548270"/>
              <a:gd name="connsiteX2" fmla="*/ 2934587 w 3335081"/>
              <a:gd name="connsiteY2" fmla="*/ 2307265 h 2548270"/>
              <a:gd name="connsiteX3" fmla="*/ 2668773 w 3335081"/>
              <a:gd name="connsiteY3" fmla="*/ 2126512 h 2548270"/>
              <a:gd name="connsiteX4" fmla="*/ 2488020 w 3335081"/>
              <a:gd name="connsiteY4" fmla="*/ 2073349 h 2548270"/>
              <a:gd name="connsiteX5" fmla="*/ 2169043 w 3335081"/>
              <a:gd name="connsiteY5" fmla="*/ 2169042 h 2548270"/>
              <a:gd name="connsiteX6" fmla="*/ 1828801 w 3335081"/>
              <a:gd name="connsiteY6" fmla="*/ 2083982 h 2548270"/>
              <a:gd name="connsiteX7" fmla="*/ 1637415 w 3335081"/>
              <a:gd name="connsiteY7" fmla="*/ 1945758 h 2548270"/>
              <a:gd name="connsiteX8" fmla="*/ 1467294 w 3335081"/>
              <a:gd name="connsiteY8" fmla="*/ 1796903 h 2548270"/>
              <a:gd name="connsiteX9" fmla="*/ 1382233 w 3335081"/>
              <a:gd name="connsiteY9" fmla="*/ 1679944 h 2548270"/>
              <a:gd name="connsiteX10" fmla="*/ 1265275 w 3335081"/>
              <a:gd name="connsiteY10" fmla="*/ 1701210 h 2548270"/>
              <a:gd name="connsiteX11" fmla="*/ 1233378 w 3335081"/>
              <a:gd name="connsiteY11" fmla="*/ 1860698 h 2548270"/>
              <a:gd name="connsiteX12" fmla="*/ 882503 w 3335081"/>
              <a:gd name="connsiteY12" fmla="*/ 1977656 h 2548270"/>
              <a:gd name="connsiteX13" fmla="*/ 510364 w 3335081"/>
              <a:gd name="connsiteY13" fmla="*/ 2041451 h 2548270"/>
              <a:gd name="connsiteX14" fmla="*/ 276447 w 3335081"/>
              <a:gd name="connsiteY14" fmla="*/ 1924493 h 2548270"/>
              <a:gd name="connsiteX15" fmla="*/ 180754 w 3335081"/>
              <a:gd name="connsiteY15" fmla="*/ 1616149 h 2548270"/>
              <a:gd name="connsiteX16" fmla="*/ 10633 w 3335081"/>
              <a:gd name="connsiteY16" fmla="*/ 1339703 h 2548270"/>
              <a:gd name="connsiteX17" fmla="*/ 116959 w 3335081"/>
              <a:gd name="connsiteY17" fmla="*/ 925033 h 2548270"/>
              <a:gd name="connsiteX18" fmla="*/ 318978 w 3335081"/>
              <a:gd name="connsiteY18" fmla="*/ 520996 h 2548270"/>
              <a:gd name="connsiteX19" fmla="*/ 515680 w 3335081"/>
              <a:gd name="connsiteY19" fmla="*/ 414670 h 2548270"/>
              <a:gd name="connsiteX20" fmla="*/ 637954 w 3335081"/>
              <a:gd name="connsiteY20" fmla="*/ 0 h 2548270"/>
              <a:gd name="connsiteX0" fmla="*/ 3335081 w 3335081"/>
              <a:gd name="connsiteY0" fmla="*/ 2133600 h 2133600"/>
              <a:gd name="connsiteX1" fmla="*/ 3157871 w 3335081"/>
              <a:gd name="connsiteY1" fmla="*/ 2041451 h 2133600"/>
              <a:gd name="connsiteX2" fmla="*/ 2934587 w 3335081"/>
              <a:gd name="connsiteY2" fmla="*/ 1892595 h 2133600"/>
              <a:gd name="connsiteX3" fmla="*/ 2668773 w 3335081"/>
              <a:gd name="connsiteY3" fmla="*/ 1711842 h 2133600"/>
              <a:gd name="connsiteX4" fmla="*/ 2488020 w 3335081"/>
              <a:gd name="connsiteY4" fmla="*/ 1658679 h 2133600"/>
              <a:gd name="connsiteX5" fmla="*/ 2169043 w 3335081"/>
              <a:gd name="connsiteY5" fmla="*/ 1754372 h 2133600"/>
              <a:gd name="connsiteX6" fmla="*/ 1828801 w 3335081"/>
              <a:gd name="connsiteY6" fmla="*/ 1669312 h 2133600"/>
              <a:gd name="connsiteX7" fmla="*/ 1637415 w 3335081"/>
              <a:gd name="connsiteY7" fmla="*/ 1531088 h 2133600"/>
              <a:gd name="connsiteX8" fmla="*/ 1467294 w 3335081"/>
              <a:gd name="connsiteY8" fmla="*/ 1382233 h 2133600"/>
              <a:gd name="connsiteX9" fmla="*/ 1382233 w 3335081"/>
              <a:gd name="connsiteY9" fmla="*/ 1265274 h 2133600"/>
              <a:gd name="connsiteX10" fmla="*/ 1265275 w 3335081"/>
              <a:gd name="connsiteY10" fmla="*/ 1286540 h 2133600"/>
              <a:gd name="connsiteX11" fmla="*/ 1233378 w 3335081"/>
              <a:gd name="connsiteY11" fmla="*/ 1446028 h 2133600"/>
              <a:gd name="connsiteX12" fmla="*/ 882503 w 3335081"/>
              <a:gd name="connsiteY12" fmla="*/ 1562986 h 2133600"/>
              <a:gd name="connsiteX13" fmla="*/ 510364 w 3335081"/>
              <a:gd name="connsiteY13" fmla="*/ 1626781 h 2133600"/>
              <a:gd name="connsiteX14" fmla="*/ 276447 w 3335081"/>
              <a:gd name="connsiteY14" fmla="*/ 1509823 h 2133600"/>
              <a:gd name="connsiteX15" fmla="*/ 180754 w 3335081"/>
              <a:gd name="connsiteY15" fmla="*/ 1201479 h 2133600"/>
              <a:gd name="connsiteX16" fmla="*/ 10633 w 3335081"/>
              <a:gd name="connsiteY16" fmla="*/ 925033 h 2133600"/>
              <a:gd name="connsiteX17" fmla="*/ 116959 w 3335081"/>
              <a:gd name="connsiteY17" fmla="*/ 510363 h 2133600"/>
              <a:gd name="connsiteX18" fmla="*/ 318978 w 3335081"/>
              <a:gd name="connsiteY18" fmla="*/ 106326 h 2133600"/>
              <a:gd name="connsiteX19" fmla="*/ 515680 w 3335081"/>
              <a:gd name="connsiteY19" fmla="*/ 0 h 2133600"/>
              <a:gd name="connsiteX0" fmla="*/ 3335081 w 3335081"/>
              <a:gd name="connsiteY0" fmla="*/ 2027274 h 2027274"/>
              <a:gd name="connsiteX1" fmla="*/ 3157871 w 3335081"/>
              <a:gd name="connsiteY1" fmla="*/ 1935125 h 2027274"/>
              <a:gd name="connsiteX2" fmla="*/ 2934587 w 3335081"/>
              <a:gd name="connsiteY2" fmla="*/ 1786269 h 2027274"/>
              <a:gd name="connsiteX3" fmla="*/ 2668773 w 3335081"/>
              <a:gd name="connsiteY3" fmla="*/ 1605516 h 2027274"/>
              <a:gd name="connsiteX4" fmla="*/ 2488020 w 3335081"/>
              <a:gd name="connsiteY4" fmla="*/ 1552353 h 2027274"/>
              <a:gd name="connsiteX5" fmla="*/ 2169043 w 3335081"/>
              <a:gd name="connsiteY5" fmla="*/ 1648046 h 2027274"/>
              <a:gd name="connsiteX6" fmla="*/ 1828801 w 3335081"/>
              <a:gd name="connsiteY6" fmla="*/ 1562986 h 2027274"/>
              <a:gd name="connsiteX7" fmla="*/ 1637415 w 3335081"/>
              <a:gd name="connsiteY7" fmla="*/ 1424762 h 2027274"/>
              <a:gd name="connsiteX8" fmla="*/ 1467294 w 3335081"/>
              <a:gd name="connsiteY8" fmla="*/ 1275907 h 2027274"/>
              <a:gd name="connsiteX9" fmla="*/ 1382233 w 3335081"/>
              <a:gd name="connsiteY9" fmla="*/ 1158948 h 2027274"/>
              <a:gd name="connsiteX10" fmla="*/ 1265275 w 3335081"/>
              <a:gd name="connsiteY10" fmla="*/ 1180214 h 2027274"/>
              <a:gd name="connsiteX11" fmla="*/ 1233378 w 3335081"/>
              <a:gd name="connsiteY11" fmla="*/ 1339702 h 2027274"/>
              <a:gd name="connsiteX12" fmla="*/ 882503 w 3335081"/>
              <a:gd name="connsiteY12" fmla="*/ 1456660 h 2027274"/>
              <a:gd name="connsiteX13" fmla="*/ 510364 w 3335081"/>
              <a:gd name="connsiteY13" fmla="*/ 1520455 h 2027274"/>
              <a:gd name="connsiteX14" fmla="*/ 276447 w 3335081"/>
              <a:gd name="connsiteY14" fmla="*/ 1403497 h 2027274"/>
              <a:gd name="connsiteX15" fmla="*/ 180754 w 3335081"/>
              <a:gd name="connsiteY15" fmla="*/ 1095153 h 2027274"/>
              <a:gd name="connsiteX16" fmla="*/ 10633 w 3335081"/>
              <a:gd name="connsiteY16" fmla="*/ 818707 h 2027274"/>
              <a:gd name="connsiteX17" fmla="*/ 116959 w 3335081"/>
              <a:gd name="connsiteY17" fmla="*/ 404037 h 2027274"/>
              <a:gd name="connsiteX18" fmla="*/ 318978 w 3335081"/>
              <a:gd name="connsiteY18" fmla="*/ 0 h 2027274"/>
              <a:gd name="connsiteX0" fmla="*/ 3335081 w 3335081"/>
              <a:gd name="connsiteY0" fmla="*/ 1623237 h 1623237"/>
              <a:gd name="connsiteX1" fmla="*/ 3157871 w 3335081"/>
              <a:gd name="connsiteY1" fmla="*/ 1531088 h 1623237"/>
              <a:gd name="connsiteX2" fmla="*/ 2934587 w 3335081"/>
              <a:gd name="connsiteY2" fmla="*/ 1382232 h 1623237"/>
              <a:gd name="connsiteX3" fmla="*/ 2668773 w 3335081"/>
              <a:gd name="connsiteY3" fmla="*/ 1201479 h 1623237"/>
              <a:gd name="connsiteX4" fmla="*/ 2488020 w 3335081"/>
              <a:gd name="connsiteY4" fmla="*/ 1148316 h 1623237"/>
              <a:gd name="connsiteX5" fmla="*/ 2169043 w 3335081"/>
              <a:gd name="connsiteY5" fmla="*/ 1244009 h 1623237"/>
              <a:gd name="connsiteX6" fmla="*/ 1828801 w 3335081"/>
              <a:gd name="connsiteY6" fmla="*/ 1158949 h 1623237"/>
              <a:gd name="connsiteX7" fmla="*/ 1637415 w 3335081"/>
              <a:gd name="connsiteY7" fmla="*/ 1020725 h 1623237"/>
              <a:gd name="connsiteX8" fmla="*/ 1467294 w 3335081"/>
              <a:gd name="connsiteY8" fmla="*/ 871870 h 1623237"/>
              <a:gd name="connsiteX9" fmla="*/ 1382233 w 3335081"/>
              <a:gd name="connsiteY9" fmla="*/ 754911 h 1623237"/>
              <a:gd name="connsiteX10" fmla="*/ 1265275 w 3335081"/>
              <a:gd name="connsiteY10" fmla="*/ 776177 h 1623237"/>
              <a:gd name="connsiteX11" fmla="*/ 1233378 w 3335081"/>
              <a:gd name="connsiteY11" fmla="*/ 935665 h 1623237"/>
              <a:gd name="connsiteX12" fmla="*/ 882503 w 3335081"/>
              <a:gd name="connsiteY12" fmla="*/ 1052623 h 1623237"/>
              <a:gd name="connsiteX13" fmla="*/ 510364 w 3335081"/>
              <a:gd name="connsiteY13" fmla="*/ 1116418 h 1623237"/>
              <a:gd name="connsiteX14" fmla="*/ 276447 w 3335081"/>
              <a:gd name="connsiteY14" fmla="*/ 999460 h 1623237"/>
              <a:gd name="connsiteX15" fmla="*/ 180754 w 3335081"/>
              <a:gd name="connsiteY15" fmla="*/ 691116 h 1623237"/>
              <a:gd name="connsiteX16" fmla="*/ 10633 w 3335081"/>
              <a:gd name="connsiteY16" fmla="*/ 414670 h 1623237"/>
              <a:gd name="connsiteX17" fmla="*/ 116959 w 3335081"/>
              <a:gd name="connsiteY17" fmla="*/ 0 h 1623237"/>
              <a:gd name="connsiteX0" fmla="*/ 3324448 w 3324448"/>
              <a:gd name="connsiteY0" fmla="*/ 1208567 h 1208567"/>
              <a:gd name="connsiteX1" fmla="*/ 3147238 w 3324448"/>
              <a:gd name="connsiteY1" fmla="*/ 1116418 h 1208567"/>
              <a:gd name="connsiteX2" fmla="*/ 2923954 w 3324448"/>
              <a:gd name="connsiteY2" fmla="*/ 967562 h 1208567"/>
              <a:gd name="connsiteX3" fmla="*/ 2658140 w 3324448"/>
              <a:gd name="connsiteY3" fmla="*/ 786809 h 1208567"/>
              <a:gd name="connsiteX4" fmla="*/ 2477387 w 3324448"/>
              <a:gd name="connsiteY4" fmla="*/ 733646 h 1208567"/>
              <a:gd name="connsiteX5" fmla="*/ 2158410 w 3324448"/>
              <a:gd name="connsiteY5" fmla="*/ 829339 h 1208567"/>
              <a:gd name="connsiteX6" fmla="*/ 1818168 w 3324448"/>
              <a:gd name="connsiteY6" fmla="*/ 744279 h 1208567"/>
              <a:gd name="connsiteX7" fmla="*/ 1626782 w 3324448"/>
              <a:gd name="connsiteY7" fmla="*/ 606055 h 1208567"/>
              <a:gd name="connsiteX8" fmla="*/ 1456661 w 3324448"/>
              <a:gd name="connsiteY8" fmla="*/ 457200 h 1208567"/>
              <a:gd name="connsiteX9" fmla="*/ 1371600 w 3324448"/>
              <a:gd name="connsiteY9" fmla="*/ 340241 h 1208567"/>
              <a:gd name="connsiteX10" fmla="*/ 1254642 w 3324448"/>
              <a:gd name="connsiteY10" fmla="*/ 361507 h 1208567"/>
              <a:gd name="connsiteX11" fmla="*/ 1222745 w 3324448"/>
              <a:gd name="connsiteY11" fmla="*/ 520995 h 1208567"/>
              <a:gd name="connsiteX12" fmla="*/ 871870 w 3324448"/>
              <a:gd name="connsiteY12" fmla="*/ 637953 h 1208567"/>
              <a:gd name="connsiteX13" fmla="*/ 499731 w 3324448"/>
              <a:gd name="connsiteY13" fmla="*/ 701748 h 1208567"/>
              <a:gd name="connsiteX14" fmla="*/ 265814 w 3324448"/>
              <a:gd name="connsiteY14" fmla="*/ 584790 h 1208567"/>
              <a:gd name="connsiteX15" fmla="*/ 170121 w 3324448"/>
              <a:gd name="connsiteY15" fmla="*/ 276446 h 1208567"/>
              <a:gd name="connsiteX16" fmla="*/ 0 w 3324448"/>
              <a:gd name="connsiteY16" fmla="*/ 0 h 1208567"/>
              <a:gd name="connsiteX0" fmla="*/ 3154327 w 3154327"/>
              <a:gd name="connsiteY0" fmla="*/ 932121 h 932121"/>
              <a:gd name="connsiteX1" fmla="*/ 2977117 w 3154327"/>
              <a:gd name="connsiteY1" fmla="*/ 839972 h 932121"/>
              <a:gd name="connsiteX2" fmla="*/ 2753833 w 3154327"/>
              <a:gd name="connsiteY2" fmla="*/ 691116 h 932121"/>
              <a:gd name="connsiteX3" fmla="*/ 2488019 w 3154327"/>
              <a:gd name="connsiteY3" fmla="*/ 510363 h 932121"/>
              <a:gd name="connsiteX4" fmla="*/ 2307266 w 3154327"/>
              <a:gd name="connsiteY4" fmla="*/ 457200 h 932121"/>
              <a:gd name="connsiteX5" fmla="*/ 1988289 w 3154327"/>
              <a:gd name="connsiteY5" fmla="*/ 552893 h 932121"/>
              <a:gd name="connsiteX6" fmla="*/ 1648047 w 3154327"/>
              <a:gd name="connsiteY6" fmla="*/ 467833 h 932121"/>
              <a:gd name="connsiteX7" fmla="*/ 1456661 w 3154327"/>
              <a:gd name="connsiteY7" fmla="*/ 329609 h 932121"/>
              <a:gd name="connsiteX8" fmla="*/ 1286540 w 3154327"/>
              <a:gd name="connsiteY8" fmla="*/ 180754 h 932121"/>
              <a:gd name="connsiteX9" fmla="*/ 1201479 w 3154327"/>
              <a:gd name="connsiteY9" fmla="*/ 63795 h 932121"/>
              <a:gd name="connsiteX10" fmla="*/ 1084521 w 3154327"/>
              <a:gd name="connsiteY10" fmla="*/ 85061 h 932121"/>
              <a:gd name="connsiteX11" fmla="*/ 1052624 w 3154327"/>
              <a:gd name="connsiteY11" fmla="*/ 244549 h 932121"/>
              <a:gd name="connsiteX12" fmla="*/ 701749 w 3154327"/>
              <a:gd name="connsiteY12" fmla="*/ 361507 h 932121"/>
              <a:gd name="connsiteX13" fmla="*/ 329610 w 3154327"/>
              <a:gd name="connsiteY13" fmla="*/ 425302 h 932121"/>
              <a:gd name="connsiteX14" fmla="*/ 95693 w 3154327"/>
              <a:gd name="connsiteY14" fmla="*/ 308344 h 932121"/>
              <a:gd name="connsiteX15" fmla="*/ 0 w 3154327"/>
              <a:gd name="connsiteY15" fmla="*/ 0 h 932121"/>
              <a:gd name="connsiteX0" fmla="*/ 3058634 w 3058634"/>
              <a:gd name="connsiteY0" fmla="*/ 868326 h 868326"/>
              <a:gd name="connsiteX1" fmla="*/ 2881424 w 3058634"/>
              <a:gd name="connsiteY1" fmla="*/ 776177 h 868326"/>
              <a:gd name="connsiteX2" fmla="*/ 2658140 w 3058634"/>
              <a:gd name="connsiteY2" fmla="*/ 627321 h 868326"/>
              <a:gd name="connsiteX3" fmla="*/ 2392326 w 3058634"/>
              <a:gd name="connsiteY3" fmla="*/ 446568 h 868326"/>
              <a:gd name="connsiteX4" fmla="*/ 2211573 w 3058634"/>
              <a:gd name="connsiteY4" fmla="*/ 393405 h 868326"/>
              <a:gd name="connsiteX5" fmla="*/ 1892596 w 3058634"/>
              <a:gd name="connsiteY5" fmla="*/ 489098 h 868326"/>
              <a:gd name="connsiteX6" fmla="*/ 1552354 w 3058634"/>
              <a:gd name="connsiteY6" fmla="*/ 404038 h 868326"/>
              <a:gd name="connsiteX7" fmla="*/ 1360968 w 3058634"/>
              <a:gd name="connsiteY7" fmla="*/ 265814 h 868326"/>
              <a:gd name="connsiteX8" fmla="*/ 1190847 w 3058634"/>
              <a:gd name="connsiteY8" fmla="*/ 116959 h 868326"/>
              <a:gd name="connsiteX9" fmla="*/ 1105786 w 3058634"/>
              <a:gd name="connsiteY9" fmla="*/ 0 h 868326"/>
              <a:gd name="connsiteX10" fmla="*/ 988828 w 3058634"/>
              <a:gd name="connsiteY10" fmla="*/ 21266 h 868326"/>
              <a:gd name="connsiteX11" fmla="*/ 956931 w 3058634"/>
              <a:gd name="connsiteY11" fmla="*/ 180754 h 868326"/>
              <a:gd name="connsiteX12" fmla="*/ 606056 w 3058634"/>
              <a:gd name="connsiteY12" fmla="*/ 297712 h 868326"/>
              <a:gd name="connsiteX13" fmla="*/ 233917 w 3058634"/>
              <a:gd name="connsiteY13" fmla="*/ 361507 h 868326"/>
              <a:gd name="connsiteX14" fmla="*/ 0 w 3058634"/>
              <a:gd name="connsiteY14" fmla="*/ 244549 h 8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8634" h="868326">
                <a:moveTo>
                  <a:pt x="3058634" y="868326"/>
                </a:moveTo>
                <a:lnTo>
                  <a:pt x="2881424" y="776177"/>
                </a:lnTo>
                <a:lnTo>
                  <a:pt x="2658140" y="627321"/>
                </a:lnTo>
                <a:cubicBezTo>
                  <a:pt x="2576624" y="572386"/>
                  <a:pt x="2466754" y="485554"/>
                  <a:pt x="2392326" y="446568"/>
                </a:cubicBezTo>
                <a:cubicBezTo>
                  <a:pt x="2317898" y="407582"/>
                  <a:pt x="2294861" y="386317"/>
                  <a:pt x="2211573" y="393405"/>
                </a:cubicBezTo>
                <a:cubicBezTo>
                  <a:pt x="2128285" y="400493"/>
                  <a:pt x="2002466" y="487326"/>
                  <a:pt x="1892596" y="489098"/>
                </a:cubicBezTo>
                <a:cubicBezTo>
                  <a:pt x="1782726" y="490870"/>
                  <a:pt x="1640959" y="441252"/>
                  <a:pt x="1552354" y="404038"/>
                </a:cubicBezTo>
                <a:cubicBezTo>
                  <a:pt x="1463749" y="366824"/>
                  <a:pt x="1421219" y="313661"/>
                  <a:pt x="1360968" y="265814"/>
                </a:cubicBezTo>
                <a:cubicBezTo>
                  <a:pt x="1300717" y="217968"/>
                  <a:pt x="1233377" y="161261"/>
                  <a:pt x="1190847" y="116959"/>
                </a:cubicBezTo>
                <a:lnTo>
                  <a:pt x="1105786" y="0"/>
                </a:lnTo>
                <a:lnTo>
                  <a:pt x="988828" y="21266"/>
                </a:lnTo>
                <a:cubicBezTo>
                  <a:pt x="964019" y="51392"/>
                  <a:pt x="1020726" y="134680"/>
                  <a:pt x="956931" y="180754"/>
                </a:cubicBezTo>
                <a:cubicBezTo>
                  <a:pt x="893136" y="226828"/>
                  <a:pt x="726558" y="267587"/>
                  <a:pt x="606056" y="297712"/>
                </a:cubicBezTo>
                <a:cubicBezTo>
                  <a:pt x="485554" y="327837"/>
                  <a:pt x="334926" y="370368"/>
                  <a:pt x="233917" y="361507"/>
                </a:cubicBezTo>
                <a:cubicBezTo>
                  <a:pt x="132908" y="352646"/>
                  <a:pt x="54935" y="315433"/>
                  <a:pt x="0" y="244549"/>
                </a:cubicBez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13" name="Group 91"/>
          <p:cNvGrpSpPr>
            <a:grpSpLocks/>
          </p:cNvGrpSpPr>
          <p:nvPr userDrawn="1"/>
        </p:nvGrpSpPr>
        <p:grpSpPr bwMode="auto">
          <a:xfrm>
            <a:off x="4468813" y="2057400"/>
            <a:ext cx="457200" cy="1084263"/>
            <a:chOff x="4468812" y="2057400"/>
            <a:chExt cx="457021" cy="1084263"/>
          </a:xfrm>
        </p:grpSpPr>
        <p:sp>
          <p:nvSpPr>
            <p:cNvPr id="14" name="Freeform 5"/>
            <p:cNvSpPr/>
            <p:nvPr/>
          </p:nvSpPr>
          <p:spPr bwMode="auto">
            <a:xfrm>
              <a:off x="4468812" y="2057400"/>
              <a:ext cx="331657" cy="1084263"/>
            </a:xfrm>
            <a:custGeom>
              <a:avLst/>
              <a:gdLst>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682831"/>
                <a:gd name="connsiteY0" fmla="*/ 1710046 h 1710046"/>
                <a:gd name="connsiteX1" fmla="*/ 207818 w 682831"/>
                <a:gd name="connsiteY1" fmla="*/ 1514104 h 1710046"/>
                <a:gd name="connsiteX2" fmla="*/ 213756 w 682831"/>
                <a:gd name="connsiteY2" fmla="*/ 1276597 h 1710046"/>
                <a:gd name="connsiteX3" fmla="*/ 201881 w 682831"/>
                <a:gd name="connsiteY3" fmla="*/ 1122218 h 1710046"/>
                <a:gd name="connsiteX4" fmla="*/ 0 w 682831"/>
                <a:gd name="connsiteY4" fmla="*/ 1021278 h 1710046"/>
                <a:gd name="connsiteX5" fmla="*/ 0 w 682831"/>
                <a:gd name="connsiteY5" fmla="*/ 914400 h 1710046"/>
                <a:gd name="connsiteX6" fmla="*/ 53439 w 682831"/>
                <a:gd name="connsiteY6" fmla="*/ 581891 h 1710046"/>
                <a:gd name="connsiteX7" fmla="*/ 160317 w 682831"/>
                <a:gd name="connsiteY7" fmla="*/ 296883 h 1710046"/>
                <a:gd name="connsiteX8" fmla="*/ 498764 w 682831"/>
                <a:gd name="connsiteY8" fmla="*/ 112815 h 1710046"/>
                <a:gd name="connsiteX9" fmla="*/ 682831 w 682831"/>
                <a:gd name="connsiteY9" fmla="*/ 0 h 1710046"/>
                <a:gd name="connsiteX0" fmla="*/ 195943 w 498764"/>
                <a:gd name="connsiteY0" fmla="*/ 1597231 h 1597231"/>
                <a:gd name="connsiteX1" fmla="*/ 207818 w 498764"/>
                <a:gd name="connsiteY1" fmla="*/ 1401289 h 1597231"/>
                <a:gd name="connsiteX2" fmla="*/ 213756 w 498764"/>
                <a:gd name="connsiteY2" fmla="*/ 1163782 h 1597231"/>
                <a:gd name="connsiteX3" fmla="*/ 201881 w 498764"/>
                <a:gd name="connsiteY3" fmla="*/ 1009403 h 1597231"/>
                <a:gd name="connsiteX4" fmla="*/ 0 w 498764"/>
                <a:gd name="connsiteY4" fmla="*/ 908463 h 1597231"/>
                <a:gd name="connsiteX5" fmla="*/ 0 w 498764"/>
                <a:gd name="connsiteY5" fmla="*/ 801585 h 1597231"/>
                <a:gd name="connsiteX6" fmla="*/ 53439 w 498764"/>
                <a:gd name="connsiteY6" fmla="*/ 469076 h 1597231"/>
                <a:gd name="connsiteX7" fmla="*/ 160317 w 498764"/>
                <a:gd name="connsiteY7" fmla="*/ 184068 h 1597231"/>
                <a:gd name="connsiteX8" fmla="*/ 498764 w 498764"/>
                <a:gd name="connsiteY8" fmla="*/ 0 h 1597231"/>
                <a:gd name="connsiteX0" fmla="*/ 195943 w 237507"/>
                <a:gd name="connsiteY0" fmla="*/ 1413163 h 1413163"/>
                <a:gd name="connsiteX1" fmla="*/ 207818 w 237507"/>
                <a:gd name="connsiteY1" fmla="*/ 1217221 h 1413163"/>
                <a:gd name="connsiteX2" fmla="*/ 213756 w 237507"/>
                <a:gd name="connsiteY2" fmla="*/ 979714 h 1413163"/>
                <a:gd name="connsiteX3" fmla="*/ 201881 w 237507"/>
                <a:gd name="connsiteY3" fmla="*/ 825335 h 1413163"/>
                <a:gd name="connsiteX4" fmla="*/ 0 w 237507"/>
                <a:gd name="connsiteY4" fmla="*/ 724395 h 1413163"/>
                <a:gd name="connsiteX5" fmla="*/ 0 w 237507"/>
                <a:gd name="connsiteY5" fmla="*/ 617517 h 1413163"/>
                <a:gd name="connsiteX6" fmla="*/ 53439 w 237507"/>
                <a:gd name="connsiteY6" fmla="*/ 285008 h 1413163"/>
                <a:gd name="connsiteX7" fmla="*/ 160317 w 237507"/>
                <a:gd name="connsiteY7" fmla="*/ 0 h 1413163"/>
                <a:gd name="connsiteX0" fmla="*/ 195943 w 237507"/>
                <a:gd name="connsiteY0" fmla="*/ 1128155 h 1128155"/>
                <a:gd name="connsiteX1" fmla="*/ 207818 w 237507"/>
                <a:gd name="connsiteY1" fmla="*/ 932213 h 1128155"/>
                <a:gd name="connsiteX2" fmla="*/ 213756 w 237507"/>
                <a:gd name="connsiteY2" fmla="*/ 694706 h 1128155"/>
                <a:gd name="connsiteX3" fmla="*/ 201881 w 237507"/>
                <a:gd name="connsiteY3" fmla="*/ 540327 h 1128155"/>
                <a:gd name="connsiteX4" fmla="*/ 0 w 237507"/>
                <a:gd name="connsiteY4" fmla="*/ 439387 h 1128155"/>
                <a:gd name="connsiteX5" fmla="*/ 0 w 237507"/>
                <a:gd name="connsiteY5" fmla="*/ 332509 h 1128155"/>
                <a:gd name="connsiteX6" fmla="*/ 53439 w 237507"/>
                <a:gd name="connsiteY6" fmla="*/ 0 h 1128155"/>
                <a:gd name="connsiteX0" fmla="*/ 289955 w 331519"/>
                <a:gd name="connsiteY0" fmla="*/ 1128155 h 1128155"/>
                <a:gd name="connsiteX1" fmla="*/ 301830 w 331519"/>
                <a:gd name="connsiteY1" fmla="*/ 932213 h 1128155"/>
                <a:gd name="connsiteX2" fmla="*/ 307768 w 331519"/>
                <a:gd name="connsiteY2" fmla="*/ 694706 h 1128155"/>
                <a:gd name="connsiteX3" fmla="*/ 295893 w 331519"/>
                <a:gd name="connsiteY3" fmla="*/ 540327 h 1128155"/>
                <a:gd name="connsiteX4" fmla="*/ 94012 w 331519"/>
                <a:gd name="connsiteY4" fmla="*/ 439387 h 1128155"/>
                <a:gd name="connsiteX5" fmla="*/ 0 w 331519"/>
                <a:gd name="connsiteY5" fmla="*/ 349331 h 1128155"/>
                <a:gd name="connsiteX6" fmla="*/ 147451 w 331519"/>
                <a:gd name="connsiteY6" fmla="*/ 0 h 1128155"/>
                <a:gd name="connsiteX0" fmla="*/ 316674 w 358238"/>
                <a:gd name="connsiteY0" fmla="*/ 1083624 h 1083624"/>
                <a:gd name="connsiteX1" fmla="*/ 328549 w 358238"/>
                <a:gd name="connsiteY1" fmla="*/ 887682 h 1083624"/>
                <a:gd name="connsiteX2" fmla="*/ 334487 w 358238"/>
                <a:gd name="connsiteY2" fmla="*/ 650175 h 1083624"/>
                <a:gd name="connsiteX3" fmla="*/ 322612 w 358238"/>
                <a:gd name="connsiteY3" fmla="*/ 495796 h 1083624"/>
                <a:gd name="connsiteX4" fmla="*/ 120731 w 358238"/>
                <a:gd name="connsiteY4" fmla="*/ 394856 h 1083624"/>
                <a:gd name="connsiteX5" fmla="*/ 26719 w 358238"/>
                <a:gd name="connsiteY5" fmla="*/ 304800 h 1083624"/>
                <a:gd name="connsiteX6" fmla="*/ 26719 w 358238"/>
                <a:gd name="connsiteY6" fmla="*/ 0 h 1083624"/>
                <a:gd name="connsiteX0" fmla="*/ 316674 w 358238"/>
                <a:gd name="connsiteY0" fmla="*/ 1083624 h 1083624"/>
                <a:gd name="connsiteX1" fmla="*/ 328549 w 358238"/>
                <a:gd name="connsiteY1" fmla="*/ 887682 h 1083624"/>
                <a:gd name="connsiteX2" fmla="*/ 334487 w 358238"/>
                <a:gd name="connsiteY2" fmla="*/ 650175 h 1083624"/>
                <a:gd name="connsiteX3" fmla="*/ 322612 w 358238"/>
                <a:gd name="connsiteY3" fmla="*/ 495796 h 1083624"/>
                <a:gd name="connsiteX4" fmla="*/ 120731 w 358238"/>
                <a:gd name="connsiteY4" fmla="*/ 394856 h 1083624"/>
                <a:gd name="connsiteX5" fmla="*/ 26719 w 358238"/>
                <a:gd name="connsiteY5" fmla="*/ 304800 h 1083624"/>
                <a:gd name="connsiteX6" fmla="*/ 26719 w 358238"/>
                <a:gd name="connsiteY6" fmla="*/ 0 h 1083624"/>
                <a:gd name="connsiteX0" fmla="*/ 316674 w 351355"/>
                <a:gd name="connsiteY0" fmla="*/ 1083624 h 1083624"/>
                <a:gd name="connsiteX1" fmla="*/ 328549 w 351355"/>
                <a:gd name="connsiteY1" fmla="*/ 887682 h 1083624"/>
                <a:gd name="connsiteX2" fmla="*/ 334487 w 351355"/>
                <a:gd name="connsiteY2" fmla="*/ 650175 h 1083624"/>
                <a:gd name="connsiteX3" fmla="*/ 227339 w 351355"/>
                <a:gd name="connsiteY3" fmla="*/ 543477 h 1083624"/>
                <a:gd name="connsiteX4" fmla="*/ 120731 w 351355"/>
                <a:gd name="connsiteY4" fmla="*/ 394856 h 1083624"/>
                <a:gd name="connsiteX5" fmla="*/ 26719 w 351355"/>
                <a:gd name="connsiteY5" fmla="*/ 304800 h 1083624"/>
                <a:gd name="connsiteX6" fmla="*/ 26719 w 351355"/>
                <a:gd name="connsiteY6" fmla="*/ 0 h 1083624"/>
                <a:gd name="connsiteX0" fmla="*/ 316674 w 331518"/>
                <a:gd name="connsiteY0" fmla="*/ 1083624 h 1083624"/>
                <a:gd name="connsiteX1" fmla="*/ 328549 w 331518"/>
                <a:gd name="connsiteY1" fmla="*/ 887682 h 1083624"/>
                <a:gd name="connsiteX2" fmla="*/ 255093 w 331518"/>
                <a:gd name="connsiteY2" fmla="*/ 666068 h 1083624"/>
                <a:gd name="connsiteX3" fmla="*/ 227339 w 331518"/>
                <a:gd name="connsiteY3" fmla="*/ 543477 h 1083624"/>
                <a:gd name="connsiteX4" fmla="*/ 120731 w 331518"/>
                <a:gd name="connsiteY4" fmla="*/ 394856 h 1083624"/>
                <a:gd name="connsiteX5" fmla="*/ 26719 w 331518"/>
                <a:gd name="connsiteY5" fmla="*/ 304800 h 1083624"/>
                <a:gd name="connsiteX6" fmla="*/ 26719 w 331518"/>
                <a:gd name="connsiteY6" fmla="*/ 0 h 108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518" h="1083624">
                  <a:moveTo>
                    <a:pt x="316674" y="1083624"/>
                  </a:moveTo>
                  <a:lnTo>
                    <a:pt x="328549" y="887682"/>
                  </a:lnTo>
                  <a:cubicBezTo>
                    <a:pt x="331518" y="815441"/>
                    <a:pt x="271961" y="723436"/>
                    <a:pt x="255093" y="666068"/>
                  </a:cubicBezTo>
                  <a:cubicBezTo>
                    <a:pt x="238225" y="608701"/>
                    <a:pt x="249733" y="588679"/>
                    <a:pt x="227339" y="543477"/>
                  </a:cubicBezTo>
                  <a:cubicBezTo>
                    <a:pt x="204945" y="498275"/>
                    <a:pt x="154378" y="429492"/>
                    <a:pt x="120731" y="394856"/>
                  </a:cubicBezTo>
                  <a:cubicBezTo>
                    <a:pt x="71416" y="363023"/>
                    <a:pt x="42388" y="370609"/>
                    <a:pt x="26719" y="304800"/>
                  </a:cubicBezTo>
                  <a:cubicBezTo>
                    <a:pt x="35626" y="231569"/>
                    <a:pt x="0" y="102920"/>
                    <a:pt x="26719" y="0"/>
                  </a:cubicBez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Freeform 7"/>
            <p:cNvSpPr/>
            <p:nvPr/>
          </p:nvSpPr>
          <p:spPr bwMode="auto">
            <a:xfrm>
              <a:off x="4694149" y="2139950"/>
              <a:ext cx="231684" cy="457200"/>
            </a:xfrm>
            <a:custGeom>
              <a:avLst/>
              <a:gdLst>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Lst>
              <a:ahLst/>
              <a:cxnLst>
                <a:cxn ang="0">
                  <a:pos x="connsiteX0" y="connsiteY0"/>
                </a:cxn>
                <a:cxn ang="0">
                  <a:pos x="connsiteX1" y="connsiteY1"/>
                </a:cxn>
                <a:cxn ang="0">
                  <a:pos x="connsiteX2" y="connsiteY2"/>
                </a:cxn>
                <a:cxn ang="0">
                  <a:pos x="connsiteX3" y="connsiteY3"/>
                </a:cxn>
              </a:cxnLst>
              <a:rect l="l" t="t" r="r" b="b"/>
              <a:pathLst>
                <a:path w="231569" h="457200">
                  <a:moveTo>
                    <a:pt x="0" y="457200"/>
                  </a:moveTo>
                  <a:cubicBezTo>
                    <a:pt x="33647" y="427512"/>
                    <a:pt x="74220" y="405741"/>
                    <a:pt x="100940" y="368136"/>
                  </a:cubicBezTo>
                  <a:cubicBezTo>
                    <a:pt x="127660" y="330531"/>
                    <a:pt x="138546" y="292925"/>
                    <a:pt x="160317" y="231569"/>
                  </a:cubicBezTo>
                  <a:cubicBezTo>
                    <a:pt x="182088" y="170213"/>
                    <a:pt x="207818" y="77190"/>
                    <a:pt x="231569" y="0"/>
                  </a:cubicBez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16" name="Freeform 8"/>
          <p:cNvSpPr/>
          <p:nvPr userDrawn="1"/>
        </p:nvSpPr>
        <p:spPr>
          <a:xfrm>
            <a:off x="3111500" y="3016250"/>
            <a:ext cx="649288" cy="717550"/>
          </a:xfrm>
          <a:custGeom>
            <a:avLst/>
            <a:gdLst>
              <a:gd name="connsiteX0" fmla="*/ 641350 w 641350"/>
              <a:gd name="connsiteY0" fmla="*/ 0 h 609600"/>
              <a:gd name="connsiteX1" fmla="*/ 635000 w 641350"/>
              <a:gd name="connsiteY1" fmla="*/ 152400 h 609600"/>
              <a:gd name="connsiteX2" fmla="*/ 552450 w 641350"/>
              <a:gd name="connsiteY2" fmla="*/ 285750 h 609600"/>
              <a:gd name="connsiteX3" fmla="*/ 457200 w 641350"/>
              <a:gd name="connsiteY3" fmla="*/ 482600 h 609600"/>
              <a:gd name="connsiteX4" fmla="*/ 368300 w 641350"/>
              <a:gd name="connsiteY4" fmla="*/ 590550 h 609600"/>
              <a:gd name="connsiteX5" fmla="*/ 63500 w 641350"/>
              <a:gd name="connsiteY5" fmla="*/ 609600 h 609600"/>
              <a:gd name="connsiteX6" fmla="*/ 0 w 641350"/>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11717"/>
              <a:gd name="connsiteX1" fmla="*/ 635000 w 649817"/>
              <a:gd name="connsiteY1" fmla="*/ 152400 h 611717"/>
              <a:gd name="connsiteX2" fmla="*/ 552450 w 649817"/>
              <a:gd name="connsiteY2" fmla="*/ 285750 h 611717"/>
              <a:gd name="connsiteX3" fmla="*/ 457200 w 649817"/>
              <a:gd name="connsiteY3" fmla="*/ 482600 h 611717"/>
              <a:gd name="connsiteX4" fmla="*/ 368300 w 649817"/>
              <a:gd name="connsiteY4" fmla="*/ 590550 h 611717"/>
              <a:gd name="connsiteX5" fmla="*/ 63500 w 649817"/>
              <a:gd name="connsiteY5" fmla="*/ 609600 h 611717"/>
              <a:gd name="connsiteX6" fmla="*/ 0 w 649817"/>
              <a:gd name="connsiteY6" fmla="*/ 590550 h 611717"/>
              <a:gd name="connsiteX0" fmla="*/ 641350 w 649817"/>
              <a:gd name="connsiteY0" fmla="*/ 0 h 717880"/>
              <a:gd name="connsiteX1" fmla="*/ 635000 w 649817"/>
              <a:gd name="connsiteY1" fmla="*/ 152400 h 717880"/>
              <a:gd name="connsiteX2" fmla="*/ 552450 w 649817"/>
              <a:gd name="connsiteY2" fmla="*/ 285750 h 717880"/>
              <a:gd name="connsiteX3" fmla="*/ 457200 w 649817"/>
              <a:gd name="connsiteY3" fmla="*/ 482600 h 717880"/>
              <a:gd name="connsiteX4" fmla="*/ 368300 w 649817"/>
              <a:gd name="connsiteY4" fmla="*/ 590550 h 717880"/>
              <a:gd name="connsiteX5" fmla="*/ 63500 w 649817"/>
              <a:gd name="connsiteY5" fmla="*/ 609600 h 717880"/>
              <a:gd name="connsiteX6" fmla="*/ 0 w 649817"/>
              <a:gd name="connsiteY6" fmla="*/ 717880 h 717880"/>
              <a:gd name="connsiteX0" fmla="*/ 641350 w 649817"/>
              <a:gd name="connsiteY0" fmla="*/ 0 h 717880"/>
              <a:gd name="connsiteX1" fmla="*/ 635000 w 649817"/>
              <a:gd name="connsiteY1" fmla="*/ 152400 h 717880"/>
              <a:gd name="connsiteX2" fmla="*/ 552450 w 649817"/>
              <a:gd name="connsiteY2" fmla="*/ 285750 h 717880"/>
              <a:gd name="connsiteX3" fmla="*/ 457200 w 649817"/>
              <a:gd name="connsiteY3" fmla="*/ 482600 h 717880"/>
              <a:gd name="connsiteX4" fmla="*/ 368300 w 649817"/>
              <a:gd name="connsiteY4" fmla="*/ 590550 h 717880"/>
              <a:gd name="connsiteX5" fmla="*/ 99310 w 649817"/>
              <a:gd name="connsiteY5" fmla="*/ 589704 h 717880"/>
              <a:gd name="connsiteX6" fmla="*/ 0 w 649817"/>
              <a:gd name="connsiteY6" fmla="*/ 717880 h 71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817" h="717880">
                <a:moveTo>
                  <a:pt x="641350" y="0"/>
                </a:moveTo>
                <a:cubicBezTo>
                  <a:pt x="639233" y="50800"/>
                  <a:pt x="649817" y="104775"/>
                  <a:pt x="635000" y="152400"/>
                </a:cubicBezTo>
                <a:cubicBezTo>
                  <a:pt x="620183" y="200025"/>
                  <a:pt x="582083" y="230717"/>
                  <a:pt x="552450" y="285750"/>
                </a:cubicBezTo>
                <a:cubicBezTo>
                  <a:pt x="522817" y="340783"/>
                  <a:pt x="487892" y="431800"/>
                  <a:pt x="457200" y="482600"/>
                </a:cubicBezTo>
                <a:cubicBezTo>
                  <a:pt x="426508" y="533400"/>
                  <a:pt x="427948" y="572699"/>
                  <a:pt x="368300" y="590550"/>
                </a:cubicBezTo>
                <a:cubicBezTo>
                  <a:pt x="308652" y="608401"/>
                  <a:pt x="160693" y="589704"/>
                  <a:pt x="99310" y="589704"/>
                </a:cubicBezTo>
                <a:lnTo>
                  <a:pt x="0" y="71788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7" name="Freeform 16"/>
          <p:cNvSpPr/>
          <p:nvPr userDrawn="1"/>
        </p:nvSpPr>
        <p:spPr>
          <a:xfrm>
            <a:off x="4113213" y="3154363"/>
            <a:ext cx="55562" cy="615950"/>
          </a:xfrm>
          <a:custGeom>
            <a:avLst/>
            <a:gdLst>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38" h="615378">
                <a:moveTo>
                  <a:pt x="21668" y="0"/>
                </a:moveTo>
                <a:cubicBezTo>
                  <a:pt x="14445" y="31780"/>
                  <a:pt x="0" y="44781"/>
                  <a:pt x="0" y="95340"/>
                </a:cubicBezTo>
                <a:cubicBezTo>
                  <a:pt x="0" y="145899"/>
                  <a:pt x="12278" y="240517"/>
                  <a:pt x="21668" y="303355"/>
                </a:cubicBezTo>
                <a:cubicBezTo>
                  <a:pt x="31058" y="366193"/>
                  <a:pt x="55616" y="420363"/>
                  <a:pt x="56338" y="472367"/>
                </a:cubicBezTo>
                <a:lnTo>
                  <a:pt x="26002" y="615378"/>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8" name="Freeform 17"/>
          <p:cNvSpPr/>
          <p:nvPr userDrawn="1"/>
        </p:nvSpPr>
        <p:spPr>
          <a:xfrm>
            <a:off x="2309813" y="3017838"/>
            <a:ext cx="138112" cy="925512"/>
          </a:xfrm>
          <a:custGeom>
            <a:avLst/>
            <a:gdLst>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4" h="924971">
                <a:moveTo>
                  <a:pt x="137424" y="0"/>
                </a:moveTo>
                <a:cubicBezTo>
                  <a:pt x="126853" y="52855"/>
                  <a:pt x="115401" y="86330"/>
                  <a:pt x="105711" y="158566"/>
                </a:cubicBezTo>
                <a:cubicBezTo>
                  <a:pt x="96021" y="230802"/>
                  <a:pt x="88092" y="352370"/>
                  <a:pt x="79283" y="433415"/>
                </a:cubicBezTo>
                <a:cubicBezTo>
                  <a:pt x="70474" y="514460"/>
                  <a:pt x="66069" y="562911"/>
                  <a:pt x="52855" y="644837"/>
                </a:cubicBezTo>
                <a:lnTo>
                  <a:pt x="0" y="924971"/>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9" name="Oval 18"/>
          <p:cNvSpPr/>
          <p:nvPr userDrawn="1"/>
        </p:nvSpPr>
        <p:spPr>
          <a:xfrm>
            <a:off x="3255963" y="2481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0" name="TextBox 141"/>
          <p:cNvSpPr txBox="1">
            <a:spLocks noChangeArrowheads="1"/>
          </p:cNvSpPr>
          <p:nvPr userDrawn="1"/>
        </p:nvSpPr>
        <p:spPr bwMode="auto">
          <a:xfrm rot="19637266">
            <a:off x="3941763" y="4783138"/>
            <a:ext cx="1168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2000" b="1" i="1">
                <a:solidFill>
                  <a:srgbClr val="002060"/>
                </a:solidFill>
                <a:latin typeface="Times New Roman" panose="02020603050405020304" pitchFamily="18" charset="0"/>
                <a:cs typeface="Times New Roman" panose="02020603050405020304" pitchFamily="18" charset="0"/>
              </a:rPr>
              <a:t>Kunar R.</a:t>
            </a:r>
          </a:p>
        </p:txBody>
      </p:sp>
      <p:sp>
        <p:nvSpPr>
          <p:cNvPr id="21" name="TextBox 142"/>
          <p:cNvSpPr txBox="1">
            <a:spLocks noChangeArrowheads="1"/>
          </p:cNvSpPr>
          <p:nvPr userDrawn="1"/>
        </p:nvSpPr>
        <p:spPr bwMode="auto">
          <a:xfrm rot="20897182">
            <a:off x="2470150" y="2900363"/>
            <a:ext cx="10128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2000" b="1" i="1">
                <a:solidFill>
                  <a:srgbClr val="002060"/>
                </a:solidFill>
                <a:latin typeface="Times New Roman" panose="02020603050405020304" pitchFamily="18" charset="0"/>
                <a:cs typeface="Times New Roman" panose="02020603050405020304" pitchFamily="18" charset="0"/>
              </a:rPr>
              <a:t>Pech R.</a:t>
            </a:r>
          </a:p>
        </p:txBody>
      </p:sp>
      <p:sp>
        <p:nvSpPr>
          <p:cNvPr id="22" name="Freeform 2"/>
          <p:cNvSpPr/>
          <p:nvPr userDrawn="1"/>
        </p:nvSpPr>
        <p:spPr>
          <a:xfrm>
            <a:off x="2017713" y="96838"/>
            <a:ext cx="1001712" cy="2794000"/>
          </a:xfrm>
          <a:custGeom>
            <a:avLst/>
            <a:gdLst>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606056 w 3274828"/>
              <a:gd name="connsiteY19" fmla="*/ 1180214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335081 w 3335081"/>
              <a:gd name="connsiteY0" fmla="*/ 3409507 h 3409507"/>
              <a:gd name="connsiteX1" fmla="*/ 3157871 w 3335081"/>
              <a:gd name="connsiteY1" fmla="*/ 3317358 h 3409507"/>
              <a:gd name="connsiteX2" fmla="*/ 2934587 w 3335081"/>
              <a:gd name="connsiteY2" fmla="*/ 3168502 h 3409507"/>
              <a:gd name="connsiteX3" fmla="*/ 2668773 w 3335081"/>
              <a:gd name="connsiteY3" fmla="*/ 2987749 h 3409507"/>
              <a:gd name="connsiteX4" fmla="*/ 2488020 w 3335081"/>
              <a:gd name="connsiteY4" fmla="*/ 2934586 h 3409507"/>
              <a:gd name="connsiteX5" fmla="*/ 2169043 w 3335081"/>
              <a:gd name="connsiteY5" fmla="*/ 3030279 h 3409507"/>
              <a:gd name="connsiteX6" fmla="*/ 1828801 w 3335081"/>
              <a:gd name="connsiteY6" fmla="*/ 2945219 h 3409507"/>
              <a:gd name="connsiteX7" fmla="*/ 1637415 w 3335081"/>
              <a:gd name="connsiteY7" fmla="*/ 2806995 h 3409507"/>
              <a:gd name="connsiteX8" fmla="*/ 1467294 w 3335081"/>
              <a:gd name="connsiteY8" fmla="*/ 2658140 h 3409507"/>
              <a:gd name="connsiteX9" fmla="*/ 1382233 w 3335081"/>
              <a:gd name="connsiteY9" fmla="*/ 2541181 h 3409507"/>
              <a:gd name="connsiteX10" fmla="*/ 1265275 w 3335081"/>
              <a:gd name="connsiteY10" fmla="*/ 2562447 h 3409507"/>
              <a:gd name="connsiteX11" fmla="*/ 1233378 w 3335081"/>
              <a:gd name="connsiteY11" fmla="*/ 2721935 h 3409507"/>
              <a:gd name="connsiteX12" fmla="*/ 882503 w 3335081"/>
              <a:gd name="connsiteY12" fmla="*/ 2838893 h 3409507"/>
              <a:gd name="connsiteX13" fmla="*/ 510364 w 3335081"/>
              <a:gd name="connsiteY13" fmla="*/ 2902688 h 3409507"/>
              <a:gd name="connsiteX14" fmla="*/ 276447 w 3335081"/>
              <a:gd name="connsiteY14" fmla="*/ 2785730 h 3409507"/>
              <a:gd name="connsiteX15" fmla="*/ 180754 w 3335081"/>
              <a:gd name="connsiteY15" fmla="*/ 2477386 h 3409507"/>
              <a:gd name="connsiteX16" fmla="*/ 10633 w 3335081"/>
              <a:gd name="connsiteY16" fmla="*/ 2200940 h 3409507"/>
              <a:gd name="connsiteX17" fmla="*/ 116959 w 3335081"/>
              <a:gd name="connsiteY17" fmla="*/ 1786270 h 3409507"/>
              <a:gd name="connsiteX18" fmla="*/ 318978 w 3335081"/>
              <a:gd name="connsiteY18" fmla="*/ 1382233 h 3409507"/>
              <a:gd name="connsiteX19" fmla="*/ 515680 w 3335081"/>
              <a:gd name="connsiteY19" fmla="*/ 1275907 h 3409507"/>
              <a:gd name="connsiteX20" fmla="*/ 637954 w 3335081"/>
              <a:gd name="connsiteY20" fmla="*/ 861237 h 3409507"/>
              <a:gd name="connsiteX21" fmla="*/ 946299 w 3335081"/>
              <a:gd name="connsiteY21" fmla="*/ 723014 h 3409507"/>
              <a:gd name="connsiteX22" fmla="*/ 999461 w 3335081"/>
              <a:gd name="connsiteY22" fmla="*/ 584791 h 3409507"/>
              <a:gd name="connsiteX23" fmla="*/ 808075 w 3335081"/>
              <a:gd name="connsiteY23" fmla="*/ 244549 h 3409507"/>
              <a:gd name="connsiteX24" fmla="*/ 733647 w 3335081"/>
              <a:gd name="connsiteY24" fmla="*/ 0 h 3409507"/>
              <a:gd name="connsiteX0" fmla="*/ 3157871 w 3157871"/>
              <a:gd name="connsiteY0" fmla="*/ 3317358 h 3317358"/>
              <a:gd name="connsiteX1" fmla="*/ 2934587 w 3157871"/>
              <a:gd name="connsiteY1" fmla="*/ 3168502 h 3317358"/>
              <a:gd name="connsiteX2" fmla="*/ 2668773 w 3157871"/>
              <a:gd name="connsiteY2" fmla="*/ 2987749 h 3317358"/>
              <a:gd name="connsiteX3" fmla="*/ 2488020 w 3157871"/>
              <a:gd name="connsiteY3" fmla="*/ 2934586 h 3317358"/>
              <a:gd name="connsiteX4" fmla="*/ 2169043 w 3157871"/>
              <a:gd name="connsiteY4" fmla="*/ 3030279 h 3317358"/>
              <a:gd name="connsiteX5" fmla="*/ 1828801 w 3157871"/>
              <a:gd name="connsiteY5" fmla="*/ 2945219 h 3317358"/>
              <a:gd name="connsiteX6" fmla="*/ 1637415 w 3157871"/>
              <a:gd name="connsiteY6" fmla="*/ 2806995 h 3317358"/>
              <a:gd name="connsiteX7" fmla="*/ 1467294 w 3157871"/>
              <a:gd name="connsiteY7" fmla="*/ 2658140 h 3317358"/>
              <a:gd name="connsiteX8" fmla="*/ 1382233 w 3157871"/>
              <a:gd name="connsiteY8" fmla="*/ 2541181 h 3317358"/>
              <a:gd name="connsiteX9" fmla="*/ 1265275 w 3157871"/>
              <a:gd name="connsiteY9" fmla="*/ 2562447 h 3317358"/>
              <a:gd name="connsiteX10" fmla="*/ 1233378 w 3157871"/>
              <a:gd name="connsiteY10" fmla="*/ 2721935 h 3317358"/>
              <a:gd name="connsiteX11" fmla="*/ 882503 w 3157871"/>
              <a:gd name="connsiteY11" fmla="*/ 2838893 h 3317358"/>
              <a:gd name="connsiteX12" fmla="*/ 510364 w 3157871"/>
              <a:gd name="connsiteY12" fmla="*/ 2902688 h 3317358"/>
              <a:gd name="connsiteX13" fmla="*/ 276447 w 3157871"/>
              <a:gd name="connsiteY13" fmla="*/ 2785730 h 3317358"/>
              <a:gd name="connsiteX14" fmla="*/ 180754 w 3157871"/>
              <a:gd name="connsiteY14" fmla="*/ 2477386 h 3317358"/>
              <a:gd name="connsiteX15" fmla="*/ 10633 w 3157871"/>
              <a:gd name="connsiteY15" fmla="*/ 2200940 h 3317358"/>
              <a:gd name="connsiteX16" fmla="*/ 116959 w 3157871"/>
              <a:gd name="connsiteY16" fmla="*/ 1786270 h 3317358"/>
              <a:gd name="connsiteX17" fmla="*/ 318978 w 3157871"/>
              <a:gd name="connsiteY17" fmla="*/ 1382233 h 3317358"/>
              <a:gd name="connsiteX18" fmla="*/ 515680 w 3157871"/>
              <a:gd name="connsiteY18" fmla="*/ 1275907 h 3317358"/>
              <a:gd name="connsiteX19" fmla="*/ 637954 w 3157871"/>
              <a:gd name="connsiteY19" fmla="*/ 861237 h 3317358"/>
              <a:gd name="connsiteX20" fmla="*/ 946299 w 3157871"/>
              <a:gd name="connsiteY20" fmla="*/ 723014 h 3317358"/>
              <a:gd name="connsiteX21" fmla="*/ 999461 w 3157871"/>
              <a:gd name="connsiteY21" fmla="*/ 584791 h 3317358"/>
              <a:gd name="connsiteX22" fmla="*/ 808075 w 3157871"/>
              <a:gd name="connsiteY22" fmla="*/ 244549 h 3317358"/>
              <a:gd name="connsiteX23" fmla="*/ 733647 w 3157871"/>
              <a:gd name="connsiteY23" fmla="*/ 0 h 3317358"/>
              <a:gd name="connsiteX0" fmla="*/ 2934587 w 2934587"/>
              <a:gd name="connsiteY0" fmla="*/ 3168502 h 3168502"/>
              <a:gd name="connsiteX1" fmla="*/ 2668773 w 2934587"/>
              <a:gd name="connsiteY1" fmla="*/ 2987749 h 3168502"/>
              <a:gd name="connsiteX2" fmla="*/ 2488020 w 2934587"/>
              <a:gd name="connsiteY2" fmla="*/ 2934586 h 3168502"/>
              <a:gd name="connsiteX3" fmla="*/ 2169043 w 2934587"/>
              <a:gd name="connsiteY3" fmla="*/ 3030279 h 3168502"/>
              <a:gd name="connsiteX4" fmla="*/ 1828801 w 2934587"/>
              <a:gd name="connsiteY4" fmla="*/ 2945219 h 3168502"/>
              <a:gd name="connsiteX5" fmla="*/ 1637415 w 2934587"/>
              <a:gd name="connsiteY5" fmla="*/ 2806995 h 3168502"/>
              <a:gd name="connsiteX6" fmla="*/ 1467294 w 2934587"/>
              <a:gd name="connsiteY6" fmla="*/ 2658140 h 3168502"/>
              <a:gd name="connsiteX7" fmla="*/ 1382233 w 2934587"/>
              <a:gd name="connsiteY7" fmla="*/ 2541181 h 3168502"/>
              <a:gd name="connsiteX8" fmla="*/ 1265275 w 2934587"/>
              <a:gd name="connsiteY8" fmla="*/ 2562447 h 3168502"/>
              <a:gd name="connsiteX9" fmla="*/ 1233378 w 2934587"/>
              <a:gd name="connsiteY9" fmla="*/ 2721935 h 3168502"/>
              <a:gd name="connsiteX10" fmla="*/ 882503 w 2934587"/>
              <a:gd name="connsiteY10" fmla="*/ 2838893 h 3168502"/>
              <a:gd name="connsiteX11" fmla="*/ 510364 w 2934587"/>
              <a:gd name="connsiteY11" fmla="*/ 2902688 h 3168502"/>
              <a:gd name="connsiteX12" fmla="*/ 276447 w 2934587"/>
              <a:gd name="connsiteY12" fmla="*/ 2785730 h 3168502"/>
              <a:gd name="connsiteX13" fmla="*/ 180754 w 2934587"/>
              <a:gd name="connsiteY13" fmla="*/ 2477386 h 3168502"/>
              <a:gd name="connsiteX14" fmla="*/ 10633 w 2934587"/>
              <a:gd name="connsiteY14" fmla="*/ 2200940 h 3168502"/>
              <a:gd name="connsiteX15" fmla="*/ 116959 w 2934587"/>
              <a:gd name="connsiteY15" fmla="*/ 1786270 h 3168502"/>
              <a:gd name="connsiteX16" fmla="*/ 318978 w 2934587"/>
              <a:gd name="connsiteY16" fmla="*/ 1382233 h 3168502"/>
              <a:gd name="connsiteX17" fmla="*/ 515680 w 2934587"/>
              <a:gd name="connsiteY17" fmla="*/ 1275907 h 3168502"/>
              <a:gd name="connsiteX18" fmla="*/ 637954 w 2934587"/>
              <a:gd name="connsiteY18" fmla="*/ 861237 h 3168502"/>
              <a:gd name="connsiteX19" fmla="*/ 946299 w 2934587"/>
              <a:gd name="connsiteY19" fmla="*/ 723014 h 3168502"/>
              <a:gd name="connsiteX20" fmla="*/ 999461 w 2934587"/>
              <a:gd name="connsiteY20" fmla="*/ 584791 h 3168502"/>
              <a:gd name="connsiteX21" fmla="*/ 808075 w 2934587"/>
              <a:gd name="connsiteY21" fmla="*/ 244549 h 3168502"/>
              <a:gd name="connsiteX22" fmla="*/ 733647 w 2934587"/>
              <a:gd name="connsiteY22" fmla="*/ 0 h 3168502"/>
              <a:gd name="connsiteX0" fmla="*/ 2668773 w 2668773"/>
              <a:gd name="connsiteY0" fmla="*/ 2987749 h 3032051"/>
              <a:gd name="connsiteX1" fmla="*/ 2488020 w 2668773"/>
              <a:gd name="connsiteY1" fmla="*/ 2934586 h 3032051"/>
              <a:gd name="connsiteX2" fmla="*/ 2169043 w 2668773"/>
              <a:gd name="connsiteY2" fmla="*/ 3030279 h 3032051"/>
              <a:gd name="connsiteX3" fmla="*/ 1828801 w 2668773"/>
              <a:gd name="connsiteY3" fmla="*/ 2945219 h 3032051"/>
              <a:gd name="connsiteX4" fmla="*/ 1637415 w 2668773"/>
              <a:gd name="connsiteY4" fmla="*/ 2806995 h 3032051"/>
              <a:gd name="connsiteX5" fmla="*/ 1467294 w 2668773"/>
              <a:gd name="connsiteY5" fmla="*/ 2658140 h 3032051"/>
              <a:gd name="connsiteX6" fmla="*/ 1382233 w 2668773"/>
              <a:gd name="connsiteY6" fmla="*/ 2541181 h 3032051"/>
              <a:gd name="connsiteX7" fmla="*/ 1265275 w 2668773"/>
              <a:gd name="connsiteY7" fmla="*/ 2562447 h 3032051"/>
              <a:gd name="connsiteX8" fmla="*/ 1233378 w 2668773"/>
              <a:gd name="connsiteY8" fmla="*/ 2721935 h 3032051"/>
              <a:gd name="connsiteX9" fmla="*/ 882503 w 2668773"/>
              <a:gd name="connsiteY9" fmla="*/ 2838893 h 3032051"/>
              <a:gd name="connsiteX10" fmla="*/ 510364 w 2668773"/>
              <a:gd name="connsiteY10" fmla="*/ 2902688 h 3032051"/>
              <a:gd name="connsiteX11" fmla="*/ 276447 w 2668773"/>
              <a:gd name="connsiteY11" fmla="*/ 2785730 h 3032051"/>
              <a:gd name="connsiteX12" fmla="*/ 180754 w 2668773"/>
              <a:gd name="connsiteY12" fmla="*/ 2477386 h 3032051"/>
              <a:gd name="connsiteX13" fmla="*/ 10633 w 2668773"/>
              <a:gd name="connsiteY13" fmla="*/ 2200940 h 3032051"/>
              <a:gd name="connsiteX14" fmla="*/ 116959 w 2668773"/>
              <a:gd name="connsiteY14" fmla="*/ 1786270 h 3032051"/>
              <a:gd name="connsiteX15" fmla="*/ 318978 w 2668773"/>
              <a:gd name="connsiteY15" fmla="*/ 1382233 h 3032051"/>
              <a:gd name="connsiteX16" fmla="*/ 515680 w 2668773"/>
              <a:gd name="connsiteY16" fmla="*/ 1275907 h 3032051"/>
              <a:gd name="connsiteX17" fmla="*/ 637954 w 2668773"/>
              <a:gd name="connsiteY17" fmla="*/ 861237 h 3032051"/>
              <a:gd name="connsiteX18" fmla="*/ 946299 w 2668773"/>
              <a:gd name="connsiteY18" fmla="*/ 723014 h 3032051"/>
              <a:gd name="connsiteX19" fmla="*/ 999461 w 2668773"/>
              <a:gd name="connsiteY19" fmla="*/ 584791 h 3032051"/>
              <a:gd name="connsiteX20" fmla="*/ 808075 w 2668773"/>
              <a:gd name="connsiteY20" fmla="*/ 244549 h 3032051"/>
              <a:gd name="connsiteX21" fmla="*/ 733647 w 2668773"/>
              <a:gd name="connsiteY21" fmla="*/ 0 h 3032051"/>
              <a:gd name="connsiteX0" fmla="*/ 2668773 w 2668773"/>
              <a:gd name="connsiteY0" fmla="*/ 2987749 h 3037367"/>
              <a:gd name="connsiteX1" fmla="*/ 2169043 w 2668773"/>
              <a:gd name="connsiteY1" fmla="*/ 3030279 h 3037367"/>
              <a:gd name="connsiteX2" fmla="*/ 1828801 w 2668773"/>
              <a:gd name="connsiteY2" fmla="*/ 2945219 h 3037367"/>
              <a:gd name="connsiteX3" fmla="*/ 1637415 w 2668773"/>
              <a:gd name="connsiteY3" fmla="*/ 2806995 h 3037367"/>
              <a:gd name="connsiteX4" fmla="*/ 1467294 w 2668773"/>
              <a:gd name="connsiteY4" fmla="*/ 2658140 h 3037367"/>
              <a:gd name="connsiteX5" fmla="*/ 1382233 w 2668773"/>
              <a:gd name="connsiteY5" fmla="*/ 2541181 h 3037367"/>
              <a:gd name="connsiteX6" fmla="*/ 1265275 w 2668773"/>
              <a:gd name="connsiteY6" fmla="*/ 2562447 h 3037367"/>
              <a:gd name="connsiteX7" fmla="*/ 1233378 w 2668773"/>
              <a:gd name="connsiteY7" fmla="*/ 2721935 h 3037367"/>
              <a:gd name="connsiteX8" fmla="*/ 882503 w 2668773"/>
              <a:gd name="connsiteY8" fmla="*/ 2838893 h 3037367"/>
              <a:gd name="connsiteX9" fmla="*/ 510364 w 2668773"/>
              <a:gd name="connsiteY9" fmla="*/ 2902688 h 3037367"/>
              <a:gd name="connsiteX10" fmla="*/ 276447 w 2668773"/>
              <a:gd name="connsiteY10" fmla="*/ 2785730 h 3037367"/>
              <a:gd name="connsiteX11" fmla="*/ 180754 w 2668773"/>
              <a:gd name="connsiteY11" fmla="*/ 2477386 h 3037367"/>
              <a:gd name="connsiteX12" fmla="*/ 10633 w 2668773"/>
              <a:gd name="connsiteY12" fmla="*/ 2200940 h 3037367"/>
              <a:gd name="connsiteX13" fmla="*/ 116959 w 2668773"/>
              <a:gd name="connsiteY13" fmla="*/ 1786270 h 3037367"/>
              <a:gd name="connsiteX14" fmla="*/ 318978 w 2668773"/>
              <a:gd name="connsiteY14" fmla="*/ 1382233 h 3037367"/>
              <a:gd name="connsiteX15" fmla="*/ 515680 w 2668773"/>
              <a:gd name="connsiteY15" fmla="*/ 1275907 h 3037367"/>
              <a:gd name="connsiteX16" fmla="*/ 637954 w 2668773"/>
              <a:gd name="connsiteY16" fmla="*/ 861237 h 3037367"/>
              <a:gd name="connsiteX17" fmla="*/ 946299 w 2668773"/>
              <a:gd name="connsiteY17" fmla="*/ 723014 h 3037367"/>
              <a:gd name="connsiteX18" fmla="*/ 999461 w 2668773"/>
              <a:gd name="connsiteY18" fmla="*/ 584791 h 3037367"/>
              <a:gd name="connsiteX19" fmla="*/ 808075 w 2668773"/>
              <a:gd name="connsiteY19" fmla="*/ 244549 h 3037367"/>
              <a:gd name="connsiteX20" fmla="*/ 733647 w 2668773"/>
              <a:gd name="connsiteY20" fmla="*/ 0 h 3037367"/>
              <a:gd name="connsiteX0" fmla="*/ 2169043 w 2169043"/>
              <a:gd name="connsiteY0" fmla="*/ 3030279 h 3030279"/>
              <a:gd name="connsiteX1" fmla="*/ 1828801 w 2169043"/>
              <a:gd name="connsiteY1" fmla="*/ 2945219 h 3030279"/>
              <a:gd name="connsiteX2" fmla="*/ 1637415 w 2169043"/>
              <a:gd name="connsiteY2" fmla="*/ 2806995 h 3030279"/>
              <a:gd name="connsiteX3" fmla="*/ 1467294 w 2169043"/>
              <a:gd name="connsiteY3" fmla="*/ 2658140 h 3030279"/>
              <a:gd name="connsiteX4" fmla="*/ 1382233 w 2169043"/>
              <a:gd name="connsiteY4" fmla="*/ 2541181 h 3030279"/>
              <a:gd name="connsiteX5" fmla="*/ 1265275 w 2169043"/>
              <a:gd name="connsiteY5" fmla="*/ 2562447 h 3030279"/>
              <a:gd name="connsiteX6" fmla="*/ 1233378 w 2169043"/>
              <a:gd name="connsiteY6" fmla="*/ 2721935 h 3030279"/>
              <a:gd name="connsiteX7" fmla="*/ 882503 w 2169043"/>
              <a:gd name="connsiteY7" fmla="*/ 2838893 h 3030279"/>
              <a:gd name="connsiteX8" fmla="*/ 510364 w 2169043"/>
              <a:gd name="connsiteY8" fmla="*/ 2902688 h 3030279"/>
              <a:gd name="connsiteX9" fmla="*/ 276447 w 2169043"/>
              <a:gd name="connsiteY9" fmla="*/ 2785730 h 3030279"/>
              <a:gd name="connsiteX10" fmla="*/ 180754 w 2169043"/>
              <a:gd name="connsiteY10" fmla="*/ 2477386 h 3030279"/>
              <a:gd name="connsiteX11" fmla="*/ 10633 w 2169043"/>
              <a:gd name="connsiteY11" fmla="*/ 2200940 h 3030279"/>
              <a:gd name="connsiteX12" fmla="*/ 116959 w 2169043"/>
              <a:gd name="connsiteY12" fmla="*/ 1786270 h 3030279"/>
              <a:gd name="connsiteX13" fmla="*/ 318978 w 2169043"/>
              <a:gd name="connsiteY13" fmla="*/ 1382233 h 3030279"/>
              <a:gd name="connsiteX14" fmla="*/ 515680 w 2169043"/>
              <a:gd name="connsiteY14" fmla="*/ 1275907 h 3030279"/>
              <a:gd name="connsiteX15" fmla="*/ 637954 w 2169043"/>
              <a:gd name="connsiteY15" fmla="*/ 861237 h 3030279"/>
              <a:gd name="connsiteX16" fmla="*/ 946299 w 2169043"/>
              <a:gd name="connsiteY16" fmla="*/ 723014 h 3030279"/>
              <a:gd name="connsiteX17" fmla="*/ 999461 w 2169043"/>
              <a:gd name="connsiteY17" fmla="*/ 584791 h 3030279"/>
              <a:gd name="connsiteX18" fmla="*/ 808075 w 2169043"/>
              <a:gd name="connsiteY18" fmla="*/ 244549 h 3030279"/>
              <a:gd name="connsiteX19" fmla="*/ 733647 w 2169043"/>
              <a:gd name="connsiteY19" fmla="*/ 0 h 3030279"/>
              <a:gd name="connsiteX0" fmla="*/ 1828801 w 1828801"/>
              <a:gd name="connsiteY0" fmla="*/ 2945219 h 2945219"/>
              <a:gd name="connsiteX1" fmla="*/ 1637415 w 1828801"/>
              <a:gd name="connsiteY1" fmla="*/ 2806995 h 2945219"/>
              <a:gd name="connsiteX2" fmla="*/ 1467294 w 1828801"/>
              <a:gd name="connsiteY2" fmla="*/ 2658140 h 2945219"/>
              <a:gd name="connsiteX3" fmla="*/ 1382233 w 1828801"/>
              <a:gd name="connsiteY3" fmla="*/ 2541181 h 2945219"/>
              <a:gd name="connsiteX4" fmla="*/ 1265275 w 1828801"/>
              <a:gd name="connsiteY4" fmla="*/ 2562447 h 2945219"/>
              <a:gd name="connsiteX5" fmla="*/ 1233378 w 1828801"/>
              <a:gd name="connsiteY5" fmla="*/ 2721935 h 2945219"/>
              <a:gd name="connsiteX6" fmla="*/ 882503 w 1828801"/>
              <a:gd name="connsiteY6" fmla="*/ 2838893 h 2945219"/>
              <a:gd name="connsiteX7" fmla="*/ 510364 w 1828801"/>
              <a:gd name="connsiteY7" fmla="*/ 2902688 h 2945219"/>
              <a:gd name="connsiteX8" fmla="*/ 276447 w 1828801"/>
              <a:gd name="connsiteY8" fmla="*/ 2785730 h 2945219"/>
              <a:gd name="connsiteX9" fmla="*/ 180754 w 1828801"/>
              <a:gd name="connsiteY9" fmla="*/ 2477386 h 2945219"/>
              <a:gd name="connsiteX10" fmla="*/ 10633 w 1828801"/>
              <a:gd name="connsiteY10" fmla="*/ 2200940 h 2945219"/>
              <a:gd name="connsiteX11" fmla="*/ 116959 w 1828801"/>
              <a:gd name="connsiteY11" fmla="*/ 1786270 h 2945219"/>
              <a:gd name="connsiteX12" fmla="*/ 318978 w 1828801"/>
              <a:gd name="connsiteY12" fmla="*/ 1382233 h 2945219"/>
              <a:gd name="connsiteX13" fmla="*/ 515680 w 1828801"/>
              <a:gd name="connsiteY13" fmla="*/ 1275907 h 2945219"/>
              <a:gd name="connsiteX14" fmla="*/ 637954 w 1828801"/>
              <a:gd name="connsiteY14" fmla="*/ 861237 h 2945219"/>
              <a:gd name="connsiteX15" fmla="*/ 946299 w 1828801"/>
              <a:gd name="connsiteY15" fmla="*/ 723014 h 2945219"/>
              <a:gd name="connsiteX16" fmla="*/ 999461 w 1828801"/>
              <a:gd name="connsiteY16" fmla="*/ 584791 h 2945219"/>
              <a:gd name="connsiteX17" fmla="*/ 808075 w 1828801"/>
              <a:gd name="connsiteY17" fmla="*/ 244549 h 2945219"/>
              <a:gd name="connsiteX18" fmla="*/ 733647 w 1828801"/>
              <a:gd name="connsiteY18" fmla="*/ 0 h 2945219"/>
              <a:gd name="connsiteX0" fmla="*/ 1828801 w 1828801"/>
              <a:gd name="connsiteY0" fmla="*/ 2945219 h 2945219"/>
              <a:gd name="connsiteX1" fmla="*/ 1467294 w 1828801"/>
              <a:gd name="connsiteY1" fmla="*/ 2658140 h 2945219"/>
              <a:gd name="connsiteX2" fmla="*/ 1382233 w 1828801"/>
              <a:gd name="connsiteY2" fmla="*/ 2541181 h 2945219"/>
              <a:gd name="connsiteX3" fmla="*/ 1265275 w 1828801"/>
              <a:gd name="connsiteY3" fmla="*/ 2562447 h 2945219"/>
              <a:gd name="connsiteX4" fmla="*/ 1233378 w 1828801"/>
              <a:gd name="connsiteY4" fmla="*/ 2721935 h 2945219"/>
              <a:gd name="connsiteX5" fmla="*/ 882503 w 1828801"/>
              <a:gd name="connsiteY5" fmla="*/ 2838893 h 2945219"/>
              <a:gd name="connsiteX6" fmla="*/ 510364 w 1828801"/>
              <a:gd name="connsiteY6" fmla="*/ 2902688 h 2945219"/>
              <a:gd name="connsiteX7" fmla="*/ 276447 w 1828801"/>
              <a:gd name="connsiteY7" fmla="*/ 2785730 h 2945219"/>
              <a:gd name="connsiteX8" fmla="*/ 180754 w 1828801"/>
              <a:gd name="connsiteY8" fmla="*/ 2477386 h 2945219"/>
              <a:gd name="connsiteX9" fmla="*/ 10633 w 1828801"/>
              <a:gd name="connsiteY9" fmla="*/ 2200940 h 2945219"/>
              <a:gd name="connsiteX10" fmla="*/ 116959 w 1828801"/>
              <a:gd name="connsiteY10" fmla="*/ 1786270 h 2945219"/>
              <a:gd name="connsiteX11" fmla="*/ 318978 w 1828801"/>
              <a:gd name="connsiteY11" fmla="*/ 1382233 h 2945219"/>
              <a:gd name="connsiteX12" fmla="*/ 515680 w 1828801"/>
              <a:gd name="connsiteY12" fmla="*/ 1275907 h 2945219"/>
              <a:gd name="connsiteX13" fmla="*/ 637954 w 1828801"/>
              <a:gd name="connsiteY13" fmla="*/ 861237 h 2945219"/>
              <a:gd name="connsiteX14" fmla="*/ 946299 w 1828801"/>
              <a:gd name="connsiteY14" fmla="*/ 723014 h 2945219"/>
              <a:gd name="connsiteX15" fmla="*/ 999461 w 1828801"/>
              <a:gd name="connsiteY15" fmla="*/ 584791 h 2945219"/>
              <a:gd name="connsiteX16" fmla="*/ 808075 w 1828801"/>
              <a:gd name="connsiteY16" fmla="*/ 244549 h 2945219"/>
              <a:gd name="connsiteX17" fmla="*/ 733647 w 1828801"/>
              <a:gd name="connsiteY17" fmla="*/ 0 h 2945219"/>
              <a:gd name="connsiteX0" fmla="*/ 1467294 w 1467294"/>
              <a:gd name="connsiteY0" fmla="*/ 2658140 h 2911549"/>
              <a:gd name="connsiteX1" fmla="*/ 1382233 w 1467294"/>
              <a:gd name="connsiteY1" fmla="*/ 2541181 h 2911549"/>
              <a:gd name="connsiteX2" fmla="*/ 1265275 w 1467294"/>
              <a:gd name="connsiteY2" fmla="*/ 2562447 h 2911549"/>
              <a:gd name="connsiteX3" fmla="*/ 1233378 w 1467294"/>
              <a:gd name="connsiteY3" fmla="*/ 2721935 h 2911549"/>
              <a:gd name="connsiteX4" fmla="*/ 882503 w 1467294"/>
              <a:gd name="connsiteY4" fmla="*/ 2838893 h 2911549"/>
              <a:gd name="connsiteX5" fmla="*/ 510364 w 1467294"/>
              <a:gd name="connsiteY5" fmla="*/ 2902688 h 2911549"/>
              <a:gd name="connsiteX6" fmla="*/ 276447 w 1467294"/>
              <a:gd name="connsiteY6" fmla="*/ 2785730 h 2911549"/>
              <a:gd name="connsiteX7" fmla="*/ 180754 w 1467294"/>
              <a:gd name="connsiteY7" fmla="*/ 2477386 h 2911549"/>
              <a:gd name="connsiteX8" fmla="*/ 10633 w 1467294"/>
              <a:gd name="connsiteY8" fmla="*/ 2200940 h 2911549"/>
              <a:gd name="connsiteX9" fmla="*/ 116959 w 1467294"/>
              <a:gd name="connsiteY9" fmla="*/ 1786270 h 2911549"/>
              <a:gd name="connsiteX10" fmla="*/ 318978 w 1467294"/>
              <a:gd name="connsiteY10" fmla="*/ 1382233 h 2911549"/>
              <a:gd name="connsiteX11" fmla="*/ 515680 w 1467294"/>
              <a:gd name="connsiteY11" fmla="*/ 1275907 h 2911549"/>
              <a:gd name="connsiteX12" fmla="*/ 637954 w 1467294"/>
              <a:gd name="connsiteY12" fmla="*/ 861237 h 2911549"/>
              <a:gd name="connsiteX13" fmla="*/ 946299 w 1467294"/>
              <a:gd name="connsiteY13" fmla="*/ 723014 h 2911549"/>
              <a:gd name="connsiteX14" fmla="*/ 999461 w 1467294"/>
              <a:gd name="connsiteY14" fmla="*/ 584791 h 2911549"/>
              <a:gd name="connsiteX15" fmla="*/ 808075 w 1467294"/>
              <a:gd name="connsiteY15" fmla="*/ 244549 h 2911549"/>
              <a:gd name="connsiteX16" fmla="*/ 733647 w 1467294"/>
              <a:gd name="connsiteY16" fmla="*/ 0 h 2911549"/>
              <a:gd name="connsiteX0" fmla="*/ 1382233 w 1382233"/>
              <a:gd name="connsiteY0" fmla="*/ 2541181 h 2911549"/>
              <a:gd name="connsiteX1" fmla="*/ 1265275 w 1382233"/>
              <a:gd name="connsiteY1" fmla="*/ 2562447 h 2911549"/>
              <a:gd name="connsiteX2" fmla="*/ 1233378 w 1382233"/>
              <a:gd name="connsiteY2" fmla="*/ 2721935 h 2911549"/>
              <a:gd name="connsiteX3" fmla="*/ 882503 w 1382233"/>
              <a:gd name="connsiteY3" fmla="*/ 2838893 h 2911549"/>
              <a:gd name="connsiteX4" fmla="*/ 510364 w 1382233"/>
              <a:gd name="connsiteY4" fmla="*/ 2902688 h 2911549"/>
              <a:gd name="connsiteX5" fmla="*/ 276447 w 1382233"/>
              <a:gd name="connsiteY5" fmla="*/ 2785730 h 2911549"/>
              <a:gd name="connsiteX6" fmla="*/ 180754 w 1382233"/>
              <a:gd name="connsiteY6" fmla="*/ 2477386 h 2911549"/>
              <a:gd name="connsiteX7" fmla="*/ 10633 w 1382233"/>
              <a:gd name="connsiteY7" fmla="*/ 2200940 h 2911549"/>
              <a:gd name="connsiteX8" fmla="*/ 116959 w 1382233"/>
              <a:gd name="connsiteY8" fmla="*/ 1786270 h 2911549"/>
              <a:gd name="connsiteX9" fmla="*/ 318978 w 1382233"/>
              <a:gd name="connsiteY9" fmla="*/ 1382233 h 2911549"/>
              <a:gd name="connsiteX10" fmla="*/ 515680 w 1382233"/>
              <a:gd name="connsiteY10" fmla="*/ 1275907 h 2911549"/>
              <a:gd name="connsiteX11" fmla="*/ 637954 w 1382233"/>
              <a:gd name="connsiteY11" fmla="*/ 861237 h 2911549"/>
              <a:gd name="connsiteX12" fmla="*/ 946299 w 1382233"/>
              <a:gd name="connsiteY12" fmla="*/ 723014 h 2911549"/>
              <a:gd name="connsiteX13" fmla="*/ 999461 w 1382233"/>
              <a:gd name="connsiteY13" fmla="*/ 584791 h 2911549"/>
              <a:gd name="connsiteX14" fmla="*/ 808075 w 1382233"/>
              <a:gd name="connsiteY14" fmla="*/ 244549 h 2911549"/>
              <a:gd name="connsiteX15" fmla="*/ 733647 w 1382233"/>
              <a:gd name="connsiteY15" fmla="*/ 0 h 2911549"/>
              <a:gd name="connsiteX0" fmla="*/ 1265275 w 1297173"/>
              <a:gd name="connsiteY0" fmla="*/ 2562447 h 2911549"/>
              <a:gd name="connsiteX1" fmla="*/ 1233378 w 1297173"/>
              <a:gd name="connsiteY1" fmla="*/ 2721935 h 2911549"/>
              <a:gd name="connsiteX2" fmla="*/ 882503 w 1297173"/>
              <a:gd name="connsiteY2" fmla="*/ 2838893 h 2911549"/>
              <a:gd name="connsiteX3" fmla="*/ 510364 w 1297173"/>
              <a:gd name="connsiteY3" fmla="*/ 2902688 h 2911549"/>
              <a:gd name="connsiteX4" fmla="*/ 276447 w 1297173"/>
              <a:gd name="connsiteY4" fmla="*/ 2785730 h 2911549"/>
              <a:gd name="connsiteX5" fmla="*/ 180754 w 1297173"/>
              <a:gd name="connsiteY5" fmla="*/ 2477386 h 2911549"/>
              <a:gd name="connsiteX6" fmla="*/ 10633 w 1297173"/>
              <a:gd name="connsiteY6" fmla="*/ 2200940 h 2911549"/>
              <a:gd name="connsiteX7" fmla="*/ 116959 w 1297173"/>
              <a:gd name="connsiteY7" fmla="*/ 1786270 h 2911549"/>
              <a:gd name="connsiteX8" fmla="*/ 318978 w 1297173"/>
              <a:gd name="connsiteY8" fmla="*/ 1382233 h 2911549"/>
              <a:gd name="connsiteX9" fmla="*/ 515680 w 1297173"/>
              <a:gd name="connsiteY9" fmla="*/ 1275907 h 2911549"/>
              <a:gd name="connsiteX10" fmla="*/ 637954 w 1297173"/>
              <a:gd name="connsiteY10" fmla="*/ 861237 h 2911549"/>
              <a:gd name="connsiteX11" fmla="*/ 946299 w 1297173"/>
              <a:gd name="connsiteY11" fmla="*/ 723014 h 2911549"/>
              <a:gd name="connsiteX12" fmla="*/ 999461 w 1297173"/>
              <a:gd name="connsiteY12" fmla="*/ 584791 h 2911549"/>
              <a:gd name="connsiteX13" fmla="*/ 808075 w 1297173"/>
              <a:gd name="connsiteY13" fmla="*/ 244549 h 2911549"/>
              <a:gd name="connsiteX14" fmla="*/ 733647 w 1297173"/>
              <a:gd name="connsiteY14" fmla="*/ 0 h 2911549"/>
              <a:gd name="connsiteX0" fmla="*/ 1233378 w 1233378"/>
              <a:gd name="connsiteY0" fmla="*/ 2721935 h 2911549"/>
              <a:gd name="connsiteX1" fmla="*/ 882503 w 1233378"/>
              <a:gd name="connsiteY1" fmla="*/ 2838893 h 2911549"/>
              <a:gd name="connsiteX2" fmla="*/ 510364 w 1233378"/>
              <a:gd name="connsiteY2" fmla="*/ 2902688 h 2911549"/>
              <a:gd name="connsiteX3" fmla="*/ 276447 w 1233378"/>
              <a:gd name="connsiteY3" fmla="*/ 2785730 h 2911549"/>
              <a:gd name="connsiteX4" fmla="*/ 180754 w 1233378"/>
              <a:gd name="connsiteY4" fmla="*/ 2477386 h 2911549"/>
              <a:gd name="connsiteX5" fmla="*/ 10633 w 1233378"/>
              <a:gd name="connsiteY5" fmla="*/ 2200940 h 2911549"/>
              <a:gd name="connsiteX6" fmla="*/ 116959 w 1233378"/>
              <a:gd name="connsiteY6" fmla="*/ 1786270 h 2911549"/>
              <a:gd name="connsiteX7" fmla="*/ 318978 w 1233378"/>
              <a:gd name="connsiteY7" fmla="*/ 1382233 h 2911549"/>
              <a:gd name="connsiteX8" fmla="*/ 515680 w 1233378"/>
              <a:gd name="connsiteY8" fmla="*/ 1275907 h 2911549"/>
              <a:gd name="connsiteX9" fmla="*/ 637954 w 1233378"/>
              <a:gd name="connsiteY9" fmla="*/ 861237 h 2911549"/>
              <a:gd name="connsiteX10" fmla="*/ 946299 w 1233378"/>
              <a:gd name="connsiteY10" fmla="*/ 723014 h 2911549"/>
              <a:gd name="connsiteX11" fmla="*/ 999461 w 1233378"/>
              <a:gd name="connsiteY11" fmla="*/ 584791 h 2911549"/>
              <a:gd name="connsiteX12" fmla="*/ 808075 w 1233378"/>
              <a:gd name="connsiteY12" fmla="*/ 244549 h 2911549"/>
              <a:gd name="connsiteX13" fmla="*/ 733647 w 1233378"/>
              <a:gd name="connsiteY13" fmla="*/ 0 h 2911549"/>
              <a:gd name="connsiteX0" fmla="*/ 1233378 w 1233378"/>
              <a:gd name="connsiteY0" fmla="*/ 2721935 h 2913321"/>
              <a:gd name="connsiteX1" fmla="*/ 510364 w 1233378"/>
              <a:gd name="connsiteY1" fmla="*/ 2902688 h 2913321"/>
              <a:gd name="connsiteX2" fmla="*/ 276447 w 1233378"/>
              <a:gd name="connsiteY2" fmla="*/ 2785730 h 2913321"/>
              <a:gd name="connsiteX3" fmla="*/ 180754 w 1233378"/>
              <a:gd name="connsiteY3" fmla="*/ 2477386 h 2913321"/>
              <a:gd name="connsiteX4" fmla="*/ 10633 w 1233378"/>
              <a:gd name="connsiteY4" fmla="*/ 2200940 h 2913321"/>
              <a:gd name="connsiteX5" fmla="*/ 116959 w 1233378"/>
              <a:gd name="connsiteY5" fmla="*/ 1786270 h 2913321"/>
              <a:gd name="connsiteX6" fmla="*/ 318978 w 1233378"/>
              <a:gd name="connsiteY6" fmla="*/ 1382233 h 2913321"/>
              <a:gd name="connsiteX7" fmla="*/ 515680 w 1233378"/>
              <a:gd name="connsiteY7" fmla="*/ 1275907 h 2913321"/>
              <a:gd name="connsiteX8" fmla="*/ 637954 w 1233378"/>
              <a:gd name="connsiteY8" fmla="*/ 861237 h 2913321"/>
              <a:gd name="connsiteX9" fmla="*/ 946299 w 1233378"/>
              <a:gd name="connsiteY9" fmla="*/ 723014 h 2913321"/>
              <a:gd name="connsiteX10" fmla="*/ 999461 w 1233378"/>
              <a:gd name="connsiteY10" fmla="*/ 584791 h 2913321"/>
              <a:gd name="connsiteX11" fmla="*/ 808075 w 1233378"/>
              <a:gd name="connsiteY11" fmla="*/ 244549 h 2913321"/>
              <a:gd name="connsiteX12" fmla="*/ 733647 w 1233378"/>
              <a:gd name="connsiteY12" fmla="*/ 0 h 2913321"/>
              <a:gd name="connsiteX0" fmla="*/ 510364 w 1022498"/>
              <a:gd name="connsiteY0" fmla="*/ 2902688 h 2913321"/>
              <a:gd name="connsiteX1" fmla="*/ 276447 w 1022498"/>
              <a:gd name="connsiteY1" fmla="*/ 2785730 h 2913321"/>
              <a:gd name="connsiteX2" fmla="*/ 180754 w 1022498"/>
              <a:gd name="connsiteY2" fmla="*/ 2477386 h 2913321"/>
              <a:gd name="connsiteX3" fmla="*/ 10633 w 1022498"/>
              <a:gd name="connsiteY3" fmla="*/ 2200940 h 2913321"/>
              <a:gd name="connsiteX4" fmla="*/ 116959 w 1022498"/>
              <a:gd name="connsiteY4" fmla="*/ 1786270 h 2913321"/>
              <a:gd name="connsiteX5" fmla="*/ 318978 w 1022498"/>
              <a:gd name="connsiteY5" fmla="*/ 1382233 h 2913321"/>
              <a:gd name="connsiteX6" fmla="*/ 515680 w 1022498"/>
              <a:gd name="connsiteY6" fmla="*/ 1275907 h 2913321"/>
              <a:gd name="connsiteX7" fmla="*/ 637954 w 1022498"/>
              <a:gd name="connsiteY7" fmla="*/ 861237 h 2913321"/>
              <a:gd name="connsiteX8" fmla="*/ 946299 w 1022498"/>
              <a:gd name="connsiteY8" fmla="*/ 723014 h 2913321"/>
              <a:gd name="connsiteX9" fmla="*/ 999461 w 1022498"/>
              <a:gd name="connsiteY9" fmla="*/ 584791 h 2913321"/>
              <a:gd name="connsiteX10" fmla="*/ 808075 w 1022498"/>
              <a:gd name="connsiteY10" fmla="*/ 244549 h 2913321"/>
              <a:gd name="connsiteX11" fmla="*/ 733647 w 1022498"/>
              <a:gd name="connsiteY11" fmla="*/ 0 h 2913321"/>
              <a:gd name="connsiteX0" fmla="*/ 276447 w 1022498"/>
              <a:gd name="connsiteY0" fmla="*/ 2785730 h 2785730"/>
              <a:gd name="connsiteX1" fmla="*/ 180754 w 1022498"/>
              <a:gd name="connsiteY1" fmla="*/ 2477386 h 2785730"/>
              <a:gd name="connsiteX2" fmla="*/ 10633 w 1022498"/>
              <a:gd name="connsiteY2" fmla="*/ 2200940 h 2785730"/>
              <a:gd name="connsiteX3" fmla="*/ 116959 w 1022498"/>
              <a:gd name="connsiteY3" fmla="*/ 1786270 h 2785730"/>
              <a:gd name="connsiteX4" fmla="*/ 318978 w 1022498"/>
              <a:gd name="connsiteY4" fmla="*/ 1382233 h 2785730"/>
              <a:gd name="connsiteX5" fmla="*/ 515680 w 1022498"/>
              <a:gd name="connsiteY5" fmla="*/ 1275907 h 2785730"/>
              <a:gd name="connsiteX6" fmla="*/ 637954 w 1022498"/>
              <a:gd name="connsiteY6" fmla="*/ 861237 h 2785730"/>
              <a:gd name="connsiteX7" fmla="*/ 946299 w 1022498"/>
              <a:gd name="connsiteY7" fmla="*/ 723014 h 2785730"/>
              <a:gd name="connsiteX8" fmla="*/ 999461 w 1022498"/>
              <a:gd name="connsiteY8" fmla="*/ 584791 h 2785730"/>
              <a:gd name="connsiteX9" fmla="*/ 808075 w 1022498"/>
              <a:gd name="connsiteY9" fmla="*/ 244549 h 2785730"/>
              <a:gd name="connsiteX10" fmla="*/ 733647 w 1022498"/>
              <a:gd name="connsiteY10" fmla="*/ 0 h 2785730"/>
              <a:gd name="connsiteX0" fmla="*/ 276447 w 1022498"/>
              <a:gd name="connsiteY0" fmla="*/ 2793680 h 2793680"/>
              <a:gd name="connsiteX1" fmla="*/ 180754 w 1022498"/>
              <a:gd name="connsiteY1" fmla="*/ 2485336 h 2793680"/>
              <a:gd name="connsiteX2" fmla="*/ 10633 w 1022498"/>
              <a:gd name="connsiteY2" fmla="*/ 2208890 h 2793680"/>
              <a:gd name="connsiteX3" fmla="*/ 116959 w 1022498"/>
              <a:gd name="connsiteY3" fmla="*/ 1794220 h 2793680"/>
              <a:gd name="connsiteX4" fmla="*/ 318978 w 1022498"/>
              <a:gd name="connsiteY4" fmla="*/ 1390183 h 2793680"/>
              <a:gd name="connsiteX5" fmla="*/ 515680 w 1022498"/>
              <a:gd name="connsiteY5" fmla="*/ 1283857 h 2793680"/>
              <a:gd name="connsiteX6" fmla="*/ 637954 w 1022498"/>
              <a:gd name="connsiteY6" fmla="*/ 869187 h 2793680"/>
              <a:gd name="connsiteX7" fmla="*/ 946299 w 1022498"/>
              <a:gd name="connsiteY7" fmla="*/ 730964 h 2793680"/>
              <a:gd name="connsiteX8" fmla="*/ 999461 w 1022498"/>
              <a:gd name="connsiteY8" fmla="*/ 592741 h 2793680"/>
              <a:gd name="connsiteX9" fmla="*/ 808075 w 1022498"/>
              <a:gd name="connsiteY9" fmla="*/ 252499 h 2793680"/>
              <a:gd name="connsiteX10" fmla="*/ 630371 w 1022498"/>
              <a:gd name="connsiteY10" fmla="*/ 0 h 2793680"/>
              <a:gd name="connsiteX0" fmla="*/ 276447 w 1029106"/>
              <a:gd name="connsiteY0" fmla="*/ 2793680 h 2793680"/>
              <a:gd name="connsiteX1" fmla="*/ 180754 w 1029106"/>
              <a:gd name="connsiteY1" fmla="*/ 2485336 h 2793680"/>
              <a:gd name="connsiteX2" fmla="*/ 10633 w 1029106"/>
              <a:gd name="connsiteY2" fmla="*/ 2208890 h 2793680"/>
              <a:gd name="connsiteX3" fmla="*/ 116959 w 1029106"/>
              <a:gd name="connsiteY3" fmla="*/ 1794220 h 2793680"/>
              <a:gd name="connsiteX4" fmla="*/ 318978 w 1029106"/>
              <a:gd name="connsiteY4" fmla="*/ 1390183 h 2793680"/>
              <a:gd name="connsiteX5" fmla="*/ 515680 w 1029106"/>
              <a:gd name="connsiteY5" fmla="*/ 1283857 h 2793680"/>
              <a:gd name="connsiteX6" fmla="*/ 637954 w 1029106"/>
              <a:gd name="connsiteY6" fmla="*/ 869187 h 2793680"/>
              <a:gd name="connsiteX7" fmla="*/ 946299 w 1029106"/>
              <a:gd name="connsiteY7" fmla="*/ 730964 h 2793680"/>
              <a:gd name="connsiteX8" fmla="*/ 999461 w 1029106"/>
              <a:gd name="connsiteY8" fmla="*/ 592741 h 2793680"/>
              <a:gd name="connsiteX9" fmla="*/ 768429 w 1029106"/>
              <a:gd name="connsiteY9" fmla="*/ 284270 h 2793680"/>
              <a:gd name="connsiteX10" fmla="*/ 630371 w 1029106"/>
              <a:gd name="connsiteY10" fmla="*/ 0 h 2793680"/>
              <a:gd name="connsiteX0" fmla="*/ 276447 w 1001272"/>
              <a:gd name="connsiteY0" fmla="*/ 2793680 h 2793680"/>
              <a:gd name="connsiteX1" fmla="*/ 180754 w 1001272"/>
              <a:gd name="connsiteY1" fmla="*/ 2485336 h 2793680"/>
              <a:gd name="connsiteX2" fmla="*/ 10633 w 1001272"/>
              <a:gd name="connsiteY2" fmla="*/ 2208890 h 2793680"/>
              <a:gd name="connsiteX3" fmla="*/ 116959 w 1001272"/>
              <a:gd name="connsiteY3" fmla="*/ 1794220 h 2793680"/>
              <a:gd name="connsiteX4" fmla="*/ 318978 w 1001272"/>
              <a:gd name="connsiteY4" fmla="*/ 1390183 h 2793680"/>
              <a:gd name="connsiteX5" fmla="*/ 515680 w 1001272"/>
              <a:gd name="connsiteY5" fmla="*/ 1283857 h 2793680"/>
              <a:gd name="connsiteX6" fmla="*/ 637954 w 1001272"/>
              <a:gd name="connsiteY6" fmla="*/ 869187 h 2793680"/>
              <a:gd name="connsiteX7" fmla="*/ 946299 w 1001272"/>
              <a:gd name="connsiteY7" fmla="*/ 730964 h 2793680"/>
              <a:gd name="connsiteX8" fmla="*/ 967795 w 1001272"/>
              <a:gd name="connsiteY8" fmla="*/ 608571 h 2793680"/>
              <a:gd name="connsiteX9" fmla="*/ 768429 w 1001272"/>
              <a:gd name="connsiteY9" fmla="*/ 284270 h 2793680"/>
              <a:gd name="connsiteX10" fmla="*/ 630371 w 1001272"/>
              <a:gd name="connsiteY10" fmla="*/ 0 h 27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1272" h="2793680">
                <a:moveTo>
                  <a:pt x="276447" y="2793680"/>
                </a:moveTo>
                <a:cubicBezTo>
                  <a:pt x="221512" y="2722796"/>
                  <a:pt x="225056" y="2582801"/>
                  <a:pt x="180754" y="2485336"/>
                </a:cubicBezTo>
                <a:cubicBezTo>
                  <a:pt x="136452" y="2387871"/>
                  <a:pt x="21266" y="2324076"/>
                  <a:pt x="10633" y="2208890"/>
                </a:cubicBezTo>
                <a:cubicBezTo>
                  <a:pt x="0" y="2093704"/>
                  <a:pt x="65568" y="1930671"/>
                  <a:pt x="116959" y="1794220"/>
                </a:cubicBezTo>
                <a:cubicBezTo>
                  <a:pt x="168350" y="1657769"/>
                  <a:pt x="252525" y="1475243"/>
                  <a:pt x="318978" y="1390183"/>
                </a:cubicBezTo>
                <a:cubicBezTo>
                  <a:pt x="385431" y="1305123"/>
                  <a:pt x="462517" y="1370690"/>
                  <a:pt x="515680" y="1283857"/>
                </a:cubicBezTo>
                <a:cubicBezTo>
                  <a:pt x="568843" y="1197024"/>
                  <a:pt x="566184" y="961336"/>
                  <a:pt x="637954" y="869187"/>
                </a:cubicBezTo>
                <a:cubicBezTo>
                  <a:pt x="709724" y="777038"/>
                  <a:pt x="891326" y="774400"/>
                  <a:pt x="946299" y="730964"/>
                </a:cubicBezTo>
                <a:cubicBezTo>
                  <a:pt x="1001272" y="687528"/>
                  <a:pt x="997440" y="683020"/>
                  <a:pt x="967795" y="608571"/>
                </a:cubicBezTo>
                <a:cubicBezTo>
                  <a:pt x="938150" y="534122"/>
                  <a:pt x="812731" y="381735"/>
                  <a:pt x="768429" y="284270"/>
                </a:cubicBezTo>
                <a:lnTo>
                  <a:pt x="630371" y="0"/>
                </a:ln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23" name="Group 118"/>
          <p:cNvGrpSpPr>
            <a:grpSpLocks/>
          </p:cNvGrpSpPr>
          <p:nvPr userDrawn="1"/>
        </p:nvGrpSpPr>
        <p:grpSpPr bwMode="auto">
          <a:xfrm>
            <a:off x="950913" y="57150"/>
            <a:ext cx="7126287" cy="6724650"/>
            <a:chOff x="951384" y="57150"/>
            <a:chExt cx="7125816" cy="6724650"/>
          </a:xfrm>
        </p:grpSpPr>
        <p:grpSp>
          <p:nvGrpSpPr>
            <p:cNvPr id="24" name="Group 117"/>
            <p:cNvGrpSpPr>
              <a:grpSpLocks/>
            </p:cNvGrpSpPr>
            <p:nvPr/>
          </p:nvGrpSpPr>
          <p:grpSpPr bwMode="auto">
            <a:xfrm>
              <a:off x="951384" y="57150"/>
              <a:ext cx="7125816" cy="6724650"/>
              <a:chOff x="951384" y="57150"/>
              <a:chExt cx="7125816" cy="6724650"/>
            </a:xfrm>
          </p:grpSpPr>
          <p:sp>
            <p:nvSpPr>
              <p:cNvPr id="26" name="Freeform 25"/>
              <p:cNvSpPr/>
              <p:nvPr/>
            </p:nvSpPr>
            <p:spPr>
              <a:xfrm>
                <a:off x="4853201" y="57150"/>
                <a:ext cx="3223999" cy="4341813"/>
              </a:xfrm>
              <a:custGeom>
                <a:avLst/>
                <a:gdLst>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010400"/>
                  <a:gd name="connsiteY0" fmla="*/ 6515100 h 6515100"/>
                  <a:gd name="connsiteX1" fmla="*/ 247650 w 7010400"/>
                  <a:gd name="connsiteY1" fmla="*/ 6267450 h 6515100"/>
                  <a:gd name="connsiteX2" fmla="*/ 1009650 w 7010400"/>
                  <a:gd name="connsiteY2" fmla="*/ 6038850 h 6515100"/>
                  <a:gd name="connsiteX3" fmla="*/ 1714500 w 7010400"/>
                  <a:gd name="connsiteY3" fmla="*/ 5886450 h 6515100"/>
                  <a:gd name="connsiteX4" fmla="*/ 2324100 w 7010400"/>
                  <a:gd name="connsiteY4" fmla="*/ 5391150 h 6515100"/>
                  <a:gd name="connsiteX5" fmla="*/ 3048000 w 7010400"/>
                  <a:gd name="connsiteY5" fmla="*/ 4953000 h 6515100"/>
                  <a:gd name="connsiteX6" fmla="*/ 3467100 w 7010400"/>
                  <a:gd name="connsiteY6" fmla="*/ 4610100 h 6515100"/>
                  <a:gd name="connsiteX7" fmla="*/ 3981450 w 7010400"/>
                  <a:gd name="connsiteY7" fmla="*/ 4076700 h 6515100"/>
                  <a:gd name="connsiteX8" fmla="*/ 4267200 w 7010400"/>
                  <a:gd name="connsiteY8" fmla="*/ 3467100 h 6515100"/>
                  <a:gd name="connsiteX9" fmla="*/ 4667250 w 7010400"/>
                  <a:gd name="connsiteY9" fmla="*/ 3048000 h 6515100"/>
                  <a:gd name="connsiteX10" fmla="*/ 5124450 w 7010400"/>
                  <a:gd name="connsiteY10" fmla="*/ 2743200 h 6515100"/>
                  <a:gd name="connsiteX11" fmla="*/ 5505450 w 7010400"/>
                  <a:gd name="connsiteY11" fmla="*/ 2362200 h 6515100"/>
                  <a:gd name="connsiteX12" fmla="*/ 5753100 w 7010400"/>
                  <a:gd name="connsiteY12" fmla="*/ 1943100 h 6515100"/>
                  <a:gd name="connsiteX13" fmla="*/ 5695950 w 7010400"/>
                  <a:gd name="connsiteY13" fmla="*/ 1447800 h 6515100"/>
                  <a:gd name="connsiteX14" fmla="*/ 5924550 w 7010400"/>
                  <a:gd name="connsiteY14" fmla="*/ 1143000 h 6515100"/>
                  <a:gd name="connsiteX15" fmla="*/ 6267450 w 7010400"/>
                  <a:gd name="connsiteY15" fmla="*/ 1009650 h 6515100"/>
                  <a:gd name="connsiteX16" fmla="*/ 6686550 w 7010400"/>
                  <a:gd name="connsiteY16" fmla="*/ 876300 h 6515100"/>
                  <a:gd name="connsiteX17" fmla="*/ 6934200 w 7010400"/>
                  <a:gd name="connsiteY17" fmla="*/ 571500 h 6515100"/>
                  <a:gd name="connsiteX18" fmla="*/ 7010400 w 7010400"/>
                  <a:gd name="connsiteY18" fmla="*/ 0 h 6515100"/>
                  <a:gd name="connsiteX0" fmla="*/ 0 w 6762750"/>
                  <a:gd name="connsiteY0" fmla="*/ 6267450 h 6267450"/>
                  <a:gd name="connsiteX1" fmla="*/ 762000 w 6762750"/>
                  <a:gd name="connsiteY1" fmla="*/ 6038850 h 6267450"/>
                  <a:gd name="connsiteX2" fmla="*/ 1466850 w 6762750"/>
                  <a:gd name="connsiteY2" fmla="*/ 5886450 h 6267450"/>
                  <a:gd name="connsiteX3" fmla="*/ 2076450 w 6762750"/>
                  <a:gd name="connsiteY3" fmla="*/ 5391150 h 6267450"/>
                  <a:gd name="connsiteX4" fmla="*/ 2800350 w 6762750"/>
                  <a:gd name="connsiteY4" fmla="*/ 4953000 h 6267450"/>
                  <a:gd name="connsiteX5" fmla="*/ 3219450 w 6762750"/>
                  <a:gd name="connsiteY5" fmla="*/ 4610100 h 6267450"/>
                  <a:gd name="connsiteX6" fmla="*/ 3733800 w 6762750"/>
                  <a:gd name="connsiteY6" fmla="*/ 4076700 h 6267450"/>
                  <a:gd name="connsiteX7" fmla="*/ 4019550 w 6762750"/>
                  <a:gd name="connsiteY7" fmla="*/ 3467100 h 6267450"/>
                  <a:gd name="connsiteX8" fmla="*/ 4419600 w 6762750"/>
                  <a:gd name="connsiteY8" fmla="*/ 3048000 h 6267450"/>
                  <a:gd name="connsiteX9" fmla="*/ 4876800 w 6762750"/>
                  <a:gd name="connsiteY9" fmla="*/ 2743200 h 6267450"/>
                  <a:gd name="connsiteX10" fmla="*/ 5257800 w 6762750"/>
                  <a:gd name="connsiteY10" fmla="*/ 2362200 h 6267450"/>
                  <a:gd name="connsiteX11" fmla="*/ 5505450 w 6762750"/>
                  <a:gd name="connsiteY11" fmla="*/ 1943100 h 6267450"/>
                  <a:gd name="connsiteX12" fmla="*/ 5448300 w 6762750"/>
                  <a:gd name="connsiteY12" fmla="*/ 1447800 h 6267450"/>
                  <a:gd name="connsiteX13" fmla="*/ 5676900 w 6762750"/>
                  <a:gd name="connsiteY13" fmla="*/ 1143000 h 6267450"/>
                  <a:gd name="connsiteX14" fmla="*/ 6019800 w 6762750"/>
                  <a:gd name="connsiteY14" fmla="*/ 1009650 h 6267450"/>
                  <a:gd name="connsiteX15" fmla="*/ 6438900 w 6762750"/>
                  <a:gd name="connsiteY15" fmla="*/ 876300 h 6267450"/>
                  <a:gd name="connsiteX16" fmla="*/ 6686550 w 6762750"/>
                  <a:gd name="connsiteY16" fmla="*/ 571500 h 6267450"/>
                  <a:gd name="connsiteX17" fmla="*/ 6762750 w 6762750"/>
                  <a:gd name="connsiteY17" fmla="*/ 0 h 6267450"/>
                  <a:gd name="connsiteX0" fmla="*/ 0 w 6000750"/>
                  <a:gd name="connsiteY0" fmla="*/ 6038850 h 6038850"/>
                  <a:gd name="connsiteX1" fmla="*/ 704850 w 6000750"/>
                  <a:gd name="connsiteY1" fmla="*/ 5886450 h 6038850"/>
                  <a:gd name="connsiteX2" fmla="*/ 1314450 w 6000750"/>
                  <a:gd name="connsiteY2" fmla="*/ 5391150 h 6038850"/>
                  <a:gd name="connsiteX3" fmla="*/ 2038350 w 6000750"/>
                  <a:gd name="connsiteY3" fmla="*/ 4953000 h 6038850"/>
                  <a:gd name="connsiteX4" fmla="*/ 2457450 w 6000750"/>
                  <a:gd name="connsiteY4" fmla="*/ 4610100 h 6038850"/>
                  <a:gd name="connsiteX5" fmla="*/ 2971800 w 6000750"/>
                  <a:gd name="connsiteY5" fmla="*/ 4076700 h 6038850"/>
                  <a:gd name="connsiteX6" fmla="*/ 3257550 w 6000750"/>
                  <a:gd name="connsiteY6" fmla="*/ 3467100 h 6038850"/>
                  <a:gd name="connsiteX7" fmla="*/ 3657600 w 6000750"/>
                  <a:gd name="connsiteY7" fmla="*/ 3048000 h 6038850"/>
                  <a:gd name="connsiteX8" fmla="*/ 4114800 w 6000750"/>
                  <a:gd name="connsiteY8" fmla="*/ 2743200 h 6038850"/>
                  <a:gd name="connsiteX9" fmla="*/ 4495800 w 6000750"/>
                  <a:gd name="connsiteY9" fmla="*/ 2362200 h 6038850"/>
                  <a:gd name="connsiteX10" fmla="*/ 4743450 w 6000750"/>
                  <a:gd name="connsiteY10" fmla="*/ 1943100 h 6038850"/>
                  <a:gd name="connsiteX11" fmla="*/ 4686300 w 6000750"/>
                  <a:gd name="connsiteY11" fmla="*/ 1447800 h 6038850"/>
                  <a:gd name="connsiteX12" fmla="*/ 4914900 w 6000750"/>
                  <a:gd name="connsiteY12" fmla="*/ 1143000 h 6038850"/>
                  <a:gd name="connsiteX13" fmla="*/ 5257800 w 6000750"/>
                  <a:gd name="connsiteY13" fmla="*/ 1009650 h 6038850"/>
                  <a:gd name="connsiteX14" fmla="*/ 5676900 w 6000750"/>
                  <a:gd name="connsiteY14" fmla="*/ 876300 h 6038850"/>
                  <a:gd name="connsiteX15" fmla="*/ 5924550 w 6000750"/>
                  <a:gd name="connsiteY15" fmla="*/ 571500 h 6038850"/>
                  <a:gd name="connsiteX16" fmla="*/ 6000750 w 6000750"/>
                  <a:gd name="connsiteY16" fmla="*/ 0 h 6038850"/>
                  <a:gd name="connsiteX0" fmla="*/ 0 w 5295900"/>
                  <a:gd name="connsiteY0" fmla="*/ 5886450 h 5886450"/>
                  <a:gd name="connsiteX1" fmla="*/ 609600 w 5295900"/>
                  <a:gd name="connsiteY1" fmla="*/ 5391150 h 5886450"/>
                  <a:gd name="connsiteX2" fmla="*/ 1333500 w 5295900"/>
                  <a:gd name="connsiteY2" fmla="*/ 4953000 h 5886450"/>
                  <a:gd name="connsiteX3" fmla="*/ 1752600 w 5295900"/>
                  <a:gd name="connsiteY3" fmla="*/ 4610100 h 5886450"/>
                  <a:gd name="connsiteX4" fmla="*/ 2266950 w 5295900"/>
                  <a:gd name="connsiteY4" fmla="*/ 4076700 h 5886450"/>
                  <a:gd name="connsiteX5" fmla="*/ 2552700 w 5295900"/>
                  <a:gd name="connsiteY5" fmla="*/ 3467100 h 5886450"/>
                  <a:gd name="connsiteX6" fmla="*/ 2952750 w 5295900"/>
                  <a:gd name="connsiteY6" fmla="*/ 3048000 h 5886450"/>
                  <a:gd name="connsiteX7" fmla="*/ 3409950 w 5295900"/>
                  <a:gd name="connsiteY7" fmla="*/ 2743200 h 5886450"/>
                  <a:gd name="connsiteX8" fmla="*/ 3790950 w 5295900"/>
                  <a:gd name="connsiteY8" fmla="*/ 2362200 h 5886450"/>
                  <a:gd name="connsiteX9" fmla="*/ 4038600 w 5295900"/>
                  <a:gd name="connsiteY9" fmla="*/ 1943100 h 5886450"/>
                  <a:gd name="connsiteX10" fmla="*/ 3981450 w 5295900"/>
                  <a:gd name="connsiteY10" fmla="*/ 1447800 h 5886450"/>
                  <a:gd name="connsiteX11" fmla="*/ 4210050 w 5295900"/>
                  <a:gd name="connsiteY11" fmla="*/ 1143000 h 5886450"/>
                  <a:gd name="connsiteX12" fmla="*/ 4552950 w 5295900"/>
                  <a:gd name="connsiteY12" fmla="*/ 1009650 h 5886450"/>
                  <a:gd name="connsiteX13" fmla="*/ 4972050 w 5295900"/>
                  <a:gd name="connsiteY13" fmla="*/ 876300 h 5886450"/>
                  <a:gd name="connsiteX14" fmla="*/ 5219700 w 5295900"/>
                  <a:gd name="connsiteY14" fmla="*/ 571500 h 5886450"/>
                  <a:gd name="connsiteX15" fmla="*/ 5295900 w 5295900"/>
                  <a:gd name="connsiteY15" fmla="*/ 0 h 5886450"/>
                  <a:gd name="connsiteX0" fmla="*/ 0 w 4686300"/>
                  <a:gd name="connsiteY0" fmla="*/ 5391150 h 5391150"/>
                  <a:gd name="connsiteX1" fmla="*/ 723900 w 4686300"/>
                  <a:gd name="connsiteY1" fmla="*/ 4953000 h 5391150"/>
                  <a:gd name="connsiteX2" fmla="*/ 1143000 w 4686300"/>
                  <a:gd name="connsiteY2" fmla="*/ 4610100 h 5391150"/>
                  <a:gd name="connsiteX3" fmla="*/ 1657350 w 4686300"/>
                  <a:gd name="connsiteY3" fmla="*/ 4076700 h 5391150"/>
                  <a:gd name="connsiteX4" fmla="*/ 1943100 w 4686300"/>
                  <a:gd name="connsiteY4" fmla="*/ 3467100 h 5391150"/>
                  <a:gd name="connsiteX5" fmla="*/ 2343150 w 4686300"/>
                  <a:gd name="connsiteY5" fmla="*/ 3048000 h 5391150"/>
                  <a:gd name="connsiteX6" fmla="*/ 2800350 w 4686300"/>
                  <a:gd name="connsiteY6" fmla="*/ 2743200 h 5391150"/>
                  <a:gd name="connsiteX7" fmla="*/ 3181350 w 4686300"/>
                  <a:gd name="connsiteY7" fmla="*/ 2362200 h 5391150"/>
                  <a:gd name="connsiteX8" fmla="*/ 3429000 w 4686300"/>
                  <a:gd name="connsiteY8" fmla="*/ 1943100 h 5391150"/>
                  <a:gd name="connsiteX9" fmla="*/ 3371850 w 4686300"/>
                  <a:gd name="connsiteY9" fmla="*/ 1447800 h 5391150"/>
                  <a:gd name="connsiteX10" fmla="*/ 3600450 w 4686300"/>
                  <a:gd name="connsiteY10" fmla="*/ 1143000 h 5391150"/>
                  <a:gd name="connsiteX11" fmla="*/ 3943350 w 4686300"/>
                  <a:gd name="connsiteY11" fmla="*/ 1009650 h 5391150"/>
                  <a:gd name="connsiteX12" fmla="*/ 4362450 w 4686300"/>
                  <a:gd name="connsiteY12" fmla="*/ 876300 h 5391150"/>
                  <a:gd name="connsiteX13" fmla="*/ 4610100 w 4686300"/>
                  <a:gd name="connsiteY13" fmla="*/ 571500 h 5391150"/>
                  <a:gd name="connsiteX14" fmla="*/ 4686300 w 4686300"/>
                  <a:gd name="connsiteY14" fmla="*/ 0 h 5391150"/>
                  <a:gd name="connsiteX0" fmla="*/ 0 w 3962400"/>
                  <a:gd name="connsiteY0" fmla="*/ 4953000 h 4953000"/>
                  <a:gd name="connsiteX1" fmla="*/ 419100 w 3962400"/>
                  <a:gd name="connsiteY1" fmla="*/ 4610100 h 4953000"/>
                  <a:gd name="connsiteX2" fmla="*/ 933450 w 3962400"/>
                  <a:gd name="connsiteY2" fmla="*/ 4076700 h 4953000"/>
                  <a:gd name="connsiteX3" fmla="*/ 1219200 w 3962400"/>
                  <a:gd name="connsiteY3" fmla="*/ 3467100 h 4953000"/>
                  <a:gd name="connsiteX4" fmla="*/ 1619250 w 3962400"/>
                  <a:gd name="connsiteY4" fmla="*/ 3048000 h 4953000"/>
                  <a:gd name="connsiteX5" fmla="*/ 2076450 w 3962400"/>
                  <a:gd name="connsiteY5" fmla="*/ 2743200 h 4953000"/>
                  <a:gd name="connsiteX6" fmla="*/ 2457450 w 3962400"/>
                  <a:gd name="connsiteY6" fmla="*/ 2362200 h 4953000"/>
                  <a:gd name="connsiteX7" fmla="*/ 2705100 w 3962400"/>
                  <a:gd name="connsiteY7" fmla="*/ 1943100 h 4953000"/>
                  <a:gd name="connsiteX8" fmla="*/ 2647950 w 3962400"/>
                  <a:gd name="connsiteY8" fmla="*/ 1447800 h 4953000"/>
                  <a:gd name="connsiteX9" fmla="*/ 2876550 w 3962400"/>
                  <a:gd name="connsiteY9" fmla="*/ 1143000 h 4953000"/>
                  <a:gd name="connsiteX10" fmla="*/ 3219450 w 3962400"/>
                  <a:gd name="connsiteY10" fmla="*/ 1009650 h 4953000"/>
                  <a:gd name="connsiteX11" fmla="*/ 3638550 w 3962400"/>
                  <a:gd name="connsiteY11" fmla="*/ 876300 h 4953000"/>
                  <a:gd name="connsiteX12" fmla="*/ 3886200 w 3962400"/>
                  <a:gd name="connsiteY12" fmla="*/ 571500 h 4953000"/>
                  <a:gd name="connsiteX13" fmla="*/ 3962400 w 3962400"/>
                  <a:gd name="connsiteY13" fmla="*/ 0 h 4953000"/>
                  <a:gd name="connsiteX0" fmla="*/ 0 w 3543300"/>
                  <a:gd name="connsiteY0" fmla="*/ 4610100 h 4610100"/>
                  <a:gd name="connsiteX1" fmla="*/ 514350 w 3543300"/>
                  <a:gd name="connsiteY1" fmla="*/ 4076700 h 4610100"/>
                  <a:gd name="connsiteX2" fmla="*/ 800100 w 3543300"/>
                  <a:gd name="connsiteY2" fmla="*/ 3467100 h 4610100"/>
                  <a:gd name="connsiteX3" fmla="*/ 1200150 w 3543300"/>
                  <a:gd name="connsiteY3" fmla="*/ 3048000 h 4610100"/>
                  <a:gd name="connsiteX4" fmla="*/ 1657350 w 3543300"/>
                  <a:gd name="connsiteY4" fmla="*/ 2743200 h 4610100"/>
                  <a:gd name="connsiteX5" fmla="*/ 2038350 w 3543300"/>
                  <a:gd name="connsiteY5" fmla="*/ 2362200 h 4610100"/>
                  <a:gd name="connsiteX6" fmla="*/ 2286000 w 3543300"/>
                  <a:gd name="connsiteY6" fmla="*/ 1943100 h 4610100"/>
                  <a:gd name="connsiteX7" fmla="*/ 2228850 w 3543300"/>
                  <a:gd name="connsiteY7" fmla="*/ 1447800 h 4610100"/>
                  <a:gd name="connsiteX8" fmla="*/ 2457450 w 3543300"/>
                  <a:gd name="connsiteY8" fmla="*/ 1143000 h 4610100"/>
                  <a:gd name="connsiteX9" fmla="*/ 2800350 w 3543300"/>
                  <a:gd name="connsiteY9" fmla="*/ 1009650 h 4610100"/>
                  <a:gd name="connsiteX10" fmla="*/ 3219450 w 3543300"/>
                  <a:gd name="connsiteY10" fmla="*/ 876300 h 4610100"/>
                  <a:gd name="connsiteX11" fmla="*/ 3467100 w 3543300"/>
                  <a:gd name="connsiteY11" fmla="*/ 571500 h 4610100"/>
                  <a:gd name="connsiteX12" fmla="*/ 3543300 w 3543300"/>
                  <a:gd name="connsiteY12" fmla="*/ 0 h 4610100"/>
                  <a:gd name="connsiteX0" fmla="*/ 0 w 3028950"/>
                  <a:gd name="connsiteY0" fmla="*/ 4076700 h 4076700"/>
                  <a:gd name="connsiteX1" fmla="*/ 285750 w 3028950"/>
                  <a:gd name="connsiteY1" fmla="*/ 3467100 h 4076700"/>
                  <a:gd name="connsiteX2" fmla="*/ 685800 w 3028950"/>
                  <a:gd name="connsiteY2" fmla="*/ 3048000 h 4076700"/>
                  <a:gd name="connsiteX3" fmla="*/ 1143000 w 3028950"/>
                  <a:gd name="connsiteY3" fmla="*/ 2743200 h 4076700"/>
                  <a:gd name="connsiteX4" fmla="*/ 1524000 w 3028950"/>
                  <a:gd name="connsiteY4" fmla="*/ 2362200 h 4076700"/>
                  <a:gd name="connsiteX5" fmla="*/ 1771650 w 3028950"/>
                  <a:gd name="connsiteY5" fmla="*/ 1943100 h 4076700"/>
                  <a:gd name="connsiteX6" fmla="*/ 1714500 w 3028950"/>
                  <a:gd name="connsiteY6" fmla="*/ 1447800 h 4076700"/>
                  <a:gd name="connsiteX7" fmla="*/ 1943100 w 3028950"/>
                  <a:gd name="connsiteY7" fmla="*/ 1143000 h 4076700"/>
                  <a:gd name="connsiteX8" fmla="*/ 2286000 w 3028950"/>
                  <a:gd name="connsiteY8" fmla="*/ 1009650 h 4076700"/>
                  <a:gd name="connsiteX9" fmla="*/ 2705100 w 3028950"/>
                  <a:gd name="connsiteY9" fmla="*/ 876300 h 4076700"/>
                  <a:gd name="connsiteX10" fmla="*/ 2952750 w 3028950"/>
                  <a:gd name="connsiteY10" fmla="*/ 571500 h 4076700"/>
                  <a:gd name="connsiteX11" fmla="*/ 3028950 w 3028950"/>
                  <a:gd name="connsiteY11" fmla="*/ 0 h 4076700"/>
                  <a:gd name="connsiteX0" fmla="*/ 219075 w 3248025"/>
                  <a:gd name="connsiteY0" fmla="*/ 4076700 h 4387850"/>
                  <a:gd name="connsiteX1" fmla="*/ 47625 w 3248025"/>
                  <a:gd name="connsiteY1" fmla="*/ 4286250 h 4387850"/>
                  <a:gd name="connsiteX2" fmla="*/ 504825 w 3248025"/>
                  <a:gd name="connsiteY2" fmla="*/ 3467100 h 4387850"/>
                  <a:gd name="connsiteX3" fmla="*/ 904875 w 3248025"/>
                  <a:gd name="connsiteY3" fmla="*/ 3048000 h 4387850"/>
                  <a:gd name="connsiteX4" fmla="*/ 1362075 w 3248025"/>
                  <a:gd name="connsiteY4" fmla="*/ 2743200 h 4387850"/>
                  <a:gd name="connsiteX5" fmla="*/ 1743075 w 3248025"/>
                  <a:gd name="connsiteY5" fmla="*/ 2362200 h 4387850"/>
                  <a:gd name="connsiteX6" fmla="*/ 1990725 w 3248025"/>
                  <a:gd name="connsiteY6" fmla="*/ 1943100 h 4387850"/>
                  <a:gd name="connsiteX7" fmla="*/ 1933575 w 3248025"/>
                  <a:gd name="connsiteY7" fmla="*/ 1447800 h 4387850"/>
                  <a:gd name="connsiteX8" fmla="*/ 2162175 w 3248025"/>
                  <a:gd name="connsiteY8" fmla="*/ 1143000 h 4387850"/>
                  <a:gd name="connsiteX9" fmla="*/ 2505075 w 3248025"/>
                  <a:gd name="connsiteY9" fmla="*/ 1009650 h 4387850"/>
                  <a:gd name="connsiteX10" fmla="*/ 2924175 w 3248025"/>
                  <a:gd name="connsiteY10" fmla="*/ 876300 h 4387850"/>
                  <a:gd name="connsiteX11" fmla="*/ 3171825 w 3248025"/>
                  <a:gd name="connsiteY11" fmla="*/ 571500 h 4387850"/>
                  <a:gd name="connsiteX12" fmla="*/ 3248025 w 3248025"/>
                  <a:gd name="connsiteY12" fmla="*/ 0 h 4387850"/>
                  <a:gd name="connsiteX0" fmla="*/ 0 w 3200400"/>
                  <a:gd name="connsiteY0" fmla="*/ 4286250 h 4286250"/>
                  <a:gd name="connsiteX1" fmla="*/ 457200 w 3200400"/>
                  <a:gd name="connsiteY1" fmla="*/ 3467100 h 4286250"/>
                  <a:gd name="connsiteX2" fmla="*/ 857250 w 3200400"/>
                  <a:gd name="connsiteY2" fmla="*/ 3048000 h 4286250"/>
                  <a:gd name="connsiteX3" fmla="*/ 1314450 w 3200400"/>
                  <a:gd name="connsiteY3" fmla="*/ 2743200 h 4286250"/>
                  <a:gd name="connsiteX4" fmla="*/ 1695450 w 3200400"/>
                  <a:gd name="connsiteY4" fmla="*/ 2362200 h 4286250"/>
                  <a:gd name="connsiteX5" fmla="*/ 1943100 w 3200400"/>
                  <a:gd name="connsiteY5" fmla="*/ 1943100 h 4286250"/>
                  <a:gd name="connsiteX6" fmla="*/ 1885950 w 3200400"/>
                  <a:gd name="connsiteY6" fmla="*/ 1447800 h 4286250"/>
                  <a:gd name="connsiteX7" fmla="*/ 2114550 w 3200400"/>
                  <a:gd name="connsiteY7" fmla="*/ 1143000 h 4286250"/>
                  <a:gd name="connsiteX8" fmla="*/ 2457450 w 3200400"/>
                  <a:gd name="connsiteY8" fmla="*/ 1009650 h 4286250"/>
                  <a:gd name="connsiteX9" fmla="*/ 2876550 w 3200400"/>
                  <a:gd name="connsiteY9" fmla="*/ 876300 h 4286250"/>
                  <a:gd name="connsiteX10" fmla="*/ 3124200 w 3200400"/>
                  <a:gd name="connsiteY10" fmla="*/ 571500 h 4286250"/>
                  <a:gd name="connsiteX11" fmla="*/ 3200400 w 3200400"/>
                  <a:gd name="connsiteY11" fmla="*/ 0 h 4286250"/>
                  <a:gd name="connsiteX0" fmla="*/ 0 w 3224254"/>
                  <a:gd name="connsiteY0" fmla="*/ 4341909 h 4341909"/>
                  <a:gd name="connsiteX1" fmla="*/ 481054 w 3224254"/>
                  <a:gd name="connsiteY1" fmla="*/ 3467100 h 4341909"/>
                  <a:gd name="connsiteX2" fmla="*/ 881104 w 3224254"/>
                  <a:gd name="connsiteY2" fmla="*/ 3048000 h 4341909"/>
                  <a:gd name="connsiteX3" fmla="*/ 1338304 w 3224254"/>
                  <a:gd name="connsiteY3" fmla="*/ 2743200 h 4341909"/>
                  <a:gd name="connsiteX4" fmla="*/ 1719304 w 3224254"/>
                  <a:gd name="connsiteY4" fmla="*/ 2362200 h 4341909"/>
                  <a:gd name="connsiteX5" fmla="*/ 1966954 w 3224254"/>
                  <a:gd name="connsiteY5" fmla="*/ 1943100 h 4341909"/>
                  <a:gd name="connsiteX6" fmla="*/ 1909804 w 3224254"/>
                  <a:gd name="connsiteY6" fmla="*/ 1447800 h 4341909"/>
                  <a:gd name="connsiteX7" fmla="*/ 2138404 w 3224254"/>
                  <a:gd name="connsiteY7" fmla="*/ 1143000 h 4341909"/>
                  <a:gd name="connsiteX8" fmla="*/ 2481304 w 3224254"/>
                  <a:gd name="connsiteY8" fmla="*/ 1009650 h 4341909"/>
                  <a:gd name="connsiteX9" fmla="*/ 2900404 w 3224254"/>
                  <a:gd name="connsiteY9" fmla="*/ 876300 h 4341909"/>
                  <a:gd name="connsiteX10" fmla="*/ 3148054 w 3224254"/>
                  <a:gd name="connsiteY10" fmla="*/ 571500 h 4341909"/>
                  <a:gd name="connsiteX11" fmla="*/ 3224254 w 3224254"/>
                  <a:gd name="connsiteY11" fmla="*/ 0 h 43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4254" h="4341909">
                    <a:moveTo>
                      <a:pt x="0" y="4341909"/>
                    </a:moveTo>
                    <a:cubicBezTo>
                      <a:pt x="47625" y="4240309"/>
                      <a:pt x="334203" y="3682751"/>
                      <a:pt x="481054" y="3467100"/>
                    </a:cubicBezTo>
                    <a:cubicBezTo>
                      <a:pt x="627905" y="3251449"/>
                      <a:pt x="738229" y="3168650"/>
                      <a:pt x="881104" y="3048000"/>
                    </a:cubicBezTo>
                    <a:cubicBezTo>
                      <a:pt x="1023979" y="2927350"/>
                      <a:pt x="1198604" y="2857500"/>
                      <a:pt x="1338304" y="2743200"/>
                    </a:cubicBezTo>
                    <a:cubicBezTo>
                      <a:pt x="1478004" y="2628900"/>
                      <a:pt x="1614529" y="2495550"/>
                      <a:pt x="1719304" y="2362200"/>
                    </a:cubicBezTo>
                    <a:cubicBezTo>
                      <a:pt x="1824079" y="2228850"/>
                      <a:pt x="1935204" y="2095500"/>
                      <a:pt x="1966954" y="1943100"/>
                    </a:cubicBezTo>
                    <a:cubicBezTo>
                      <a:pt x="1998704" y="1790700"/>
                      <a:pt x="1881229" y="1581150"/>
                      <a:pt x="1909804" y="1447800"/>
                    </a:cubicBezTo>
                    <a:cubicBezTo>
                      <a:pt x="1938379" y="1314450"/>
                      <a:pt x="2043154" y="1216025"/>
                      <a:pt x="2138404" y="1143000"/>
                    </a:cubicBezTo>
                    <a:cubicBezTo>
                      <a:pt x="2233654" y="1069975"/>
                      <a:pt x="2354304" y="1054100"/>
                      <a:pt x="2481304" y="1009650"/>
                    </a:cubicBezTo>
                    <a:cubicBezTo>
                      <a:pt x="2608304" y="965200"/>
                      <a:pt x="2789279" y="949325"/>
                      <a:pt x="2900404" y="876300"/>
                    </a:cubicBezTo>
                    <a:cubicBezTo>
                      <a:pt x="3011529" y="803275"/>
                      <a:pt x="3094079" y="717550"/>
                      <a:pt x="3148054" y="571500"/>
                    </a:cubicBezTo>
                    <a:lnTo>
                      <a:pt x="3224254" y="0"/>
                    </a:lnTo>
                  </a:path>
                </a:pathLst>
              </a:custGeom>
              <a:ln w="8255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dirty="0">
                  <a:solidFill>
                    <a:prstClr val="black"/>
                  </a:solidFill>
                </a:endParaRPr>
              </a:p>
            </p:txBody>
          </p:sp>
          <p:sp>
            <p:nvSpPr>
              <p:cNvPr id="27" name="Freeform 26"/>
              <p:cNvSpPr/>
              <p:nvPr/>
            </p:nvSpPr>
            <p:spPr>
              <a:xfrm>
                <a:off x="951384" y="4351338"/>
                <a:ext cx="3927215" cy="2430462"/>
              </a:xfrm>
              <a:custGeom>
                <a:avLst/>
                <a:gdLst>
                  <a:gd name="connsiteX0" fmla="*/ 3903785 w 3903785"/>
                  <a:gd name="connsiteY0" fmla="*/ 0 h 2265904"/>
                  <a:gd name="connsiteX1" fmla="*/ 3748035 w 3903785"/>
                  <a:gd name="connsiteY1" fmla="*/ 356717 h 2265904"/>
                  <a:gd name="connsiteX2" fmla="*/ 3466681 w 3903785"/>
                  <a:gd name="connsiteY2" fmla="*/ 527539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748035 w 3903785"/>
                  <a:gd name="connsiteY1" fmla="*/ 356717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625510 w 3903785"/>
                  <a:gd name="connsiteY14" fmla="*/ 1897464 h 2265904"/>
                  <a:gd name="connsiteX15" fmla="*/ 432079 w 3903785"/>
                  <a:gd name="connsiteY15" fmla="*/ 1904163 h 2265904"/>
                  <a:gd name="connsiteX16" fmla="*/ 251209 w 3903785"/>
                  <a:gd name="connsiteY16" fmla="*/ 2029767 h 2265904"/>
                  <a:gd name="connsiteX17" fmla="*/ 0 w 3903785"/>
                  <a:gd name="connsiteY17"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777910 w 3903785"/>
                  <a:gd name="connsiteY14" fmla="*/ 1821264 h 2265904"/>
                  <a:gd name="connsiteX15" fmla="*/ 625510 w 3903785"/>
                  <a:gd name="connsiteY15" fmla="*/ 1897464 h 2265904"/>
                  <a:gd name="connsiteX16" fmla="*/ 432079 w 3903785"/>
                  <a:gd name="connsiteY16" fmla="*/ 1904163 h 2265904"/>
                  <a:gd name="connsiteX17" fmla="*/ 251209 w 3903785"/>
                  <a:gd name="connsiteY17" fmla="*/ 2029767 h 2265904"/>
                  <a:gd name="connsiteX18" fmla="*/ 0 w 3903785"/>
                  <a:gd name="connsiteY18"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30310 w 3903785"/>
                  <a:gd name="connsiteY13" fmla="*/ 1897464 h 2265904"/>
                  <a:gd name="connsiteX14" fmla="*/ 777910 w 3903785"/>
                  <a:gd name="connsiteY14" fmla="*/ 1821264 h 2265904"/>
                  <a:gd name="connsiteX15" fmla="*/ 625510 w 3903785"/>
                  <a:gd name="connsiteY15" fmla="*/ 1897464 h 2265904"/>
                  <a:gd name="connsiteX16" fmla="*/ 432079 w 3903785"/>
                  <a:gd name="connsiteY16" fmla="*/ 1904163 h 2265904"/>
                  <a:gd name="connsiteX17" fmla="*/ 251209 w 3903785"/>
                  <a:gd name="connsiteY17" fmla="*/ 2029767 h 2265904"/>
                  <a:gd name="connsiteX18" fmla="*/ 0 w 3903785"/>
                  <a:gd name="connsiteY18"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1082710 w 3903785"/>
                  <a:gd name="connsiteY13" fmla="*/ 1745064 h 2265904"/>
                  <a:gd name="connsiteX14" fmla="*/ 930310 w 3903785"/>
                  <a:gd name="connsiteY14" fmla="*/ 1897464 h 2265904"/>
                  <a:gd name="connsiteX15" fmla="*/ 777910 w 3903785"/>
                  <a:gd name="connsiteY15" fmla="*/ 1821264 h 2265904"/>
                  <a:gd name="connsiteX16" fmla="*/ 625510 w 3903785"/>
                  <a:gd name="connsiteY16" fmla="*/ 1897464 h 2265904"/>
                  <a:gd name="connsiteX17" fmla="*/ 432079 w 3903785"/>
                  <a:gd name="connsiteY17" fmla="*/ 1904163 h 2265904"/>
                  <a:gd name="connsiteX18" fmla="*/ 251209 w 3903785"/>
                  <a:gd name="connsiteY18" fmla="*/ 2029767 h 2265904"/>
                  <a:gd name="connsiteX19" fmla="*/ 0 w 3903785"/>
                  <a:gd name="connsiteY19" fmla="*/ 2265904 h 2265904"/>
                  <a:gd name="connsiteX0" fmla="*/ 3887875 w 3887875"/>
                  <a:gd name="connsiteY0" fmla="*/ 0 h 2430864"/>
                  <a:gd name="connsiteX1" fmla="*/ 3657600 w 3887875"/>
                  <a:gd name="connsiteY1" fmla="*/ 297264 h 2430864"/>
                  <a:gd name="connsiteX2" fmla="*/ 3352800 w 3887875"/>
                  <a:gd name="connsiteY2" fmla="*/ 449664 h 2430864"/>
                  <a:gd name="connsiteX3" fmla="*/ 3058886 w 3887875"/>
                  <a:gd name="connsiteY3" fmla="*/ 633046 h 2430864"/>
                  <a:gd name="connsiteX4" fmla="*/ 2918209 w 3887875"/>
                  <a:gd name="connsiteY4" fmla="*/ 693337 h 2430864"/>
                  <a:gd name="connsiteX5" fmla="*/ 2566516 w 3887875"/>
                  <a:gd name="connsiteY5" fmla="*/ 1065126 h 2430864"/>
                  <a:gd name="connsiteX6" fmla="*/ 2400719 w 3887875"/>
                  <a:gd name="connsiteY6" fmla="*/ 1100295 h 2430864"/>
                  <a:gd name="connsiteX7" fmla="*/ 2109316 w 3887875"/>
                  <a:gd name="connsiteY7" fmla="*/ 1256044 h 2430864"/>
                  <a:gd name="connsiteX8" fmla="*/ 1918398 w 3887875"/>
                  <a:gd name="connsiteY8" fmla="*/ 1436915 h 2430864"/>
                  <a:gd name="connsiteX9" fmla="*/ 1692310 w 3887875"/>
                  <a:gd name="connsiteY9" fmla="*/ 1577591 h 2430864"/>
                  <a:gd name="connsiteX10" fmla="*/ 1536560 w 3887875"/>
                  <a:gd name="connsiteY10" fmla="*/ 1547446 h 2430864"/>
                  <a:gd name="connsiteX11" fmla="*/ 1461198 w 3887875"/>
                  <a:gd name="connsiteY11" fmla="*/ 1708220 h 2430864"/>
                  <a:gd name="connsiteX12" fmla="*/ 1199941 w 3887875"/>
                  <a:gd name="connsiteY12" fmla="*/ 1703196 h 2430864"/>
                  <a:gd name="connsiteX13" fmla="*/ 1066800 w 3887875"/>
                  <a:gd name="connsiteY13" fmla="*/ 1745064 h 2430864"/>
                  <a:gd name="connsiteX14" fmla="*/ 914400 w 3887875"/>
                  <a:gd name="connsiteY14" fmla="*/ 1897464 h 2430864"/>
                  <a:gd name="connsiteX15" fmla="*/ 762000 w 3887875"/>
                  <a:gd name="connsiteY15" fmla="*/ 1821264 h 2430864"/>
                  <a:gd name="connsiteX16" fmla="*/ 609600 w 3887875"/>
                  <a:gd name="connsiteY16" fmla="*/ 1897464 h 2430864"/>
                  <a:gd name="connsiteX17" fmla="*/ 416169 w 3887875"/>
                  <a:gd name="connsiteY17" fmla="*/ 1904163 h 2430864"/>
                  <a:gd name="connsiteX18" fmla="*/ 235299 w 3887875"/>
                  <a:gd name="connsiteY18" fmla="*/ 2029767 h 2430864"/>
                  <a:gd name="connsiteX19" fmla="*/ 0 w 3887875"/>
                  <a:gd name="connsiteY19" fmla="*/ 2430864 h 2430864"/>
                  <a:gd name="connsiteX0" fmla="*/ 3927091 w 3927091"/>
                  <a:gd name="connsiteY0" fmla="*/ 0 h 2430864"/>
                  <a:gd name="connsiteX1" fmla="*/ 3696816 w 3927091"/>
                  <a:gd name="connsiteY1" fmla="*/ 297264 h 2430864"/>
                  <a:gd name="connsiteX2" fmla="*/ 3392016 w 3927091"/>
                  <a:gd name="connsiteY2" fmla="*/ 449664 h 2430864"/>
                  <a:gd name="connsiteX3" fmla="*/ 3098102 w 3927091"/>
                  <a:gd name="connsiteY3" fmla="*/ 633046 h 2430864"/>
                  <a:gd name="connsiteX4" fmla="*/ 2957425 w 3927091"/>
                  <a:gd name="connsiteY4" fmla="*/ 693337 h 2430864"/>
                  <a:gd name="connsiteX5" fmla="*/ 2605732 w 3927091"/>
                  <a:gd name="connsiteY5" fmla="*/ 1065126 h 2430864"/>
                  <a:gd name="connsiteX6" fmla="*/ 2439935 w 3927091"/>
                  <a:gd name="connsiteY6" fmla="*/ 1100295 h 2430864"/>
                  <a:gd name="connsiteX7" fmla="*/ 2148532 w 3927091"/>
                  <a:gd name="connsiteY7" fmla="*/ 1256044 h 2430864"/>
                  <a:gd name="connsiteX8" fmla="*/ 1957614 w 3927091"/>
                  <a:gd name="connsiteY8" fmla="*/ 1436915 h 2430864"/>
                  <a:gd name="connsiteX9" fmla="*/ 1731526 w 3927091"/>
                  <a:gd name="connsiteY9" fmla="*/ 1577591 h 2430864"/>
                  <a:gd name="connsiteX10" fmla="*/ 1575776 w 3927091"/>
                  <a:gd name="connsiteY10" fmla="*/ 1547446 h 2430864"/>
                  <a:gd name="connsiteX11" fmla="*/ 1500414 w 3927091"/>
                  <a:gd name="connsiteY11" fmla="*/ 1708220 h 2430864"/>
                  <a:gd name="connsiteX12" fmla="*/ 1239157 w 3927091"/>
                  <a:gd name="connsiteY12" fmla="*/ 1703196 h 2430864"/>
                  <a:gd name="connsiteX13" fmla="*/ 1106016 w 3927091"/>
                  <a:gd name="connsiteY13" fmla="*/ 1745064 h 2430864"/>
                  <a:gd name="connsiteX14" fmla="*/ 953616 w 3927091"/>
                  <a:gd name="connsiteY14" fmla="*/ 1897464 h 2430864"/>
                  <a:gd name="connsiteX15" fmla="*/ 801216 w 3927091"/>
                  <a:gd name="connsiteY15" fmla="*/ 1821264 h 2430864"/>
                  <a:gd name="connsiteX16" fmla="*/ 648816 w 3927091"/>
                  <a:gd name="connsiteY16" fmla="*/ 1897464 h 2430864"/>
                  <a:gd name="connsiteX17" fmla="*/ 455385 w 3927091"/>
                  <a:gd name="connsiteY17" fmla="*/ 1904163 h 2430864"/>
                  <a:gd name="connsiteX18" fmla="*/ 274515 w 3927091"/>
                  <a:gd name="connsiteY18" fmla="*/ 2029767 h 2430864"/>
                  <a:gd name="connsiteX19" fmla="*/ 39216 w 3927091"/>
                  <a:gd name="connsiteY19" fmla="*/ 2202264 h 2430864"/>
                  <a:gd name="connsiteX20" fmla="*/ 39216 w 3927091"/>
                  <a:gd name="connsiteY20" fmla="*/ 2430864 h 243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27091" h="2430864">
                    <a:moveTo>
                      <a:pt x="3927091" y="0"/>
                    </a:moveTo>
                    <a:lnTo>
                      <a:pt x="3696816" y="297264"/>
                    </a:lnTo>
                    <a:cubicBezTo>
                      <a:pt x="3607637" y="372208"/>
                      <a:pt x="3491802" y="393700"/>
                      <a:pt x="3392016" y="449664"/>
                    </a:cubicBezTo>
                    <a:cubicBezTo>
                      <a:pt x="3292230" y="505628"/>
                      <a:pt x="3170534" y="592434"/>
                      <a:pt x="3098102" y="633046"/>
                    </a:cubicBezTo>
                    <a:cubicBezTo>
                      <a:pt x="3025670" y="673658"/>
                      <a:pt x="3039487" y="621324"/>
                      <a:pt x="2957425" y="693337"/>
                    </a:cubicBezTo>
                    <a:cubicBezTo>
                      <a:pt x="2875363" y="765350"/>
                      <a:pt x="2691980" y="997300"/>
                      <a:pt x="2605732" y="1065126"/>
                    </a:cubicBezTo>
                    <a:cubicBezTo>
                      <a:pt x="2519484" y="1132952"/>
                      <a:pt x="2516135" y="1068475"/>
                      <a:pt x="2439935" y="1100295"/>
                    </a:cubicBezTo>
                    <a:cubicBezTo>
                      <a:pt x="2363735" y="1132115"/>
                      <a:pt x="2228919" y="1199941"/>
                      <a:pt x="2148532" y="1256044"/>
                    </a:cubicBezTo>
                    <a:cubicBezTo>
                      <a:pt x="2068145" y="1312147"/>
                      <a:pt x="2027115" y="1383324"/>
                      <a:pt x="1957614" y="1436915"/>
                    </a:cubicBezTo>
                    <a:cubicBezTo>
                      <a:pt x="1888113" y="1490506"/>
                      <a:pt x="1795166" y="1559169"/>
                      <a:pt x="1731526" y="1577591"/>
                    </a:cubicBezTo>
                    <a:cubicBezTo>
                      <a:pt x="1667886" y="1596013"/>
                      <a:pt x="1614295" y="1525675"/>
                      <a:pt x="1575776" y="1547446"/>
                    </a:cubicBezTo>
                    <a:cubicBezTo>
                      <a:pt x="1537257" y="1569217"/>
                      <a:pt x="1556517" y="1682262"/>
                      <a:pt x="1500414" y="1708220"/>
                    </a:cubicBezTo>
                    <a:cubicBezTo>
                      <a:pt x="1444311" y="1734178"/>
                      <a:pt x="1304890" y="1697055"/>
                      <a:pt x="1239157" y="1703196"/>
                    </a:cubicBezTo>
                    <a:cubicBezTo>
                      <a:pt x="1173424" y="1709337"/>
                      <a:pt x="1153606" y="1712686"/>
                      <a:pt x="1106016" y="1745064"/>
                    </a:cubicBezTo>
                    <a:cubicBezTo>
                      <a:pt x="1058426" y="1777442"/>
                      <a:pt x="1004416" y="1884764"/>
                      <a:pt x="953616" y="1897464"/>
                    </a:cubicBezTo>
                    <a:cubicBezTo>
                      <a:pt x="902816" y="1910164"/>
                      <a:pt x="852016" y="1821264"/>
                      <a:pt x="801216" y="1821264"/>
                    </a:cubicBezTo>
                    <a:cubicBezTo>
                      <a:pt x="750416" y="1821264"/>
                      <a:pt x="706454" y="1883648"/>
                      <a:pt x="648816" y="1897464"/>
                    </a:cubicBezTo>
                    <a:cubicBezTo>
                      <a:pt x="591178" y="1911280"/>
                      <a:pt x="517768" y="1882113"/>
                      <a:pt x="455385" y="1904163"/>
                    </a:cubicBezTo>
                    <a:cubicBezTo>
                      <a:pt x="393002" y="1926213"/>
                      <a:pt x="343876" y="1980084"/>
                      <a:pt x="274515" y="2029767"/>
                    </a:cubicBezTo>
                    <a:cubicBezTo>
                      <a:pt x="205154" y="2079450"/>
                      <a:pt x="78432" y="2135415"/>
                      <a:pt x="39216" y="2202264"/>
                    </a:cubicBezTo>
                    <a:cubicBezTo>
                      <a:pt x="0" y="2269113"/>
                      <a:pt x="60010" y="2400859"/>
                      <a:pt x="39216" y="2430864"/>
                    </a:cubicBez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5" name="Freeform 24"/>
            <p:cNvSpPr/>
            <p:nvPr/>
          </p:nvSpPr>
          <p:spPr>
            <a:xfrm>
              <a:off x="2702280" y="4386263"/>
              <a:ext cx="2155683" cy="1665287"/>
            </a:xfrm>
            <a:custGeom>
              <a:avLst/>
              <a:gdLst>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77238"/>
                <a:gd name="connsiteX1" fmla="*/ 2130250 w 2155371"/>
                <a:gd name="connsiteY1" fmla="*/ 130629 h 1677238"/>
                <a:gd name="connsiteX2" fmla="*/ 1984549 w 2155371"/>
                <a:gd name="connsiteY2" fmla="*/ 371790 h 1677238"/>
                <a:gd name="connsiteX3" fmla="*/ 1914211 w 2155371"/>
                <a:gd name="connsiteY3" fmla="*/ 371790 h 1677238"/>
                <a:gd name="connsiteX4" fmla="*/ 1894114 w 2155371"/>
                <a:gd name="connsiteY4" fmla="*/ 301451 h 1677238"/>
                <a:gd name="connsiteX5" fmla="*/ 1914211 w 2155371"/>
                <a:gd name="connsiteY5" fmla="*/ 376814 h 1677238"/>
                <a:gd name="connsiteX6" fmla="*/ 1748413 w 2155371"/>
                <a:gd name="connsiteY6" fmla="*/ 477297 h 1677238"/>
                <a:gd name="connsiteX7" fmla="*/ 1507252 w 2155371"/>
                <a:gd name="connsiteY7" fmla="*/ 502418 h 1677238"/>
                <a:gd name="connsiteX8" fmla="*/ 1411793 w 2155371"/>
                <a:gd name="connsiteY8" fmla="*/ 566895 h 1677238"/>
                <a:gd name="connsiteX9" fmla="*/ 1271116 w 2155371"/>
                <a:gd name="connsiteY9" fmla="*/ 638071 h 1677238"/>
                <a:gd name="connsiteX10" fmla="*/ 1170633 w 2155371"/>
                <a:gd name="connsiteY10" fmla="*/ 793820 h 1677238"/>
                <a:gd name="connsiteX11" fmla="*/ 914400 w 2155371"/>
                <a:gd name="connsiteY11" fmla="*/ 1009860 h 1677238"/>
                <a:gd name="connsiteX12" fmla="*/ 803868 w 2155371"/>
                <a:gd name="connsiteY12" fmla="*/ 1145513 h 1677238"/>
                <a:gd name="connsiteX13" fmla="*/ 673239 w 2155371"/>
                <a:gd name="connsiteY13" fmla="*/ 1281165 h 1677238"/>
                <a:gd name="connsiteX14" fmla="*/ 572756 w 2155371"/>
                <a:gd name="connsiteY14" fmla="*/ 1326383 h 1677238"/>
                <a:gd name="connsiteX15" fmla="*/ 467248 w 2155371"/>
                <a:gd name="connsiteY15" fmla="*/ 1436915 h 1677238"/>
                <a:gd name="connsiteX16" fmla="*/ 417006 w 2155371"/>
                <a:gd name="connsiteY16" fmla="*/ 1386673 h 1677238"/>
                <a:gd name="connsiteX17" fmla="*/ 261257 w 2155371"/>
                <a:gd name="connsiteY17" fmla="*/ 1366576 h 1677238"/>
                <a:gd name="connsiteX18" fmla="*/ 422030 w 2155371"/>
                <a:gd name="connsiteY18" fmla="*/ 1386673 h 1677238"/>
                <a:gd name="connsiteX19" fmla="*/ 467248 w 2155371"/>
                <a:gd name="connsiteY19" fmla="*/ 1436915 h 1677238"/>
                <a:gd name="connsiteX20" fmla="*/ 236136 w 2155371"/>
                <a:gd name="connsiteY20" fmla="*/ 1632858 h 1677238"/>
                <a:gd name="connsiteX21" fmla="*/ 85411 w 2155371"/>
                <a:gd name="connsiteY21" fmla="*/ 1663003 h 1677238"/>
                <a:gd name="connsiteX22" fmla="*/ 0 w 2155371"/>
                <a:gd name="connsiteY22" fmla="*/ 1547447 h 1677238"/>
                <a:gd name="connsiteX0" fmla="*/ 2155371 w 2155371"/>
                <a:gd name="connsiteY0" fmla="*/ 0 h 1665654"/>
                <a:gd name="connsiteX1" fmla="*/ 2130250 w 2155371"/>
                <a:gd name="connsiteY1" fmla="*/ 130629 h 1665654"/>
                <a:gd name="connsiteX2" fmla="*/ 1984549 w 2155371"/>
                <a:gd name="connsiteY2" fmla="*/ 371790 h 1665654"/>
                <a:gd name="connsiteX3" fmla="*/ 1914211 w 2155371"/>
                <a:gd name="connsiteY3" fmla="*/ 371790 h 1665654"/>
                <a:gd name="connsiteX4" fmla="*/ 1894114 w 2155371"/>
                <a:gd name="connsiteY4" fmla="*/ 301451 h 1665654"/>
                <a:gd name="connsiteX5" fmla="*/ 1914211 w 2155371"/>
                <a:gd name="connsiteY5" fmla="*/ 376814 h 1665654"/>
                <a:gd name="connsiteX6" fmla="*/ 1748413 w 2155371"/>
                <a:gd name="connsiteY6" fmla="*/ 477297 h 1665654"/>
                <a:gd name="connsiteX7" fmla="*/ 1507252 w 2155371"/>
                <a:gd name="connsiteY7" fmla="*/ 502418 h 1665654"/>
                <a:gd name="connsiteX8" fmla="*/ 1411793 w 2155371"/>
                <a:gd name="connsiteY8" fmla="*/ 566895 h 1665654"/>
                <a:gd name="connsiteX9" fmla="*/ 1271116 w 2155371"/>
                <a:gd name="connsiteY9" fmla="*/ 638071 h 1665654"/>
                <a:gd name="connsiteX10" fmla="*/ 1170633 w 2155371"/>
                <a:gd name="connsiteY10" fmla="*/ 793820 h 1665654"/>
                <a:gd name="connsiteX11" fmla="*/ 914400 w 2155371"/>
                <a:gd name="connsiteY11" fmla="*/ 1009860 h 1665654"/>
                <a:gd name="connsiteX12" fmla="*/ 803868 w 2155371"/>
                <a:gd name="connsiteY12" fmla="*/ 1145513 h 1665654"/>
                <a:gd name="connsiteX13" fmla="*/ 673239 w 2155371"/>
                <a:gd name="connsiteY13" fmla="*/ 1281165 h 1665654"/>
                <a:gd name="connsiteX14" fmla="*/ 572756 w 2155371"/>
                <a:gd name="connsiteY14" fmla="*/ 1326383 h 1665654"/>
                <a:gd name="connsiteX15" fmla="*/ 467248 w 2155371"/>
                <a:gd name="connsiteY15" fmla="*/ 1436915 h 1665654"/>
                <a:gd name="connsiteX16" fmla="*/ 417006 w 2155371"/>
                <a:gd name="connsiteY16" fmla="*/ 1386673 h 1665654"/>
                <a:gd name="connsiteX17" fmla="*/ 261257 w 2155371"/>
                <a:gd name="connsiteY17" fmla="*/ 1366576 h 1665654"/>
                <a:gd name="connsiteX18" fmla="*/ 422030 w 2155371"/>
                <a:gd name="connsiteY18" fmla="*/ 1386673 h 1665654"/>
                <a:gd name="connsiteX19" fmla="*/ 467248 w 2155371"/>
                <a:gd name="connsiteY19" fmla="*/ 1436915 h 1665654"/>
                <a:gd name="connsiteX20" fmla="*/ 236136 w 2155371"/>
                <a:gd name="connsiteY20" fmla="*/ 1632858 h 1665654"/>
                <a:gd name="connsiteX21" fmla="*/ 40193 w 2155371"/>
                <a:gd name="connsiteY21" fmla="*/ 1633694 h 1665654"/>
                <a:gd name="connsiteX22" fmla="*/ 0 w 2155371"/>
                <a:gd name="connsiteY22" fmla="*/ 1547447 h 166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5371" h="1665654">
                  <a:moveTo>
                    <a:pt x="2155371" y="0"/>
                  </a:moveTo>
                  <a:lnTo>
                    <a:pt x="2130250" y="130629"/>
                  </a:lnTo>
                  <a:cubicBezTo>
                    <a:pt x="2101780" y="192594"/>
                    <a:pt x="2020555" y="331597"/>
                    <a:pt x="1984549" y="371790"/>
                  </a:cubicBezTo>
                  <a:lnTo>
                    <a:pt x="1914211" y="371790"/>
                  </a:lnTo>
                  <a:lnTo>
                    <a:pt x="1894114" y="301451"/>
                  </a:lnTo>
                  <a:lnTo>
                    <a:pt x="1914211" y="376814"/>
                  </a:lnTo>
                  <a:cubicBezTo>
                    <a:pt x="1889928" y="406122"/>
                    <a:pt x="1816239" y="456363"/>
                    <a:pt x="1748413" y="477297"/>
                  </a:cubicBezTo>
                  <a:cubicBezTo>
                    <a:pt x="1680587" y="498231"/>
                    <a:pt x="1563355" y="487485"/>
                    <a:pt x="1507252" y="502418"/>
                  </a:cubicBezTo>
                  <a:cubicBezTo>
                    <a:pt x="1451149" y="517351"/>
                    <a:pt x="1451149" y="544286"/>
                    <a:pt x="1411793" y="566895"/>
                  </a:cubicBezTo>
                  <a:cubicBezTo>
                    <a:pt x="1372437" y="589504"/>
                    <a:pt x="1311309" y="600250"/>
                    <a:pt x="1271116" y="638071"/>
                  </a:cubicBezTo>
                  <a:cubicBezTo>
                    <a:pt x="1230923" y="675892"/>
                    <a:pt x="1230086" y="731855"/>
                    <a:pt x="1170633" y="793820"/>
                  </a:cubicBezTo>
                  <a:cubicBezTo>
                    <a:pt x="1111180" y="855785"/>
                    <a:pt x="975527" y="951245"/>
                    <a:pt x="914400" y="1009860"/>
                  </a:cubicBezTo>
                  <a:cubicBezTo>
                    <a:pt x="853273" y="1068475"/>
                    <a:pt x="844061" y="1100296"/>
                    <a:pt x="803868" y="1145513"/>
                  </a:cubicBezTo>
                  <a:cubicBezTo>
                    <a:pt x="763675" y="1190730"/>
                    <a:pt x="711758" y="1251020"/>
                    <a:pt x="673239" y="1281165"/>
                  </a:cubicBezTo>
                  <a:cubicBezTo>
                    <a:pt x="634720" y="1311310"/>
                    <a:pt x="607088" y="1300425"/>
                    <a:pt x="572756" y="1326383"/>
                  </a:cubicBezTo>
                  <a:cubicBezTo>
                    <a:pt x="538424" y="1352341"/>
                    <a:pt x="493206" y="1426867"/>
                    <a:pt x="467248" y="1436915"/>
                  </a:cubicBezTo>
                  <a:lnTo>
                    <a:pt x="417006" y="1386673"/>
                  </a:lnTo>
                  <a:lnTo>
                    <a:pt x="261257" y="1366576"/>
                  </a:lnTo>
                  <a:lnTo>
                    <a:pt x="422030" y="1386673"/>
                  </a:lnTo>
                  <a:lnTo>
                    <a:pt x="467248" y="1436915"/>
                  </a:lnTo>
                  <a:cubicBezTo>
                    <a:pt x="436266" y="1477946"/>
                    <a:pt x="307312" y="1600062"/>
                    <a:pt x="236136" y="1632858"/>
                  </a:cubicBezTo>
                  <a:cubicBezTo>
                    <a:pt x="164960" y="1665654"/>
                    <a:pt x="79549" y="1647929"/>
                    <a:pt x="40193" y="1633694"/>
                  </a:cubicBezTo>
                  <a:lnTo>
                    <a:pt x="0" y="1547447"/>
                  </a:ln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8" name="Oval 27"/>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29" name="Oval 28"/>
          <p:cNvSpPr/>
          <p:nvPr userDrawn="1"/>
        </p:nvSpPr>
        <p:spPr>
          <a:xfrm>
            <a:off x="5081588" y="3624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30" name="Oval 29"/>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31" name="Freeform 9"/>
          <p:cNvSpPr/>
          <p:nvPr userDrawn="1"/>
        </p:nvSpPr>
        <p:spPr>
          <a:xfrm>
            <a:off x="2914650" y="4470400"/>
            <a:ext cx="685800" cy="838200"/>
          </a:xfrm>
          <a:custGeom>
            <a:avLst/>
            <a:gdLst>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00" h="838200">
                <a:moveTo>
                  <a:pt x="685800" y="838200"/>
                </a:moveTo>
                <a:lnTo>
                  <a:pt x="558800" y="736600"/>
                </a:lnTo>
                <a:cubicBezTo>
                  <a:pt x="518584" y="706967"/>
                  <a:pt x="475192" y="687917"/>
                  <a:pt x="444500" y="660400"/>
                </a:cubicBezTo>
                <a:cubicBezTo>
                  <a:pt x="413808" y="632883"/>
                  <a:pt x="385233" y="607483"/>
                  <a:pt x="374650" y="571500"/>
                </a:cubicBezTo>
                <a:cubicBezTo>
                  <a:pt x="364067" y="535517"/>
                  <a:pt x="388408" y="486833"/>
                  <a:pt x="381000" y="444500"/>
                </a:cubicBezTo>
                <a:cubicBezTo>
                  <a:pt x="373592" y="402167"/>
                  <a:pt x="366183" y="368300"/>
                  <a:pt x="330200" y="317500"/>
                </a:cubicBezTo>
                <a:cubicBezTo>
                  <a:pt x="294217" y="266700"/>
                  <a:pt x="220133" y="192617"/>
                  <a:pt x="165100" y="139700"/>
                </a:cubicBezTo>
                <a:lnTo>
                  <a:pt x="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2"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33" name="Freeform 32"/>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4" name="TextBox 33"/>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35" name="Oval 34"/>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36"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37"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38" name="TextBox 37"/>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
        <p:nvSpPr>
          <p:cNvPr id="39" name="TextBox 38"/>
          <p:cNvSpPr txBox="1"/>
          <p:nvPr userDrawn="1"/>
        </p:nvSpPr>
        <p:spPr>
          <a:xfrm>
            <a:off x="4465638" y="3514725"/>
            <a:ext cx="69532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Wright</a:t>
            </a:r>
          </a:p>
        </p:txBody>
      </p:sp>
      <p:sp>
        <p:nvSpPr>
          <p:cNvPr id="40" name="TextBox 39"/>
          <p:cNvSpPr txBox="1"/>
          <p:nvPr userDrawn="1"/>
        </p:nvSpPr>
        <p:spPr>
          <a:xfrm>
            <a:off x="3295650" y="2287588"/>
            <a:ext cx="79057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Blessing</a:t>
            </a:r>
          </a:p>
        </p:txBody>
      </p:sp>
      <p:sp>
        <p:nvSpPr>
          <p:cNvPr id="41" name="Freeform 40"/>
          <p:cNvSpPr/>
          <p:nvPr userDrawn="1"/>
        </p:nvSpPr>
        <p:spPr>
          <a:xfrm>
            <a:off x="984250" y="88900"/>
            <a:ext cx="7253288" cy="6705600"/>
          </a:xfrm>
          <a:custGeom>
            <a:avLst/>
            <a:gdLst>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212258 w 3274142"/>
              <a:gd name="connsiteY19" fmla="*/ 383458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509988 w 3274142"/>
              <a:gd name="connsiteY19" fmla="*/ 829243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09988 w 3274142"/>
              <a:gd name="connsiteY18" fmla="*/ 829243 h 2846438"/>
              <a:gd name="connsiteX19" fmla="*/ 1755058 w 3274142"/>
              <a:gd name="connsiteY19" fmla="*/ 589935 h 2846438"/>
              <a:gd name="connsiteX20" fmla="*/ 1533832 w 3274142"/>
              <a:gd name="connsiteY20" fmla="*/ 516193 h 2846438"/>
              <a:gd name="connsiteX21" fmla="*/ 1061884 w 3274142"/>
              <a:gd name="connsiteY21" fmla="*/ 516193 h 2846438"/>
              <a:gd name="connsiteX22" fmla="*/ 752168 w 3274142"/>
              <a:gd name="connsiteY22" fmla="*/ 870154 h 2846438"/>
              <a:gd name="connsiteX23" fmla="*/ 235974 w 3274142"/>
              <a:gd name="connsiteY23" fmla="*/ 929148 h 2846438"/>
              <a:gd name="connsiteX24" fmla="*/ 0 w 3274142"/>
              <a:gd name="connsiteY24" fmla="*/ 1430593 h 2846438"/>
              <a:gd name="connsiteX25" fmla="*/ 103238 w 3274142"/>
              <a:gd name="connsiteY25" fmla="*/ 1769806 h 2846438"/>
              <a:gd name="connsiteX26" fmla="*/ 73742 w 3274142"/>
              <a:gd name="connsiteY26" fmla="*/ 1961535 h 2846438"/>
              <a:gd name="connsiteX27" fmla="*/ 176980 w 3274142"/>
              <a:gd name="connsiteY27" fmla="*/ 2094271 h 2846438"/>
              <a:gd name="connsiteX28" fmla="*/ 221226 w 3274142"/>
              <a:gd name="connsiteY28" fmla="*/ 2300748 h 2846438"/>
              <a:gd name="connsiteX29" fmla="*/ 206477 w 3274142"/>
              <a:gd name="connsiteY29" fmla="*/ 2580967 h 2846438"/>
              <a:gd name="connsiteX30" fmla="*/ 353961 w 3274142"/>
              <a:gd name="connsiteY30" fmla="*/ 2713703 h 2846438"/>
              <a:gd name="connsiteX31" fmla="*/ 530942 w 3274142"/>
              <a:gd name="connsiteY31" fmla="*/ 2846438 h 2846438"/>
              <a:gd name="connsiteX32" fmla="*/ 884903 w 3274142"/>
              <a:gd name="connsiteY32" fmla="*/ 2772696 h 2846438"/>
              <a:gd name="connsiteX33" fmla="*/ 1165122 w 3274142"/>
              <a:gd name="connsiteY33" fmla="*/ 2787445 h 2846438"/>
              <a:gd name="connsiteX34" fmla="*/ 1297858 w 3274142"/>
              <a:gd name="connsiteY34" fmla="*/ 2787445 h 2846438"/>
              <a:gd name="connsiteX0" fmla="*/ 1297858 w 3274142"/>
              <a:gd name="connsiteY0" fmla="*/ 2654710 h 2713703"/>
              <a:gd name="connsiteX1" fmla="*/ 1548580 w 3274142"/>
              <a:gd name="connsiteY1" fmla="*/ 2521974 h 2713703"/>
              <a:gd name="connsiteX2" fmla="*/ 1533832 w 3274142"/>
              <a:gd name="connsiteY2" fmla="*/ 2271252 h 2713703"/>
              <a:gd name="connsiteX3" fmla="*/ 1887793 w 3274142"/>
              <a:gd name="connsiteY3" fmla="*/ 2094271 h 2713703"/>
              <a:gd name="connsiteX4" fmla="*/ 2330245 w 3274142"/>
              <a:gd name="connsiteY4" fmla="*/ 1563329 h 2713703"/>
              <a:gd name="connsiteX5" fmla="*/ 2639961 w 3274142"/>
              <a:gd name="connsiteY5" fmla="*/ 1563329 h 2713703"/>
              <a:gd name="connsiteX6" fmla="*/ 2831690 w 3274142"/>
              <a:gd name="connsiteY6" fmla="*/ 1386348 h 2713703"/>
              <a:gd name="connsiteX7" fmla="*/ 2831690 w 3274142"/>
              <a:gd name="connsiteY7" fmla="*/ 1165123 h 2713703"/>
              <a:gd name="connsiteX8" fmla="*/ 2875935 w 3274142"/>
              <a:gd name="connsiteY8" fmla="*/ 988142 h 2713703"/>
              <a:gd name="connsiteX9" fmla="*/ 3126658 w 3274142"/>
              <a:gd name="connsiteY9" fmla="*/ 884903 h 2713703"/>
              <a:gd name="connsiteX10" fmla="*/ 3244645 w 3274142"/>
              <a:gd name="connsiteY10" fmla="*/ 825910 h 2713703"/>
              <a:gd name="connsiteX11" fmla="*/ 3274142 w 3274142"/>
              <a:gd name="connsiteY11" fmla="*/ 752168 h 2713703"/>
              <a:gd name="connsiteX12" fmla="*/ 3274142 w 3274142"/>
              <a:gd name="connsiteY12" fmla="*/ 693174 h 2713703"/>
              <a:gd name="connsiteX13" fmla="*/ 3082413 w 3274142"/>
              <a:gd name="connsiteY13" fmla="*/ 604684 h 2713703"/>
              <a:gd name="connsiteX14" fmla="*/ 3023419 w 3274142"/>
              <a:gd name="connsiteY14" fmla="*/ 398207 h 2713703"/>
              <a:gd name="connsiteX15" fmla="*/ 3067664 w 3274142"/>
              <a:gd name="connsiteY15" fmla="*/ 191729 h 2713703"/>
              <a:gd name="connsiteX16" fmla="*/ 3170903 w 3274142"/>
              <a:gd name="connsiteY16" fmla="*/ 0 h 2713703"/>
              <a:gd name="connsiteX17" fmla="*/ 2509988 w 3274142"/>
              <a:gd name="connsiteY17" fmla="*/ 696508 h 2713703"/>
              <a:gd name="connsiteX18" fmla="*/ 1755058 w 3274142"/>
              <a:gd name="connsiteY18" fmla="*/ 457200 h 2713703"/>
              <a:gd name="connsiteX19" fmla="*/ 1533832 w 3274142"/>
              <a:gd name="connsiteY19" fmla="*/ 383458 h 2713703"/>
              <a:gd name="connsiteX20" fmla="*/ 1061884 w 3274142"/>
              <a:gd name="connsiteY20" fmla="*/ 383458 h 2713703"/>
              <a:gd name="connsiteX21" fmla="*/ 752168 w 3274142"/>
              <a:gd name="connsiteY21" fmla="*/ 737419 h 2713703"/>
              <a:gd name="connsiteX22" fmla="*/ 235974 w 3274142"/>
              <a:gd name="connsiteY22" fmla="*/ 796413 h 2713703"/>
              <a:gd name="connsiteX23" fmla="*/ 0 w 3274142"/>
              <a:gd name="connsiteY23" fmla="*/ 1297858 h 2713703"/>
              <a:gd name="connsiteX24" fmla="*/ 103238 w 3274142"/>
              <a:gd name="connsiteY24" fmla="*/ 1637071 h 2713703"/>
              <a:gd name="connsiteX25" fmla="*/ 73742 w 3274142"/>
              <a:gd name="connsiteY25" fmla="*/ 1828800 h 2713703"/>
              <a:gd name="connsiteX26" fmla="*/ 176980 w 3274142"/>
              <a:gd name="connsiteY26" fmla="*/ 1961536 h 2713703"/>
              <a:gd name="connsiteX27" fmla="*/ 221226 w 3274142"/>
              <a:gd name="connsiteY27" fmla="*/ 2168013 h 2713703"/>
              <a:gd name="connsiteX28" fmla="*/ 206477 w 3274142"/>
              <a:gd name="connsiteY28" fmla="*/ 2448232 h 2713703"/>
              <a:gd name="connsiteX29" fmla="*/ 353961 w 3274142"/>
              <a:gd name="connsiteY29" fmla="*/ 2580968 h 2713703"/>
              <a:gd name="connsiteX30" fmla="*/ 530942 w 3274142"/>
              <a:gd name="connsiteY30" fmla="*/ 2713703 h 2713703"/>
              <a:gd name="connsiteX31" fmla="*/ 884903 w 3274142"/>
              <a:gd name="connsiteY31" fmla="*/ 2639961 h 2713703"/>
              <a:gd name="connsiteX32" fmla="*/ 1165122 w 3274142"/>
              <a:gd name="connsiteY32" fmla="*/ 2654710 h 2713703"/>
              <a:gd name="connsiteX33" fmla="*/ 1297858 w 3274142"/>
              <a:gd name="connsiteY33" fmla="*/ 2654710 h 2713703"/>
              <a:gd name="connsiteX0" fmla="*/ 1297858 w 3274142"/>
              <a:gd name="connsiteY0" fmla="*/ 2462981 h 2521974"/>
              <a:gd name="connsiteX1" fmla="*/ 1548580 w 3274142"/>
              <a:gd name="connsiteY1" fmla="*/ 2330245 h 2521974"/>
              <a:gd name="connsiteX2" fmla="*/ 1533832 w 3274142"/>
              <a:gd name="connsiteY2" fmla="*/ 2079523 h 2521974"/>
              <a:gd name="connsiteX3" fmla="*/ 1887793 w 3274142"/>
              <a:gd name="connsiteY3" fmla="*/ 1902542 h 2521974"/>
              <a:gd name="connsiteX4" fmla="*/ 2330245 w 3274142"/>
              <a:gd name="connsiteY4" fmla="*/ 1371600 h 2521974"/>
              <a:gd name="connsiteX5" fmla="*/ 2639961 w 3274142"/>
              <a:gd name="connsiteY5" fmla="*/ 1371600 h 2521974"/>
              <a:gd name="connsiteX6" fmla="*/ 2831690 w 3274142"/>
              <a:gd name="connsiteY6" fmla="*/ 1194619 h 2521974"/>
              <a:gd name="connsiteX7" fmla="*/ 2831690 w 3274142"/>
              <a:gd name="connsiteY7" fmla="*/ 973394 h 2521974"/>
              <a:gd name="connsiteX8" fmla="*/ 2875935 w 3274142"/>
              <a:gd name="connsiteY8" fmla="*/ 796413 h 2521974"/>
              <a:gd name="connsiteX9" fmla="*/ 3126658 w 3274142"/>
              <a:gd name="connsiteY9" fmla="*/ 693174 h 2521974"/>
              <a:gd name="connsiteX10" fmla="*/ 3244645 w 3274142"/>
              <a:gd name="connsiteY10" fmla="*/ 634181 h 2521974"/>
              <a:gd name="connsiteX11" fmla="*/ 3274142 w 3274142"/>
              <a:gd name="connsiteY11" fmla="*/ 560439 h 2521974"/>
              <a:gd name="connsiteX12" fmla="*/ 3274142 w 3274142"/>
              <a:gd name="connsiteY12" fmla="*/ 501445 h 2521974"/>
              <a:gd name="connsiteX13" fmla="*/ 3082413 w 3274142"/>
              <a:gd name="connsiteY13" fmla="*/ 412955 h 2521974"/>
              <a:gd name="connsiteX14" fmla="*/ 3023419 w 3274142"/>
              <a:gd name="connsiteY14" fmla="*/ 206478 h 2521974"/>
              <a:gd name="connsiteX15" fmla="*/ 3067664 w 3274142"/>
              <a:gd name="connsiteY15" fmla="*/ 0 h 2521974"/>
              <a:gd name="connsiteX16" fmla="*/ 2509988 w 3274142"/>
              <a:gd name="connsiteY16" fmla="*/ 504779 h 2521974"/>
              <a:gd name="connsiteX17" fmla="*/ 1755058 w 3274142"/>
              <a:gd name="connsiteY17" fmla="*/ 265471 h 2521974"/>
              <a:gd name="connsiteX18" fmla="*/ 1533832 w 3274142"/>
              <a:gd name="connsiteY18" fmla="*/ 191729 h 2521974"/>
              <a:gd name="connsiteX19" fmla="*/ 1061884 w 3274142"/>
              <a:gd name="connsiteY19" fmla="*/ 191729 h 2521974"/>
              <a:gd name="connsiteX20" fmla="*/ 752168 w 3274142"/>
              <a:gd name="connsiteY20" fmla="*/ 545690 h 2521974"/>
              <a:gd name="connsiteX21" fmla="*/ 235974 w 3274142"/>
              <a:gd name="connsiteY21" fmla="*/ 604684 h 2521974"/>
              <a:gd name="connsiteX22" fmla="*/ 0 w 3274142"/>
              <a:gd name="connsiteY22" fmla="*/ 1106129 h 2521974"/>
              <a:gd name="connsiteX23" fmla="*/ 103238 w 3274142"/>
              <a:gd name="connsiteY23" fmla="*/ 1445342 h 2521974"/>
              <a:gd name="connsiteX24" fmla="*/ 73742 w 3274142"/>
              <a:gd name="connsiteY24" fmla="*/ 1637071 h 2521974"/>
              <a:gd name="connsiteX25" fmla="*/ 176980 w 3274142"/>
              <a:gd name="connsiteY25" fmla="*/ 1769807 h 2521974"/>
              <a:gd name="connsiteX26" fmla="*/ 221226 w 3274142"/>
              <a:gd name="connsiteY26" fmla="*/ 1976284 h 2521974"/>
              <a:gd name="connsiteX27" fmla="*/ 206477 w 3274142"/>
              <a:gd name="connsiteY27" fmla="*/ 2256503 h 2521974"/>
              <a:gd name="connsiteX28" fmla="*/ 353961 w 3274142"/>
              <a:gd name="connsiteY28" fmla="*/ 2389239 h 2521974"/>
              <a:gd name="connsiteX29" fmla="*/ 530942 w 3274142"/>
              <a:gd name="connsiteY29" fmla="*/ 2521974 h 2521974"/>
              <a:gd name="connsiteX30" fmla="*/ 884903 w 3274142"/>
              <a:gd name="connsiteY30" fmla="*/ 2448232 h 2521974"/>
              <a:gd name="connsiteX31" fmla="*/ 1165122 w 3274142"/>
              <a:gd name="connsiteY31" fmla="*/ 2462981 h 2521974"/>
              <a:gd name="connsiteX32" fmla="*/ 1297858 w 3274142"/>
              <a:gd name="connsiteY32" fmla="*/ 2462981 h 2521974"/>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3023419 w 3274142"/>
              <a:gd name="connsiteY14" fmla="*/ 14749 h 2330245"/>
              <a:gd name="connsiteX15" fmla="*/ 2509988 w 3274142"/>
              <a:gd name="connsiteY15" fmla="*/ 313050 h 2330245"/>
              <a:gd name="connsiteX16" fmla="*/ 1755058 w 3274142"/>
              <a:gd name="connsiteY16" fmla="*/ 73742 h 2330245"/>
              <a:gd name="connsiteX17" fmla="*/ 1533832 w 3274142"/>
              <a:gd name="connsiteY17" fmla="*/ 0 h 2330245"/>
              <a:gd name="connsiteX18" fmla="*/ 1061884 w 3274142"/>
              <a:gd name="connsiteY18" fmla="*/ 0 h 2330245"/>
              <a:gd name="connsiteX19" fmla="*/ 752168 w 3274142"/>
              <a:gd name="connsiteY19" fmla="*/ 353961 h 2330245"/>
              <a:gd name="connsiteX20" fmla="*/ 235974 w 3274142"/>
              <a:gd name="connsiteY20" fmla="*/ 412955 h 2330245"/>
              <a:gd name="connsiteX21" fmla="*/ 0 w 3274142"/>
              <a:gd name="connsiteY21" fmla="*/ 914400 h 2330245"/>
              <a:gd name="connsiteX22" fmla="*/ 103238 w 3274142"/>
              <a:gd name="connsiteY22" fmla="*/ 1253613 h 2330245"/>
              <a:gd name="connsiteX23" fmla="*/ 73742 w 3274142"/>
              <a:gd name="connsiteY23" fmla="*/ 1445342 h 2330245"/>
              <a:gd name="connsiteX24" fmla="*/ 176980 w 3274142"/>
              <a:gd name="connsiteY24" fmla="*/ 1578078 h 2330245"/>
              <a:gd name="connsiteX25" fmla="*/ 221226 w 3274142"/>
              <a:gd name="connsiteY25" fmla="*/ 1784555 h 2330245"/>
              <a:gd name="connsiteX26" fmla="*/ 206477 w 3274142"/>
              <a:gd name="connsiteY26" fmla="*/ 2064774 h 2330245"/>
              <a:gd name="connsiteX27" fmla="*/ 353961 w 3274142"/>
              <a:gd name="connsiteY27" fmla="*/ 2197510 h 2330245"/>
              <a:gd name="connsiteX28" fmla="*/ 530942 w 3274142"/>
              <a:gd name="connsiteY28" fmla="*/ 2330245 h 2330245"/>
              <a:gd name="connsiteX29" fmla="*/ 884903 w 3274142"/>
              <a:gd name="connsiteY29" fmla="*/ 2256503 h 2330245"/>
              <a:gd name="connsiteX30" fmla="*/ 1165122 w 3274142"/>
              <a:gd name="connsiteY30" fmla="*/ 2271252 h 2330245"/>
              <a:gd name="connsiteX31" fmla="*/ 1297858 w 3274142"/>
              <a:gd name="connsiteY31"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2509988 w 3274142"/>
              <a:gd name="connsiteY14" fmla="*/ 313050 h 2330245"/>
              <a:gd name="connsiteX15" fmla="*/ 1755058 w 3274142"/>
              <a:gd name="connsiteY15" fmla="*/ 73742 h 2330245"/>
              <a:gd name="connsiteX16" fmla="*/ 1533832 w 3274142"/>
              <a:gd name="connsiteY16" fmla="*/ 0 h 2330245"/>
              <a:gd name="connsiteX17" fmla="*/ 1061884 w 3274142"/>
              <a:gd name="connsiteY17" fmla="*/ 0 h 2330245"/>
              <a:gd name="connsiteX18" fmla="*/ 752168 w 3274142"/>
              <a:gd name="connsiteY18" fmla="*/ 353961 h 2330245"/>
              <a:gd name="connsiteX19" fmla="*/ 235974 w 3274142"/>
              <a:gd name="connsiteY19" fmla="*/ 412955 h 2330245"/>
              <a:gd name="connsiteX20" fmla="*/ 0 w 3274142"/>
              <a:gd name="connsiteY20" fmla="*/ 914400 h 2330245"/>
              <a:gd name="connsiteX21" fmla="*/ 103238 w 3274142"/>
              <a:gd name="connsiteY21" fmla="*/ 1253613 h 2330245"/>
              <a:gd name="connsiteX22" fmla="*/ 73742 w 3274142"/>
              <a:gd name="connsiteY22" fmla="*/ 1445342 h 2330245"/>
              <a:gd name="connsiteX23" fmla="*/ 176980 w 3274142"/>
              <a:gd name="connsiteY23" fmla="*/ 1578078 h 2330245"/>
              <a:gd name="connsiteX24" fmla="*/ 221226 w 3274142"/>
              <a:gd name="connsiteY24" fmla="*/ 1784555 h 2330245"/>
              <a:gd name="connsiteX25" fmla="*/ 206477 w 3274142"/>
              <a:gd name="connsiteY25" fmla="*/ 2064774 h 2330245"/>
              <a:gd name="connsiteX26" fmla="*/ 353961 w 3274142"/>
              <a:gd name="connsiteY26" fmla="*/ 2197510 h 2330245"/>
              <a:gd name="connsiteX27" fmla="*/ 530942 w 3274142"/>
              <a:gd name="connsiteY27" fmla="*/ 2330245 h 2330245"/>
              <a:gd name="connsiteX28" fmla="*/ 884903 w 3274142"/>
              <a:gd name="connsiteY28" fmla="*/ 2256503 h 2330245"/>
              <a:gd name="connsiteX29" fmla="*/ 1165122 w 3274142"/>
              <a:gd name="connsiteY29" fmla="*/ 2271252 h 2330245"/>
              <a:gd name="connsiteX30" fmla="*/ 1297858 w 3274142"/>
              <a:gd name="connsiteY30"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2509988 w 3274142"/>
              <a:gd name="connsiteY13" fmla="*/ 313050 h 2330245"/>
              <a:gd name="connsiteX14" fmla="*/ 1755058 w 3274142"/>
              <a:gd name="connsiteY14" fmla="*/ 73742 h 2330245"/>
              <a:gd name="connsiteX15" fmla="*/ 1533832 w 3274142"/>
              <a:gd name="connsiteY15" fmla="*/ 0 h 2330245"/>
              <a:gd name="connsiteX16" fmla="*/ 1061884 w 3274142"/>
              <a:gd name="connsiteY16" fmla="*/ 0 h 2330245"/>
              <a:gd name="connsiteX17" fmla="*/ 752168 w 3274142"/>
              <a:gd name="connsiteY17" fmla="*/ 353961 h 2330245"/>
              <a:gd name="connsiteX18" fmla="*/ 235974 w 3274142"/>
              <a:gd name="connsiteY18" fmla="*/ 412955 h 2330245"/>
              <a:gd name="connsiteX19" fmla="*/ 0 w 3274142"/>
              <a:gd name="connsiteY19" fmla="*/ 914400 h 2330245"/>
              <a:gd name="connsiteX20" fmla="*/ 103238 w 3274142"/>
              <a:gd name="connsiteY20" fmla="*/ 1253613 h 2330245"/>
              <a:gd name="connsiteX21" fmla="*/ 73742 w 3274142"/>
              <a:gd name="connsiteY21" fmla="*/ 1445342 h 2330245"/>
              <a:gd name="connsiteX22" fmla="*/ 176980 w 3274142"/>
              <a:gd name="connsiteY22" fmla="*/ 1578078 h 2330245"/>
              <a:gd name="connsiteX23" fmla="*/ 221226 w 3274142"/>
              <a:gd name="connsiteY23" fmla="*/ 1784555 h 2330245"/>
              <a:gd name="connsiteX24" fmla="*/ 206477 w 3274142"/>
              <a:gd name="connsiteY24" fmla="*/ 2064774 h 2330245"/>
              <a:gd name="connsiteX25" fmla="*/ 353961 w 3274142"/>
              <a:gd name="connsiteY25" fmla="*/ 2197510 h 2330245"/>
              <a:gd name="connsiteX26" fmla="*/ 530942 w 3274142"/>
              <a:gd name="connsiteY26" fmla="*/ 2330245 h 2330245"/>
              <a:gd name="connsiteX27" fmla="*/ 884903 w 3274142"/>
              <a:gd name="connsiteY27" fmla="*/ 2256503 h 2330245"/>
              <a:gd name="connsiteX28" fmla="*/ 1165122 w 3274142"/>
              <a:gd name="connsiteY28" fmla="*/ 2271252 h 2330245"/>
              <a:gd name="connsiteX29" fmla="*/ 1297858 w 3274142"/>
              <a:gd name="connsiteY29"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2509988 w 3274142"/>
              <a:gd name="connsiteY12" fmla="*/ 313050 h 2330245"/>
              <a:gd name="connsiteX13" fmla="*/ 1755058 w 3274142"/>
              <a:gd name="connsiteY13" fmla="*/ 73742 h 2330245"/>
              <a:gd name="connsiteX14" fmla="*/ 1533832 w 3274142"/>
              <a:gd name="connsiteY14" fmla="*/ 0 h 2330245"/>
              <a:gd name="connsiteX15" fmla="*/ 1061884 w 3274142"/>
              <a:gd name="connsiteY15" fmla="*/ 0 h 2330245"/>
              <a:gd name="connsiteX16" fmla="*/ 752168 w 3274142"/>
              <a:gd name="connsiteY16" fmla="*/ 353961 h 2330245"/>
              <a:gd name="connsiteX17" fmla="*/ 235974 w 3274142"/>
              <a:gd name="connsiteY17" fmla="*/ 412955 h 2330245"/>
              <a:gd name="connsiteX18" fmla="*/ 0 w 3274142"/>
              <a:gd name="connsiteY18" fmla="*/ 914400 h 2330245"/>
              <a:gd name="connsiteX19" fmla="*/ 103238 w 3274142"/>
              <a:gd name="connsiteY19" fmla="*/ 1253613 h 2330245"/>
              <a:gd name="connsiteX20" fmla="*/ 73742 w 3274142"/>
              <a:gd name="connsiteY20" fmla="*/ 1445342 h 2330245"/>
              <a:gd name="connsiteX21" fmla="*/ 176980 w 3274142"/>
              <a:gd name="connsiteY21" fmla="*/ 1578078 h 2330245"/>
              <a:gd name="connsiteX22" fmla="*/ 221226 w 3274142"/>
              <a:gd name="connsiteY22" fmla="*/ 1784555 h 2330245"/>
              <a:gd name="connsiteX23" fmla="*/ 206477 w 3274142"/>
              <a:gd name="connsiteY23" fmla="*/ 2064774 h 2330245"/>
              <a:gd name="connsiteX24" fmla="*/ 353961 w 3274142"/>
              <a:gd name="connsiteY24" fmla="*/ 2197510 h 2330245"/>
              <a:gd name="connsiteX25" fmla="*/ 530942 w 3274142"/>
              <a:gd name="connsiteY25" fmla="*/ 2330245 h 2330245"/>
              <a:gd name="connsiteX26" fmla="*/ 884903 w 3274142"/>
              <a:gd name="connsiteY26" fmla="*/ 2256503 h 2330245"/>
              <a:gd name="connsiteX27" fmla="*/ 1165122 w 3274142"/>
              <a:gd name="connsiteY27" fmla="*/ 2271252 h 2330245"/>
              <a:gd name="connsiteX28" fmla="*/ 1297858 w 3274142"/>
              <a:gd name="connsiteY28" fmla="*/ 2271252 h 2330245"/>
              <a:gd name="connsiteX0" fmla="*/ 1297858 w 3244645"/>
              <a:gd name="connsiteY0" fmla="*/ 2271252 h 2330245"/>
              <a:gd name="connsiteX1" fmla="*/ 1548580 w 3244645"/>
              <a:gd name="connsiteY1" fmla="*/ 2138516 h 2330245"/>
              <a:gd name="connsiteX2" fmla="*/ 1533832 w 3244645"/>
              <a:gd name="connsiteY2" fmla="*/ 1887794 h 2330245"/>
              <a:gd name="connsiteX3" fmla="*/ 1887793 w 3244645"/>
              <a:gd name="connsiteY3" fmla="*/ 1710813 h 2330245"/>
              <a:gd name="connsiteX4" fmla="*/ 2330245 w 3244645"/>
              <a:gd name="connsiteY4" fmla="*/ 1179871 h 2330245"/>
              <a:gd name="connsiteX5" fmla="*/ 2639961 w 3244645"/>
              <a:gd name="connsiteY5" fmla="*/ 1179871 h 2330245"/>
              <a:gd name="connsiteX6" fmla="*/ 2831690 w 3244645"/>
              <a:gd name="connsiteY6" fmla="*/ 1002890 h 2330245"/>
              <a:gd name="connsiteX7" fmla="*/ 2831690 w 3244645"/>
              <a:gd name="connsiteY7" fmla="*/ 781665 h 2330245"/>
              <a:gd name="connsiteX8" fmla="*/ 2875935 w 3244645"/>
              <a:gd name="connsiteY8" fmla="*/ 604684 h 2330245"/>
              <a:gd name="connsiteX9" fmla="*/ 3126658 w 3244645"/>
              <a:gd name="connsiteY9" fmla="*/ 501445 h 2330245"/>
              <a:gd name="connsiteX10" fmla="*/ 3244645 w 3244645"/>
              <a:gd name="connsiteY10" fmla="*/ 442452 h 2330245"/>
              <a:gd name="connsiteX11" fmla="*/ 2509988 w 3244645"/>
              <a:gd name="connsiteY11" fmla="*/ 313050 h 2330245"/>
              <a:gd name="connsiteX12" fmla="*/ 1755058 w 3244645"/>
              <a:gd name="connsiteY12" fmla="*/ 73742 h 2330245"/>
              <a:gd name="connsiteX13" fmla="*/ 1533832 w 3244645"/>
              <a:gd name="connsiteY13" fmla="*/ 0 h 2330245"/>
              <a:gd name="connsiteX14" fmla="*/ 1061884 w 3244645"/>
              <a:gd name="connsiteY14" fmla="*/ 0 h 2330245"/>
              <a:gd name="connsiteX15" fmla="*/ 752168 w 3244645"/>
              <a:gd name="connsiteY15" fmla="*/ 353961 h 2330245"/>
              <a:gd name="connsiteX16" fmla="*/ 235974 w 3244645"/>
              <a:gd name="connsiteY16" fmla="*/ 412955 h 2330245"/>
              <a:gd name="connsiteX17" fmla="*/ 0 w 3244645"/>
              <a:gd name="connsiteY17" fmla="*/ 914400 h 2330245"/>
              <a:gd name="connsiteX18" fmla="*/ 103238 w 3244645"/>
              <a:gd name="connsiteY18" fmla="*/ 1253613 h 2330245"/>
              <a:gd name="connsiteX19" fmla="*/ 73742 w 3244645"/>
              <a:gd name="connsiteY19" fmla="*/ 1445342 h 2330245"/>
              <a:gd name="connsiteX20" fmla="*/ 176980 w 3244645"/>
              <a:gd name="connsiteY20" fmla="*/ 1578078 h 2330245"/>
              <a:gd name="connsiteX21" fmla="*/ 221226 w 3244645"/>
              <a:gd name="connsiteY21" fmla="*/ 1784555 h 2330245"/>
              <a:gd name="connsiteX22" fmla="*/ 206477 w 3244645"/>
              <a:gd name="connsiteY22" fmla="*/ 2064774 h 2330245"/>
              <a:gd name="connsiteX23" fmla="*/ 353961 w 3244645"/>
              <a:gd name="connsiteY23" fmla="*/ 2197510 h 2330245"/>
              <a:gd name="connsiteX24" fmla="*/ 530942 w 3244645"/>
              <a:gd name="connsiteY24" fmla="*/ 2330245 h 2330245"/>
              <a:gd name="connsiteX25" fmla="*/ 884903 w 3244645"/>
              <a:gd name="connsiteY25" fmla="*/ 2256503 h 2330245"/>
              <a:gd name="connsiteX26" fmla="*/ 1165122 w 3244645"/>
              <a:gd name="connsiteY26" fmla="*/ 2271252 h 2330245"/>
              <a:gd name="connsiteX27" fmla="*/ 1297858 w 3244645"/>
              <a:gd name="connsiteY27" fmla="*/ 2271252 h 2330245"/>
              <a:gd name="connsiteX0" fmla="*/ 1297858 w 3126658"/>
              <a:gd name="connsiteY0" fmla="*/ 2271252 h 2330245"/>
              <a:gd name="connsiteX1" fmla="*/ 1548580 w 3126658"/>
              <a:gd name="connsiteY1" fmla="*/ 2138516 h 2330245"/>
              <a:gd name="connsiteX2" fmla="*/ 1533832 w 3126658"/>
              <a:gd name="connsiteY2" fmla="*/ 1887794 h 2330245"/>
              <a:gd name="connsiteX3" fmla="*/ 1887793 w 3126658"/>
              <a:gd name="connsiteY3" fmla="*/ 1710813 h 2330245"/>
              <a:gd name="connsiteX4" fmla="*/ 2330245 w 3126658"/>
              <a:gd name="connsiteY4" fmla="*/ 1179871 h 2330245"/>
              <a:gd name="connsiteX5" fmla="*/ 2639961 w 3126658"/>
              <a:gd name="connsiteY5" fmla="*/ 1179871 h 2330245"/>
              <a:gd name="connsiteX6" fmla="*/ 2831690 w 3126658"/>
              <a:gd name="connsiteY6" fmla="*/ 1002890 h 2330245"/>
              <a:gd name="connsiteX7" fmla="*/ 2831690 w 3126658"/>
              <a:gd name="connsiteY7" fmla="*/ 781665 h 2330245"/>
              <a:gd name="connsiteX8" fmla="*/ 2875935 w 3126658"/>
              <a:gd name="connsiteY8" fmla="*/ 604684 h 2330245"/>
              <a:gd name="connsiteX9" fmla="*/ 3126658 w 3126658"/>
              <a:gd name="connsiteY9" fmla="*/ 501445 h 2330245"/>
              <a:gd name="connsiteX10" fmla="*/ 2509988 w 3126658"/>
              <a:gd name="connsiteY10" fmla="*/ 313050 h 2330245"/>
              <a:gd name="connsiteX11" fmla="*/ 1755058 w 3126658"/>
              <a:gd name="connsiteY11" fmla="*/ 73742 h 2330245"/>
              <a:gd name="connsiteX12" fmla="*/ 1533832 w 3126658"/>
              <a:gd name="connsiteY12" fmla="*/ 0 h 2330245"/>
              <a:gd name="connsiteX13" fmla="*/ 1061884 w 3126658"/>
              <a:gd name="connsiteY13" fmla="*/ 0 h 2330245"/>
              <a:gd name="connsiteX14" fmla="*/ 752168 w 3126658"/>
              <a:gd name="connsiteY14" fmla="*/ 353961 h 2330245"/>
              <a:gd name="connsiteX15" fmla="*/ 235974 w 3126658"/>
              <a:gd name="connsiteY15" fmla="*/ 412955 h 2330245"/>
              <a:gd name="connsiteX16" fmla="*/ 0 w 3126658"/>
              <a:gd name="connsiteY16" fmla="*/ 914400 h 2330245"/>
              <a:gd name="connsiteX17" fmla="*/ 103238 w 3126658"/>
              <a:gd name="connsiteY17" fmla="*/ 1253613 h 2330245"/>
              <a:gd name="connsiteX18" fmla="*/ 73742 w 3126658"/>
              <a:gd name="connsiteY18" fmla="*/ 1445342 h 2330245"/>
              <a:gd name="connsiteX19" fmla="*/ 176980 w 3126658"/>
              <a:gd name="connsiteY19" fmla="*/ 1578078 h 2330245"/>
              <a:gd name="connsiteX20" fmla="*/ 221226 w 3126658"/>
              <a:gd name="connsiteY20" fmla="*/ 1784555 h 2330245"/>
              <a:gd name="connsiteX21" fmla="*/ 206477 w 3126658"/>
              <a:gd name="connsiteY21" fmla="*/ 2064774 h 2330245"/>
              <a:gd name="connsiteX22" fmla="*/ 353961 w 3126658"/>
              <a:gd name="connsiteY22" fmla="*/ 2197510 h 2330245"/>
              <a:gd name="connsiteX23" fmla="*/ 530942 w 3126658"/>
              <a:gd name="connsiteY23" fmla="*/ 2330245 h 2330245"/>
              <a:gd name="connsiteX24" fmla="*/ 884903 w 3126658"/>
              <a:gd name="connsiteY24" fmla="*/ 2256503 h 2330245"/>
              <a:gd name="connsiteX25" fmla="*/ 1165122 w 3126658"/>
              <a:gd name="connsiteY25" fmla="*/ 2271252 h 2330245"/>
              <a:gd name="connsiteX26" fmla="*/ 1297858 w 3126658"/>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1755058 w 2875935"/>
              <a:gd name="connsiteY10" fmla="*/ 73742 h 2330245"/>
              <a:gd name="connsiteX11" fmla="*/ 1533832 w 2875935"/>
              <a:gd name="connsiteY11" fmla="*/ 0 h 2330245"/>
              <a:gd name="connsiteX12" fmla="*/ 1061884 w 2875935"/>
              <a:gd name="connsiteY12" fmla="*/ 0 h 2330245"/>
              <a:gd name="connsiteX13" fmla="*/ 752168 w 2875935"/>
              <a:gd name="connsiteY13" fmla="*/ 353961 h 2330245"/>
              <a:gd name="connsiteX14" fmla="*/ 235974 w 2875935"/>
              <a:gd name="connsiteY14" fmla="*/ 412955 h 2330245"/>
              <a:gd name="connsiteX15" fmla="*/ 0 w 2875935"/>
              <a:gd name="connsiteY15" fmla="*/ 914400 h 2330245"/>
              <a:gd name="connsiteX16" fmla="*/ 103238 w 2875935"/>
              <a:gd name="connsiteY16" fmla="*/ 1253613 h 2330245"/>
              <a:gd name="connsiteX17" fmla="*/ 73742 w 2875935"/>
              <a:gd name="connsiteY17" fmla="*/ 1445342 h 2330245"/>
              <a:gd name="connsiteX18" fmla="*/ 176980 w 2875935"/>
              <a:gd name="connsiteY18" fmla="*/ 1578078 h 2330245"/>
              <a:gd name="connsiteX19" fmla="*/ 221226 w 2875935"/>
              <a:gd name="connsiteY19" fmla="*/ 1784555 h 2330245"/>
              <a:gd name="connsiteX20" fmla="*/ 206477 w 2875935"/>
              <a:gd name="connsiteY20" fmla="*/ 2064774 h 2330245"/>
              <a:gd name="connsiteX21" fmla="*/ 353961 w 2875935"/>
              <a:gd name="connsiteY21" fmla="*/ 2197510 h 2330245"/>
              <a:gd name="connsiteX22" fmla="*/ 530942 w 2875935"/>
              <a:gd name="connsiteY22" fmla="*/ 2330245 h 2330245"/>
              <a:gd name="connsiteX23" fmla="*/ 884903 w 2875935"/>
              <a:gd name="connsiteY23" fmla="*/ 2256503 h 2330245"/>
              <a:gd name="connsiteX24" fmla="*/ 1165122 w 2875935"/>
              <a:gd name="connsiteY24" fmla="*/ 2271252 h 2330245"/>
              <a:gd name="connsiteX25" fmla="*/ 1297858 w 2875935"/>
              <a:gd name="connsiteY25"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647728 w 2875935"/>
              <a:gd name="connsiteY9" fmla="*/ 255905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33832 w 2875935"/>
              <a:gd name="connsiteY12" fmla="*/ 230148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084207 w 2875935"/>
              <a:gd name="connsiteY10" fmla="*/ 614428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29760 w 2875935"/>
              <a:gd name="connsiteY10" fmla="*/ 609892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222539 w 2875935"/>
              <a:gd name="connsiteY10" fmla="*/ 558109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555630 w 2875935"/>
              <a:gd name="connsiteY10" fmla="*/ 509068 h 2560393"/>
              <a:gd name="connsiteX11" fmla="*/ 2418247 w 2875935"/>
              <a:gd name="connsiteY11" fmla="*/ 615646 h 2560393"/>
              <a:gd name="connsiteX12" fmla="*/ 2222539 w 2875935"/>
              <a:gd name="connsiteY12" fmla="*/ 558109 h 2560393"/>
              <a:gd name="connsiteX13" fmla="*/ 2084207 w 2875935"/>
              <a:gd name="connsiteY13" fmla="*/ 614428 h 2560393"/>
              <a:gd name="connsiteX14" fmla="*/ 1766570 w 2875935"/>
              <a:gd name="connsiteY14" fmla="*/ 217585 h 2560393"/>
              <a:gd name="connsiteX15" fmla="*/ 1522320 w 2875935"/>
              <a:gd name="connsiteY15" fmla="*/ 132335 h 2560393"/>
              <a:gd name="connsiteX16" fmla="*/ 1094334 w 2875935"/>
              <a:gd name="connsiteY16" fmla="*/ 0 h 2560393"/>
              <a:gd name="connsiteX17" fmla="*/ 1061884 w 2875935"/>
              <a:gd name="connsiteY17" fmla="*/ 230148 h 2560393"/>
              <a:gd name="connsiteX18" fmla="*/ 752168 w 2875935"/>
              <a:gd name="connsiteY18" fmla="*/ 584109 h 2560393"/>
              <a:gd name="connsiteX19" fmla="*/ 235974 w 2875935"/>
              <a:gd name="connsiteY19" fmla="*/ 643103 h 2560393"/>
              <a:gd name="connsiteX20" fmla="*/ 0 w 2875935"/>
              <a:gd name="connsiteY20" fmla="*/ 1144548 h 2560393"/>
              <a:gd name="connsiteX21" fmla="*/ 103238 w 2875935"/>
              <a:gd name="connsiteY21" fmla="*/ 1483761 h 2560393"/>
              <a:gd name="connsiteX22" fmla="*/ 73742 w 2875935"/>
              <a:gd name="connsiteY22" fmla="*/ 1675490 h 2560393"/>
              <a:gd name="connsiteX23" fmla="*/ 176980 w 2875935"/>
              <a:gd name="connsiteY23" fmla="*/ 1808226 h 2560393"/>
              <a:gd name="connsiteX24" fmla="*/ 221226 w 2875935"/>
              <a:gd name="connsiteY24" fmla="*/ 2014703 h 2560393"/>
              <a:gd name="connsiteX25" fmla="*/ 206477 w 2875935"/>
              <a:gd name="connsiteY25" fmla="*/ 2294922 h 2560393"/>
              <a:gd name="connsiteX26" fmla="*/ 353961 w 2875935"/>
              <a:gd name="connsiteY26" fmla="*/ 2427658 h 2560393"/>
              <a:gd name="connsiteX27" fmla="*/ 530942 w 2875935"/>
              <a:gd name="connsiteY27" fmla="*/ 2560393 h 2560393"/>
              <a:gd name="connsiteX28" fmla="*/ 884903 w 2875935"/>
              <a:gd name="connsiteY28" fmla="*/ 2486651 h 2560393"/>
              <a:gd name="connsiteX29" fmla="*/ 1165122 w 2875935"/>
              <a:gd name="connsiteY29" fmla="*/ 2501400 h 2560393"/>
              <a:gd name="connsiteX30" fmla="*/ 1297858 w 2875935"/>
              <a:gd name="connsiteY30"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671518 w 2875935"/>
              <a:gd name="connsiteY10" fmla="*/ 696198 h 2560393"/>
              <a:gd name="connsiteX11" fmla="*/ 2555630 w 2875935"/>
              <a:gd name="connsiteY11" fmla="*/ 509068 h 2560393"/>
              <a:gd name="connsiteX12" fmla="*/ 2418247 w 2875935"/>
              <a:gd name="connsiteY12" fmla="*/ 615646 h 2560393"/>
              <a:gd name="connsiteX13" fmla="*/ 2222539 w 2875935"/>
              <a:gd name="connsiteY13" fmla="*/ 558109 h 2560393"/>
              <a:gd name="connsiteX14" fmla="*/ 2084207 w 2875935"/>
              <a:gd name="connsiteY14" fmla="*/ 614428 h 2560393"/>
              <a:gd name="connsiteX15" fmla="*/ 1766570 w 2875935"/>
              <a:gd name="connsiteY15" fmla="*/ 217585 h 2560393"/>
              <a:gd name="connsiteX16" fmla="*/ 1522320 w 2875935"/>
              <a:gd name="connsiteY16" fmla="*/ 132335 h 2560393"/>
              <a:gd name="connsiteX17" fmla="*/ 1094334 w 2875935"/>
              <a:gd name="connsiteY17" fmla="*/ 0 h 2560393"/>
              <a:gd name="connsiteX18" fmla="*/ 1061884 w 2875935"/>
              <a:gd name="connsiteY18" fmla="*/ 230148 h 2560393"/>
              <a:gd name="connsiteX19" fmla="*/ 752168 w 2875935"/>
              <a:gd name="connsiteY19" fmla="*/ 584109 h 2560393"/>
              <a:gd name="connsiteX20" fmla="*/ 235974 w 2875935"/>
              <a:gd name="connsiteY20" fmla="*/ 643103 h 2560393"/>
              <a:gd name="connsiteX21" fmla="*/ 0 w 2875935"/>
              <a:gd name="connsiteY21" fmla="*/ 1144548 h 2560393"/>
              <a:gd name="connsiteX22" fmla="*/ 103238 w 2875935"/>
              <a:gd name="connsiteY22" fmla="*/ 1483761 h 2560393"/>
              <a:gd name="connsiteX23" fmla="*/ 73742 w 2875935"/>
              <a:gd name="connsiteY23" fmla="*/ 1675490 h 2560393"/>
              <a:gd name="connsiteX24" fmla="*/ 176980 w 2875935"/>
              <a:gd name="connsiteY24" fmla="*/ 1808226 h 2560393"/>
              <a:gd name="connsiteX25" fmla="*/ 221226 w 2875935"/>
              <a:gd name="connsiteY25" fmla="*/ 2014703 h 2560393"/>
              <a:gd name="connsiteX26" fmla="*/ 206477 w 2875935"/>
              <a:gd name="connsiteY26" fmla="*/ 2294922 h 2560393"/>
              <a:gd name="connsiteX27" fmla="*/ 353961 w 2875935"/>
              <a:gd name="connsiteY27" fmla="*/ 2427658 h 2560393"/>
              <a:gd name="connsiteX28" fmla="*/ 530942 w 2875935"/>
              <a:gd name="connsiteY28" fmla="*/ 2560393 h 2560393"/>
              <a:gd name="connsiteX29" fmla="*/ 884903 w 2875935"/>
              <a:gd name="connsiteY29" fmla="*/ 2486651 h 2560393"/>
              <a:gd name="connsiteX30" fmla="*/ 1165122 w 2875935"/>
              <a:gd name="connsiteY30" fmla="*/ 2501400 h 2560393"/>
              <a:gd name="connsiteX31" fmla="*/ 1297858 w 2875935"/>
              <a:gd name="connsiteY31" fmla="*/ 2501400 h 2560393"/>
              <a:gd name="connsiteX0" fmla="*/ 1297858 w 2910472"/>
              <a:gd name="connsiteY0" fmla="*/ 2501400 h 2560393"/>
              <a:gd name="connsiteX1" fmla="*/ 1548580 w 2910472"/>
              <a:gd name="connsiteY1" fmla="*/ 2368664 h 2560393"/>
              <a:gd name="connsiteX2" fmla="*/ 1533832 w 2910472"/>
              <a:gd name="connsiteY2" fmla="*/ 2117942 h 2560393"/>
              <a:gd name="connsiteX3" fmla="*/ 1887793 w 2910472"/>
              <a:gd name="connsiteY3" fmla="*/ 1940961 h 2560393"/>
              <a:gd name="connsiteX4" fmla="*/ 2330245 w 2910472"/>
              <a:gd name="connsiteY4" fmla="*/ 1410019 h 2560393"/>
              <a:gd name="connsiteX5" fmla="*/ 2639961 w 2910472"/>
              <a:gd name="connsiteY5" fmla="*/ 1410019 h 2560393"/>
              <a:gd name="connsiteX6" fmla="*/ 2831690 w 2910472"/>
              <a:gd name="connsiteY6" fmla="*/ 1233038 h 2560393"/>
              <a:gd name="connsiteX7" fmla="*/ 2831690 w 2910472"/>
              <a:gd name="connsiteY7" fmla="*/ 1011813 h 2560393"/>
              <a:gd name="connsiteX8" fmla="*/ 2910472 w 2910472"/>
              <a:gd name="connsiteY8" fmla="*/ 921138 h 2560393"/>
              <a:gd name="connsiteX9" fmla="*/ 2815421 w 2910472"/>
              <a:gd name="connsiteY9" fmla="*/ 724966 h 2560393"/>
              <a:gd name="connsiteX10" fmla="*/ 2671518 w 2910472"/>
              <a:gd name="connsiteY10" fmla="*/ 696198 h 2560393"/>
              <a:gd name="connsiteX11" fmla="*/ 2555630 w 2910472"/>
              <a:gd name="connsiteY11" fmla="*/ 509068 h 2560393"/>
              <a:gd name="connsiteX12" fmla="*/ 2418247 w 2910472"/>
              <a:gd name="connsiteY12" fmla="*/ 615646 h 2560393"/>
              <a:gd name="connsiteX13" fmla="*/ 2222539 w 2910472"/>
              <a:gd name="connsiteY13" fmla="*/ 558109 h 2560393"/>
              <a:gd name="connsiteX14" fmla="*/ 2084207 w 2910472"/>
              <a:gd name="connsiteY14" fmla="*/ 614428 h 2560393"/>
              <a:gd name="connsiteX15" fmla="*/ 1766570 w 2910472"/>
              <a:gd name="connsiteY15" fmla="*/ 217585 h 2560393"/>
              <a:gd name="connsiteX16" fmla="*/ 1522320 w 2910472"/>
              <a:gd name="connsiteY16" fmla="*/ 132335 h 2560393"/>
              <a:gd name="connsiteX17" fmla="*/ 1094334 w 2910472"/>
              <a:gd name="connsiteY17" fmla="*/ 0 h 2560393"/>
              <a:gd name="connsiteX18" fmla="*/ 1061884 w 2910472"/>
              <a:gd name="connsiteY18" fmla="*/ 230148 h 2560393"/>
              <a:gd name="connsiteX19" fmla="*/ 752168 w 2910472"/>
              <a:gd name="connsiteY19" fmla="*/ 584109 h 2560393"/>
              <a:gd name="connsiteX20" fmla="*/ 235974 w 2910472"/>
              <a:gd name="connsiteY20" fmla="*/ 643103 h 2560393"/>
              <a:gd name="connsiteX21" fmla="*/ 0 w 2910472"/>
              <a:gd name="connsiteY21" fmla="*/ 1144548 h 2560393"/>
              <a:gd name="connsiteX22" fmla="*/ 103238 w 2910472"/>
              <a:gd name="connsiteY22" fmla="*/ 1483761 h 2560393"/>
              <a:gd name="connsiteX23" fmla="*/ 73742 w 2910472"/>
              <a:gd name="connsiteY23" fmla="*/ 1675490 h 2560393"/>
              <a:gd name="connsiteX24" fmla="*/ 176980 w 2910472"/>
              <a:gd name="connsiteY24" fmla="*/ 1808226 h 2560393"/>
              <a:gd name="connsiteX25" fmla="*/ 221226 w 2910472"/>
              <a:gd name="connsiteY25" fmla="*/ 2014703 h 2560393"/>
              <a:gd name="connsiteX26" fmla="*/ 206477 w 2910472"/>
              <a:gd name="connsiteY26" fmla="*/ 2294922 h 2560393"/>
              <a:gd name="connsiteX27" fmla="*/ 353961 w 2910472"/>
              <a:gd name="connsiteY27" fmla="*/ 2427658 h 2560393"/>
              <a:gd name="connsiteX28" fmla="*/ 530942 w 2910472"/>
              <a:gd name="connsiteY28" fmla="*/ 2560393 h 2560393"/>
              <a:gd name="connsiteX29" fmla="*/ 884903 w 2910472"/>
              <a:gd name="connsiteY29" fmla="*/ 2486651 h 2560393"/>
              <a:gd name="connsiteX30" fmla="*/ 1165122 w 2910472"/>
              <a:gd name="connsiteY30" fmla="*/ 2501400 h 2560393"/>
              <a:gd name="connsiteX31" fmla="*/ 1297858 w 2910472"/>
              <a:gd name="connsiteY31"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831690 w 2920232"/>
              <a:gd name="connsiteY7" fmla="*/ 1011813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278440 w 2920232"/>
              <a:gd name="connsiteY5" fmla="*/ 1323714 h 2560393"/>
              <a:gd name="connsiteX6" fmla="*/ 2496058 w 2920232"/>
              <a:gd name="connsiteY6" fmla="*/ 1231655 h 2560393"/>
              <a:gd name="connsiteX7" fmla="*/ 2682030 w 2920232"/>
              <a:gd name="connsiteY7" fmla="*/ 1169747 h 2560393"/>
              <a:gd name="connsiteX8" fmla="*/ 2739592 w 2920232"/>
              <a:gd name="connsiteY8" fmla="*/ 1017567 h 2560393"/>
              <a:gd name="connsiteX9" fmla="*/ 2910472 w 2920232"/>
              <a:gd name="connsiteY9" fmla="*/ 921138 h 2560393"/>
              <a:gd name="connsiteX10" fmla="*/ 2849958 w 2920232"/>
              <a:gd name="connsiteY10" fmla="*/ 851547 h 2560393"/>
              <a:gd name="connsiteX11" fmla="*/ 2815421 w 2920232"/>
              <a:gd name="connsiteY11" fmla="*/ 724966 h 2560393"/>
              <a:gd name="connsiteX12" fmla="*/ 2671518 w 2920232"/>
              <a:gd name="connsiteY12" fmla="*/ 696198 h 2560393"/>
              <a:gd name="connsiteX13" fmla="*/ 2555630 w 2920232"/>
              <a:gd name="connsiteY13" fmla="*/ 509068 h 2560393"/>
              <a:gd name="connsiteX14" fmla="*/ 2418247 w 2920232"/>
              <a:gd name="connsiteY14" fmla="*/ 615646 h 2560393"/>
              <a:gd name="connsiteX15" fmla="*/ 2222539 w 2920232"/>
              <a:gd name="connsiteY15" fmla="*/ 558109 h 2560393"/>
              <a:gd name="connsiteX16" fmla="*/ 2084207 w 2920232"/>
              <a:gd name="connsiteY16" fmla="*/ 614428 h 2560393"/>
              <a:gd name="connsiteX17" fmla="*/ 1766570 w 2920232"/>
              <a:gd name="connsiteY17" fmla="*/ 217585 h 2560393"/>
              <a:gd name="connsiteX18" fmla="*/ 1522320 w 2920232"/>
              <a:gd name="connsiteY18" fmla="*/ 132335 h 2560393"/>
              <a:gd name="connsiteX19" fmla="*/ 1094334 w 2920232"/>
              <a:gd name="connsiteY19" fmla="*/ 0 h 2560393"/>
              <a:gd name="connsiteX20" fmla="*/ 1061884 w 2920232"/>
              <a:gd name="connsiteY20" fmla="*/ 230148 h 2560393"/>
              <a:gd name="connsiteX21" fmla="*/ 752168 w 2920232"/>
              <a:gd name="connsiteY21" fmla="*/ 584109 h 2560393"/>
              <a:gd name="connsiteX22" fmla="*/ 235974 w 2920232"/>
              <a:gd name="connsiteY22" fmla="*/ 643103 h 2560393"/>
              <a:gd name="connsiteX23" fmla="*/ 0 w 2920232"/>
              <a:gd name="connsiteY23" fmla="*/ 1144548 h 2560393"/>
              <a:gd name="connsiteX24" fmla="*/ 103238 w 2920232"/>
              <a:gd name="connsiteY24" fmla="*/ 1483761 h 2560393"/>
              <a:gd name="connsiteX25" fmla="*/ 73742 w 2920232"/>
              <a:gd name="connsiteY25" fmla="*/ 1675490 h 2560393"/>
              <a:gd name="connsiteX26" fmla="*/ 176980 w 2920232"/>
              <a:gd name="connsiteY26" fmla="*/ 1808226 h 2560393"/>
              <a:gd name="connsiteX27" fmla="*/ 221226 w 2920232"/>
              <a:gd name="connsiteY27" fmla="*/ 2014703 h 2560393"/>
              <a:gd name="connsiteX28" fmla="*/ 206477 w 2920232"/>
              <a:gd name="connsiteY28" fmla="*/ 2294922 h 2560393"/>
              <a:gd name="connsiteX29" fmla="*/ 353961 w 2920232"/>
              <a:gd name="connsiteY29" fmla="*/ 2427658 h 2560393"/>
              <a:gd name="connsiteX30" fmla="*/ 530942 w 2920232"/>
              <a:gd name="connsiteY30" fmla="*/ 2560393 h 2560393"/>
              <a:gd name="connsiteX31" fmla="*/ 884903 w 2920232"/>
              <a:gd name="connsiteY31" fmla="*/ 2486651 h 2560393"/>
              <a:gd name="connsiteX32" fmla="*/ 1165122 w 2920232"/>
              <a:gd name="connsiteY32" fmla="*/ 2501400 h 2560393"/>
              <a:gd name="connsiteX33" fmla="*/ 1297858 w 2920232"/>
              <a:gd name="connsiteY33"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78440 w 2920232"/>
              <a:gd name="connsiteY6" fmla="*/ 1323714 h 2560393"/>
              <a:gd name="connsiteX7" fmla="*/ 2496058 w 2920232"/>
              <a:gd name="connsiteY7" fmla="*/ 1231655 h 2560393"/>
              <a:gd name="connsiteX8" fmla="*/ 2682030 w 2920232"/>
              <a:gd name="connsiteY8" fmla="*/ 1169747 h 2560393"/>
              <a:gd name="connsiteX9" fmla="*/ 2739592 w 2920232"/>
              <a:gd name="connsiteY9" fmla="*/ 1017567 h 2560393"/>
              <a:gd name="connsiteX10" fmla="*/ 2910472 w 2920232"/>
              <a:gd name="connsiteY10" fmla="*/ 921138 h 2560393"/>
              <a:gd name="connsiteX11" fmla="*/ 2849958 w 2920232"/>
              <a:gd name="connsiteY11" fmla="*/ 851547 h 2560393"/>
              <a:gd name="connsiteX12" fmla="*/ 2815421 w 2920232"/>
              <a:gd name="connsiteY12" fmla="*/ 724966 h 2560393"/>
              <a:gd name="connsiteX13" fmla="*/ 2671518 w 2920232"/>
              <a:gd name="connsiteY13" fmla="*/ 696198 h 2560393"/>
              <a:gd name="connsiteX14" fmla="*/ 2555630 w 2920232"/>
              <a:gd name="connsiteY14" fmla="*/ 509068 h 2560393"/>
              <a:gd name="connsiteX15" fmla="*/ 2418247 w 2920232"/>
              <a:gd name="connsiteY15" fmla="*/ 615646 h 2560393"/>
              <a:gd name="connsiteX16" fmla="*/ 2222539 w 2920232"/>
              <a:gd name="connsiteY16" fmla="*/ 558109 h 2560393"/>
              <a:gd name="connsiteX17" fmla="*/ 2084207 w 2920232"/>
              <a:gd name="connsiteY17" fmla="*/ 614428 h 2560393"/>
              <a:gd name="connsiteX18" fmla="*/ 1766570 w 2920232"/>
              <a:gd name="connsiteY18" fmla="*/ 217585 h 2560393"/>
              <a:gd name="connsiteX19" fmla="*/ 1522320 w 2920232"/>
              <a:gd name="connsiteY19" fmla="*/ 132335 h 2560393"/>
              <a:gd name="connsiteX20" fmla="*/ 1094334 w 2920232"/>
              <a:gd name="connsiteY20" fmla="*/ 0 h 2560393"/>
              <a:gd name="connsiteX21" fmla="*/ 1061884 w 2920232"/>
              <a:gd name="connsiteY21" fmla="*/ 230148 h 2560393"/>
              <a:gd name="connsiteX22" fmla="*/ 752168 w 2920232"/>
              <a:gd name="connsiteY22" fmla="*/ 584109 h 2560393"/>
              <a:gd name="connsiteX23" fmla="*/ 235974 w 2920232"/>
              <a:gd name="connsiteY23" fmla="*/ 643103 h 2560393"/>
              <a:gd name="connsiteX24" fmla="*/ 0 w 2920232"/>
              <a:gd name="connsiteY24" fmla="*/ 1144548 h 2560393"/>
              <a:gd name="connsiteX25" fmla="*/ 103238 w 2920232"/>
              <a:gd name="connsiteY25" fmla="*/ 1483761 h 2560393"/>
              <a:gd name="connsiteX26" fmla="*/ 73742 w 2920232"/>
              <a:gd name="connsiteY26" fmla="*/ 1675490 h 2560393"/>
              <a:gd name="connsiteX27" fmla="*/ 176980 w 2920232"/>
              <a:gd name="connsiteY27" fmla="*/ 1808226 h 2560393"/>
              <a:gd name="connsiteX28" fmla="*/ 221226 w 2920232"/>
              <a:gd name="connsiteY28" fmla="*/ 2014703 h 2560393"/>
              <a:gd name="connsiteX29" fmla="*/ 206477 w 2920232"/>
              <a:gd name="connsiteY29" fmla="*/ 2294922 h 2560393"/>
              <a:gd name="connsiteX30" fmla="*/ 353961 w 2920232"/>
              <a:gd name="connsiteY30" fmla="*/ 2427658 h 2560393"/>
              <a:gd name="connsiteX31" fmla="*/ 530942 w 2920232"/>
              <a:gd name="connsiteY31" fmla="*/ 2560393 h 2560393"/>
              <a:gd name="connsiteX32" fmla="*/ 884903 w 2920232"/>
              <a:gd name="connsiteY32" fmla="*/ 2486651 h 2560393"/>
              <a:gd name="connsiteX33" fmla="*/ 1165122 w 2920232"/>
              <a:gd name="connsiteY33" fmla="*/ 2501400 h 2560393"/>
              <a:gd name="connsiteX34" fmla="*/ 1297858 w 2920232"/>
              <a:gd name="connsiteY34"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35988 w 2920232"/>
              <a:gd name="connsiteY3" fmla="*/ 1917946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349663 w 2920232"/>
              <a:gd name="connsiteY0" fmla="*/ 2576198 h 2576198"/>
              <a:gd name="connsiteX1" fmla="*/ 1548580 w 2920232"/>
              <a:gd name="connsiteY1" fmla="*/ 2368664 h 2576198"/>
              <a:gd name="connsiteX2" fmla="*/ 1533832 w 2920232"/>
              <a:gd name="connsiteY2" fmla="*/ 2117942 h 2576198"/>
              <a:gd name="connsiteX3" fmla="*/ 1835988 w 2920232"/>
              <a:gd name="connsiteY3" fmla="*/ 1917946 h 2576198"/>
              <a:gd name="connsiteX4" fmla="*/ 2084390 w 2920232"/>
              <a:gd name="connsiteY4" fmla="*/ 1703094 h 2576198"/>
              <a:gd name="connsiteX5" fmla="*/ 2124683 w 2920232"/>
              <a:gd name="connsiteY5" fmla="*/ 1467192 h 2576198"/>
              <a:gd name="connsiteX6" fmla="*/ 2239806 w 2920232"/>
              <a:gd name="connsiteY6" fmla="*/ 1403902 h 2576198"/>
              <a:gd name="connsiteX7" fmla="*/ 2278440 w 2920232"/>
              <a:gd name="connsiteY7" fmla="*/ 1323714 h 2576198"/>
              <a:gd name="connsiteX8" fmla="*/ 2496058 w 2920232"/>
              <a:gd name="connsiteY8" fmla="*/ 1231655 h 2576198"/>
              <a:gd name="connsiteX9" fmla="*/ 2682030 w 2920232"/>
              <a:gd name="connsiteY9" fmla="*/ 1169747 h 2576198"/>
              <a:gd name="connsiteX10" fmla="*/ 2739592 w 2920232"/>
              <a:gd name="connsiteY10" fmla="*/ 1017567 h 2576198"/>
              <a:gd name="connsiteX11" fmla="*/ 2910472 w 2920232"/>
              <a:gd name="connsiteY11" fmla="*/ 921138 h 2576198"/>
              <a:gd name="connsiteX12" fmla="*/ 2849958 w 2920232"/>
              <a:gd name="connsiteY12" fmla="*/ 851547 h 2576198"/>
              <a:gd name="connsiteX13" fmla="*/ 2815421 w 2920232"/>
              <a:gd name="connsiteY13" fmla="*/ 724966 h 2576198"/>
              <a:gd name="connsiteX14" fmla="*/ 2671518 w 2920232"/>
              <a:gd name="connsiteY14" fmla="*/ 696198 h 2576198"/>
              <a:gd name="connsiteX15" fmla="*/ 2555630 w 2920232"/>
              <a:gd name="connsiteY15" fmla="*/ 509068 h 2576198"/>
              <a:gd name="connsiteX16" fmla="*/ 2418247 w 2920232"/>
              <a:gd name="connsiteY16" fmla="*/ 615646 h 2576198"/>
              <a:gd name="connsiteX17" fmla="*/ 2222539 w 2920232"/>
              <a:gd name="connsiteY17" fmla="*/ 558109 h 2576198"/>
              <a:gd name="connsiteX18" fmla="*/ 2084207 w 2920232"/>
              <a:gd name="connsiteY18" fmla="*/ 614428 h 2576198"/>
              <a:gd name="connsiteX19" fmla="*/ 1766570 w 2920232"/>
              <a:gd name="connsiteY19" fmla="*/ 217585 h 2576198"/>
              <a:gd name="connsiteX20" fmla="*/ 1522320 w 2920232"/>
              <a:gd name="connsiteY20" fmla="*/ 132335 h 2576198"/>
              <a:gd name="connsiteX21" fmla="*/ 1094334 w 2920232"/>
              <a:gd name="connsiteY21" fmla="*/ 0 h 2576198"/>
              <a:gd name="connsiteX22" fmla="*/ 1061884 w 2920232"/>
              <a:gd name="connsiteY22" fmla="*/ 230148 h 2576198"/>
              <a:gd name="connsiteX23" fmla="*/ 752168 w 2920232"/>
              <a:gd name="connsiteY23" fmla="*/ 584109 h 2576198"/>
              <a:gd name="connsiteX24" fmla="*/ 235974 w 2920232"/>
              <a:gd name="connsiteY24" fmla="*/ 643103 h 2576198"/>
              <a:gd name="connsiteX25" fmla="*/ 0 w 2920232"/>
              <a:gd name="connsiteY25" fmla="*/ 1144548 h 2576198"/>
              <a:gd name="connsiteX26" fmla="*/ 103238 w 2920232"/>
              <a:gd name="connsiteY26" fmla="*/ 1483761 h 2576198"/>
              <a:gd name="connsiteX27" fmla="*/ 73742 w 2920232"/>
              <a:gd name="connsiteY27" fmla="*/ 1675490 h 2576198"/>
              <a:gd name="connsiteX28" fmla="*/ 176980 w 2920232"/>
              <a:gd name="connsiteY28" fmla="*/ 1808226 h 2576198"/>
              <a:gd name="connsiteX29" fmla="*/ 221226 w 2920232"/>
              <a:gd name="connsiteY29" fmla="*/ 2014703 h 2576198"/>
              <a:gd name="connsiteX30" fmla="*/ 206477 w 2920232"/>
              <a:gd name="connsiteY30" fmla="*/ 2294922 h 2576198"/>
              <a:gd name="connsiteX31" fmla="*/ 353961 w 2920232"/>
              <a:gd name="connsiteY31" fmla="*/ 2427658 h 2576198"/>
              <a:gd name="connsiteX32" fmla="*/ 530942 w 2920232"/>
              <a:gd name="connsiteY32" fmla="*/ 2560393 h 2576198"/>
              <a:gd name="connsiteX33" fmla="*/ 884903 w 2920232"/>
              <a:gd name="connsiteY33" fmla="*/ 2486651 h 2576198"/>
              <a:gd name="connsiteX34" fmla="*/ 1165122 w 2920232"/>
              <a:gd name="connsiteY34" fmla="*/ 2501400 h 2576198"/>
              <a:gd name="connsiteX35" fmla="*/ 1349663 w 2920232"/>
              <a:gd name="connsiteY35" fmla="*/ 2576198 h 2576198"/>
              <a:gd name="connsiteX0" fmla="*/ 1349663 w 2920232"/>
              <a:gd name="connsiteY0" fmla="*/ 2576198 h 2576198"/>
              <a:gd name="connsiteX1" fmla="*/ 1508776 w 2920232"/>
              <a:gd name="connsiteY1" fmla="*/ 2514363 h 2576198"/>
              <a:gd name="connsiteX2" fmla="*/ 1548580 w 2920232"/>
              <a:gd name="connsiteY2" fmla="*/ 2368664 h 2576198"/>
              <a:gd name="connsiteX3" fmla="*/ 1533832 w 2920232"/>
              <a:gd name="connsiteY3" fmla="*/ 2117942 h 2576198"/>
              <a:gd name="connsiteX4" fmla="*/ 1835988 w 2920232"/>
              <a:gd name="connsiteY4" fmla="*/ 1917946 h 2576198"/>
              <a:gd name="connsiteX5" fmla="*/ 2084390 w 2920232"/>
              <a:gd name="connsiteY5" fmla="*/ 1703094 h 2576198"/>
              <a:gd name="connsiteX6" fmla="*/ 2124683 w 2920232"/>
              <a:gd name="connsiteY6" fmla="*/ 1467192 h 2576198"/>
              <a:gd name="connsiteX7" fmla="*/ 2239806 w 2920232"/>
              <a:gd name="connsiteY7" fmla="*/ 1403902 h 2576198"/>
              <a:gd name="connsiteX8" fmla="*/ 2278440 w 2920232"/>
              <a:gd name="connsiteY8" fmla="*/ 1323714 h 2576198"/>
              <a:gd name="connsiteX9" fmla="*/ 2496058 w 2920232"/>
              <a:gd name="connsiteY9" fmla="*/ 1231655 h 2576198"/>
              <a:gd name="connsiteX10" fmla="*/ 2682030 w 2920232"/>
              <a:gd name="connsiteY10" fmla="*/ 1169747 h 2576198"/>
              <a:gd name="connsiteX11" fmla="*/ 2739592 w 2920232"/>
              <a:gd name="connsiteY11" fmla="*/ 1017567 h 2576198"/>
              <a:gd name="connsiteX12" fmla="*/ 2910472 w 2920232"/>
              <a:gd name="connsiteY12" fmla="*/ 921138 h 2576198"/>
              <a:gd name="connsiteX13" fmla="*/ 2849958 w 2920232"/>
              <a:gd name="connsiteY13" fmla="*/ 851547 h 2576198"/>
              <a:gd name="connsiteX14" fmla="*/ 2815421 w 2920232"/>
              <a:gd name="connsiteY14" fmla="*/ 724966 h 2576198"/>
              <a:gd name="connsiteX15" fmla="*/ 2671518 w 2920232"/>
              <a:gd name="connsiteY15" fmla="*/ 696198 h 2576198"/>
              <a:gd name="connsiteX16" fmla="*/ 2555630 w 2920232"/>
              <a:gd name="connsiteY16" fmla="*/ 509068 h 2576198"/>
              <a:gd name="connsiteX17" fmla="*/ 2418247 w 2920232"/>
              <a:gd name="connsiteY17" fmla="*/ 615646 h 2576198"/>
              <a:gd name="connsiteX18" fmla="*/ 2222539 w 2920232"/>
              <a:gd name="connsiteY18" fmla="*/ 558109 h 2576198"/>
              <a:gd name="connsiteX19" fmla="*/ 2084207 w 2920232"/>
              <a:gd name="connsiteY19" fmla="*/ 614428 h 2576198"/>
              <a:gd name="connsiteX20" fmla="*/ 1766570 w 2920232"/>
              <a:gd name="connsiteY20" fmla="*/ 217585 h 2576198"/>
              <a:gd name="connsiteX21" fmla="*/ 1522320 w 2920232"/>
              <a:gd name="connsiteY21" fmla="*/ 132335 h 2576198"/>
              <a:gd name="connsiteX22" fmla="*/ 1094334 w 2920232"/>
              <a:gd name="connsiteY22" fmla="*/ 0 h 2576198"/>
              <a:gd name="connsiteX23" fmla="*/ 1061884 w 2920232"/>
              <a:gd name="connsiteY23" fmla="*/ 230148 h 2576198"/>
              <a:gd name="connsiteX24" fmla="*/ 752168 w 2920232"/>
              <a:gd name="connsiteY24" fmla="*/ 584109 h 2576198"/>
              <a:gd name="connsiteX25" fmla="*/ 235974 w 2920232"/>
              <a:gd name="connsiteY25" fmla="*/ 643103 h 2576198"/>
              <a:gd name="connsiteX26" fmla="*/ 0 w 2920232"/>
              <a:gd name="connsiteY26" fmla="*/ 1144548 h 2576198"/>
              <a:gd name="connsiteX27" fmla="*/ 103238 w 2920232"/>
              <a:gd name="connsiteY27" fmla="*/ 1483761 h 2576198"/>
              <a:gd name="connsiteX28" fmla="*/ 73742 w 2920232"/>
              <a:gd name="connsiteY28" fmla="*/ 1675490 h 2576198"/>
              <a:gd name="connsiteX29" fmla="*/ 176980 w 2920232"/>
              <a:gd name="connsiteY29" fmla="*/ 1808226 h 2576198"/>
              <a:gd name="connsiteX30" fmla="*/ 221226 w 2920232"/>
              <a:gd name="connsiteY30" fmla="*/ 2014703 h 2576198"/>
              <a:gd name="connsiteX31" fmla="*/ 206477 w 2920232"/>
              <a:gd name="connsiteY31" fmla="*/ 2294922 h 2576198"/>
              <a:gd name="connsiteX32" fmla="*/ 353961 w 2920232"/>
              <a:gd name="connsiteY32" fmla="*/ 2427658 h 2576198"/>
              <a:gd name="connsiteX33" fmla="*/ 530942 w 2920232"/>
              <a:gd name="connsiteY33" fmla="*/ 2560393 h 2576198"/>
              <a:gd name="connsiteX34" fmla="*/ 884903 w 2920232"/>
              <a:gd name="connsiteY34" fmla="*/ 2486651 h 2576198"/>
              <a:gd name="connsiteX35" fmla="*/ 1165122 w 2920232"/>
              <a:gd name="connsiteY35" fmla="*/ 2501400 h 2576198"/>
              <a:gd name="connsiteX36" fmla="*/ 1349663 w 2920232"/>
              <a:gd name="connsiteY36" fmla="*/ 2576198 h 2576198"/>
              <a:gd name="connsiteX0" fmla="*/ 1349663 w 2920232"/>
              <a:gd name="connsiteY0" fmla="*/ 2576198 h 2599213"/>
              <a:gd name="connsiteX1" fmla="*/ 1508776 w 2920232"/>
              <a:gd name="connsiteY1" fmla="*/ 2514363 h 2599213"/>
              <a:gd name="connsiteX2" fmla="*/ 1548580 w 2920232"/>
              <a:gd name="connsiteY2" fmla="*/ 2368664 h 2599213"/>
              <a:gd name="connsiteX3" fmla="*/ 1533832 w 2920232"/>
              <a:gd name="connsiteY3" fmla="*/ 2117942 h 2599213"/>
              <a:gd name="connsiteX4" fmla="*/ 1835988 w 2920232"/>
              <a:gd name="connsiteY4" fmla="*/ 1917946 h 2599213"/>
              <a:gd name="connsiteX5" fmla="*/ 2084390 w 2920232"/>
              <a:gd name="connsiteY5" fmla="*/ 1703094 h 2599213"/>
              <a:gd name="connsiteX6" fmla="*/ 2124683 w 2920232"/>
              <a:gd name="connsiteY6" fmla="*/ 1467192 h 2599213"/>
              <a:gd name="connsiteX7" fmla="*/ 2239806 w 2920232"/>
              <a:gd name="connsiteY7" fmla="*/ 1403902 h 2599213"/>
              <a:gd name="connsiteX8" fmla="*/ 2278440 w 2920232"/>
              <a:gd name="connsiteY8" fmla="*/ 1323714 h 2599213"/>
              <a:gd name="connsiteX9" fmla="*/ 2496058 w 2920232"/>
              <a:gd name="connsiteY9" fmla="*/ 1231655 h 2599213"/>
              <a:gd name="connsiteX10" fmla="*/ 2682030 w 2920232"/>
              <a:gd name="connsiteY10" fmla="*/ 1169747 h 2599213"/>
              <a:gd name="connsiteX11" fmla="*/ 2739592 w 2920232"/>
              <a:gd name="connsiteY11" fmla="*/ 1017567 h 2599213"/>
              <a:gd name="connsiteX12" fmla="*/ 2910472 w 2920232"/>
              <a:gd name="connsiteY12" fmla="*/ 921138 h 2599213"/>
              <a:gd name="connsiteX13" fmla="*/ 2849958 w 2920232"/>
              <a:gd name="connsiteY13" fmla="*/ 851547 h 2599213"/>
              <a:gd name="connsiteX14" fmla="*/ 2815421 w 2920232"/>
              <a:gd name="connsiteY14" fmla="*/ 724966 h 2599213"/>
              <a:gd name="connsiteX15" fmla="*/ 2671518 w 2920232"/>
              <a:gd name="connsiteY15" fmla="*/ 696198 h 2599213"/>
              <a:gd name="connsiteX16" fmla="*/ 2555630 w 2920232"/>
              <a:gd name="connsiteY16" fmla="*/ 509068 h 2599213"/>
              <a:gd name="connsiteX17" fmla="*/ 2418247 w 2920232"/>
              <a:gd name="connsiteY17" fmla="*/ 615646 h 2599213"/>
              <a:gd name="connsiteX18" fmla="*/ 2222539 w 2920232"/>
              <a:gd name="connsiteY18" fmla="*/ 558109 h 2599213"/>
              <a:gd name="connsiteX19" fmla="*/ 2084207 w 2920232"/>
              <a:gd name="connsiteY19" fmla="*/ 614428 h 2599213"/>
              <a:gd name="connsiteX20" fmla="*/ 1766570 w 2920232"/>
              <a:gd name="connsiteY20" fmla="*/ 217585 h 2599213"/>
              <a:gd name="connsiteX21" fmla="*/ 1522320 w 2920232"/>
              <a:gd name="connsiteY21" fmla="*/ 132335 h 2599213"/>
              <a:gd name="connsiteX22" fmla="*/ 1094334 w 2920232"/>
              <a:gd name="connsiteY22" fmla="*/ 0 h 2599213"/>
              <a:gd name="connsiteX23" fmla="*/ 1061884 w 2920232"/>
              <a:gd name="connsiteY23" fmla="*/ 230148 h 2599213"/>
              <a:gd name="connsiteX24" fmla="*/ 752168 w 2920232"/>
              <a:gd name="connsiteY24" fmla="*/ 584109 h 2599213"/>
              <a:gd name="connsiteX25" fmla="*/ 235974 w 2920232"/>
              <a:gd name="connsiteY25" fmla="*/ 643103 h 2599213"/>
              <a:gd name="connsiteX26" fmla="*/ 0 w 2920232"/>
              <a:gd name="connsiteY26" fmla="*/ 1144548 h 2599213"/>
              <a:gd name="connsiteX27" fmla="*/ 103238 w 2920232"/>
              <a:gd name="connsiteY27" fmla="*/ 1483761 h 2599213"/>
              <a:gd name="connsiteX28" fmla="*/ 73742 w 2920232"/>
              <a:gd name="connsiteY28" fmla="*/ 1675490 h 2599213"/>
              <a:gd name="connsiteX29" fmla="*/ 176980 w 2920232"/>
              <a:gd name="connsiteY29" fmla="*/ 1808226 h 2599213"/>
              <a:gd name="connsiteX30" fmla="*/ 221226 w 2920232"/>
              <a:gd name="connsiteY30" fmla="*/ 2014703 h 2599213"/>
              <a:gd name="connsiteX31" fmla="*/ 206477 w 2920232"/>
              <a:gd name="connsiteY31" fmla="*/ 2294922 h 2599213"/>
              <a:gd name="connsiteX32" fmla="*/ 353961 w 2920232"/>
              <a:gd name="connsiteY32" fmla="*/ 2427658 h 2599213"/>
              <a:gd name="connsiteX33" fmla="*/ 530942 w 2920232"/>
              <a:gd name="connsiteY33" fmla="*/ 2560393 h 2599213"/>
              <a:gd name="connsiteX34" fmla="*/ 884903 w 2920232"/>
              <a:gd name="connsiteY34" fmla="*/ 2486651 h 2599213"/>
              <a:gd name="connsiteX35" fmla="*/ 1153610 w 2920232"/>
              <a:gd name="connsiteY35" fmla="*/ 2599213 h 2599213"/>
              <a:gd name="connsiteX36" fmla="*/ 1349663 w 2920232"/>
              <a:gd name="connsiteY36" fmla="*/ 2576198 h 2599213"/>
              <a:gd name="connsiteX0" fmla="*/ 1349663 w 2920232"/>
              <a:gd name="connsiteY0" fmla="*/ 2576198 h 2613232"/>
              <a:gd name="connsiteX1" fmla="*/ 1508776 w 2920232"/>
              <a:gd name="connsiteY1" fmla="*/ 2514363 h 2613232"/>
              <a:gd name="connsiteX2" fmla="*/ 1548580 w 2920232"/>
              <a:gd name="connsiteY2" fmla="*/ 2368664 h 2613232"/>
              <a:gd name="connsiteX3" fmla="*/ 1533832 w 2920232"/>
              <a:gd name="connsiteY3" fmla="*/ 2117942 h 2613232"/>
              <a:gd name="connsiteX4" fmla="*/ 1835988 w 2920232"/>
              <a:gd name="connsiteY4" fmla="*/ 1917946 h 2613232"/>
              <a:gd name="connsiteX5" fmla="*/ 2084390 w 2920232"/>
              <a:gd name="connsiteY5" fmla="*/ 1703094 h 2613232"/>
              <a:gd name="connsiteX6" fmla="*/ 2124683 w 2920232"/>
              <a:gd name="connsiteY6" fmla="*/ 1467192 h 2613232"/>
              <a:gd name="connsiteX7" fmla="*/ 2239806 w 2920232"/>
              <a:gd name="connsiteY7" fmla="*/ 1403902 h 2613232"/>
              <a:gd name="connsiteX8" fmla="*/ 2278440 w 2920232"/>
              <a:gd name="connsiteY8" fmla="*/ 1323714 h 2613232"/>
              <a:gd name="connsiteX9" fmla="*/ 2496058 w 2920232"/>
              <a:gd name="connsiteY9" fmla="*/ 1231655 h 2613232"/>
              <a:gd name="connsiteX10" fmla="*/ 2682030 w 2920232"/>
              <a:gd name="connsiteY10" fmla="*/ 1169747 h 2613232"/>
              <a:gd name="connsiteX11" fmla="*/ 2739592 w 2920232"/>
              <a:gd name="connsiteY11" fmla="*/ 1017567 h 2613232"/>
              <a:gd name="connsiteX12" fmla="*/ 2910472 w 2920232"/>
              <a:gd name="connsiteY12" fmla="*/ 921138 h 2613232"/>
              <a:gd name="connsiteX13" fmla="*/ 2849958 w 2920232"/>
              <a:gd name="connsiteY13" fmla="*/ 851547 h 2613232"/>
              <a:gd name="connsiteX14" fmla="*/ 2815421 w 2920232"/>
              <a:gd name="connsiteY14" fmla="*/ 724966 h 2613232"/>
              <a:gd name="connsiteX15" fmla="*/ 2671518 w 2920232"/>
              <a:gd name="connsiteY15" fmla="*/ 696198 h 2613232"/>
              <a:gd name="connsiteX16" fmla="*/ 2555630 w 2920232"/>
              <a:gd name="connsiteY16" fmla="*/ 509068 h 2613232"/>
              <a:gd name="connsiteX17" fmla="*/ 2418247 w 2920232"/>
              <a:gd name="connsiteY17" fmla="*/ 615646 h 2613232"/>
              <a:gd name="connsiteX18" fmla="*/ 2222539 w 2920232"/>
              <a:gd name="connsiteY18" fmla="*/ 558109 h 2613232"/>
              <a:gd name="connsiteX19" fmla="*/ 2084207 w 2920232"/>
              <a:gd name="connsiteY19" fmla="*/ 614428 h 2613232"/>
              <a:gd name="connsiteX20" fmla="*/ 1766570 w 2920232"/>
              <a:gd name="connsiteY20" fmla="*/ 217585 h 2613232"/>
              <a:gd name="connsiteX21" fmla="*/ 1522320 w 2920232"/>
              <a:gd name="connsiteY21" fmla="*/ 132335 h 2613232"/>
              <a:gd name="connsiteX22" fmla="*/ 1094334 w 2920232"/>
              <a:gd name="connsiteY22" fmla="*/ 0 h 2613232"/>
              <a:gd name="connsiteX23" fmla="*/ 1061884 w 2920232"/>
              <a:gd name="connsiteY23" fmla="*/ 230148 h 2613232"/>
              <a:gd name="connsiteX24" fmla="*/ 752168 w 2920232"/>
              <a:gd name="connsiteY24" fmla="*/ 584109 h 2613232"/>
              <a:gd name="connsiteX25" fmla="*/ 235974 w 2920232"/>
              <a:gd name="connsiteY25" fmla="*/ 643103 h 2613232"/>
              <a:gd name="connsiteX26" fmla="*/ 0 w 2920232"/>
              <a:gd name="connsiteY26" fmla="*/ 1144548 h 2613232"/>
              <a:gd name="connsiteX27" fmla="*/ 103238 w 2920232"/>
              <a:gd name="connsiteY27" fmla="*/ 1483761 h 2613232"/>
              <a:gd name="connsiteX28" fmla="*/ 73742 w 2920232"/>
              <a:gd name="connsiteY28" fmla="*/ 1675490 h 2613232"/>
              <a:gd name="connsiteX29" fmla="*/ 176980 w 2920232"/>
              <a:gd name="connsiteY29" fmla="*/ 1808226 h 2613232"/>
              <a:gd name="connsiteX30" fmla="*/ 221226 w 2920232"/>
              <a:gd name="connsiteY30" fmla="*/ 2014703 h 2613232"/>
              <a:gd name="connsiteX31" fmla="*/ 206477 w 2920232"/>
              <a:gd name="connsiteY31" fmla="*/ 2294922 h 2613232"/>
              <a:gd name="connsiteX32" fmla="*/ 353961 w 2920232"/>
              <a:gd name="connsiteY32" fmla="*/ 2427658 h 2613232"/>
              <a:gd name="connsiteX33" fmla="*/ 530942 w 2920232"/>
              <a:gd name="connsiteY33" fmla="*/ 2560393 h 2613232"/>
              <a:gd name="connsiteX34" fmla="*/ 867634 w 2920232"/>
              <a:gd name="connsiteY34" fmla="*/ 2613232 h 2613232"/>
              <a:gd name="connsiteX35" fmla="*/ 1153610 w 2920232"/>
              <a:gd name="connsiteY35" fmla="*/ 2599213 h 2613232"/>
              <a:gd name="connsiteX36" fmla="*/ 1349663 w 2920232"/>
              <a:gd name="connsiteY36" fmla="*/ 2576198 h 2613232"/>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19430 w 2920232"/>
              <a:gd name="connsiteY33" fmla="*/ 2704235 h 2704235"/>
              <a:gd name="connsiteX34" fmla="*/ 867634 w 2920232"/>
              <a:gd name="connsiteY34" fmla="*/ 2613232 h 2704235"/>
              <a:gd name="connsiteX35" fmla="*/ 1153610 w 2920232"/>
              <a:gd name="connsiteY35" fmla="*/ 2599213 h 2704235"/>
              <a:gd name="connsiteX36" fmla="*/ 1349663 w 2920232"/>
              <a:gd name="connsiteY36"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443889 w 2920232"/>
              <a:gd name="connsiteY33" fmla="*/ 2635191 h 2704235"/>
              <a:gd name="connsiteX34" fmla="*/ 519430 w 2920232"/>
              <a:gd name="connsiteY34" fmla="*/ 2704235 h 2704235"/>
              <a:gd name="connsiteX35" fmla="*/ 867634 w 2920232"/>
              <a:gd name="connsiteY35" fmla="*/ 2613232 h 2704235"/>
              <a:gd name="connsiteX36" fmla="*/ 1153610 w 2920232"/>
              <a:gd name="connsiteY36" fmla="*/ 2599213 h 2704235"/>
              <a:gd name="connsiteX37" fmla="*/ 1349663 w 2920232"/>
              <a:gd name="connsiteY37"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59012 w 2920232"/>
              <a:gd name="connsiteY33" fmla="*/ 2502856 h 2704235"/>
              <a:gd name="connsiteX34" fmla="*/ 443889 w 2920232"/>
              <a:gd name="connsiteY34" fmla="*/ 2635191 h 2704235"/>
              <a:gd name="connsiteX35" fmla="*/ 519430 w 2920232"/>
              <a:gd name="connsiteY35" fmla="*/ 2704235 h 2704235"/>
              <a:gd name="connsiteX36" fmla="*/ 867634 w 2920232"/>
              <a:gd name="connsiteY36" fmla="*/ 2613232 h 2704235"/>
              <a:gd name="connsiteX37" fmla="*/ 1153610 w 2920232"/>
              <a:gd name="connsiteY37" fmla="*/ 2599213 h 2704235"/>
              <a:gd name="connsiteX38" fmla="*/ 1349663 w 2920232"/>
              <a:gd name="connsiteY38"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20507 w 2920232"/>
              <a:gd name="connsiteY27" fmla="*/ 1334165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41730 w 2925988"/>
              <a:gd name="connsiteY25" fmla="*/ 643103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30218 w 2925988"/>
              <a:gd name="connsiteY25" fmla="*/ 528029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461158 w 2925988"/>
              <a:gd name="connsiteY25" fmla="*/ 673182 h 2704235"/>
              <a:gd name="connsiteX26" fmla="*/ 230218 w 2925988"/>
              <a:gd name="connsiteY26" fmla="*/ 528029 h 2704235"/>
              <a:gd name="connsiteX27" fmla="*/ 0 w 2925988"/>
              <a:gd name="connsiteY27" fmla="*/ 1035228 h 2704235"/>
              <a:gd name="connsiteX28" fmla="*/ 126263 w 2925988"/>
              <a:gd name="connsiteY28" fmla="*/ 1334165 h 2704235"/>
              <a:gd name="connsiteX29" fmla="*/ 131303 w 2925988"/>
              <a:gd name="connsiteY29" fmla="*/ 1698505 h 2704235"/>
              <a:gd name="connsiteX30" fmla="*/ 251810 w 2925988"/>
              <a:gd name="connsiteY30" fmla="*/ 1825487 h 2704235"/>
              <a:gd name="connsiteX31" fmla="*/ 255763 w 2925988"/>
              <a:gd name="connsiteY31" fmla="*/ 2066486 h 2704235"/>
              <a:gd name="connsiteX32" fmla="*/ 212233 w 2925988"/>
              <a:gd name="connsiteY32" fmla="*/ 2294922 h 2704235"/>
              <a:gd name="connsiteX33" fmla="*/ 342448 w 2925988"/>
              <a:gd name="connsiteY33" fmla="*/ 2502456 h 2704235"/>
              <a:gd name="connsiteX34" fmla="*/ 530231 w 2925988"/>
              <a:gd name="connsiteY34" fmla="*/ 2445319 h 2704235"/>
              <a:gd name="connsiteX35" fmla="*/ 564768 w 2925988"/>
              <a:gd name="connsiteY35" fmla="*/ 2502856 h 2704235"/>
              <a:gd name="connsiteX36" fmla="*/ 449645 w 2925988"/>
              <a:gd name="connsiteY36" fmla="*/ 2635191 h 2704235"/>
              <a:gd name="connsiteX37" fmla="*/ 525186 w 2925988"/>
              <a:gd name="connsiteY37" fmla="*/ 2704235 h 2704235"/>
              <a:gd name="connsiteX38" fmla="*/ 873390 w 2925988"/>
              <a:gd name="connsiteY38" fmla="*/ 2613232 h 2704235"/>
              <a:gd name="connsiteX39" fmla="*/ 1159366 w 2925988"/>
              <a:gd name="connsiteY39" fmla="*/ 2599213 h 2704235"/>
              <a:gd name="connsiteX40" fmla="*/ 1355419 w 2925988"/>
              <a:gd name="connsiteY40"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656867 w 2925988"/>
              <a:gd name="connsiteY25" fmla="*/ 707704 h 2704235"/>
              <a:gd name="connsiteX26" fmla="*/ 461158 w 2925988"/>
              <a:gd name="connsiteY26" fmla="*/ 673182 h 2704235"/>
              <a:gd name="connsiteX27" fmla="*/ 230218 w 2925988"/>
              <a:gd name="connsiteY27" fmla="*/ 528029 h 2704235"/>
              <a:gd name="connsiteX28" fmla="*/ 0 w 2925988"/>
              <a:gd name="connsiteY28" fmla="*/ 1035228 h 2704235"/>
              <a:gd name="connsiteX29" fmla="*/ 126263 w 2925988"/>
              <a:gd name="connsiteY29" fmla="*/ 1334165 h 2704235"/>
              <a:gd name="connsiteX30" fmla="*/ 131303 w 2925988"/>
              <a:gd name="connsiteY30" fmla="*/ 1698505 h 2704235"/>
              <a:gd name="connsiteX31" fmla="*/ 251810 w 2925988"/>
              <a:gd name="connsiteY31" fmla="*/ 1825487 h 2704235"/>
              <a:gd name="connsiteX32" fmla="*/ 255763 w 2925988"/>
              <a:gd name="connsiteY32" fmla="*/ 2066486 h 2704235"/>
              <a:gd name="connsiteX33" fmla="*/ 212233 w 2925988"/>
              <a:gd name="connsiteY33" fmla="*/ 2294922 h 2704235"/>
              <a:gd name="connsiteX34" fmla="*/ 342448 w 2925988"/>
              <a:gd name="connsiteY34" fmla="*/ 2502456 h 2704235"/>
              <a:gd name="connsiteX35" fmla="*/ 530231 w 2925988"/>
              <a:gd name="connsiteY35" fmla="*/ 2445319 h 2704235"/>
              <a:gd name="connsiteX36" fmla="*/ 564768 w 2925988"/>
              <a:gd name="connsiteY36" fmla="*/ 2502856 h 2704235"/>
              <a:gd name="connsiteX37" fmla="*/ 449645 w 2925988"/>
              <a:gd name="connsiteY37" fmla="*/ 2635191 h 2704235"/>
              <a:gd name="connsiteX38" fmla="*/ 525186 w 2925988"/>
              <a:gd name="connsiteY38" fmla="*/ 2704235 h 2704235"/>
              <a:gd name="connsiteX39" fmla="*/ 873390 w 2925988"/>
              <a:gd name="connsiteY39" fmla="*/ 2613232 h 2704235"/>
              <a:gd name="connsiteX40" fmla="*/ 1159366 w 2925988"/>
              <a:gd name="connsiteY40" fmla="*/ 2599213 h 2704235"/>
              <a:gd name="connsiteX41" fmla="*/ 1355419 w 2925988"/>
              <a:gd name="connsiteY41"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938918 w 2925988"/>
              <a:gd name="connsiteY24" fmla="*/ 304946 h 2704235"/>
              <a:gd name="connsiteX25" fmla="*/ 757924 w 2925988"/>
              <a:gd name="connsiteY25" fmla="*/ 584109 h 2704235"/>
              <a:gd name="connsiteX26" fmla="*/ 656867 w 2925988"/>
              <a:gd name="connsiteY26" fmla="*/ 707704 h 2704235"/>
              <a:gd name="connsiteX27" fmla="*/ 461158 w 2925988"/>
              <a:gd name="connsiteY27" fmla="*/ 673182 h 2704235"/>
              <a:gd name="connsiteX28" fmla="*/ 230218 w 2925988"/>
              <a:gd name="connsiteY28" fmla="*/ 528029 h 2704235"/>
              <a:gd name="connsiteX29" fmla="*/ 0 w 2925988"/>
              <a:gd name="connsiteY29" fmla="*/ 1035228 h 2704235"/>
              <a:gd name="connsiteX30" fmla="*/ 126263 w 2925988"/>
              <a:gd name="connsiteY30" fmla="*/ 1334165 h 2704235"/>
              <a:gd name="connsiteX31" fmla="*/ 131303 w 2925988"/>
              <a:gd name="connsiteY31" fmla="*/ 1698505 h 2704235"/>
              <a:gd name="connsiteX32" fmla="*/ 251810 w 2925988"/>
              <a:gd name="connsiteY32" fmla="*/ 1825487 h 2704235"/>
              <a:gd name="connsiteX33" fmla="*/ 255763 w 2925988"/>
              <a:gd name="connsiteY33" fmla="*/ 2066486 h 2704235"/>
              <a:gd name="connsiteX34" fmla="*/ 212233 w 2925988"/>
              <a:gd name="connsiteY34" fmla="*/ 2294922 h 2704235"/>
              <a:gd name="connsiteX35" fmla="*/ 342448 w 2925988"/>
              <a:gd name="connsiteY35" fmla="*/ 2502456 h 2704235"/>
              <a:gd name="connsiteX36" fmla="*/ 530231 w 2925988"/>
              <a:gd name="connsiteY36" fmla="*/ 2445319 h 2704235"/>
              <a:gd name="connsiteX37" fmla="*/ 564768 w 2925988"/>
              <a:gd name="connsiteY37" fmla="*/ 2502856 h 2704235"/>
              <a:gd name="connsiteX38" fmla="*/ 449645 w 2925988"/>
              <a:gd name="connsiteY38" fmla="*/ 2635191 h 2704235"/>
              <a:gd name="connsiteX39" fmla="*/ 525186 w 2925988"/>
              <a:gd name="connsiteY39" fmla="*/ 2704235 h 2704235"/>
              <a:gd name="connsiteX40" fmla="*/ 873390 w 2925988"/>
              <a:gd name="connsiteY40" fmla="*/ 2613232 h 2704235"/>
              <a:gd name="connsiteX41" fmla="*/ 1159366 w 2925988"/>
              <a:gd name="connsiteY41" fmla="*/ 2599213 h 2704235"/>
              <a:gd name="connsiteX42" fmla="*/ 1355419 w 2925988"/>
              <a:gd name="connsiteY42" fmla="*/ 2576198 h 270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5988" h="2704235">
                <a:moveTo>
                  <a:pt x="1355419" y="2576198"/>
                </a:moveTo>
                <a:lnTo>
                  <a:pt x="1514532" y="2514363"/>
                </a:lnTo>
                <a:lnTo>
                  <a:pt x="1554336" y="2368664"/>
                </a:lnTo>
                <a:lnTo>
                  <a:pt x="1539588" y="2117942"/>
                </a:lnTo>
                <a:lnTo>
                  <a:pt x="1841744" y="1917946"/>
                </a:lnTo>
                <a:cubicBezTo>
                  <a:pt x="1926788" y="1841133"/>
                  <a:pt x="2025038" y="1805968"/>
                  <a:pt x="2090146" y="1703094"/>
                </a:cubicBezTo>
                <a:cubicBezTo>
                  <a:pt x="2139221" y="1627968"/>
                  <a:pt x="2098097" y="1530422"/>
                  <a:pt x="2130439" y="1467192"/>
                </a:cubicBezTo>
                <a:cubicBezTo>
                  <a:pt x="2150586" y="1411573"/>
                  <a:pt x="2219936" y="1427815"/>
                  <a:pt x="2245562" y="1403902"/>
                </a:cubicBezTo>
                <a:cubicBezTo>
                  <a:pt x="2271188" y="1379989"/>
                  <a:pt x="2235731" y="1346668"/>
                  <a:pt x="2284196" y="1323714"/>
                </a:cubicBezTo>
                <a:lnTo>
                  <a:pt x="2501814" y="1231655"/>
                </a:lnTo>
                <a:lnTo>
                  <a:pt x="2687786" y="1169747"/>
                </a:lnTo>
                <a:lnTo>
                  <a:pt x="2745348" y="1017567"/>
                </a:lnTo>
                <a:lnTo>
                  <a:pt x="2916228" y="921138"/>
                </a:lnTo>
                <a:cubicBezTo>
                  <a:pt x="2925988" y="889632"/>
                  <a:pt x="2871556" y="884242"/>
                  <a:pt x="2855714" y="851547"/>
                </a:cubicBezTo>
                <a:cubicBezTo>
                  <a:pt x="2839872" y="818852"/>
                  <a:pt x="2857632" y="746063"/>
                  <a:pt x="2821177" y="724966"/>
                </a:cubicBezTo>
                <a:cubicBezTo>
                  <a:pt x="2795742" y="690353"/>
                  <a:pt x="2720573" y="732181"/>
                  <a:pt x="2677274" y="696198"/>
                </a:cubicBezTo>
                <a:cubicBezTo>
                  <a:pt x="2633975" y="660215"/>
                  <a:pt x="2612232" y="510986"/>
                  <a:pt x="2561386" y="509068"/>
                </a:cubicBezTo>
                <a:lnTo>
                  <a:pt x="2424003" y="615646"/>
                </a:lnTo>
                <a:lnTo>
                  <a:pt x="2228295" y="558109"/>
                </a:lnTo>
                <a:lnTo>
                  <a:pt x="2089963" y="614428"/>
                </a:lnTo>
                <a:lnTo>
                  <a:pt x="1772326" y="217585"/>
                </a:lnTo>
                <a:lnTo>
                  <a:pt x="1528076" y="132335"/>
                </a:lnTo>
                <a:lnTo>
                  <a:pt x="1100090" y="0"/>
                </a:lnTo>
                <a:lnTo>
                  <a:pt x="1067640" y="230148"/>
                </a:lnTo>
                <a:lnTo>
                  <a:pt x="938918" y="304946"/>
                </a:lnTo>
                <a:lnTo>
                  <a:pt x="757924" y="584109"/>
                </a:lnTo>
                <a:lnTo>
                  <a:pt x="656867" y="707704"/>
                </a:lnTo>
                <a:lnTo>
                  <a:pt x="461158" y="673182"/>
                </a:lnTo>
                <a:lnTo>
                  <a:pt x="230218" y="528029"/>
                </a:lnTo>
                <a:lnTo>
                  <a:pt x="0" y="1035228"/>
                </a:lnTo>
                <a:lnTo>
                  <a:pt x="126263" y="1334165"/>
                </a:lnTo>
                <a:lnTo>
                  <a:pt x="131303" y="1698505"/>
                </a:lnTo>
                <a:lnTo>
                  <a:pt x="251810" y="1825487"/>
                </a:lnTo>
                <a:cubicBezTo>
                  <a:pt x="297161" y="2022006"/>
                  <a:pt x="255763" y="1986149"/>
                  <a:pt x="255763" y="2066486"/>
                </a:cubicBezTo>
                <a:lnTo>
                  <a:pt x="212233" y="2294922"/>
                </a:lnTo>
                <a:lnTo>
                  <a:pt x="342448" y="2502456"/>
                </a:lnTo>
                <a:lnTo>
                  <a:pt x="530231" y="2445319"/>
                </a:lnTo>
                <a:lnTo>
                  <a:pt x="564768" y="2502856"/>
                </a:lnTo>
                <a:lnTo>
                  <a:pt x="449645" y="2635191"/>
                </a:lnTo>
                <a:lnTo>
                  <a:pt x="525186" y="2704235"/>
                </a:lnTo>
                <a:lnTo>
                  <a:pt x="873390" y="2613232"/>
                </a:lnTo>
                <a:lnTo>
                  <a:pt x="1159366" y="2599213"/>
                </a:lnTo>
                <a:lnTo>
                  <a:pt x="1355419" y="2576198"/>
                </a:lnTo>
                <a:close/>
              </a:path>
            </a:pathLst>
          </a:custGeom>
          <a:noFill/>
          <a:ln w="127000">
            <a:solidFill>
              <a:srgbClr val="FFFF00">
                <a:alpha val="8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242145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Date Placeholder 3"/>
          <p:cNvSpPr>
            <a:spLocks noGrp="1"/>
          </p:cNvSpPr>
          <p:nvPr>
            <p:ph type="dt" sz="half" idx="10"/>
          </p:nvPr>
        </p:nvSpPr>
        <p:spPr/>
        <p:txBody>
          <a:bodyPr/>
          <a:lstStyle>
            <a:lvl1pPr>
              <a:defRPr/>
            </a:lvl1pPr>
          </a:lstStyle>
          <a:p>
            <a:pPr>
              <a:defRPr/>
            </a:pPr>
            <a:fld id="{9DA06D14-4804-455D-8CD2-7B62DCD8119A}" type="datetime1">
              <a:rPr lang="en-US" smtClean="0"/>
              <a:t>6/4/2021</a:t>
            </a:fld>
            <a:endParaRPr lang="en-US"/>
          </a:p>
        </p:txBody>
      </p:sp>
      <p:sp>
        <p:nvSpPr>
          <p:cNvPr id="13" name="Footer Placeholder 4"/>
          <p:cNvSpPr>
            <a:spLocks noGrp="1"/>
          </p:cNvSpPr>
          <p:nvPr>
            <p:ph type="ftr" sz="quarter" idx="11"/>
          </p:nvPr>
        </p:nvSpPr>
        <p:spPr/>
        <p:txBody>
          <a:bodyPr/>
          <a:lstStyle>
            <a:lvl1pPr>
              <a:defRPr/>
            </a:lvl1pPr>
          </a:lstStyle>
          <a:p>
            <a:pPr>
              <a:defRPr/>
            </a:pPr>
            <a:endParaRPr lang="en-US"/>
          </a:p>
        </p:txBody>
      </p:sp>
      <p:sp>
        <p:nvSpPr>
          <p:cNvPr id="14" name="Slide Number Placeholder 5"/>
          <p:cNvSpPr>
            <a:spLocks noGrp="1"/>
          </p:cNvSpPr>
          <p:nvPr>
            <p:ph type="sldNum" sz="quarter" idx="12"/>
          </p:nvPr>
        </p:nvSpPr>
        <p:spPr/>
        <p:txBody>
          <a:bodyPr/>
          <a:lstStyle>
            <a:lvl1pPr>
              <a:defRPr/>
            </a:lvl1pPr>
          </a:lstStyle>
          <a:p>
            <a:pPr>
              <a:defRPr/>
            </a:pPr>
            <a:fld id="{3B44E441-F6B1-47FB-8B80-52547C814C96}" type="slidenum">
              <a:rPr lang="en-US" altLang="en-US"/>
              <a:pPr>
                <a:defRPr/>
              </a:pPr>
              <a:t>‹#›</a:t>
            </a:fld>
            <a:endParaRPr lang="en-US" altLang="en-US"/>
          </a:p>
        </p:txBody>
      </p:sp>
    </p:spTree>
    <p:extLst>
      <p:ext uri="{BB962C8B-B14F-4D97-AF65-F5344CB8AC3E}">
        <p14:creationId xmlns:p14="http://schemas.microsoft.com/office/powerpoint/2010/main" val="37062504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9317FFA-CA77-4EBA-8EFB-51D98AA04814}"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7B576D6-2145-4B3F-878D-75190982FE10}" type="slidenum">
              <a:rPr lang="en-US" altLang="en-US"/>
              <a:pPr>
                <a:defRPr/>
              </a:pPr>
              <a:t>‹#›</a:t>
            </a:fld>
            <a:endParaRPr lang="en-US" altLang="en-US"/>
          </a:p>
        </p:txBody>
      </p:sp>
    </p:spTree>
    <p:extLst>
      <p:ext uri="{BB962C8B-B14F-4D97-AF65-F5344CB8AC3E}">
        <p14:creationId xmlns:p14="http://schemas.microsoft.com/office/powerpoint/2010/main" val="34198977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2" name="Picture 2" descr="COP KAHLER crop"/>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C276A771-8E74-4A15-87B3-0B609A815F68}"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51962F72-2A17-4123-8213-4674FE38799A}" type="slidenum">
              <a:rPr lang="en-US" altLang="en-US"/>
              <a:pPr>
                <a:defRPr/>
              </a:pPr>
              <a:t>‹#›</a:t>
            </a:fld>
            <a:endParaRPr lang="en-US" altLang="en-US"/>
          </a:p>
        </p:txBody>
      </p:sp>
    </p:spTree>
    <p:extLst>
      <p:ext uri="{BB962C8B-B14F-4D97-AF65-F5344CB8AC3E}">
        <p14:creationId xmlns:p14="http://schemas.microsoft.com/office/powerpoint/2010/main" val="40793602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2" name="Picture 2" descr="COP KAHLER crop"/>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FC7F717F-57B9-48C6-902D-33809A32FBAD}" type="datetime1">
              <a:rPr lang="en-US" smtClean="0"/>
              <a:t>6/4/2021</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84C4C148-E300-452F-9360-7698A12F1CC7}" type="slidenum">
              <a:rPr lang="en-US" altLang="en-US"/>
              <a:pPr>
                <a:defRPr/>
              </a:pPr>
              <a:t>‹#›</a:t>
            </a:fld>
            <a:endParaRPr lang="en-US" altLang="en-US" dirty="0"/>
          </a:p>
        </p:txBody>
      </p:sp>
    </p:spTree>
    <p:extLst>
      <p:ext uri="{BB962C8B-B14F-4D97-AF65-F5344CB8AC3E}">
        <p14:creationId xmlns:p14="http://schemas.microsoft.com/office/powerpoint/2010/main" val="202414219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pic>
        <p:nvPicPr>
          <p:cNvPr id="2" name="Picture 2" descr="COP KAHLER crop"/>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C276A771-8E74-4A15-87B3-0B609A815F68}"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51962F72-2A17-4123-8213-4674FE38799A}" type="slidenum">
              <a:rPr lang="en-US" altLang="en-US"/>
              <a:pPr>
                <a:defRPr/>
              </a:pPr>
              <a:t>‹#›</a:t>
            </a:fld>
            <a:endParaRPr lang="en-US" altLang="en-US"/>
          </a:p>
        </p:txBody>
      </p:sp>
      <p:grpSp>
        <p:nvGrpSpPr>
          <p:cNvPr id="6" name="Group 5"/>
          <p:cNvGrpSpPr/>
          <p:nvPr userDrawn="1"/>
        </p:nvGrpSpPr>
        <p:grpSpPr>
          <a:xfrm>
            <a:off x="1443767" y="1642837"/>
            <a:ext cx="2578806" cy="3810740"/>
            <a:chOff x="1443767" y="1642837"/>
            <a:chExt cx="2578806" cy="3810740"/>
          </a:xfrm>
        </p:grpSpPr>
        <p:grpSp>
          <p:nvGrpSpPr>
            <p:cNvPr id="7" name="Group 6"/>
            <p:cNvGrpSpPr/>
            <p:nvPr/>
          </p:nvGrpSpPr>
          <p:grpSpPr>
            <a:xfrm>
              <a:off x="3530813" y="3195587"/>
              <a:ext cx="491760" cy="2205082"/>
              <a:chOff x="3530813" y="3195587"/>
              <a:chExt cx="491760" cy="2205082"/>
            </a:xfrm>
          </p:grpSpPr>
          <p:cxnSp>
            <p:nvCxnSpPr>
              <p:cNvPr id="79" name="Straight Connector 78"/>
              <p:cNvCxnSpPr/>
              <p:nvPr/>
            </p:nvCxnSpPr>
            <p:spPr>
              <a:xfrm flipH="1">
                <a:off x="3532472" y="3195587"/>
                <a:ext cx="404261" cy="2175310"/>
              </a:xfrm>
              <a:prstGeom prst="line">
                <a:avLst/>
              </a:prstGeom>
              <a:ln w="12700">
                <a:solidFill>
                  <a:srgbClr val="66FF66"/>
                </a:solidFill>
              </a:ln>
            </p:spPr>
            <p:style>
              <a:lnRef idx="1">
                <a:schemeClr val="accent1"/>
              </a:lnRef>
              <a:fillRef idx="0">
                <a:schemeClr val="accent1"/>
              </a:fillRef>
              <a:effectRef idx="0">
                <a:schemeClr val="accent1"/>
              </a:effectRef>
              <a:fontRef idx="minor">
                <a:schemeClr val="tx1"/>
              </a:fontRef>
            </p:style>
          </p:cxnSp>
          <p:sp>
            <p:nvSpPr>
              <p:cNvPr id="80" name="Oval 79"/>
              <p:cNvSpPr/>
              <p:nvPr/>
            </p:nvSpPr>
            <p:spPr>
              <a:xfrm rot="687149">
                <a:off x="3931133" y="3221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rot="687149">
                <a:off x="3901563" y="3373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rot="687149">
                <a:off x="3876544" y="3526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rot="687149">
                <a:off x="3842428" y="3678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p:cNvSpPr/>
              <p:nvPr/>
            </p:nvSpPr>
            <p:spPr>
              <a:xfrm rot="687149">
                <a:off x="3817412" y="3830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rot="687149">
                <a:off x="3787844" y="3983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p:nvPr/>
            </p:nvSpPr>
            <p:spPr>
              <a:xfrm rot="687149">
                <a:off x="3753724" y="4135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rot="687149">
                <a:off x="3728705" y="4288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rot="687149">
                <a:off x="3703683" y="4440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rot="687149">
                <a:off x="3674115" y="4592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p:cNvSpPr/>
              <p:nvPr/>
            </p:nvSpPr>
            <p:spPr>
              <a:xfrm rot="687149">
                <a:off x="3644546" y="4745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p:cNvSpPr/>
              <p:nvPr/>
            </p:nvSpPr>
            <p:spPr>
              <a:xfrm rot="687149">
                <a:off x="3614976" y="4897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rot="687149">
                <a:off x="3585405" y="5050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rot="687149">
                <a:off x="3560386" y="5202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rot="687149">
                <a:off x="3530813" y="5354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 name="Straight Connector 94"/>
              <p:cNvCxnSpPr/>
              <p:nvPr/>
            </p:nvCxnSpPr>
            <p:spPr>
              <a:xfrm flipH="1">
                <a:off x="3571142" y="3211508"/>
                <a:ext cx="404261" cy="2175310"/>
              </a:xfrm>
              <a:prstGeom prst="line">
                <a:avLst/>
              </a:prstGeom>
              <a:ln w="12700">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2619250" y="5346326"/>
              <a:ext cx="912473" cy="107251"/>
              <a:chOff x="2619250" y="5346326"/>
              <a:chExt cx="912473" cy="107251"/>
            </a:xfrm>
          </p:grpSpPr>
          <p:cxnSp>
            <p:nvCxnSpPr>
              <p:cNvPr id="71" name="Straight Connector 70"/>
              <p:cNvCxnSpPr>
                <a:stCxn id="94" idx="2"/>
              </p:cNvCxnSpPr>
              <p:nvPr/>
            </p:nvCxnSpPr>
            <p:spPr>
              <a:xfrm flipH="1" flipV="1">
                <a:off x="2628900" y="5346326"/>
                <a:ext cx="902823" cy="2240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rot="5646681">
                <a:off x="2596390" y="537070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rot="5646681">
                <a:off x="2748790" y="537309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rot="5646681">
                <a:off x="2901190" y="5377854"/>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rot="5646681">
                <a:off x="3053590" y="53802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rot="5646681">
                <a:off x="3205990" y="5384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rot="5646681">
                <a:off x="3358390" y="5384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8" name="Straight Connector 77"/>
              <p:cNvCxnSpPr/>
              <p:nvPr/>
            </p:nvCxnSpPr>
            <p:spPr>
              <a:xfrm flipH="1" flipV="1">
                <a:off x="2626517" y="5393952"/>
                <a:ext cx="902823" cy="2240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080190" y="4647292"/>
              <a:ext cx="548115" cy="731921"/>
              <a:chOff x="2080190" y="4647292"/>
              <a:chExt cx="548115" cy="731921"/>
            </a:xfrm>
          </p:grpSpPr>
          <p:cxnSp>
            <p:nvCxnSpPr>
              <p:cNvPr id="64" name="Straight Connector 63"/>
              <p:cNvCxnSpPr>
                <a:stCxn id="72" idx="3"/>
              </p:cNvCxnSpPr>
              <p:nvPr/>
            </p:nvCxnSpPr>
            <p:spPr>
              <a:xfrm flipH="1" flipV="1">
                <a:off x="2147888" y="4647292"/>
                <a:ext cx="480417" cy="712871"/>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65" name="Oval 64"/>
              <p:cNvSpPr/>
              <p:nvPr/>
            </p:nvSpPr>
            <p:spPr>
              <a:xfrm rot="19488413">
                <a:off x="2080190" y="46714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rot="19488413">
                <a:off x="2175439" y="48238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rot="19488413">
                <a:off x="2282595" y="49762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rot="19488413">
                <a:off x="2382608" y="51286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p:cNvSpPr/>
              <p:nvPr/>
            </p:nvSpPr>
            <p:spPr>
              <a:xfrm rot="19488413">
                <a:off x="2487383" y="52810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 name="Straight Connector 69"/>
              <p:cNvCxnSpPr/>
              <p:nvPr/>
            </p:nvCxnSpPr>
            <p:spPr>
              <a:xfrm flipH="1" flipV="1">
                <a:off x="2112174" y="4666342"/>
                <a:ext cx="480417" cy="712871"/>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1505165" y="4279526"/>
              <a:ext cx="637849" cy="416285"/>
              <a:chOff x="1505165" y="4279526"/>
              <a:chExt cx="637849" cy="416285"/>
            </a:xfrm>
          </p:grpSpPr>
          <p:cxnSp>
            <p:nvCxnSpPr>
              <p:cNvPr id="58" name="Straight Connector 57"/>
              <p:cNvCxnSpPr>
                <a:stCxn id="65" idx="7"/>
              </p:cNvCxnSpPr>
              <p:nvPr/>
            </p:nvCxnSpPr>
            <p:spPr>
              <a:xfrm flipH="1" flipV="1">
                <a:off x="1540042" y="4279526"/>
                <a:ext cx="602972" cy="38294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59" name="Oval 58"/>
              <p:cNvSpPr/>
              <p:nvPr/>
            </p:nvSpPr>
            <p:spPr>
              <a:xfrm rot="18191593">
                <a:off x="1482305" y="43062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rot="18191593">
                <a:off x="1634705" y="4403880"/>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rot="18191593">
                <a:off x="1787105" y="4496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18191593">
                <a:off x="1939505" y="4591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 name="Straight Connector 62"/>
              <p:cNvCxnSpPr/>
              <p:nvPr/>
            </p:nvCxnSpPr>
            <p:spPr>
              <a:xfrm flipH="1" flipV="1">
                <a:off x="1506703" y="4312864"/>
                <a:ext cx="602972" cy="38294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11" name="Group 10"/>
            <p:cNvGrpSpPr/>
            <p:nvPr/>
          </p:nvGrpSpPr>
          <p:grpSpPr>
            <a:xfrm>
              <a:off x="1443767" y="2412432"/>
              <a:ext cx="1089336" cy="1880772"/>
              <a:chOff x="1443767" y="2412432"/>
              <a:chExt cx="1089336" cy="1880772"/>
            </a:xfrm>
          </p:grpSpPr>
          <p:cxnSp>
            <p:nvCxnSpPr>
              <p:cNvPr id="43" name="Straight Connector 42"/>
              <p:cNvCxnSpPr>
                <a:stCxn id="59" idx="7"/>
              </p:cNvCxnSpPr>
              <p:nvPr/>
            </p:nvCxnSpPr>
            <p:spPr>
              <a:xfrm flipV="1">
                <a:off x="1532197" y="2444817"/>
                <a:ext cx="1000906" cy="184838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rot="1765607">
                <a:off x="2436328" y="2412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765607">
                <a:off x="2354335" y="2564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765607">
                <a:off x="2272342" y="2717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765607">
                <a:off x="2187459" y="28696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765607">
                <a:off x="2108362" y="30220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765607">
                <a:off x="2023479" y="3174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765607">
                <a:off x="1944386" y="3326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765607">
                <a:off x="1859503" y="3479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65607">
                <a:off x="1777514" y="36316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65607">
                <a:off x="1698415" y="37840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65607">
                <a:off x="1616428" y="3936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65607">
                <a:off x="1528651" y="4088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765607">
                <a:off x="1443767" y="4241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7" name="Straight Connector 56"/>
              <p:cNvCxnSpPr/>
              <p:nvPr/>
            </p:nvCxnSpPr>
            <p:spPr>
              <a:xfrm flipV="1">
                <a:off x="1493968" y="2415522"/>
                <a:ext cx="1000906" cy="184838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2476388" y="1852835"/>
              <a:ext cx="292042" cy="604920"/>
              <a:chOff x="2476388" y="1852835"/>
              <a:chExt cx="292042" cy="604920"/>
            </a:xfrm>
          </p:grpSpPr>
          <p:cxnSp>
            <p:nvCxnSpPr>
              <p:cNvPr id="37" name="Straight Connector 36"/>
              <p:cNvCxnSpPr>
                <a:stCxn id="44" idx="6"/>
              </p:cNvCxnSpPr>
              <p:nvPr/>
            </p:nvCxnSpPr>
            <p:spPr>
              <a:xfrm flipV="1">
                <a:off x="2521869" y="1867301"/>
                <a:ext cx="246561" cy="590454"/>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rot="1331303">
                <a:off x="2666896" y="18528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1331303">
                <a:off x="2602601" y="20052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1331303">
                <a:off x="2540685" y="21576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1331303">
                <a:off x="2476388" y="23100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 name="Straight Connector 41"/>
              <p:cNvCxnSpPr/>
              <p:nvPr/>
            </p:nvCxnSpPr>
            <p:spPr>
              <a:xfrm flipV="1">
                <a:off x="2479005" y="1853011"/>
                <a:ext cx="246561" cy="590454"/>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2743890" y="1642837"/>
              <a:ext cx="911565" cy="230100"/>
              <a:chOff x="2743890" y="1642837"/>
              <a:chExt cx="911565" cy="230100"/>
            </a:xfrm>
          </p:grpSpPr>
          <p:cxnSp>
            <p:nvCxnSpPr>
              <p:cNvPr id="29" name="Straight Connector 28"/>
              <p:cNvCxnSpPr>
                <a:stCxn id="38" idx="7"/>
              </p:cNvCxnSpPr>
              <p:nvPr/>
            </p:nvCxnSpPr>
            <p:spPr>
              <a:xfrm flipV="1">
                <a:off x="2748655" y="1714500"/>
                <a:ext cx="906800" cy="15843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30" name="Oval 29"/>
              <p:cNvSpPr/>
              <p:nvPr/>
            </p:nvSpPr>
            <p:spPr>
              <a:xfrm rot="4581995">
                <a:off x="2727856" y="179666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4581995">
                <a:off x="2880256" y="1772853"/>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81995">
                <a:off x="3032656" y="1744280"/>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81995">
                <a:off x="3185056" y="172046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81995">
                <a:off x="3337456" y="169189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4581995">
                <a:off x="3489856" y="16656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flipV="1">
                <a:off x="2743890" y="1669253"/>
                <a:ext cx="906800" cy="15843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cxnSp>
          <p:nvCxnSpPr>
            <p:cNvPr id="14" name="Straight Connector 13"/>
            <p:cNvCxnSpPr/>
            <p:nvPr/>
          </p:nvCxnSpPr>
          <p:spPr>
            <a:xfrm>
              <a:off x="3660696" y="1714500"/>
              <a:ext cx="188097" cy="400050"/>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rot="20219122">
              <a:off x="3663685" y="16871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rot="20219122">
              <a:off x="3737502" y="18395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20219122">
              <a:off x="3806558" y="19919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Straight Connector 17"/>
            <p:cNvCxnSpPr/>
            <p:nvPr/>
          </p:nvCxnSpPr>
          <p:spPr>
            <a:xfrm>
              <a:off x="3701177" y="1695448"/>
              <a:ext cx="188097" cy="400050"/>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3847797" y="2104347"/>
              <a:ext cx="153353" cy="960120"/>
              <a:chOff x="3847797" y="2104347"/>
              <a:chExt cx="153353" cy="960120"/>
            </a:xfrm>
          </p:grpSpPr>
          <p:cxnSp>
            <p:nvCxnSpPr>
              <p:cNvPr id="20" name="Straight Connector 19"/>
              <p:cNvCxnSpPr/>
              <p:nvPr/>
            </p:nvCxnSpPr>
            <p:spPr>
              <a:xfrm>
                <a:off x="3851174" y="2126455"/>
                <a:ext cx="63688" cy="912019"/>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rot="21199978">
                <a:off x="3847797" y="21043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rot="21199978">
                <a:off x="3859703" y="2256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rot="21199978">
                <a:off x="3871609" y="24091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rot="21199978">
                <a:off x="3883514" y="25615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rot="21199978">
                <a:off x="3893040" y="27139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rot="21199978">
                <a:off x="3904948" y="28663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rot="21199978">
                <a:off x="3909710" y="3018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Connector 27"/>
              <p:cNvCxnSpPr>
                <a:endCxn id="27" idx="4"/>
              </p:cNvCxnSpPr>
              <p:nvPr/>
            </p:nvCxnSpPr>
            <p:spPr>
              <a:xfrm>
                <a:off x="3891652" y="2109787"/>
                <a:ext cx="66432" cy="95452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grpSp>
        <p:nvGrpSpPr>
          <p:cNvPr id="96" name="Group 95"/>
          <p:cNvGrpSpPr/>
          <p:nvPr userDrawn="1"/>
        </p:nvGrpSpPr>
        <p:grpSpPr>
          <a:xfrm>
            <a:off x="3388283" y="5639110"/>
            <a:ext cx="672401" cy="551446"/>
            <a:chOff x="3388283" y="5639110"/>
            <a:chExt cx="672401" cy="551446"/>
          </a:xfrm>
        </p:grpSpPr>
        <p:sp>
          <p:nvSpPr>
            <p:cNvPr id="97" name="Pentagon 96"/>
            <p:cNvSpPr>
              <a:spLocks noChangeAspect="1"/>
            </p:cNvSpPr>
            <p:nvPr/>
          </p:nvSpPr>
          <p:spPr>
            <a:xfrm rot="5400000">
              <a:off x="3502200" y="5710362"/>
              <a:ext cx="457200" cy="314696"/>
            </a:xfrm>
            <a:prstGeom prst="homePlate">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ANA TCP</a:t>
              </a:r>
            </a:p>
          </p:txBody>
        </p:sp>
        <p:sp>
          <p:nvSpPr>
            <p:cNvPr id="98" name="Right Bracket 97"/>
            <p:cNvSpPr/>
            <p:nvPr/>
          </p:nvSpPr>
          <p:spPr>
            <a:xfrm rot="5400000">
              <a:off x="3909808" y="603968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ight Bracket 98"/>
            <p:cNvSpPr/>
            <p:nvPr/>
          </p:nvSpPr>
          <p:spPr>
            <a:xfrm rot="5400000">
              <a:off x="3466007" y="6030602"/>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00" name="Group 99"/>
          <p:cNvGrpSpPr/>
          <p:nvPr userDrawn="1"/>
        </p:nvGrpSpPr>
        <p:grpSpPr>
          <a:xfrm>
            <a:off x="3877804" y="3621850"/>
            <a:ext cx="492476" cy="363309"/>
            <a:chOff x="3877804" y="3621850"/>
            <a:chExt cx="492476" cy="363309"/>
          </a:xfrm>
        </p:grpSpPr>
        <p:grpSp>
          <p:nvGrpSpPr>
            <p:cNvPr id="102" name="Group 71"/>
            <p:cNvGrpSpPr>
              <a:grpSpLocks noChangeAspect="1"/>
            </p:cNvGrpSpPr>
            <p:nvPr/>
          </p:nvGrpSpPr>
          <p:grpSpPr bwMode="auto">
            <a:xfrm rot="10800000">
              <a:off x="3877804" y="3621850"/>
              <a:ext cx="182880" cy="182880"/>
              <a:chOff x="3024" y="3888"/>
              <a:chExt cx="192" cy="192"/>
            </a:xfrm>
          </p:grpSpPr>
          <p:sp>
            <p:nvSpPr>
              <p:cNvPr id="110"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11"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12"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13"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grpSp>
          <p:nvGrpSpPr>
            <p:cNvPr id="103" name="Group 159"/>
            <p:cNvGrpSpPr>
              <a:grpSpLocks/>
            </p:cNvGrpSpPr>
            <p:nvPr/>
          </p:nvGrpSpPr>
          <p:grpSpPr bwMode="auto">
            <a:xfrm rot="10800000">
              <a:off x="3933407" y="3785133"/>
              <a:ext cx="66675" cy="200026"/>
              <a:chOff x="1225" y="3174"/>
              <a:chExt cx="42" cy="126"/>
            </a:xfrm>
          </p:grpSpPr>
          <p:sp>
            <p:nvSpPr>
              <p:cNvPr id="105" name="Line 160"/>
              <p:cNvSpPr>
                <a:spLocks noChangeAspect="1" noChangeShapeType="1"/>
              </p:cNvSpPr>
              <p:nvPr/>
            </p:nvSpPr>
            <p:spPr bwMode="auto">
              <a:xfrm>
                <a:off x="1227" y="3264"/>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06" name="Line 161"/>
              <p:cNvSpPr>
                <a:spLocks noChangeAspect="1" noChangeShapeType="1"/>
              </p:cNvSpPr>
              <p:nvPr/>
            </p:nvSpPr>
            <p:spPr bwMode="auto">
              <a:xfrm>
                <a:off x="1227" y="3235"/>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07" name="Group 162"/>
              <p:cNvGrpSpPr>
                <a:grpSpLocks/>
              </p:cNvGrpSpPr>
              <p:nvPr/>
            </p:nvGrpSpPr>
            <p:grpSpPr bwMode="auto">
              <a:xfrm>
                <a:off x="1225" y="3174"/>
                <a:ext cx="42" cy="126"/>
                <a:chOff x="1225" y="3174"/>
                <a:chExt cx="42" cy="126"/>
              </a:xfrm>
            </p:grpSpPr>
            <p:sp>
              <p:nvSpPr>
                <p:cNvPr id="108" name="Line 163"/>
                <p:cNvSpPr>
                  <a:spLocks noChangeAspect="1" noChangeShapeType="1"/>
                </p:cNvSpPr>
                <p:nvPr/>
              </p:nvSpPr>
              <p:spPr bwMode="auto">
                <a:xfrm>
                  <a:off x="1245"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09" name="Freeform 164"/>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04" name="Right Bracket 103"/>
            <p:cNvSpPr/>
            <p:nvPr/>
          </p:nvSpPr>
          <p:spPr>
            <a:xfrm rot="5400000">
              <a:off x="4219404" y="366396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4" name="Group 113"/>
          <p:cNvGrpSpPr/>
          <p:nvPr userDrawn="1"/>
        </p:nvGrpSpPr>
        <p:grpSpPr>
          <a:xfrm>
            <a:off x="3580420" y="2722193"/>
            <a:ext cx="278961" cy="304417"/>
            <a:chOff x="3580420" y="2722193"/>
            <a:chExt cx="278961" cy="304417"/>
          </a:xfrm>
        </p:grpSpPr>
        <p:sp>
          <p:nvSpPr>
            <p:cNvPr id="116" name="Right Bracket 115"/>
            <p:cNvSpPr/>
            <p:nvPr/>
          </p:nvSpPr>
          <p:spPr>
            <a:xfrm>
              <a:off x="3786229" y="279801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7" name="Group 71"/>
            <p:cNvGrpSpPr>
              <a:grpSpLocks noChangeAspect="1"/>
            </p:cNvGrpSpPr>
            <p:nvPr/>
          </p:nvGrpSpPr>
          <p:grpSpPr bwMode="auto">
            <a:xfrm rot="10800000">
              <a:off x="3586202" y="2825781"/>
              <a:ext cx="182880" cy="182880"/>
              <a:chOff x="3024" y="3888"/>
              <a:chExt cx="192" cy="192"/>
            </a:xfrm>
          </p:grpSpPr>
          <p:sp>
            <p:nvSpPr>
              <p:cNvPr id="124"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25"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26"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27"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grpSp>
          <p:nvGrpSpPr>
            <p:cNvPr id="118" name="Group 165"/>
            <p:cNvGrpSpPr>
              <a:grpSpLocks/>
            </p:cNvGrpSpPr>
            <p:nvPr/>
          </p:nvGrpSpPr>
          <p:grpSpPr bwMode="auto">
            <a:xfrm rot="5400000">
              <a:off x="3642333" y="2660280"/>
              <a:ext cx="76200" cy="200025"/>
              <a:chOff x="719" y="3635"/>
              <a:chExt cx="48" cy="126"/>
            </a:xfrm>
          </p:grpSpPr>
          <p:sp>
            <p:nvSpPr>
              <p:cNvPr id="119" name="Line 166"/>
              <p:cNvSpPr>
                <a:spLocks noChangeAspect="1" noChangeShapeType="1"/>
              </p:cNvSpPr>
              <p:nvPr/>
            </p:nvSpPr>
            <p:spPr bwMode="auto">
              <a:xfrm>
                <a:off x="719" y="37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20" name="Oval 167"/>
              <p:cNvSpPr>
                <a:spLocks noChangeAspect="1" noChangeArrowheads="1"/>
              </p:cNvSpPr>
              <p:nvPr/>
            </p:nvSpPr>
            <p:spPr bwMode="auto">
              <a:xfrm>
                <a:off x="721" y="3675"/>
                <a:ext cx="43" cy="43"/>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grpSp>
            <p:nvGrpSpPr>
              <p:cNvPr id="121" name="Group 168"/>
              <p:cNvGrpSpPr>
                <a:grpSpLocks/>
              </p:cNvGrpSpPr>
              <p:nvPr/>
            </p:nvGrpSpPr>
            <p:grpSpPr bwMode="auto">
              <a:xfrm>
                <a:off x="722" y="3635"/>
                <a:ext cx="42" cy="126"/>
                <a:chOff x="1225" y="3174"/>
                <a:chExt cx="42" cy="126"/>
              </a:xfrm>
            </p:grpSpPr>
            <p:sp>
              <p:nvSpPr>
                <p:cNvPr id="122" name="Line 169"/>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23" name="Freeform 170"/>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grpSp>
      <p:sp>
        <p:nvSpPr>
          <p:cNvPr id="128" name="Line 160"/>
          <p:cNvSpPr>
            <a:spLocks noChangeAspect="1" noChangeShapeType="1"/>
          </p:cNvSpPr>
          <p:nvPr userDrawn="1"/>
        </p:nvSpPr>
        <p:spPr bwMode="auto">
          <a:xfrm rot="10800000">
            <a:off x="3936571" y="3794668"/>
            <a:ext cx="60325"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29" name="Group 128"/>
          <p:cNvGrpSpPr/>
          <p:nvPr userDrawn="1"/>
        </p:nvGrpSpPr>
        <p:grpSpPr>
          <a:xfrm>
            <a:off x="2882258" y="1838874"/>
            <a:ext cx="808343" cy="224175"/>
            <a:chOff x="2882258" y="1838874"/>
            <a:chExt cx="808343" cy="224175"/>
          </a:xfrm>
        </p:grpSpPr>
        <p:sp>
          <p:nvSpPr>
            <p:cNvPr id="130" name="Right Bracket 129"/>
            <p:cNvSpPr/>
            <p:nvPr/>
          </p:nvSpPr>
          <p:spPr>
            <a:xfrm rot="17722164">
              <a:off x="3539725" y="177221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1" name="Right Bracket 130"/>
            <p:cNvSpPr/>
            <p:nvPr/>
          </p:nvSpPr>
          <p:spPr>
            <a:xfrm rot="15592040">
              <a:off x="3237838" y="176115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2" name="Right Bracket 131"/>
            <p:cNvSpPr/>
            <p:nvPr/>
          </p:nvSpPr>
          <p:spPr>
            <a:xfrm rot="14282152">
              <a:off x="2959982" y="186157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3" name="Group 132"/>
            <p:cNvGrpSpPr/>
            <p:nvPr/>
          </p:nvGrpSpPr>
          <p:grpSpPr>
            <a:xfrm>
              <a:off x="3259777" y="1863024"/>
              <a:ext cx="90484" cy="200025"/>
              <a:chOff x="3259777" y="1863024"/>
              <a:chExt cx="90484" cy="200025"/>
            </a:xfrm>
          </p:grpSpPr>
          <p:grpSp>
            <p:nvGrpSpPr>
              <p:cNvPr id="134" name="Group 154"/>
              <p:cNvGrpSpPr>
                <a:grpSpLocks/>
              </p:cNvGrpSpPr>
              <p:nvPr/>
            </p:nvGrpSpPr>
            <p:grpSpPr bwMode="auto">
              <a:xfrm rot="21046078">
                <a:off x="3259777" y="1863024"/>
                <a:ext cx="76200" cy="200025"/>
                <a:chOff x="832" y="3174"/>
                <a:chExt cx="48" cy="126"/>
              </a:xfrm>
            </p:grpSpPr>
            <p:sp>
              <p:nvSpPr>
                <p:cNvPr id="136" name="Line 155"/>
                <p:cNvSpPr>
                  <a:spLocks noChangeAspect="1" noChangeShapeType="1"/>
                </p:cNvSpPr>
                <p:nvPr/>
              </p:nvSpPr>
              <p:spPr bwMode="auto">
                <a:xfrm>
                  <a:off x="832" y="32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37" name="Group 156"/>
                <p:cNvGrpSpPr>
                  <a:grpSpLocks/>
                </p:cNvGrpSpPr>
                <p:nvPr/>
              </p:nvGrpSpPr>
              <p:grpSpPr bwMode="auto">
                <a:xfrm>
                  <a:off x="835" y="3174"/>
                  <a:ext cx="42" cy="126"/>
                  <a:chOff x="835" y="3174"/>
                  <a:chExt cx="42" cy="126"/>
                </a:xfrm>
              </p:grpSpPr>
              <p:sp>
                <p:nvSpPr>
                  <p:cNvPr id="138" name="Line 157"/>
                  <p:cNvSpPr>
                    <a:spLocks noChangeAspect="1" noChangeShapeType="1"/>
                  </p:cNvSpPr>
                  <p:nvPr/>
                </p:nvSpPr>
                <p:spPr bwMode="auto">
                  <a:xfrm>
                    <a:off x="85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39" name="Freeform 158"/>
                  <p:cNvSpPr>
                    <a:spLocks/>
                  </p:cNvSpPr>
                  <p:nvPr/>
                </p:nvSpPr>
                <p:spPr bwMode="auto">
                  <a:xfrm>
                    <a:off x="83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35" name="Line 155"/>
              <p:cNvSpPr>
                <a:spLocks noChangeAspect="1" noChangeShapeType="1"/>
              </p:cNvSpPr>
              <p:nvPr/>
            </p:nvSpPr>
            <p:spPr bwMode="auto">
              <a:xfrm rot="21046078">
                <a:off x="3274061" y="2051143"/>
                <a:ext cx="76200"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grpSp>
      <p:grpSp>
        <p:nvGrpSpPr>
          <p:cNvPr id="140" name="Group 139"/>
          <p:cNvGrpSpPr/>
          <p:nvPr userDrawn="1"/>
        </p:nvGrpSpPr>
        <p:grpSpPr>
          <a:xfrm>
            <a:off x="3189656" y="2189837"/>
            <a:ext cx="299740" cy="359939"/>
            <a:chOff x="3189656" y="2189837"/>
            <a:chExt cx="299740" cy="359939"/>
          </a:xfrm>
        </p:grpSpPr>
        <p:grpSp>
          <p:nvGrpSpPr>
            <p:cNvPr id="141" name="Group 71"/>
            <p:cNvGrpSpPr>
              <a:grpSpLocks noChangeAspect="1"/>
            </p:cNvGrpSpPr>
            <p:nvPr/>
          </p:nvGrpSpPr>
          <p:grpSpPr bwMode="auto">
            <a:xfrm rot="7277736">
              <a:off x="3189656" y="2275109"/>
              <a:ext cx="182880" cy="182880"/>
              <a:chOff x="3024" y="3888"/>
              <a:chExt cx="192" cy="192"/>
            </a:xfrm>
          </p:grpSpPr>
          <p:sp>
            <p:nvSpPr>
              <p:cNvPr id="149"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50"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51"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52"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sp>
          <p:nvSpPr>
            <p:cNvPr id="142" name="Right Bracket 141"/>
            <p:cNvSpPr/>
            <p:nvPr/>
          </p:nvSpPr>
          <p:spPr>
            <a:xfrm rot="18039208">
              <a:off x="3338520" y="2112113"/>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43" name="Group 165"/>
            <p:cNvGrpSpPr>
              <a:grpSpLocks/>
            </p:cNvGrpSpPr>
            <p:nvPr/>
          </p:nvGrpSpPr>
          <p:grpSpPr bwMode="auto">
            <a:xfrm rot="1681270">
              <a:off x="3372429" y="2349751"/>
              <a:ext cx="76200" cy="200025"/>
              <a:chOff x="719" y="3635"/>
              <a:chExt cx="48" cy="126"/>
            </a:xfrm>
          </p:grpSpPr>
          <p:sp>
            <p:nvSpPr>
              <p:cNvPr id="144" name="Line 166"/>
              <p:cNvSpPr>
                <a:spLocks noChangeAspect="1" noChangeShapeType="1"/>
              </p:cNvSpPr>
              <p:nvPr/>
            </p:nvSpPr>
            <p:spPr bwMode="auto">
              <a:xfrm>
                <a:off x="719" y="37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45" name="Oval 167"/>
              <p:cNvSpPr>
                <a:spLocks noChangeAspect="1" noChangeArrowheads="1"/>
              </p:cNvSpPr>
              <p:nvPr/>
            </p:nvSpPr>
            <p:spPr bwMode="auto">
              <a:xfrm>
                <a:off x="721" y="3675"/>
                <a:ext cx="43" cy="43"/>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grpSp>
            <p:nvGrpSpPr>
              <p:cNvPr id="146" name="Group 168"/>
              <p:cNvGrpSpPr>
                <a:grpSpLocks/>
              </p:cNvGrpSpPr>
              <p:nvPr/>
            </p:nvGrpSpPr>
            <p:grpSpPr bwMode="auto">
              <a:xfrm>
                <a:off x="722" y="3635"/>
                <a:ext cx="42" cy="126"/>
                <a:chOff x="1225" y="3174"/>
                <a:chExt cx="42" cy="126"/>
              </a:xfrm>
            </p:grpSpPr>
            <p:sp>
              <p:nvSpPr>
                <p:cNvPr id="147" name="Line 169"/>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48" name="Freeform 170"/>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grpSp>
      <p:grpSp>
        <p:nvGrpSpPr>
          <p:cNvPr id="153" name="Group 152"/>
          <p:cNvGrpSpPr/>
          <p:nvPr userDrawn="1"/>
        </p:nvGrpSpPr>
        <p:grpSpPr>
          <a:xfrm>
            <a:off x="2333995" y="2637972"/>
            <a:ext cx="640665" cy="536634"/>
            <a:chOff x="2333995" y="2637972"/>
            <a:chExt cx="640665" cy="536634"/>
          </a:xfrm>
        </p:grpSpPr>
        <p:sp>
          <p:nvSpPr>
            <p:cNvPr id="154" name="Right Bracket 153"/>
            <p:cNvSpPr/>
            <p:nvPr/>
          </p:nvSpPr>
          <p:spPr>
            <a:xfrm rot="12429054">
              <a:off x="2333995" y="2898464"/>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55" name="Group 143"/>
            <p:cNvGrpSpPr>
              <a:grpSpLocks/>
            </p:cNvGrpSpPr>
            <p:nvPr/>
          </p:nvGrpSpPr>
          <p:grpSpPr bwMode="auto">
            <a:xfrm rot="1518501">
              <a:off x="2402858" y="2911081"/>
              <a:ext cx="68263" cy="263525"/>
              <a:chOff x="1037" y="3425"/>
              <a:chExt cx="43" cy="166"/>
            </a:xfrm>
          </p:grpSpPr>
          <p:grpSp>
            <p:nvGrpSpPr>
              <p:cNvPr id="160" name="Group 144"/>
              <p:cNvGrpSpPr>
                <a:grpSpLocks/>
              </p:cNvGrpSpPr>
              <p:nvPr/>
            </p:nvGrpSpPr>
            <p:grpSpPr bwMode="auto">
              <a:xfrm>
                <a:off x="1040" y="3486"/>
                <a:ext cx="38" cy="29"/>
                <a:chOff x="1110" y="3468"/>
                <a:chExt cx="38" cy="29"/>
              </a:xfrm>
            </p:grpSpPr>
            <p:sp>
              <p:nvSpPr>
                <p:cNvPr id="165" name="Line 145"/>
                <p:cNvSpPr>
                  <a:spLocks noChangeAspect="1" noChangeShapeType="1"/>
                </p:cNvSpPr>
                <p:nvPr/>
              </p:nvSpPr>
              <p:spPr bwMode="auto">
                <a:xfrm>
                  <a:off x="1110" y="3497"/>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66" name="Line 146"/>
                <p:cNvSpPr>
                  <a:spLocks noChangeAspect="1" noChangeShapeType="1"/>
                </p:cNvSpPr>
                <p:nvPr/>
              </p:nvSpPr>
              <p:spPr bwMode="auto">
                <a:xfrm>
                  <a:off x="1110" y="3468"/>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grpSp>
            <p:nvGrpSpPr>
              <p:cNvPr id="161" name="Group 147"/>
              <p:cNvGrpSpPr>
                <a:grpSpLocks/>
              </p:cNvGrpSpPr>
              <p:nvPr/>
            </p:nvGrpSpPr>
            <p:grpSpPr bwMode="auto">
              <a:xfrm>
                <a:off x="1037" y="3425"/>
                <a:ext cx="43" cy="166"/>
                <a:chOff x="2281" y="3955"/>
                <a:chExt cx="43" cy="166"/>
              </a:xfrm>
            </p:grpSpPr>
            <p:sp>
              <p:nvSpPr>
                <p:cNvPr id="162" name="Line 148"/>
                <p:cNvSpPr>
                  <a:spLocks noChangeAspect="1" noChangeShapeType="1"/>
                </p:cNvSpPr>
                <p:nvPr/>
              </p:nvSpPr>
              <p:spPr bwMode="auto">
                <a:xfrm>
                  <a:off x="2303" y="3956"/>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63" name="Oval 149"/>
                <p:cNvSpPr>
                  <a:spLocks noChangeAspect="1" noChangeArrowheads="1"/>
                </p:cNvSpPr>
                <p:nvPr/>
              </p:nvSpPr>
              <p:spPr bwMode="auto">
                <a:xfrm>
                  <a:off x="2281" y="4077"/>
                  <a:ext cx="43" cy="44"/>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sp>
              <p:nvSpPr>
                <p:cNvPr id="164" name="Freeform 150"/>
                <p:cNvSpPr>
                  <a:spLocks/>
                </p:cNvSpPr>
                <p:nvPr/>
              </p:nvSpPr>
              <p:spPr bwMode="auto">
                <a:xfrm>
                  <a:off x="2282" y="3955"/>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grpSp>
          <p:nvGrpSpPr>
            <p:cNvPr id="156" name="Group 133"/>
            <p:cNvGrpSpPr>
              <a:grpSpLocks/>
            </p:cNvGrpSpPr>
            <p:nvPr/>
          </p:nvGrpSpPr>
          <p:grpSpPr bwMode="auto">
            <a:xfrm>
              <a:off x="2906398" y="2637972"/>
              <a:ext cx="68262" cy="263535"/>
              <a:chOff x="2121" y="3879"/>
              <a:chExt cx="43" cy="166"/>
            </a:xfrm>
          </p:grpSpPr>
          <p:sp>
            <p:nvSpPr>
              <p:cNvPr id="157" name="Line 134"/>
              <p:cNvSpPr>
                <a:spLocks noChangeAspect="1" noChangeShapeType="1"/>
              </p:cNvSpPr>
              <p:nvPr/>
            </p:nvSpPr>
            <p:spPr bwMode="auto">
              <a:xfrm>
                <a:off x="2143" y="3882"/>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58" name="Oval 135"/>
              <p:cNvSpPr>
                <a:spLocks noChangeAspect="1" noChangeArrowheads="1"/>
              </p:cNvSpPr>
              <p:nvPr/>
            </p:nvSpPr>
            <p:spPr bwMode="auto">
              <a:xfrm>
                <a:off x="2121" y="4001"/>
                <a:ext cx="43" cy="44"/>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sp>
            <p:nvSpPr>
              <p:cNvPr id="159" name="Freeform 136"/>
              <p:cNvSpPr>
                <a:spLocks/>
              </p:cNvSpPr>
              <p:nvPr/>
            </p:nvSpPr>
            <p:spPr bwMode="auto">
              <a:xfrm>
                <a:off x="2122" y="3879"/>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grpSp>
        <p:nvGrpSpPr>
          <p:cNvPr id="167" name="Group 166"/>
          <p:cNvGrpSpPr/>
          <p:nvPr userDrawn="1"/>
        </p:nvGrpSpPr>
        <p:grpSpPr>
          <a:xfrm>
            <a:off x="2941927" y="2781015"/>
            <a:ext cx="528100" cy="564273"/>
            <a:chOff x="2941927" y="2781015"/>
            <a:chExt cx="528100" cy="564273"/>
          </a:xfrm>
        </p:grpSpPr>
        <p:grpSp>
          <p:nvGrpSpPr>
            <p:cNvPr id="168" name="Group 71"/>
            <p:cNvGrpSpPr>
              <a:grpSpLocks noChangeAspect="1"/>
            </p:cNvGrpSpPr>
            <p:nvPr/>
          </p:nvGrpSpPr>
          <p:grpSpPr bwMode="auto">
            <a:xfrm rot="13921564">
              <a:off x="3123353" y="3095523"/>
              <a:ext cx="182880" cy="182880"/>
              <a:chOff x="3024" y="3888"/>
              <a:chExt cx="192" cy="192"/>
            </a:xfrm>
          </p:grpSpPr>
          <p:sp>
            <p:nvSpPr>
              <p:cNvPr id="178"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79"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80"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81"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sp>
          <p:nvSpPr>
            <p:cNvPr id="169" name="Pentagon 168"/>
            <p:cNvSpPr>
              <a:spLocks noChangeAspect="1"/>
            </p:cNvSpPr>
            <p:nvPr/>
          </p:nvSpPr>
          <p:spPr>
            <a:xfrm rot="5400000">
              <a:off x="3189668" y="2832774"/>
              <a:ext cx="332117" cy="228600"/>
            </a:xfrm>
            <a:prstGeom prst="homePlate">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CP</a:t>
              </a:r>
            </a:p>
          </p:txBody>
        </p:sp>
        <p:grpSp>
          <p:nvGrpSpPr>
            <p:cNvPr id="170" name="Group 169"/>
            <p:cNvGrpSpPr/>
            <p:nvPr/>
          </p:nvGrpSpPr>
          <p:grpSpPr>
            <a:xfrm>
              <a:off x="2941927" y="3225207"/>
              <a:ext cx="200026" cy="120081"/>
              <a:chOff x="2941927" y="3225207"/>
              <a:chExt cx="200026" cy="120081"/>
            </a:xfrm>
          </p:grpSpPr>
          <p:grpSp>
            <p:nvGrpSpPr>
              <p:cNvPr id="171" name="Group 159"/>
              <p:cNvGrpSpPr>
                <a:grpSpLocks/>
              </p:cNvGrpSpPr>
              <p:nvPr/>
            </p:nvGrpSpPr>
            <p:grpSpPr bwMode="auto">
              <a:xfrm rot="13997241">
                <a:off x="3008602" y="3211938"/>
                <a:ext cx="66675" cy="200026"/>
                <a:chOff x="1225" y="3174"/>
                <a:chExt cx="42" cy="126"/>
              </a:xfrm>
            </p:grpSpPr>
            <p:sp>
              <p:nvSpPr>
                <p:cNvPr id="173" name="Line 160"/>
                <p:cNvSpPr>
                  <a:spLocks noChangeAspect="1" noChangeShapeType="1"/>
                </p:cNvSpPr>
                <p:nvPr/>
              </p:nvSpPr>
              <p:spPr bwMode="auto">
                <a:xfrm>
                  <a:off x="1227" y="3264"/>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74" name="Line 161"/>
                <p:cNvSpPr>
                  <a:spLocks noChangeAspect="1" noChangeShapeType="1"/>
                </p:cNvSpPr>
                <p:nvPr/>
              </p:nvSpPr>
              <p:spPr bwMode="auto">
                <a:xfrm>
                  <a:off x="1227" y="3235"/>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75" name="Group 162"/>
                <p:cNvGrpSpPr>
                  <a:grpSpLocks/>
                </p:cNvGrpSpPr>
                <p:nvPr/>
              </p:nvGrpSpPr>
              <p:grpSpPr bwMode="auto">
                <a:xfrm>
                  <a:off x="1225" y="3174"/>
                  <a:ext cx="42" cy="126"/>
                  <a:chOff x="1225" y="3174"/>
                  <a:chExt cx="42" cy="126"/>
                </a:xfrm>
              </p:grpSpPr>
              <p:sp>
                <p:nvSpPr>
                  <p:cNvPr id="176" name="Line 163"/>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77" name="Freeform 164"/>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72" name="Line 160"/>
              <p:cNvSpPr>
                <a:spLocks noChangeAspect="1" noChangeShapeType="1"/>
              </p:cNvSpPr>
              <p:nvPr/>
            </p:nvSpPr>
            <p:spPr bwMode="auto">
              <a:xfrm rot="13997241">
                <a:off x="3081840" y="3255370"/>
                <a:ext cx="60325"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grpSp>
      <p:grpSp>
        <p:nvGrpSpPr>
          <p:cNvPr id="182" name="Group 181"/>
          <p:cNvGrpSpPr/>
          <p:nvPr userDrawn="1"/>
        </p:nvGrpSpPr>
        <p:grpSpPr>
          <a:xfrm rot="19133764">
            <a:off x="2836539" y="3643181"/>
            <a:ext cx="182880" cy="300173"/>
            <a:chOff x="2907957" y="4672559"/>
            <a:chExt cx="182880" cy="300173"/>
          </a:xfrm>
        </p:grpSpPr>
        <p:grpSp>
          <p:nvGrpSpPr>
            <p:cNvPr id="183" name="Group 375"/>
            <p:cNvGrpSpPr>
              <a:grpSpLocks/>
            </p:cNvGrpSpPr>
            <p:nvPr/>
          </p:nvGrpSpPr>
          <p:grpSpPr bwMode="auto">
            <a:xfrm>
              <a:off x="2965978" y="4672559"/>
              <a:ext cx="63500" cy="246063"/>
              <a:chOff x="1105" y="1142"/>
              <a:chExt cx="40" cy="155"/>
            </a:xfrm>
          </p:grpSpPr>
          <p:grpSp>
            <p:nvGrpSpPr>
              <p:cNvPr id="187" name="Group 376"/>
              <p:cNvGrpSpPr>
                <a:grpSpLocks/>
              </p:cNvGrpSpPr>
              <p:nvPr/>
            </p:nvGrpSpPr>
            <p:grpSpPr bwMode="auto">
              <a:xfrm>
                <a:off x="1107" y="1154"/>
                <a:ext cx="37" cy="143"/>
                <a:chOff x="1106" y="1154"/>
                <a:chExt cx="37" cy="143"/>
              </a:xfrm>
            </p:grpSpPr>
            <p:sp>
              <p:nvSpPr>
                <p:cNvPr id="191" name="Line 377"/>
                <p:cNvSpPr>
                  <a:spLocks noChangeAspect="1" noChangeShapeType="1"/>
                </p:cNvSpPr>
                <p:nvPr/>
              </p:nvSpPr>
              <p:spPr bwMode="auto">
                <a:xfrm>
                  <a:off x="1124" y="1154"/>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92" name="Line 378"/>
                <p:cNvSpPr>
                  <a:spLocks noChangeAspect="1" noChangeShapeType="1"/>
                </p:cNvSpPr>
                <p:nvPr/>
              </p:nvSpPr>
              <p:spPr bwMode="auto">
                <a:xfrm flipH="1">
                  <a:off x="1106" y="1270"/>
                  <a:ext cx="18" cy="27"/>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93" name="Line 379"/>
                <p:cNvSpPr>
                  <a:spLocks noChangeAspect="1" noChangeShapeType="1"/>
                </p:cNvSpPr>
                <p:nvPr/>
              </p:nvSpPr>
              <p:spPr bwMode="auto">
                <a:xfrm>
                  <a:off x="1125" y="1270"/>
                  <a:ext cx="18" cy="27"/>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sp>
            <p:nvSpPr>
              <p:cNvPr id="188" name="Line 380"/>
              <p:cNvSpPr>
                <a:spLocks noChangeAspect="1" noChangeShapeType="1"/>
              </p:cNvSpPr>
              <p:nvPr/>
            </p:nvSpPr>
            <p:spPr bwMode="auto">
              <a:xfrm>
                <a:off x="1107" y="1230"/>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89" name="Line 381"/>
              <p:cNvSpPr>
                <a:spLocks noChangeAspect="1" noChangeShapeType="1"/>
              </p:cNvSpPr>
              <p:nvPr/>
            </p:nvSpPr>
            <p:spPr bwMode="auto">
              <a:xfrm>
                <a:off x="1107" y="1202"/>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90" name="Freeform 383"/>
              <p:cNvSpPr>
                <a:spLocks noChangeAspect="1"/>
              </p:cNvSpPr>
              <p:nvPr/>
            </p:nvSpPr>
            <p:spPr bwMode="auto">
              <a:xfrm>
                <a:off x="1105" y="1142"/>
                <a:ext cx="40" cy="152"/>
              </a:xfrm>
              <a:custGeom>
                <a:avLst/>
                <a:gdLst/>
                <a:ahLst/>
                <a:cxnLst>
                  <a:cxn ang="0">
                    <a:pos x="1" y="368"/>
                  </a:cxn>
                  <a:cxn ang="0">
                    <a:pos x="2" y="344"/>
                  </a:cxn>
                  <a:cxn ang="0">
                    <a:pos x="8" y="296"/>
                  </a:cxn>
                  <a:cxn ang="0">
                    <a:pos x="17" y="263"/>
                  </a:cxn>
                  <a:cxn ang="0">
                    <a:pos x="26" y="234"/>
                  </a:cxn>
                  <a:cxn ang="0">
                    <a:pos x="41" y="204"/>
                  </a:cxn>
                  <a:cxn ang="0">
                    <a:pos x="61" y="170"/>
                  </a:cxn>
                  <a:cxn ang="0">
                    <a:pos x="80" y="143"/>
                  </a:cxn>
                  <a:cxn ang="0">
                    <a:pos x="104" y="114"/>
                  </a:cxn>
                  <a:cxn ang="0">
                    <a:pos x="130" y="90"/>
                  </a:cxn>
                  <a:cxn ang="0">
                    <a:pos x="154" y="72"/>
                  </a:cxn>
                  <a:cxn ang="0">
                    <a:pos x="176" y="56"/>
                  </a:cxn>
                  <a:cxn ang="0">
                    <a:pos x="206" y="38"/>
                  </a:cxn>
                  <a:cxn ang="0">
                    <a:pos x="239" y="24"/>
                  </a:cxn>
                  <a:cxn ang="0">
                    <a:pos x="275" y="12"/>
                  </a:cxn>
                  <a:cxn ang="0">
                    <a:pos x="310" y="5"/>
                  </a:cxn>
                  <a:cxn ang="0">
                    <a:pos x="355" y="0"/>
                  </a:cxn>
                  <a:cxn ang="0">
                    <a:pos x="388" y="0"/>
                  </a:cxn>
                  <a:cxn ang="0">
                    <a:pos x="436" y="6"/>
                  </a:cxn>
                  <a:cxn ang="0">
                    <a:pos x="482" y="17"/>
                  </a:cxn>
                  <a:cxn ang="0">
                    <a:pos x="517" y="30"/>
                  </a:cxn>
                  <a:cxn ang="0">
                    <a:pos x="545" y="42"/>
                  </a:cxn>
                  <a:cxn ang="0">
                    <a:pos x="572" y="59"/>
                  </a:cxn>
                  <a:cxn ang="0">
                    <a:pos x="592" y="72"/>
                  </a:cxn>
                  <a:cxn ang="0">
                    <a:pos x="605" y="84"/>
                  </a:cxn>
                  <a:cxn ang="0">
                    <a:pos x="623" y="101"/>
                  </a:cxn>
                  <a:cxn ang="0">
                    <a:pos x="640" y="116"/>
                  </a:cxn>
                  <a:cxn ang="0">
                    <a:pos x="655" y="132"/>
                  </a:cxn>
                  <a:cxn ang="0">
                    <a:pos x="673" y="158"/>
                  </a:cxn>
                  <a:cxn ang="0">
                    <a:pos x="689" y="183"/>
                  </a:cxn>
                  <a:cxn ang="0">
                    <a:pos x="701" y="204"/>
                  </a:cxn>
                  <a:cxn ang="0">
                    <a:pos x="713" y="231"/>
                  </a:cxn>
                  <a:cxn ang="0">
                    <a:pos x="725" y="261"/>
                  </a:cxn>
                  <a:cxn ang="0">
                    <a:pos x="731" y="285"/>
                  </a:cxn>
                  <a:cxn ang="0">
                    <a:pos x="736" y="320"/>
                  </a:cxn>
                  <a:cxn ang="0">
                    <a:pos x="739" y="351"/>
                  </a:cxn>
                  <a:cxn ang="0">
                    <a:pos x="742" y="2841"/>
                  </a:cxn>
                </a:cxnLst>
                <a:rect l="0" t="0" r="r" b="b"/>
                <a:pathLst>
                  <a:path w="742" h="2841">
                    <a:moveTo>
                      <a:pt x="0" y="2841"/>
                    </a:moveTo>
                    <a:lnTo>
                      <a:pt x="1" y="368"/>
                    </a:lnTo>
                    <a:lnTo>
                      <a:pt x="2" y="367"/>
                    </a:lnTo>
                    <a:lnTo>
                      <a:pt x="2" y="344"/>
                    </a:lnTo>
                    <a:lnTo>
                      <a:pt x="5" y="318"/>
                    </a:lnTo>
                    <a:lnTo>
                      <a:pt x="8" y="296"/>
                    </a:lnTo>
                    <a:lnTo>
                      <a:pt x="13" y="279"/>
                    </a:lnTo>
                    <a:lnTo>
                      <a:pt x="17" y="263"/>
                    </a:lnTo>
                    <a:lnTo>
                      <a:pt x="22" y="248"/>
                    </a:lnTo>
                    <a:lnTo>
                      <a:pt x="26" y="234"/>
                    </a:lnTo>
                    <a:lnTo>
                      <a:pt x="32" y="222"/>
                    </a:lnTo>
                    <a:lnTo>
                      <a:pt x="41" y="204"/>
                    </a:lnTo>
                    <a:lnTo>
                      <a:pt x="50" y="188"/>
                    </a:lnTo>
                    <a:lnTo>
                      <a:pt x="61" y="170"/>
                    </a:lnTo>
                    <a:lnTo>
                      <a:pt x="70" y="158"/>
                    </a:lnTo>
                    <a:lnTo>
                      <a:pt x="80" y="143"/>
                    </a:lnTo>
                    <a:lnTo>
                      <a:pt x="92" y="129"/>
                    </a:lnTo>
                    <a:lnTo>
                      <a:pt x="104" y="114"/>
                    </a:lnTo>
                    <a:lnTo>
                      <a:pt x="119" y="101"/>
                    </a:lnTo>
                    <a:lnTo>
                      <a:pt x="130" y="90"/>
                    </a:lnTo>
                    <a:lnTo>
                      <a:pt x="140" y="81"/>
                    </a:lnTo>
                    <a:lnTo>
                      <a:pt x="154" y="72"/>
                    </a:lnTo>
                    <a:lnTo>
                      <a:pt x="164" y="65"/>
                    </a:lnTo>
                    <a:lnTo>
                      <a:pt x="176" y="56"/>
                    </a:lnTo>
                    <a:lnTo>
                      <a:pt x="193" y="47"/>
                    </a:lnTo>
                    <a:lnTo>
                      <a:pt x="206" y="38"/>
                    </a:lnTo>
                    <a:lnTo>
                      <a:pt x="223" y="32"/>
                    </a:lnTo>
                    <a:lnTo>
                      <a:pt x="239" y="24"/>
                    </a:lnTo>
                    <a:lnTo>
                      <a:pt x="257" y="18"/>
                    </a:lnTo>
                    <a:lnTo>
                      <a:pt x="275" y="12"/>
                    </a:lnTo>
                    <a:lnTo>
                      <a:pt x="290" y="8"/>
                    </a:lnTo>
                    <a:lnTo>
                      <a:pt x="310" y="5"/>
                    </a:lnTo>
                    <a:lnTo>
                      <a:pt x="332" y="2"/>
                    </a:lnTo>
                    <a:lnTo>
                      <a:pt x="355" y="0"/>
                    </a:lnTo>
                    <a:lnTo>
                      <a:pt x="373" y="0"/>
                    </a:lnTo>
                    <a:lnTo>
                      <a:pt x="388" y="0"/>
                    </a:lnTo>
                    <a:lnTo>
                      <a:pt x="410" y="2"/>
                    </a:lnTo>
                    <a:lnTo>
                      <a:pt x="436" y="6"/>
                    </a:lnTo>
                    <a:lnTo>
                      <a:pt x="461" y="11"/>
                    </a:lnTo>
                    <a:lnTo>
                      <a:pt x="482" y="17"/>
                    </a:lnTo>
                    <a:lnTo>
                      <a:pt x="503" y="24"/>
                    </a:lnTo>
                    <a:lnTo>
                      <a:pt x="517" y="30"/>
                    </a:lnTo>
                    <a:lnTo>
                      <a:pt x="530" y="36"/>
                    </a:lnTo>
                    <a:lnTo>
                      <a:pt x="545" y="42"/>
                    </a:lnTo>
                    <a:lnTo>
                      <a:pt x="559" y="51"/>
                    </a:lnTo>
                    <a:lnTo>
                      <a:pt x="572" y="59"/>
                    </a:lnTo>
                    <a:lnTo>
                      <a:pt x="583" y="66"/>
                    </a:lnTo>
                    <a:lnTo>
                      <a:pt x="592" y="72"/>
                    </a:lnTo>
                    <a:lnTo>
                      <a:pt x="598" y="77"/>
                    </a:lnTo>
                    <a:lnTo>
                      <a:pt x="605" y="84"/>
                    </a:lnTo>
                    <a:lnTo>
                      <a:pt x="614" y="92"/>
                    </a:lnTo>
                    <a:lnTo>
                      <a:pt x="623" y="101"/>
                    </a:lnTo>
                    <a:lnTo>
                      <a:pt x="631" y="107"/>
                    </a:lnTo>
                    <a:lnTo>
                      <a:pt x="640" y="116"/>
                    </a:lnTo>
                    <a:lnTo>
                      <a:pt x="647" y="123"/>
                    </a:lnTo>
                    <a:lnTo>
                      <a:pt x="655" y="132"/>
                    </a:lnTo>
                    <a:lnTo>
                      <a:pt x="661" y="143"/>
                    </a:lnTo>
                    <a:lnTo>
                      <a:pt x="673" y="158"/>
                    </a:lnTo>
                    <a:lnTo>
                      <a:pt x="683" y="173"/>
                    </a:lnTo>
                    <a:lnTo>
                      <a:pt x="689" y="183"/>
                    </a:lnTo>
                    <a:lnTo>
                      <a:pt x="695" y="194"/>
                    </a:lnTo>
                    <a:lnTo>
                      <a:pt x="701" y="204"/>
                    </a:lnTo>
                    <a:lnTo>
                      <a:pt x="707" y="218"/>
                    </a:lnTo>
                    <a:lnTo>
                      <a:pt x="713" y="231"/>
                    </a:lnTo>
                    <a:lnTo>
                      <a:pt x="719" y="246"/>
                    </a:lnTo>
                    <a:lnTo>
                      <a:pt x="725" y="261"/>
                    </a:lnTo>
                    <a:lnTo>
                      <a:pt x="730" y="275"/>
                    </a:lnTo>
                    <a:lnTo>
                      <a:pt x="731" y="285"/>
                    </a:lnTo>
                    <a:lnTo>
                      <a:pt x="734" y="303"/>
                    </a:lnTo>
                    <a:lnTo>
                      <a:pt x="736" y="320"/>
                    </a:lnTo>
                    <a:lnTo>
                      <a:pt x="739" y="341"/>
                    </a:lnTo>
                    <a:lnTo>
                      <a:pt x="739" y="351"/>
                    </a:lnTo>
                    <a:lnTo>
                      <a:pt x="740" y="369"/>
                    </a:lnTo>
                    <a:lnTo>
                      <a:pt x="742" y="2841"/>
                    </a:lnTo>
                  </a:path>
                </a:pathLst>
              </a:custGeom>
              <a:noFill/>
              <a:ln w="19050" cap="flat" cmpd="sng">
                <a:solidFill>
                  <a:schemeClr val="tx1"/>
                </a:solidFill>
                <a:prstDash val="solid"/>
                <a:round/>
                <a:headEnd/>
                <a:tailEnd/>
              </a:ln>
              <a:effectLst/>
            </p:spPr>
            <p:txBody>
              <a:bodyPr wrap="none" anchor="ctr"/>
              <a:lstStyle/>
              <a:p>
                <a:endParaRPr lang="en-US"/>
              </a:p>
            </p:txBody>
          </p:sp>
        </p:grpSp>
        <p:sp>
          <p:nvSpPr>
            <p:cNvPr id="184" name="Oval 74"/>
            <p:cNvSpPr>
              <a:spLocks noChangeArrowheads="1"/>
            </p:cNvSpPr>
            <p:nvPr/>
          </p:nvSpPr>
          <p:spPr bwMode="auto">
            <a:xfrm rot="10800000">
              <a:off x="3045117" y="4927012"/>
              <a:ext cx="45720" cy="45720"/>
            </a:xfrm>
            <a:prstGeom prst="ellipse">
              <a:avLst/>
            </a:prstGeom>
            <a:noFill/>
            <a:ln w="19050">
              <a:solidFill>
                <a:schemeClr val="tx1"/>
              </a:solidFill>
              <a:round/>
              <a:headEnd/>
              <a:tailEnd/>
            </a:ln>
            <a:effectLst/>
          </p:spPr>
          <p:txBody>
            <a:bodyPr wrap="none" anchor="ctr"/>
            <a:lstStyle/>
            <a:p>
              <a:endParaRPr lang="en-US"/>
            </a:p>
          </p:txBody>
        </p:sp>
        <p:sp>
          <p:nvSpPr>
            <p:cNvPr id="185" name="Oval 75"/>
            <p:cNvSpPr>
              <a:spLocks noChangeArrowheads="1"/>
            </p:cNvSpPr>
            <p:nvPr/>
          </p:nvSpPr>
          <p:spPr bwMode="auto">
            <a:xfrm rot="10800000">
              <a:off x="2907957" y="4927012"/>
              <a:ext cx="45720" cy="45720"/>
            </a:xfrm>
            <a:prstGeom prst="ellipse">
              <a:avLst/>
            </a:prstGeom>
            <a:noFill/>
            <a:ln w="19050">
              <a:solidFill>
                <a:schemeClr val="tx1"/>
              </a:solidFill>
              <a:round/>
              <a:headEnd/>
              <a:tailEnd/>
            </a:ln>
            <a:effectLst/>
          </p:spPr>
          <p:txBody>
            <a:bodyPr wrap="none" anchor="ctr"/>
            <a:lstStyle/>
            <a:p>
              <a:endParaRPr lang="en-US"/>
            </a:p>
          </p:txBody>
        </p:sp>
        <p:cxnSp>
          <p:nvCxnSpPr>
            <p:cNvPr id="186" name="Straight Connector 185"/>
            <p:cNvCxnSpPr/>
            <p:nvPr/>
          </p:nvCxnSpPr>
          <p:spPr>
            <a:xfrm>
              <a:off x="2930817" y="4922250"/>
              <a:ext cx="1371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4" name="Isosceles Triangle 193"/>
          <p:cNvSpPr>
            <a:spLocks noChangeAspect="1"/>
          </p:cNvSpPr>
          <p:nvPr userDrawn="1"/>
        </p:nvSpPr>
        <p:spPr>
          <a:xfrm>
            <a:off x="5012198" y="2597181"/>
            <a:ext cx="530352" cy="457200"/>
          </a:xfrm>
          <a:prstGeom prst="triangle">
            <a:avLst/>
          </a:prstGeom>
          <a:solidFill>
            <a:schemeClr val="bg1"/>
          </a:solidFill>
          <a:ln>
            <a:solidFill>
              <a:srgbClr val="4F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ndParaRPr>
          </a:p>
        </p:txBody>
      </p:sp>
    </p:spTree>
    <p:extLst>
      <p:ext uri="{BB962C8B-B14F-4D97-AF65-F5344CB8AC3E}">
        <p14:creationId xmlns:p14="http://schemas.microsoft.com/office/powerpoint/2010/main" val="977601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grpSp>
        <p:nvGrpSpPr>
          <p:cNvPr id="3" name="Group 23"/>
          <p:cNvGrpSpPr>
            <a:grpSpLocks/>
          </p:cNvGrpSpPr>
          <p:nvPr/>
        </p:nvGrpSpPr>
        <p:grpSpPr bwMode="auto">
          <a:xfrm rot="5400000">
            <a:off x="-1362998"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1425040"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1653640"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1280561"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463319"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2871848"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3042534"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90282"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33" name="Group 32"/>
          <p:cNvGrpSpPr/>
          <p:nvPr userDrawn="1"/>
        </p:nvGrpSpPr>
        <p:grpSpPr>
          <a:xfrm>
            <a:off x="1843306" y="121913"/>
            <a:ext cx="1875770" cy="471220"/>
            <a:chOff x="2484575" y="620682"/>
            <a:chExt cx="1875770" cy="471220"/>
          </a:xfrm>
        </p:grpSpPr>
        <p:sp>
          <p:nvSpPr>
            <p:cNvPr id="34" name="Isosceles Triangle 33"/>
            <p:cNvSpPr>
              <a:spLocks noChangeAspect="1"/>
            </p:cNvSpPr>
            <p:nvPr/>
          </p:nvSpPr>
          <p:spPr>
            <a:xfrm>
              <a:off x="3517346"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2484575" y="620682"/>
              <a:ext cx="1875770" cy="369332"/>
            </a:xfrm>
            <a:prstGeom prst="rect">
              <a:avLst/>
            </a:prstGeom>
            <a:noFill/>
          </p:spPr>
          <p:txBody>
            <a:bodyPr wrap="none" rtlCol="0">
              <a:spAutoFit/>
            </a:bodyPr>
            <a:lstStyle/>
            <a:p>
              <a:r>
                <a:rPr lang="en-US" b="1" dirty="0">
                  <a:solidFill>
                    <a:schemeClr val="tx1"/>
                  </a:solidFill>
                </a:rPr>
                <a:t>COP Ranch House</a:t>
              </a:r>
            </a:p>
          </p:txBody>
        </p:sp>
      </p:grpSp>
      <p:sp>
        <p:nvSpPr>
          <p:cNvPr id="39" name="AutoShape 10"/>
          <p:cNvSpPr>
            <a:spLocks noChangeArrowheads="1"/>
          </p:cNvSpPr>
          <p:nvPr userDrawn="1"/>
        </p:nvSpPr>
        <p:spPr bwMode="auto">
          <a:xfrm>
            <a:off x="135805" y="2594100"/>
            <a:ext cx="1025525" cy="587375"/>
          </a:xfrm>
          <a:prstGeom prst="wedgeRectCallout">
            <a:avLst>
              <a:gd name="adj1" fmla="val 62116"/>
              <a:gd name="adj2" fmla="val 127912"/>
            </a:avLst>
          </a:prstGeom>
          <a:solidFill>
            <a:srgbClr val="FFFF00"/>
          </a:solidFill>
          <a:ln w="9525">
            <a:solidFill>
              <a:schemeClr val="tx1"/>
            </a:solidFill>
            <a:miter lim="800000"/>
            <a:headEnd/>
            <a:tailEnd/>
          </a:ln>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800" b="1">
                <a:latin typeface="Arial" panose="020B0604020202020204" pitchFamily="34" charset="0"/>
              </a:rPr>
              <a:t>District Center</a:t>
            </a:r>
          </a:p>
        </p:txBody>
      </p:sp>
      <p:grpSp>
        <p:nvGrpSpPr>
          <p:cNvPr id="42" name="Group 41"/>
          <p:cNvGrpSpPr/>
          <p:nvPr userDrawn="1"/>
        </p:nvGrpSpPr>
        <p:grpSpPr>
          <a:xfrm>
            <a:off x="59560"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1280420"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Tree>
    <p:extLst>
      <p:ext uri="{BB962C8B-B14F-4D97-AF65-F5344CB8AC3E}">
        <p14:creationId xmlns:p14="http://schemas.microsoft.com/office/powerpoint/2010/main" val="135490753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grpSp>
        <p:nvGrpSpPr>
          <p:cNvPr id="3" name="Group 23"/>
          <p:cNvGrpSpPr>
            <a:grpSpLocks/>
          </p:cNvGrpSpPr>
          <p:nvPr/>
        </p:nvGrpSpPr>
        <p:grpSpPr bwMode="auto">
          <a:xfrm rot="5400000">
            <a:off x="-1362998"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1425040"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1653640"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1280561"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463319"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2871848"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3042534"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90282"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33" name="Group 32"/>
          <p:cNvGrpSpPr/>
          <p:nvPr userDrawn="1"/>
        </p:nvGrpSpPr>
        <p:grpSpPr>
          <a:xfrm>
            <a:off x="1843306" y="121913"/>
            <a:ext cx="1875770" cy="471220"/>
            <a:chOff x="2484575" y="620682"/>
            <a:chExt cx="1875770" cy="471220"/>
          </a:xfrm>
        </p:grpSpPr>
        <p:sp>
          <p:nvSpPr>
            <p:cNvPr id="34" name="Isosceles Triangle 33"/>
            <p:cNvSpPr>
              <a:spLocks noChangeAspect="1"/>
            </p:cNvSpPr>
            <p:nvPr/>
          </p:nvSpPr>
          <p:spPr>
            <a:xfrm>
              <a:off x="3517346"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2484575" y="620682"/>
              <a:ext cx="1875770" cy="369332"/>
            </a:xfrm>
            <a:prstGeom prst="rect">
              <a:avLst/>
            </a:prstGeom>
            <a:noFill/>
          </p:spPr>
          <p:txBody>
            <a:bodyPr wrap="none" rtlCol="0">
              <a:spAutoFit/>
            </a:bodyPr>
            <a:lstStyle/>
            <a:p>
              <a:r>
                <a:rPr lang="en-US" b="1" dirty="0">
                  <a:solidFill>
                    <a:schemeClr val="tx1"/>
                  </a:solidFill>
                </a:rPr>
                <a:t>COP Ranch House</a:t>
              </a:r>
            </a:p>
          </p:txBody>
        </p:sp>
      </p:grpSp>
      <p:sp>
        <p:nvSpPr>
          <p:cNvPr id="39" name="AutoShape 10"/>
          <p:cNvSpPr>
            <a:spLocks noChangeArrowheads="1"/>
          </p:cNvSpPr>
          <p:nvPr userDrawn="1"/>
        </p:nvSpPr>
        <p:spPr bwMode="auto">
          <a:xfrm>
            <a:off x="135805" y="2594100"/>
            <a:ext cx="1025525" cy="587375"/>
          </a:xfrm>
          <a:prstGeom prst="wedgeRectCallout">
            <a:avLst>
              <a:gd name="adj1" fmla="val 62116"/>
              <a:gd name="adj2" fmla="val 127912"/>
            </a:avLst>
          </a:prstGeom>
          <a:solidFill>
            <a:srgbClr val="FFFF00"/>
          </a:solidFill>
          <a:ln w="9525">
            <a:solidFill>
              <a:schemeClr val="tx1"/>
            </a:solidFill>
            <a:miter lim="800000"/>
            <a:headEnd/>
            <a:tailEnd/>
          </a:ln>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800" b="1">
                <a:latin typeface="Arial" panose="020B0604020202020204" pitchFamily="34" charset="0"/>
              </a:rPr>
              <a:t>District Center</a:t>
            </a:r>
          </a:p>
        </p:txBody>
      </p:sp>
      <p:grpSp>
        <p:nvGrpSpPr>
          <p:cNvPr id="42" name="Group 41"/>
          <p:cNvGrpSpPr/>
          <p:nvPr userDrawn="1"/>
        </p:nvGrpSpPr>
        <p:grpSpPr>
          <a:xfrm>
            <a:off x="59560"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1280420"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0" name="Oval 19"/>
          <p:cNvSpPr>
            <a:spLocks noChangeAspect="1"/>
          </p:cNvSpPr>
          <p:nvPr userDrawn="1"/>
        </p:nvSpPr>
        <p:spPr>
          <a:xfrm>
            <a:off x="1740971" y="1774978"/>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userDrawn="1"/>
        </p:nvSpPr>
        <p:spPr>
          <a:xfrm>
            <a:off x="1000729" y="1694987"/>
            <a:ext cx="655949" cy="369332"/>
          </a:xfrm>
          <a:prstGeom prst="rect">
            <a:avLst/>
          </a:prstGeom>
          <a:noFill/>
        </p:spPr>
        <p:txBody>
          <a:bodyPr wrap="none" rtlCol="0">
            <a:spAutoFit/>
          </a:bodyPr>
          <a:lstStyle/>
          <a:p>
            <a:r>
              <a:rPr lang="en-US" b="1" dirty="0">
                <a:solidFill>
                  <a:schemeClr val="tx1"/>
                </a:solidFill>
              </a:rPr>
              <a:t>Bella</a:t>
            </a:r>
          </a:p>
        </p:txBody>
      </p:sp>
    </p:spTree>
    <p:extLst>
      <p:ext uri="{BB962C8B-B14F-4D97-AF65-F5344CB8AC3E}">
        <p14:creationId xmlns:p14="http://schemas.microsoft.com/office/powerpoint/2010/main" val="29598552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grpSp>
        <p:nvGrpSpPr>
          <p:cNvPr id="3" name="Group 23"/>
          <p:cNvGrpSpPr>
            <a:grpSpLocks/>
          </p:cNvGrpSpPr>
          <p:nvPr/>
        </p:nvGrpSpPr>
        <p:grpSpPr bwMode="auto">
          <a:xfrm rot="5400000">
            <a:off x="-1362998"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1425040"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1653640"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1280561"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463319"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2871848"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3042534"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90282"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33" name="Group 32"/>
          <p:cNvGrpSpPr/>
          <p:nvPr userDrawn="1"/>
        </p:nvGrpSpPr>
        <p:grpSpPr>
          <a:xfrm>
            <a:off x="1843306" y="121913"/>
            <a:ext cx="1875770" cy="471220"/>
            <a:chOff x="2484575" y="620682"/>
            <a:chExt cx="1875770" cy="471220"/>
          </a:xfrm>
        </p:grpSpPr>
        <p:sp>
          <p:nvSpPr>
            <p:cNvPr id="34" name="Isosceles Triangle 33"/>
            <p:cNvSpPr>
              <a:spLocks noChangeAspect="1"/>
            </p:cNvSpPr>
            <p:nvPr/>
          </p:nvSpPr>
          <p:spPr>
            <a:xfrm>
              <a:off x="3517346"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2484575" y="620682"/>
              <a:ext cx="1875770" cy="369332"/>
            </a:xfrm>
            <a:prstGeom prst="rect">
              <a:avLst/>
            </a:prstGeom>
            <a:noFill/>
          </p:spPr>
          <p:txBody>
            <a:bodyPr wrap="none" rtlCol="0">
              <a:spAutoFit/>
            </a:bodyPr>
            <a:lstStyle/>
            <a:p>
              <a:r>
                <a:rPr lang="en-US" b="1" dirty="0">
                  <a:solidFill>
                    <a:schemeClr val="tx1"/>
                  </a:solidFill>
                </a:rPr>
                <a:t>COP Ranch House</a:t>
              </a:r>
            </a:p>
          </p:txBody>
        </p:sp>
      </p:grpSp>
      <p:sp>
        <p:nvSpPr>
          <p:cNvPr id="39" name="AutoShape 10"/>
          <p:cNvSpPr>
            <a:spLocks noChangeArrowheads="1"/>
          </p:cNvSpPr>
          <p:nvPr userDrawn="1"/>
        </p:nvSpPr>
        <p:spPr bwMode="auto">
          <a:xfrm>
            <a:off x="135805" y="2594100"/>
            <a:ext cx="1025525" cy="587375"/>
          </a:xfrm>
          <a:prstGeom prst="wedgeRectCallout">
            <a:avLst>
              <a:gd name="adj1" fmla="val 62116"/>
              <a:gd name="adj2" fmla="val 127912"/>
            </a:avLst>
          </a:prstGeom>
          <a:solidFill>
            <a:srgbClr val="FFFF00"/>
          </a:solidFill>
          <a:ln w="9525">
            <a:solidFill>
              <a:schemeClr val="tx1"/>
            </a:solidFill>
            <a:miter lim="800000"/>
            <a:headEnd/>
            <a:tailEnd/>
          </a:ln>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800" b="1">
                <a:latin typeface="Arial" panose="020B0604020202020204" pitchFamily="34" charset="0"/>
              </a:rPr>
              <a:t>District Center</a:t>
            </a:r>
          </a:p>
        </p:txBody>
      </p:sp>
      <p:grpSp>
        <p:nvGrpSpPr>
          <p:cNvPr id="42" name="Group 41"/>
          <p:cNvGrpSpPr/>
          <p:nvPr userDrawn="1"/>
        </p:nvGrpSpPr>
        <p:grpSpPr>
          <a:xfrm>
            <a:off x="59560"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1280420"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0" name="Oval 19"/>
          <p:cNvSpPr>
            <a:spLocks noChangeAspect="1"/>
          </p:cNvSpPr>
          <p:nvPr userDrawn="1"/>
        </p:nvSpPr>
        <p:spPr>
          <a:xfrm>
            <a:off x="1740971" y="1774978"/>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userDrawn="1"/>
        </p:nvSpPr>
        <p:spPr>
          <a:xfrm>
            <a:off x="1000729" y="1694987"/>
            <a:ext cx="655949" cy="369332"/>
          </a:xfrm>
          <a:prstGeom prst="rect">
            <a:avLst/>
          </a:prstGeom>
          <a:noFill/>
        </p:spPr>
        <p:txBody>
          <a:bodyPr wrap="none" rtlCol="0">
            <a:spAutoFit/>
          </a:bodyPr>
          <a:lstStyle/>
          <a:p>
            <a:r>
              <a:rPr lang="en-US" b="1" dirty="0">
                <a:solidFill>
                  <a:schemeClr val="tx1"/>
                </a:solidFill>
              </a:rPr>
              <a:t>Bella</a:t>
            </a:r>
          </a:p>
        </p:txBody>
      </p:sp>
      <p:grpSp>
        <p:nvGrpSpPr>
          <p:cNvPr id="22" name="Group 21"/>
          <p:cNvGrpSpPr/>
          <p:nvPr userDrawn="1"/>
        </p:nvGrpSpPr>
        <p:grpSpPr>
          <a:xfrm>
            <a:off x="617080" y="1421930"/>
            <a:ext cx="1197606" cy="411741"/>
            <a:chOff x="664580" y="1469430"/>
            <a:chExt cx="1197606" cy="411741"/>
          </a:xfrm>
        </p:grpSpPr>
        <p:sp>
          <p:nvSpPr>
            <p:cNvPr id="23" name="Isosceles Triangle 22"/>
            <p:cNvSpPr>
              <a:spLocks noChangeAspect="1"/>
            </p:cNvSpPr>
            <p:nvPr/>
          </p:nvSpPr>
          <p:spPr>
            <a:xfrm>
              <a:off x="1650045" y="1698291"/>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664580" y="1469430"/>
              <a:ext cx="1107932" cy="369332"/>
            </a:xfrm>
            <a:prstGeom prst="rect">
              <a:avLst/>
            </a:prstGeom>
            <a:noFill/>
          </p:spPr>
          <p:txBody>
            <a:bodyPr wrap="none" rtlCol="0">
              <a:spAutoFit/>
            </a:bodyPr>
            <a:lstStyle/>
            <a:p>
              <a:r>
                <a:rPr lang="en-US" b="1" dirty="0"/>
                <a:t>COP Bella</a:t>
              </a:r>
            </a:p>
          </p:txBody>
        </p:sp>
      </p:grpSp>
    </p:spTree>
    <p:extLst>
      <p:ext uri="{BB962C8B-B14F-4D97-AF65-F5344CB8AC3E}">
        <p14:creationId xmlns:p14="http://schemas.microsoft.com/office/powerpoint/2010/main" val="38701581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grpSp>
        <p:nvGrpSpPr>
          <p:cNvPr id="3" name="Group 23"/>
          <p:cNvGrpSpPr>
            <a:grpSpLocks/>
          </p:cNvGrpSpPr>
          <p:nvPr/>
        </p:nvGrpSpPr>
        <p:grpSpPr bwMode="auto">
          <a:xfrm rot="5400000">
            <a:off x="-1362998"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1425040"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1653640"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1280561"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463319"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2871848"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3042534"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90282"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33" name="Group 32"/>
          <p:cNvGrpSpPr/>
          <p:nvPr userDrawn="1"/>
        </p:nvGrpSpPr>
        <p:grpSpPr>
          <a:xfrm>
            <a:off x="1843306" y="121913"/>
            <a:ext cx="1875770" cy="471220"/>
            <a:chOff x="2484575" y="620682"/>
            <a:chExt cx="1875770" cy="471220"/>
          </a:xfrm>
        </p:grpSpPr>
        <p:sp>
          <p:nvSpPr>
            <p:cNvPr id="34" name="Isosceles Triangle 33"/>
            <p:cNvSpPr>
              <a:spLocks noChangeAspect="1"/>
            </p:cNvSpPr>
            <p:nvPr/>
          </p:nvSpPr>
          <p:spPr>
            <a:xfrm>
              <a:off x="3517346"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2484575" y="620682"/>
              <a:ext cx="1875770" cy="369332"/>
            </a:xfrm>
            <a:prstGeom prst="rect">
              <a:avLst/>
            </a:prstGeom>
            <a:noFill/>
          </p:spPr>
          <p:txBody>
            <a:bodyPr wrap="none" rtlCol="0">
              <a:spAutoFit/>
            </a:bodyPr>
            <a:lstStyle/>
            <a:p>
              <a:r>
                <a:rPr lang="en-US" b="1" dirty="0">
                  <a:solidFill>
                    <a:schemeClr val="tx1"/>
                  </a:solidFill>
                </a:rPr>
                <a:t>COP Ranch House</a:t>
              </a:r>
            </a:p>
          </p:txBody>
        </p:sp>
      </p:grpSp>
      <p:grpSp>
        <p:nvGrpSpPr>
          <p:cNvPr id="42" name="Group 41"/>
          <p:cNvGrpSpPr/>
          <p:nvPr userDrawn="1"/>
        </p:nvGrpSpPr>
        <p:grpSpPr>
          <a:xfrm>
            <a:off x="59560"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1280420"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0" name="Oval 19"/>
          <p:cNvSpPr>
            <a:spLocks noChangeAspect="1"/>
          </p:cNvSpPr>
          <p:nvPr userDrawn="1"/>
        </p:nvSpPr>
        <p:spPr>
          <a:xfrm>
            <a:off x="1740971" y="1774978"/>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userDrawn="1"/>
        </p:nvSpPr>
        <p:spPr>
          <a:xfrm>
            <a:off x="1000729" y="1694987"/>
            <a:ext cx="655949" cy="369332"/>
          </a:xfrm>
          <a:prstGeom prst="rect">
            <a:avLst/>
          </a:prstGeom>
          <a:noFill/>
        </p:spPr>
        <p:txBody>
          <a:bodyPr wrap="none" rtlCol="0">
            <a:spAutoFit/>
          </a:bodyPr>
          <a:lstStyle/>
          <a:p>
            <a:r>
              <a:rPr lang="en-US" b="1" dirty="0">
                <a:solidFill>
                  <a:schemeClr val="tx1"/>
                </a:solidFill>
              </a:rPr>
              <a:t>Bella</a:t>
            </a:r>
          </a:p>
        </p:txBody>
      </p:sp>
      <p:grpSp>
        <p:nvGrpSpPr>
          <p:cNvPr id="22" name="Group 21"/>
          <p:cNvGrpSpPr/>
          <p:nvPr userDrawn="1"/>
        </p:nvGrpSpPr>
        <p:grpSpPr>
          <a:xfrm>
            <a:off x="617080" y="1421930"/>
            <a:ext cx="1197606" cy="411741"/>
            <a:chOff x="664580" y="1469430"/>
            <a:chExt cx="1197606" cy="411741"/>
          </a:xfrm>
        </p:grpSpPr>
        <p:sp>
          <p:nvSpPr>
            <p:cNvPr id="23" name="Isosceles Triangle 22"/>
            <p:cNvSpPr>
              <a:spLocks noChangeAspect="1"/>
            </p:cNvSpPr>
            <p:nvPr/>
          </p:nvSpPr>
          <p:spPr>
            <a:xfrm>
              <a:off x="1650045" y="1698291"/>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664580" y="1469430"/>
              <a:ext cx="1107932" cy="369332"/>
            </a:xfrm>
            <a:prstGeom prst="rect">
              <a:avLst/>
            </a:prstGeom>
            <a:noFill/>
          </p:spPr>
          <p:txBody>
            <a:bodyPr wrap="none" rtlCol="0">
              <a:spAutoFit/>
            </a:bodyPr>
            <a:lstStyle/>
            <a:p>
              <a:r>
                <a:rPr lang="en-US" b="1" dirty="0"/>
                <a:t>COP Bella</a:t>
              </a:r>
            </a:p>
          </p:txBody>
        </p:sp>
      </p:grpSp>
    </p:spTree>
    <p:extLst>
      <p:ext uri="{BB962C8B-B14F-4D97-AF65-F5344CB8AC3E}">
        <p14:creationId xmlns:p14="http://schemas.microsoft.com/office/powerpoint/2010/main" val="36224460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grpSp>
        <p:nvGrpSpPr>
          <p:cNvPr id="2" name="Group 1"/>
          <p:cNvGrpSpPr/>
          <p:nvPr userDrawn="1"/>
        </p:nvGrpSpPr>
        <p:grpSpPr>
          <a:xfrm>
            <a:off x="2658891" y="98055"/>
            <a:ext cx="3826218" cy="6661890"/>
            <a:chOff x="2684007" y="102487"/>
            <a:chExt cx="3826218" cy="6661890"/>
          </a:xfrm>
        </p:grpSpPr>
        <p:grpSp>
          <p:nvGrpSpPr>
            <p:cNvPr id="3" name="Group 23"/>
            <p:cNvGrpSpPr>
              <a:grpSpLocks/>
            </p:cNvGrpSpPr>
            <p:nvPr/>
          </p:nvGrpSpPr>
          <p:grpSpPr bwMode="auto">
            <a:xfrm rot="5400000">
              <a:off x="1261449"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4049487"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4278087"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3905008"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3087766"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5496295"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5666981"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2714729"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33" name="Group 32"/>
            <p:cNvGrpSpPr/>
            <p:nvPr userDrawn="1"/>
          </p:nvGrpSpPr>
          <p:grpSpPr>
            <a:xfrm>
              <a:off x="4467753" y="121913"/>
              <a:ext cx="1875770" cy="471220"/>
              <a:chOff x="2484575" y="620682"/>
              <a:chExt cx="1875770" cy="471220"/>
            </a:xfrm>
          </p:grpSpPr>
          <p:sp>
            <p:nvSpPr>
              <p:cNvPr id="34" name="Isosceles Triangle 33"/>
              <p:cNvSpPr>
                <a:spLocks noChangeAspect="1"/>
              </p:cNvSpPr>
              <p:nvPr/>
            </p:nvSpPr>
            <p:spPr>
              <a:xfrm>
                <a:off x="3517346"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2484575" y="620682"/>
                <a:ext cx="1875770" cy="369332"/>
              </a:xfrm>
              <a:prstGeom prst="rect">
                <a:avLst/>
              </a:prstGeom>
              <a:noFill/>
            </p:spPr>
            <p:txBody>
              <a:bodyPr wrap="none" rtlCol="0">
                <a:spAutoFit/>
              </a:bodyPr>
              <a:lstStyle/>
              <a:p>
                <a:r>
                  <a:rPr lang="en-US" b="1" dirty="0">
                    <a:solidFill>
                      <a:schemeClr val="tx1"/>
                    </a:solidFill>
                  </a:rPr>
                  <a:t>COP Ranch House</a:t>
                </a:r>
              </a:p>
            </p:txBody>
          </p:sp>
        </p:grpSp>
        <p:grpSp>
          <p:nvGrpSpPr>
            <p:cNvPr id="42" name="Group 41"/>
            <p:cNvGrpSpPr/>
            <p:nvPr userDrawn="1"/>
          </p:nvGrpSpPr>
          <p:grpSpPr>
            <a:xfrm>
              <a:off x="2684007"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3904867"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0" name="Oval 19"/>
            <p:cNvSpPr>
              <a:spLocks noChangeAspect="1"/>
            </p:cNvSpPr>
            <p:nvPr userDrawn="1"/>
          </p:nvSpPr>
          <p:spPr>
            <a:xfrm>
              <a:off x="4365418" y="1774978"/>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userDrawn="1"/>
          </p:nvSpPr>
          <p:spPr>
            <a:xfrm>
              <a:off x="3625176" y="1694987"/>
              <a:ext cx="655949" cy="369332"/>
            </a:xfrm>
            <a:prstGeom prst="rect">
              <a:avLst/>
            </a:prstGeom>
            <a:noFill/>
          </p:spPr>
          <p:txBody>
            <a:bodyPr wrap="none" rtlCol="0">
              <a:spAutoFit/>
            </a:bodyPr>
            <a:lstStyle/>
            <a:p>
              <a:r>
                <a:rPr lang="en-US" b="1" dirty="0">
                  <a:solidFill>
                    <a:schemeClr val="tx1"/>
                  </a:solidFill>
                </a:rPr>
                <a:t>Bella</a:t>
              </a:r>
            </a:p>
          </p:txBody>
        </p:sp>
        <p:grpSp>
          <p:nvGrpSpPr>
            <p:cNvPr id="22" name="Group 21"/>
            <p:cNvGrpSpPr/>
            <p:nvPr userDrawn="1"/>
          </p:nvGrpSpPr>
          <p:grpSpPr>
            <a:xfrm>
              <a:off x="3241527" y="1421930"/>
              <a:ext cx="1197606" cy="411741"/>
              <a:chOff x="664580" y="1469430"/>
              <a:chExt cx="1197606" cy="411741"/>
            </a:xfrm>
          </p:grpSpPr>
          <p:sp>
            <p:nvSpPr>
              <p:cNvPr id="23" name="Isosceles Triangle 22"/>
              <p:cNvSpPr>
                <a:spLocks noChangeAspect="1"/>
              </p:cNvSpPr>
              <p:nvPr/>
            </p:nvSpPr>
            <p:spPr>
              <a:xfrm>
                <a:off x="1650045" y="1698291"/>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664580" y="1469430"/>
                <a:ext cx="1107932" cy="369332"/>
              </a:xfrm>
              <a:prstGeom prst="rect">
                <a:avLst/>
              </a:prstGeom>
              <a:noFill/>
            </p:spPr>
            <p:txBody>
              <a:bodyPr wrap="none" rtlCol="0">
                <a:spAutoFit/>
              </a:bodyPr>
              <a:lstStyle/>
              <a:p>
                <a:r>
                  <a:rPr lang="en-US" b="1" dirty="0"/>
                  <a:t>COP Bella</a:t>
                </a:r>
              </a:p>
            </p:txBody>
          </p:sp>
        </p:grpSp>
      </p:grpSp>
    </p:spTree>
    <p:extLst>
      <p:ext uri="{BB962C8B-B14F-4D97-AF65-F5344CB8AC3E}">
        <p14:creationId xmlns:p14="http://schemas.microsoft.com/office/powerpoint/2010/main" val="12877105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grpSp>
        <p:nvGrpSpPr>
          <p:cNvPr id="2" name="Group 1"/>
          <p:cNvGrpSpPr/>
          <p:nvPr userDrawn="1"/>
        </p:nvGrpSpPr>
        <p:grpSpPr>
          <a:xfrm>
            <a:off x="2658891" y="98055"/>
            <a:ext cx="3826218" cy="6661890"/>
            <a:chOff x="2684007" y="102487"/>
            <a:chExt cx="3826218" cy="6661890"/>
          </a:xfrm>
        </p:grpSpPr>
        <p:grpSp>
          <p:nvGrpSpPr>
            <p:cNvPr id="3" name="Group 23"/>
            <p:cNvGrpSpPr>
              <a:grpSpLocks/>
            </p:cNvGrpSpPr>
            <p:nvPr/>
          </p:nvGrpSpPr>
          <p:grpSpPr bwMode="auto">
            <a:xfrm rot="5400000">
              <a:off x="1261449" y="1574125"/>
              <a:ext cx="6661890" cy="371861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26" name="Oval 25"/>
            <p:cNvSpPr>
              <a:spLocks noChangeAspect="1"/>
            </p:cNvSpPr>
            <p:nvPr userDrawn="1"/>
          </p:nvSpPr>
          <p:spPr>
            <a:xfrm>
              <a:off x="4049487" y="611880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userDrawn="1"/>
          </p:nvSpPr>
          <p:spPr>
            <a:xfrm>
              <a:off x="4278087" y="6048439"/>
              <a:ext cx="1150508" cy="369332"/>
            </a:xfrm>
            <a:prstGeom prst="rect">
              <a:avLst/>
            </a:prstGeom>
            <a:noFill/>
          </p:spPr>
          <p:txBody>
            <a:bodyPr wrap="none" rtlCol="0">
              <a:spAutoFit/>
            </a:bodyPr>
            <a:lstStyle/>
            <a:p>
              <a:r>
                <a:rPr lang="en-US" b="1" dirty="0" err="1">
                  <a:solidFill>
                    <a:schemeClr val="tx1"/>
                  </a:solidFill>
                </a:rPr>
                <a:t>Nangalam</a:t>
              </a:r>
              <a:endParaRPr lang="en-US" b="1" dirty="0">
                <a:solidFill>
                  <a:schemeClr val="tx1"/>
                </a:solidFill>
              </a:endParaRPr>
            </a:p>
          </p:txBody>
        </p:sp>
        <p:sp>
          <p:nvSpPr>
            <p:cNvPr id="28" name="Oval 27"/>
            <p:cNvSpPr>
              <a:spLocks noChangeAspect="1"/>
            </p:cNvSpPr>
            <p:nvPr userDrawn="1"/>
          </p:nvSpPr>
          <p:spPr>
            <a:xfrm>
              <a:off x="3905008" y="3682385"/>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userDrawn="1"/>
          </p:nvSpPr>
          <p:spPr>
            <a:xfrm>
              <a:off x="3087766" y="3612019"/>
              <a:ext cx="815416" cy="369332"/>
            </a:xfrm>
            <a:prstGeom prst="rect">
              <a:avLst/>
            </a:prstGeom>
            <a:noFill/>
          </p:spPr>
          <p:txBody>
            <a:bodyPr wrap="none" rtlCol="0">
              <a:spAutoFit/>
            </a:bodyPr>
            <a:lstStyle/>
            <a:p>
              <a:r>
                <a:rPr lang="en-US" b="1" dirty="0">
                  <a:solidFill>
                    <a:schemeClr val="tx1"/>
                  </a:solidFill>
                </a:rPr>
                <a:t>Wanat</a:t>
              </a:r>
            </a:p>
          </p:txBody>
        </p:sp>
        <p:sp>
          <p:nvSpPr>
            <p:cNvPr id="30" name="Oval 29"/>
            <p:cNvSpPr>
              <a:spLocks noChangeAspect="1"/>
            </p:cNvSpPr>
            <p:nvPr userDrawn="1"/>
          </p:nvSpPr>
          <p:spPr>
            <a:xfrm>
              <a:off x="5496295" y="654183"/>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userDrawn="1"/>
          </p:nvSpPr>
          <p:spPr>
            <a:xfrm>
              <a:off x="5666981" y="768483"/>
              <a:ext cx="843244" cy="369332"/>
            </a:xfrm>
            <a:prstGeom prst="rect">
              <a:avLst/>
            </a:prstGeom>
            <a:noFill/>
          </p:spPr>
          <p:txBody>
            <a:bodyPr wrap="none" rtlCol="0">
              <a:spAutoFit/>
            </a:bodyPr>
            <a:lstStyle/>
            <a:p>
              <a:r>
                <a:rPr lang="en-US" b="1" dirty="0"/>
                <a:t>Aranas</a:t>
              </a:r>
            </a:p>
          </p:txBody>
        </p:sp>
        <p:sp>
          <p:nvSpPr>
            <p:cNvPr id="32" name="Rectangle 31"/>
            <p:cNvSpPr/>
            <p:nvPr userDrawn="1"/>
          </p:nvSpPr>
          <p:spPr>
            <a:xfrm>
              <a:off x="2714729" y="102488"/>
              <a:ext cx="3729037" cy="6656387"/>
            </a:xfrm>
            <a:prstGeom prst="rect">
              <a:avLst/>
            </a:pr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grpSp>
          <p:nvGrpSpPr>
            <p:cNvPr id="42" name="Group 41"/>
            <p:cNvGrpSpPr/>
            <p:nvPr userDrawn="1"/>
          </p:nvGrpSpPr>
          <p:grpSpPr>
            <a:xfrm>
              <a:off x="2684007" y="5550928"/>
              <a:ext cx="1399679" cy="512288"/>
              <a:chOff x="1792077" y="2252209"/>
              <a:chExt cx="1399679" cy="512288"/>
            </a:xfrm>
          </p:grpSpPr>
          <p:sp>
            <p:nvSpPr>
              <p:cNvPr id="40" name="Rectangle 548"/>
              <p:cNvSpPr>
                <a:spLocks noChangeArrowheads="1"/>
              </p:cNvSpPr>
              <p:nvPr userDrawn="1"/>
            </p:nvSpPr>
            <p:spPr bwMode="auto">
              <a:xfrm>
                <a:off x="2937550" y="2614274"/>
                <a:ext cx="225334" cy="150223"/>
              </a:xfrm>
              <a:prstGeom prst="rect">
                <a:avLst/>
              </a:prstGeom>
              <a:solidFill>
                <a:srgbClr val="80FFFF"/>
              </a:solidFill>
              <a:ln w="28575">
                <a:solidFill>
                  <a:schemeClr val="tx1"/>
                </a:solidFill>
                <a:miter lim="800000"/>
                <a:headEnd/>
                <a:tailEnd/>
              </a:ln>
            </p:spPr>
            <p:txBody>
              <a:bodyPr/>
              <a:lstStyle/>
              <a:p>
                <a:endParaRPr lang="en-US"/>
              </a:p>
            </p:txBody>
          </p:sp>
          <p:sp>
            <p:nvSpPr>
              <p:cNvPr id="41" name="TextBox 40"/>
              <p:cNvSpPr txBox="1"/>
              <p:nvPr userDrawn="1"/>
            </p:nvSpPr>
            <p:spPr>
              <a:xfrm>
                <a:off x="1792077" y="2252209"/>
                <a:ext cx="1399679" cy="369332"/>
              </a:xfrm>
              <a:prstGeom prst="rect">
                <a:avLst/>
              </a:prstGeom>
              <a:noFill/>
            </p:spPr>
            <p:txBody>
              <a:bodyPr wrap="none" rtlCol="0">
                <a:spAutoFit/>
              </a:bodyPr>
              <a:lstStyle/>
              <a:p>
                <a:r>
                  <a:rPr lang="en-US" b="1" dirty="0">
                    <a:solidFill>
                      <a:schemeClr val="tx1"/>
                    </a:solidFill>
                  </a:rPr>
                  <a:t>FOB Blessing</a:t>
                </a:r>
              </a:p>
            </p:txBody>
          </p:sp>
        </p:grpSp>
        <p:sp>
          <p:nvSpPr>
            <p:cNvPr id="43" name="Rectangle 451"/>
            <p:cNvSpPr>
              <a:spLocks noChangeArrowheads="1"/>
            </p:cNvSpPr>
            <p:nvPr userDrawn="1"/>
          </p:nvSpPr>
          <p:spPr bwMode="auto">
            <a:xfrm>
              <a:off x="3904867" y="5871154"/>
              <a:ext cx="62702" cy="31351"/>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0" name="Oval 19"/>
            <p:cNvSpPr>
              <a:spLocks noChangeAspect="1"/>
            </p:cNvSpPr>
            <p:nvPr userDrawn="1"/>
          </p:nvSpPr>
          <p:spPr>
            <a:xfrm>
              <a:off x="4365418" y="1774978"/>
              <a:ext cx="228600" cy="228600"/>
            </a:xfrm>
            <a:prstGeom prst="ellipse">
              <a:avLst/>
            </a:prstGeom>
            <a:noFill/>
            <a:ln w="762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userDrawn="1"/>
          </p:nvSpPr>
          <p:spPr>
            <a:xfrm>
              <a:off x="3625176" y="1694987"/>
              <a:ext cx="655949" cy="369332"/>
            </a:xfrm>
            <a:prstGeom prst="rect">
              <a:avLst/>
            </a:prstGeom>
            <a:noFill/>
          </p:spPr>
          <p:txBody>
            <a:bodyPr wrap="none" rtlCol="0">
              <a:spAutoFit/>
            </a:bodyPr>
            <a:lstStyle/>
            <a:p>
              <a:r>
                <a:rPr lang="en-US" b="1" dirty="0">
                  <a:solidFill>
                    <a:schemeClr val="tx1"/>
                  </a:solidFill>
                </a:rPr>
                <a:t>Bella</a:t>
              </a:r>
            </a:p>
          </p:txBody>
        </p:sp>
      </p:grpSp>
    </p:spTree>
    <p:extLst>
      <p:ext uri="{BB962C8B-B14F-4D97-AF65-F5344CB8AC3E}">
        <p14:creationId xmlns:p14="http://schemas.microsoft.com/office/powerpoint/2010/main" val="25177707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2" name="Group 24"/>
          <p:cNvGrpSpPr>
            <a:grpSpLocks/>
          </p:cNvGrpSpPr>
          <p:nvPr userDrawn="1"/>
        </p:nvGrpSpPr>
        <p:grpSpPr bwMode="auto">
          <a:xfrm rot="5400000">
            <a:off x="-1131888" y="1498601"/>
            <a:ext cx="6664325" cy="3956050"/>
            <a:chOff x="142" y="569"/>
            <a:chExt cx="5474" cy="3249"/>
          </a:xfrm>
        </p:grpSpPr>
        <p:grpSp>
          <p:nvGrpSpPr>
            <p:cNvPr id="3" name="Group 23"/>
            <p:cNvGrpSpPr>
              <a:grpSpLocks/>
            </p:cNvGrpSpPr>
            <p:nvPr/>
          </p:nvGrpSpPr>
          <p:grpSpPr bwMode="auto">
            <a:xfrm>
              <a:off x="139" y="652"/>
              <a:ext cx="5477" cy="3074"/>
              <a:chOff x="139" y="652"/>
              <a:chExt cx="5477" cy="307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p:cNvSpPr txBox="1">
                <a:spLocks noChangeArrowheads="1"/>
              </p:cNvSpPr>
              <p:nvPr/>
            </p:nvSpPr>
            <p:spPr bwMode="auto">
              <a:xfrm rot="16200000">
                <a:off x="4375" y="1901"/>
                <a:ext cx="1239" cy="227"/>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8" name="Text Box 9"/>
              <p:cNvSpPr txBox="1">
                <a:spLocks noChangeArrowheads="1"/>
              </p:cNvSpPr>
              <p:nvPr/>
            </p:nvSpPr>
            <p:spPr bwMode="auto">
              <a:xfrm rot="-5400000">
                <a:off x="2805" y="2862"/>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outerShdw>
                    </a:effectLst>
                    <a:latin typeface="Arial" charset="0"/>
                    <a:cs typeface="Arial" charset="0"/>
                  </a:rPr>
                  <a:t>Wanat</a:t>
                </a:r>
                <a:endParaRPr lang="en-US" b="1" dirty="0">
                  <a:solidFill>
                    <a:srgbClr val="1F497D"/>
                  </a:solidFill>
                  <a:effectLst>
                    <a:outerShdw blurRad="38100" dist="38100" dir="2700000" algn="tl">
                      <a:prstClr val="white"/>
                    </a:outerShdw>
                  </a:effectLst>
                  <a:latin typeface="Arial" charset="0"/>
                  <a:cs typeface="Arial" charset="0"/>
                </a:endParaRPr>
              </a:p>
            </p:txBody>
          </p:sp>
          <p:sp>
            <p:nvSpPr>
              <p:cNvPr id="9" name="Text Box 10"/>
              <p:cNvSpPr txBox="1">
                <a:spLocks noChangeArrowheads="1"/>
              </p:cNvSpPr>
              <p:nvPr/>
            </p:nvSpPr>
            <p:spPr bwMode="auto">
              <a:xfrm rot="-5400000">
                <a:off x="1081" y="2856"/>
                <a:ext cx="95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Bella</a:t>
                </a:r>
              </a:p>
            </p:txBody>
          </p:sp>
          <p:sp>
            <p:nvSpPr>
              <p:cNvPr id="10" name="Oval 11"/>
              <p:cNvSpPr>
                <a:spLocks noChangeAspect="1" noChangeArrowheads="1"/>
              </p:cNvSpPr>
              <p:nvPr/>
            </p:nvSpPr>
            <p:spPr bwMode="auto">
              <a:xfrm>
                <a:off x="3090" y="2502"/>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1" name="Oval 12"/>
              <p:cNvSpPr>
                <a:spLocks noChangeAspect="1" noChangeArrowheads="1"/>
              </p:cNvSpPr>
              <p:nvPr/>
            </p:nvSpPr>
            <p:spPr bwMode="auto">
              <a:xfrm>
                <a:off x="608" y="1381"/>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2" name="Oval 13"/>
              <p:cNvSpPr>
                <a:spLocks noChangeAspect="1" noChangeArrowheads="1"/>
              </p:cNvSpPr>
              <p:nvPr/>
            </p:nvSpPr>
            <p:spPr bwMode="auto">
              <a:xfrm>
                <a:off x="4884" y="2605"/>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3" name="Oval 14"/>
              <p:cNvSpPr>
                <a:spLocks noChangeAspect="1" noChangeArrowheads="1"/>
              </p:cNvSpPr>
              <p:nvPr/>
            </p:nvSpPr>
            <p:spPr bwMode="auto">
              <a:xfrm>
                <a:off x="1528" y="2251"/>
                <a:ext cx="160" cy="159"/>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4" name="Text Box 15"/>
              <p:cNvSpPr txBox="1">
                <a:spLocks noChangeArrowheads="1"/>
              </p:cNvSpPr>
              <p:nvPr/>
            </p:nvSpPr>
            <p:spPr bwMode="auto">
              <a:xfrm rot="-5400000">
                <a:off x="-529" y="1358"/>
                <a:ext cx="1634" cy="455"/>
              </a:xfrm>
              <a:prstGeom prst="rect">
                <a:avLst/>
              </a:prstGeom>
              <a:noFill/>
              <a:ln w="9525">
                <a:noFill/>
                <a:miter lim="800000"/>
                <a:headEnd/>
                <a:tailEnd/>
              </a:ln>
            </p:spPr>
            <p:txBody>
              <a:bodyPr lIns="0" tIns="0" rIns="0" bIns="0">
                <a:spAutoFit/>
              </a:bodyPr>
              <a:lstStyle/>
              <a:p>
                <a:pPr algn="ct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Ranch </a:t>
                </a:r>
              </a:p>
              <a:p>
                <a:pPr algn="ct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House</a:t>
                </a:r>
              </a:p>
            </p:txBody>
          </p:sp>
          <p:sp>
            <p:nvSpPr>
              <p:cNvPr id="15" name="Text Box 17"/>
              <p:cNvSpPr txBox="1">
                <a:spLocks noChangeArrowheads="1"/>
              </p:cNvSpPr>
              <p:nvPr/>
            </p:nvSpPr>
            <p:spPr bwMode="auto">
              <a:xfrm rot="-5400000">
                <a:off x="417" y="1491"/>
                <a:ext cx="68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prstClr val="white">
                          <a:alpha val="80000"/>
                        </a:prstClr>
                      </a:outerShdw>
                    </a:effectLst>
                    <a:latin typeface="Arial" charset="0"/>
                    <a:cs typeface="Arial" charset="0"/>
                  </a:rPr>
                  <a:t>Aranas</a:t>
                </a:r>
              </a:p>
            </p:txBody>
          </p:sp>
          <p:sp>
            <p:nvSpPr>
              <p:cNvPr id="16" name="Text Box 19"/>
              <p:cNvSpPr txBox="1">
                <a:spLocks noChangeArrowheads="1"/>
              </p:cNvSpPr>
              <p:nvPr/>
            </p:nvSpPr>
            <p:spPr bwMode="auto">
              <a:xfrm rot="-3779755">
                <a:off x="-70" y="2714"/>
                <a:ext cx="128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sp>
            <p:nvSpPr>
              <p:cNvPr id="17" name="Text Box 22"/>
              <p:cNvSpPr txBox="1">
                <a:spLocks noChangeArrowheads="1"/>
              </p:cNvSpPr>
              <p:nvPr/>
            </p:nvSpPr>
            <p:spPr bwMode="auto">
              <a:xfrm rot="-10591075">
                <a:off x="3697" y="2505"/>
                <a:ext cx="971"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grpSp>
        <p:sp>
          <p:nvSpPr>
            <p:cNvPr id="4" name="Text Box 18"/>
            <p:cNvSpPr txBox="1">
              <a:spLocks noChangeArrowheads="1"/>
            </p:cNvSpPr>
            <p:nvPr/>
          </p:nvSpPr>
          <p:spPr bwMode="auto">
            <a:xfrm rot="-7807244">
              <a:off x="4771" y="3323"/>
              <a:ext cx="76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grpSp>
      <p:sp>
        <p:nvSpPr>
          <p:cNvPr id="18" name="Rectangle 17"/>
          <p:cNvSpPr/>
          <p:nvPr userDrawn="1"/>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9" name="Oval 11"/>
          <p:cNvSpPr>
            <a:spLocks noChangeAspect="1" noChangeArrowheads="1"/>
          </p:cNvSpPr>
          <p:nvPr userDrawn="1"/>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0" name="Oval 12"/>
          <p:cNvSpPr>
            <a:spLocks noChangeAspect="1" noChangeArrowheads="1"/>
          </p:cNvSpPr>
          <p:nvPr userDrawn="1"/>
        </p:nvSpPr>
        <p:spPr bwMode="auto">
          <a:xfrm rot="5400000">
            <a:off x="3148012" y="7112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1" name="Oval 13"/>
          <p:cNvSpPr>
            <a:spLocks noChangeAspect="1" noChangeArrowheads="1"/>
          </p:cNvSpPr>
          <p:nvPr userDrawn="1"/>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2" name="Oval 14"/>
          <p:cNvSpPr>
            <a:spLocks noChangeAspect="1" noChangeArrowheads="1"/>
          </p:cNvSpPr>
          <p:nvPr userDrawn="1"/>
        </p:nvSpPr>
        <p:spPr bwMode="auto">
          <a:xfrm rot="5400000">
            <a:off x="1886744" y="1832769"/>
            <a:ext cx="195262" cy="196850"/>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3"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24"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27460149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2"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a:off x="333375" y="1744663"/>
            <a:ext cx="3717925" cy="506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3"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a:off x="336550" y="147638"/>
            <a:ext cx="3716338"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8"/>
          <p:cNvSpPr txBox="1">
            <a:spLocks noChangeArrowheads="1"/>
          </p:cNvSpPr>
          <p:nvPr/>
        </p:nvSpPr>
        <p:spPr bwMode="auto">
          <a:xfrm>
            <a:off x="1793875" y="5913438"/>
            <a:ext cx="1512888" cy="276225"/>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5" name="Text Box 9"/>
          <p:cNvSpPr txBox="1">
            <a:spLocks noChangeArrowheads="1"/>
          </p:cNvSpPr>
          <p:nvPr/>
        </p:nvSpPr>
        <p:spPr bwMode="auto">
          <a:xfrm>
            <a:off x="887413" y="3609975"/>
            <a:ext cx="720725"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outerShdw>
                </a:effectLst>
                <a:latin typeface="Arial" charset="0"/>
                <a:cs typeface="Arial" charset="0"/>
              </a:rPr>
              <a:t>Wanat</a:t>
            </a:r>
            <a:endParaRPr lang="en-US" b="1" dirty="0">
              <a:solidFill>
                <a:srgbClr val="1F497D"/>
              </a:solidFill>
              <a:effectLst>
                <a:outerShdw blurRad="38100" dist="38100" dir="2700000" algn="tl">
                  <a:prstClr val="white"/>
                </a:outerShdw>
              </a:effectLst>
              <a:latin typeface="Arial" charset="0"/>
              <a:cs typeface="Arial" charset="0"/>
            </a:endParaRPr>
          </a:p>
        </p:txBody>
      </p:sp>
      <p:sp>
        <p:nvSpPr>
          <p:cNvPr id="6" name="Text Box 10"/>
          <p:cNvSpPr txBox="1">
            <a:spLocks noChangeArrowheads="1"/>
          </p:cNvSpPr>
          <p:nvPr/>
        </p:nvSpPr>
        <p:spPr bwMode="auto">
          <a:xfrm>
            <a:off x="676275" y="1730375"/>
            <a:ext cx="1160463"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Bella</a:t>
            </a:r>
          </a:p>
        </p:txBody>
      </p:sp>
      <p:sp>
        <p:nvSpPr>
          <p:cNvPr id="7" name="Oval 6"/>
          <p:cNvSpPr>
            <a:spLocks noChangeAspect="1" noChangeArrowheads="1"/>
          </p:cNvSpPr>
          <p:nvPr/>
        </p:nvSpPr>
        <p:spPr bwMode="auto">
          <a:xfrm rot="5400000">
            <a:off x="1666875" y="3732213"/>
            <a:ext cx="195263" cy="19843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8" name="Oval 13"/>
          <p:cNvSpPr>
            <a:spLocks noChangeAspect="1" noChangeArrowheads="1"/>
          </p:cNvSpPr>
          <p:nvPr/>
        </p:nvSpPr>
        <p:spPr bwMode="auto">
          <a:xfrm rot="5400000">
            <a:off x="1520031" y="5915819"/>
            <a:ext cx="193675" cy="19843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9" name="Oval 14"/>
          <p:cNvSpPr>
            <a:spLocks noChangeAspect="1" noChangeArrowheads="1"/>
          </p:cNvSpPr>
          <p:nvPr/>
        </p:nvSpPr>
        <p:spPr bwMode="auto">
          <a:xfrm rot="5400000">
            <a:off x="1933576" y="1833562"/>
            <a:ext cx="195262" cy="1952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0" name="Text Box 17"/>
          <p:cNvSpPr txBox="1">
            <a:spLocks noChangeArrowheads="1"/>
          </p:cNvSpPr>
          <p:nvPr/>
        </p:nvSpPr>
        <p:spPr bwMode="auto">
          <a:xfrm>
            <a:off x="2743200" y="928688"/>
            <a:ext cx="830263"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prstClr val="white">
                      <a:alpha val="80000"/>
                    </a:prstClr>
                  </a:outerShdw>
                </a:effectLst>
                <a:latin typeface="Arial" charset="0"/>
                <a:cs typeface="Arial" charset="0"/>
              </a:rPr>
              <a:t>Aranas</a:t>
            </a:r>
          </a:p>
        </p:txBody>
      </p:sp>
      <p:sp>
        <p:nvSpPr>
          <p:cNvPr id="11" name="Text Box 19"/>
          <p:cNvSpPr txBox="1">
            <a:spLocks noChangeArrowheads="1"/>
          </p:cNvSpPr>
          <p:nvPr/>
        </p:nvSpPr>
        <p:spPr bwMode="auto">
          <a:xfrm rot="1620245">
            <a:off x="812800" y="533400"/>
            <a:ext cx="1579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sp>
        <p:nvSpPr>
          <p:cNvPr id="12" name="Text Box 22"/>
          <p:cNvSpPr txBox="1">
            <a:spLocks noChangeArrowheads="1"/>
          </p:cNvSpPr>
          <p:nvPr/>
        </p:nvSpPr>
        <p:spPr bwMode="auto">
          <a:xfrm rot="16408925">
            <a:off x="1067594" y="4922044"/>
            <a:ext cx="118268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sp>
        <p:nvSpPr>
          <p:cNvPr id="13" name="Text Box 18"/>
          <p:cNvSpPr txBox="1">
            <a:spLocks noChangeArrowheads="1"/>
          </p:cNvSpPr>
          <p:nvPr/>
        </p:nvSpPr>
        <p:spPr bwMode="auto">
          <a:xfrm rot="19192756">
            <a:off x="222250" y="6110288"/>
            <a:ext cx="936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sp>
        <p:nvSpPr>
          <p:cNvPr id="14" name="Rectangle 13"/>
          <p:cNvSpPr/>
          <p:nvPr/>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Oval 11"/>
          <p:cNvSpPr>
            <a:spLocks noChangeAspect="1" noChangeArrowheads="1"/>
          </p:cNvSpPr>
          <p:nvPr/>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6" name="Oval 13"/>
          <p:cNvSpPr>
            <a:spLocks noChangeAspect="1" noChangeArrowheads="1"/>
          </p:cNvSpPr>
          <p:nvPr/>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7" name="Oval 14"/>
          <p:cNvSpPr>
            <a:spLocks noChangeAspect="1" noChangeArrowheads="1"/>
          </p:cNvSpPr>
          <p:nvPr/>
        </p:nvSpPr>
        <p:spPr bwMode="auto">
          <a:xfrm rot="5400000">
            <a:off x="1886744" y="1832769"/>
            <a:ext cx="195262" cy="196850"/>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8" name="Oval 12"/>
          <p:cNvSpPr>
            <a:spLocks noChangeAspect="1" noChangeArrowheads="1"/>
          </p:cNvSpPr>
          <p:nvPr/>
        </p:nvSpPr>
        <p:spPr bwMode="auto">
          <a:xfrm rot="5400000">
            <a:off x="3148012" y="7112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9"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20"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16968557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grpSp>
        <p:nvGrpSpPr>
          <p:cNvPr id="2" name="Group 24"/>
          <p:cNvGrpSpPr>
            <a:grpSpLocks/>
          </p:cNvGrpSpPr>
          <p:nvPr userDrawn="1"/>
        </p:nvGrpSpPr>
        <p:grpSpPr bwMode="auto">
          <a:xfrm rot="5400000">
            <a:off x="-1194593" y="1561306"/>
            <a:ext cx="6661150" cy="3833813"/>
            <a:chOff x="144" y="672"/>
            <a:chExt cx="5472" cy="3148"/>
          </a:xfrm>
        </p:grpSpPr>
        <p:grpSp>
          <p:nvGrpSpPr>
            <p:cNvPr id="3" name="Group 23"/>
            <p:cNvGrpSpPr>
              <a:grpSpLocks/>
            </p:cNvGrpSpPr>
            <p:nvPr/>
          </p:nvGrpSpPr>
          <p:grpSpPr bwMode="auto">
            <a:xfrm>
              <a:off x="144" y="672"/>
              <a:ext cx="5472" cy="305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p:cNvSpPr txBox="1">
                <a:spLocks noChangeArrowheads="1"/>
              </p:cNvSpPr>
              <p:nvPr/>
            </p:nvSpPr>
            <p:spPr bwMode="auto">
              <a:xfrm rot="16200000">
                <a:off x="4373" y="1792"/>
                <a:ext cx="1242" cy="227"/>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8" name="Text Box 9"/>
              <p:cNvSpPr txBox="1">
                <a:spLocks noChangeArrowheads="1"/>
              </p:cNvSpPr>
              <p:nvPr/>
            </p:nvSpPr>
            <p:spPr bwMode="auto">
              <a:xfrm rot="-5400000">
                <a:off x="2806" y="2862"/>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outerShdw>
                    </a:effectLst>
                    <a:latin typeface="Arial" charset="0"/>
                    <a:cs typeface="Arial" charset="0"/>
                  </a:rPr>
                  <a:t>Wanat</a:t>
                </a:r>
                <a:endParaRPr lang="en-US" b="1" dirty="0">
                  <a:solidFill>
                    <a:srgbClr val="1F497D"/>
                  </a:solidFill>
                  <a:effectLst>
                    <a:outerShdw blurRad="38100" dist="38100" dir="2700000" algn="tl">
                      <a:prstClr val="white"/>
                    </a:outerShdw>
                  </a:effectLst>
                  <a:latin typeface="Arial" charset="0"/>
                  <a:cs typeface="Arial" charset="0"/>
                </a:endParaRPr>
              </a:p>
            </p:txBody>
          </p:sp>
          <p:sp>
            <p:nvSpPr>
              <p:cNvPr id="9" name="Oval 11"/>
              <p:cNvSpPr>
                <a:spLocks noChangeAspect="1" noChangeArrowheads="1"/>
              </p:cNvSpPr>
              <p:nvPr/>
            </p:nvSpPr>
            <p:spPr bwMode="auto">
              <a:xfrm>
                <a:off x="3090" y="2470"/>
                <a:ext cx="160"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0" name="Oval 13"/>
              <p:cNvSpPr>
                <a:spLocks noChangeAspect="1" noChangeArrowheads="1"/>
              </p:cNvSpPr>
              <p:nvPr/>
            </p:nvSpPr>
            <p:spPr bwMode="auto">
              <a:xfrm>
                <a:off x="4884" y="2591"/>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1" name="Oval 14"/>
              <p:cNvSpPr>
                <a:spLocks noChangeAspect="1" noChangeArrowheads="1"/>
              </p:cNvSpPr>
              <p:nvPr/>
            </p:nvSpPr>
            <p:spPr bwMode="auto">
              <a:xfrm>
                <a:off x="1529" y="2252"/>
                <a:ext cx="160" cy="16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2" name="Text Box 19"/>
              <p:cNvSpPr txBox="1">
                <a:spLocks noChangeArrowheads="1"/>
              </p:cNvSpPr>
              <p:nvPr/>
            </p:nvSpPr>
            <p:spPr bwMode="auto">
              <a:xfrm rot="-3779755">
                <a:off x="-214" y="2557"/>
                <a:ext cx="1297"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sp>
            <p:nvSpPr>
              <p:cNvPr id="13" name="Text Box 22"/>
              <p:cNvSpPr txBox="1">
                <a:spLocks noChangeArrowheads="1"/>
              </p:cNvSpPr>
              <p:nvPr/>
            </p:nvSpPr>
            <p:spPr bwMode="auto">
              <a:xfrm rot="-10591075">
                <a:off x="3696" y="2352"/>
                <a:ext cx="972"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grpSp>
        <p:sp>
          <p:nvSpPr>
            <p:cNvPr id="4" name="Text Box 18"/>
            <p:cNvSpPr txBox="1">
              <a:spLocks noChangeArrowheads="1"/>
            </p:cNvSpPr>
            <p:nvPr/>
          </p:nvSpPr>
          <p:spPr bwMode="auto">
            <a:xfrm rot="-7807244">
              <a:off x="4771" y="3167"/>
              <a:ext cx="76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grpSp>
      <p:sp>
        <p:nvSpPr>
          <p:cNvPr id="14" name="Rectangle 13"/>
          <p:cNvSpPr/>
          <p:nvPr userDrawn="1"/>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Oval 11"/>
          <p:cNvSpPr>
            <a:spLocks noChangeAspect="1" noChangeArrowheads="1"/>
          </p:cNvSpPr>
          <p:nvPr userDrawn="1"/>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6" name="Oval 13"/>
          <p:cNvSpPr>
            <a:spLocks noChangeAspect="1" noChangeArrowheads="1"/>
          </p:cNvSpPr>
          <p:nvPr userDrawn="1"/>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7"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18"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42215019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2" name="Group 24"/>
          <p:cNvGrpSpPr>
            <a:grpSpLocks/>
          </p:cNvGrpSpPr>
          <p:nvPr userDrawn="1"/>
        </p:nvGrpSpPr>
        <p:grpSpPr bwMode="auto">
          <a:xfrm rot="5400000">
            <a:off x="-1131888" y="1498601"/>
            <a:ext cx="6664325" cy="3956050"/>
            <a:chOff x="142" y="569"/>
            <a:chExt cx="5474" cy="3249"/>
          </a:xfrm>
        </p:grpSpPr>
        <p:grpSp>
          <p:nvGrpSpPr>
            <p:cNvPr id="3" name="Group 23"/>
            <p:cNvGrpSpPr>
              <a:grpSpLocks/>
            </p:cNvGrpSpPr>
            <p:nvPr/>
          </p:nvGrpSpPr>
          <p:grpSpPr bwMode="auto">
            <a:xfrm>
              <a:off x="139" y="652"/>
              <a:ext cx="5477" cy="3074"/>
              <a:chOff x="139" y="652"/>
              <a:chExt cx="5477" cy="307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p:cNvSpPr txBox="1">
                <a:spLocks noChangeArrowheads="1"/>
              </p:cNvSpPr>
              <p:nvPr/>
            </p:nvSpPr>
            <p:spPr bwMode="auto">
              <a:xfrm rot="16200000">
                <a:off x="4375" y="1901"/>
                <a:ext cx="1239" cy="227"/>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8" name="Text Box 9"/>
              <p:cNvSpPr txBox="1">
                <a:spLocks noChangeArrowheads="1"/>
              </p:cNvSpPr>
              <p:nvPr/>
            </p:nvSpPr>
            <p:spPr bwMode="auto">
              <a:xfrm rot="-5400000">
                <a:off x="2805" y="2862"/>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prstClr val="white"/>
                      </a:outerShdw>
                    </a:effectLst>
                    <a:latin typeface="Arial" charset="0"/>
                    <a:cs typeface="Arial" charset="0"/>
                  </a:rPr>
                  <a:t>Wanat</a:t>
                </a:r>
              </a:p>
            </p:txBody>
          </p:sp>
          <p:sp>
            <p:nvSpPr>
              <p:cNvPr id="9" name="Text Box 10"/>
              <p:cNvSpPr txBox="1">
                <a:spLocks noChangeArrowheads="1"/>
              </p:cNvSpPr>
              <p:nvPr/>
            </p:nvSpPr>
            <p:spPr bwMode="auto">
              <a:xfrm rot="-5400000">
                <a:off x="1081" y="2856"/>
                <a:ext cx="95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Bella</a:t>
                </a:r>
              </a:p>
            </p:txBody>
          </p:sp>
          <p:sp>
            <p:nvSpPr>
              <p:cNvPr id="10" name="Oval 11"/>
              <p:cNvSpPr>
                <a:spLocks noChangeAspect="1" noChangeArrowheads="1"/>
              </p:cNvSpPr>
              <p:nvPr/>
            </p:nvSpPr>
            <p:spPr bwMode="auto">
              <a:xfrm>
                <a:off x="3090" y="2502"/>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1" name="Oval 12"/>
              <p:cNvSpPr>
                <a:spLocks noChangeAspect="1" noChangeArrowheads="1"/>
              </p:cNvSpPr>
              <p:nvPr/>
            </p:nvSpPr>
            <p:spPr bwMode="auto">
              <a:xfrm>
                <a:off x="608" y="1354"/>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2" name="Oval 13"/>
              <p:cNvSpPr>
                <a:spLocks noChangeAspect="1" noChangeArrowheads="1"/>
              </p:cNvSpPr>
              <p:nvPr/>
            </p:nvSpPr>
            <p:spPr bwMode="auto">
              <a:xfrm>
                <a:off x="4884" y="2605"/>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3" name="Oval 14"/>
              <p:cNvSpPr>
                <a:spLocks noChangeAspect="1" noChangeArrowheads="1"/>
              </p:cNvSpPr>
              <p:nvPr/>
            </p:nvSpPr>
            <p:spPr bwMode="auto">
              <a:xfrm>
                <a:off x="1528" y="2251"/>
                <a:ext cx="160" cy="159"/>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dirty="0">
                  <a:solidFill>
                    <a:prstClr val="black"/>
                  </a:solidFill>
                </a:endParaRPr>
              </a:p>
            </p:txBody>
          </p:sp>
          <p:sp>
            <p:nvSpPr>
              <p:cNvPr id="14" name="Text Box 15"/>
              <p:cNvSpPr txBox="1">
                <a:spLocks noChangeArrowheads="1"/>
              </p:cNvSpPr>
              <p:nvPr/>
            </p:nvSpPr>
            <p:spPr bwMode="auto">
              <a:xfrm rot="-5400000">
                <a:off x="-503" y="1321"/>
                <a:ext cx="1634" cy="455"/>
              </a:xfrm>
              <a:prstGeom prst="rect">
                <a:avLst/>
              </a:prstGeom>
              <a:noFill/>
              <a:ln w="9525">
                <a:noFill/>
                <a:miter lim="800000"/>
                <a:headEnd/>
                <a:tailEnd/>
              </a:ln>
            </p:spPr>
            <p:txBody>
              <a:bodyPr lIns="0" tIns="0" rIns="0" bIns="0">
                <a:spAutoFit/>
              </a:bodyPr>
              <a:lstStyle/>
              <a:p>
                <a:pPr algn="ct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Ranch </a:t>
                </a:r>
              </a:p>
              <a:p>
                <a:pPr algn="ct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House</a:t>
                </a:r>
              </a:p>
            </p:txBody>
          </p:sp>
          <p:sp>
            <p:nvSpPr>
              <p:cNvPr id="15" name="Text Box 17"/>
              <p:cNvSpPr txBox="1">
                <a:spLocks noChangeArrowheads="1"/>
              </p:cNvSpPr>
              <p:nvPr/>
            </p:nvSpPr>
            <p:spPr bwMode="auto">
              <a:xfrm rot="-5400000">
                <a:off x="443" y="1454"/>
                <a:ext cx="68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prstClr val="white">
                          <a:alpha val="80000"/>
                        </a:prstClr>
                      </a:outerShdw>
                    </a:effectLst>
                    <a:latin typeface="Arial" charset="0"/>
                    <a:cs typeface="Arial" charset="0"/>
                  </a:rPr>
                  <a:t>Aranas</a:t>
                </a:r>
              </a:p>
            </p:txBody>
          </p:sp>
          <p:sp>
            <p:nvSpPr>
              <p:cNvPr id="16" name="Text Box 19"/>
              <p:cNvSpPr txBox="1">
                <a:spLocks noChangeArrowheads="1"/>
              </p:cNvSpPr>
              <p:nvPr/>
            </p:nvSpPr>
            <p:spPr bwMode="auto">
              <a:xfrm rot="-3779755">
                <a:off x="-70" y="2686"/>
                <a:ext cx="128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dirty="0" err="1">
                    <a:solidFill>
                      <a:prstClr val="black"/>
                    </a:solidFill>
                  </a:rPr>
                  <a:t>Jamachgal</a:t>
                </a:r>
                <a:r>
                  <a:rPr lang="en-US" altLang="en-US" sz="1400" i="1" dirty="0">
                    <a:solidFill>
                      <a:prstClr val="black"/>
                    </a:solidFill>
                  </a:rPr>
                  <a:t> Creek</a:t>
                </a:r>
              </a:p>
            </p:txBody>
          </p:sp>
          <p:sp>
            <p:nvSpPr>
              <p:cNvPr id="17" name="Text Box 22"/>
              <p:cNvSpPr txBox="1">
                <a:spLocks noChangeArrowheads="1"/>
              </p:cNvSpPr>
              <p:nvPr/>
            </p:nvSpPr>
            <p:spPr bwMode="auto">
              <a:xfrm rot="-10591075">
                <a:off x="3697" y="2505"/>
                <a:ext cx="971"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grpSp>
        <p:sp>
          <p:nvSpPr>
            <p:cNvPr id="4" name="Text Box 18"/>
            <p:cNvSpPr txBox="1">
              <a:spLocks noChangeArrowheads="1"/>
            </p:cNvSpPr>
            <p:nvPr/>
          </p:nvSpPr>
          <p:spPr bwMode="auto">
            <a:xfrm rot="-7807244">
              <a:off x="4771" y="3323"/>
              <a:ext cx="76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grpSp>
      <p:sp>
        <p:nvSpPr>
          <p:cNvPr id="18" name="Rectangle 17"/>
          <p:cNvSpPr/>
          <p:nvPr userDrawn="1"/>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9" name="Oval 11"/>
          <p:cNvSpPr>
            <a:spLocks noChangeAspect="1" noChangeArrowheads="1"/>
          </p:cNvSpPr>
          <p:nvPr userDrawn="1"/>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0" name="Oval 12"/>
          <p:cNvSpPr>
            <a:spLocks noChangeAspect="1" noChangeArrowheads="1"/>
          </p:cNvSpPr>
          <p:nvPr userDrawn="1"/>
        </p:nvSpPr>
        <p:spPr bwMode="auto">
          <a:xfrm rot="5400000">
            <a:off x="3148012" y="7112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1" name="Oval 13"/>
          <p:cNvSpPr>
            <a:spLocks noChangeAspect="1" noChangeArrowheads="1"/>
          </p:cNvSpPr>
          <p:nvPr userDrawn="1"/>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2" name="Oval 14"/>
          <p:cNvSpPr>
            <a:spLocks noChangeAspect="1" noChangeArrowheads="1"/>
          </p:cNvSpPr>
          <p:nvPr userDrawn="1"/>
        </p:nvSpPr>
        <p:spPr bwMode="auto">
          <a:xfrm rot="5400000">
            <a:off x="1886744" y="1832769"/>
            <a:ext cx="195262" cy="196850"/>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23"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24"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275102974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grpSp>
        <p:nvGrpSpPr>
          <p:cNvPr id="2" name="Group 23"/>
          <p:cNvGrpSpPr>
            <a:grpSpLocks/>
          </p:cNvGrpSpPr>
          <p:nvPr/>
        </p:nvGrpSpPr>
        <p:grpSpPr bwMode="auto">
          <a:xfrm rot="5400000">
            <a:off x="1346994" y="1618456"/>
            <a:ext cx="6662738" cy="3717925"/>
            <a:chOff x="144" y="672"/>
            <a:chExt cx="5472" cy="3054"/>
          </a:xfrm>
        </p:grpSpPr>
        <p:pic>
          <p:nvPicPr>
            <p:cNvPr id="3"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8"/>
            <p:cNvSpPr txBox="1">
              <a:spLocks noChangeArrowheads="1"/>
            </p:cNvSpPr>
            <p:nvPr/>
          </p:nvSpPr>
          <p:spPr bwMode="auto">
            <a:xfrm rot="16200000">
              <a:off x="4304" y="1822"/>
              <a:ext cx="1244" cy="228"/>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6" name="Text Box 9"/>
            <p:cNvSpPr txBox="1">
              <a:spLocks noChangeArrowheads="1"/>
            </p:cNvSpPr>
            <p:nvPr/>
          </p:nvSpPr>
          <p:spPr bwMode="auto">
            <a:xfrm rot="-5400000">
              <a:off x="2805" y="2834"/>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alpha val="76000"/>
                      </a:prstClr>
                    </a:outerShdw>
                  </a:effectLst>
                  <a:latin typeface="Arial" charset="0"/>
                  <a:cs typeface="Arial" charset="0"/>
                </a:rPr>
                <a:t>Wanat</a:t>
              </a:r>
              <a:endParaRPr lang="en-US" b="1" dirty="0">
                <a:solidFill>
                  <a:srgbClr val="1F497D"/>
                </a:solidFill>
                <a:effectLst>
                  <a:outerShdw blurRad="38100" dist="38100" dir="2700000" algn="tl">
                    <a:prstClr val="white">
                      <a:alpha val="76000"/>
                    </a:prstClr>
                  </a:outerShdw>
                </a:effectLst>
                <a:latin typeface="Arial" charset="0"/>
                <a:cs typeface="Arial" charset="0"/>
              </a:endParaRPr>
            </a:p>
          </p:txBody>
        </p:sp>
        <p:sp>
          <p:nvSpPr>
            <p:cNvPr id="7" name="Oval 13"/>
            <p:cNvSpPr>
              <a:spLocks noChangeAspect="1" noChangeArrowheads="1"/>
            </p:cNvSpPr>
            <p:nvPr/>
          </p:nvSpPr>
          <p:spPr bwMode="auto">
            <a:xfrm>
              <a:off x="4862" y="2654"/>
              <a:ext cx="159" cy="159"/>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8" name="Text Box 17"/>
            <p:cNvSpPr txBox="1">
              <a:spLocks noChangeArrowheads="1"/>
            </p:cNvSpPr>
            <p:nvPr/>
          </p:nvSpPr>
          <p:spPr bwMode="auto">
            <a:xfrm rot="-5400000">
              <a:off x="568" y="1291"/>
              <a:ext cx="68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srgbClr val="1F497D"/>
                  </a:solidFill>
                </a:rPr>
                <a:t>Aranas</a:t>
              </a:r>
            </a:p>
          </p:txBody>
        </p:sp>
        <p:sp>
          <p:nvSpPr>
            <p:cNvPr id="9" name="Text Box 19"/>
            <p:cNvSpPr txBox="1">
              <a:spLocks noChangeArrowheads="1"/>
            </p:cNvSpPr>
            <p:nvPr/>
          </p:nvSpPr>
          <p:spPr bwMode="auto">
            <a:xfrm rot="-3779755">
              <a:off x="-53" y="2555"/>
              <a:ext cx="129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grpSp>
      <p:sp>
        <p:nvSpPr>
          <p:cNvPr id="10" name="Text Box 18"/>
          <p:cNvSpPr txBox="1">
            <a:spLocks noChangeArrowheads="1"/>
          </p:cNvSpPr>
          <p:nvPr/>
        </p:nvSpPr>
        <p:spPr bwMode="auto">
          <a:xfrm rot="19192756">
            <a:off x="2706688" y="61102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sp>
        <p:nvSpPr>
          <p:cNvPr id="11" name="Rectangle 10"/>
          <p:cNvSpPr/>
          <p:nvPr userDrawn="1"/>
        </p:nvSpPr>
        <p:spPr>
          <a:xfrm>
            <a:off x="2813050" y="184150"/>
            <a:ext cx="3729038" cy="665638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2" name="Oval 11"/>
          <p:cNvSpPr>
            <a:spLocks noChangeAspect="1" noChangeArrowheads="1"/>
          </p:cNvSpPr>
          <p:nvPr userDrawn="1"/>
        </p:nvSpPr>
        <p:spPr bwMode="auto">
          <a:xfrm rot="5400000">
            <a:off x="4149725" y="3733800"/>
            <a:ext cx="195263" cy="195263"/>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3" name="Text Box 16"/>
          <p:cNvSpPr txBox="1">
            <a:spLocks noChangeArrowheads="1"/>
          </p:cNvSpPr>
          <p:nvPr userDrawn="1"/>
        </p:nvSpPr>
        <p:spPr bwMode="auto">
          <a:xfrm>
            <a:off x="4397375" y="61515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14" name="Oval 11"/>
          <p:cNvSpPr>
            <a:spLocks noChangeAspect="1" noChangeArrowheads="1"/>
          </p:cNvSpPr>
          <p:nvPr userDrawn="1"/>
        </p:nvSpPr>
        <p:spPr bwMode="auto">
          <a:xfrm rot="5400000">
            <a:off x="4125913" y="616426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5" name="Text Box 10"/>
          <p:cNvSpPr txBox="1">
            <a:spLocks noChangeArrowheads="1"/>
          </p:cNvSpPr>
          <p:nvPr userDrawn="1"/>
        </p:nvSpPr>
        <p:spPr bwMode="auto">
          <a:xfrm>
            <a:off x="3735388" y="1727200"/>
            <a:ext cx="1158875"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srgbClr val="000000">
                      <a:alpha val="43137"/>
                    </a:srgbClr>
                  </a:outerShdw>
                </a:effectLst>
                <a:latin typeface="Arial" charset="0"/>
                <a:cs typeface="Arial" charset="0"/>
              </a:rPr>
              <a:t>Bella</a:t>
            </a:r>
          </a:p>
        </p:txBody>
      </p:sp>
      <p:sp>
        <p:nvSpPr>
          <p:cNvPr id="16" name="Oval 14"/>
          <p:cNvSpPr>
            <a:spLocks noChangeAspect="1" noChangeArrowheads="1"/>
          </p:cNvSpPr>
          <p:nvPr userDrawn="1"/>
        </p:nvSpPr>
        <p:spPr bwMode="auto">
          <a:xfrm rot="5400000">
            <a:off x="4418013" y="1831975"/>
            <a:ext cx="196850" cy="196850"/>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20024040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F9EC12F5-8323-41AE-A3DD-772F15B33B3A}" type="datetime1">
              <a:rPr lang="en-US" smtClean="0"/>
              <a:t>6/4/2021</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3736B1A8-E353-42F6-B909-7143C129FA8C}" type="slidenum">
              <a:rPr lang="en-US" altLang="en-US"/>
              <a:pPr>
                <a:defRPr/>
              </a:pPr>
              <a:t>‹#›</a:t>
            </a:fld>
            <a:endParaRPr lang="en-US" altLang="en-US"/>
          </a:p>
        </p:txBody>
      </p:sp>
    </p:spTree>
    <p:extLst>
      <p:ext uri="{BB962C8B-B14F-4D97-AF65-F5344CB8AC3E}">
        <p14:creationId xmlns:p14="http://schemas.microsoft.com/office/powerpoint/2010/main" val="7047565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2" descr="http://www.army.mil/operations/oef/AfghanistanReliefMap.jp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500" y="244475"/>
            <a:ext cx="8978900" cy="646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reeform 2"/>
          <p:cNvSpPr/>
          <p:nvPr userDrawn="1"/>
        </p:nvSpPr>
        <p:spPr>
          <a:xfrm rot="5400000">
            <a:off x="5511007" y="17533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grpSp>
        <p:nvGrpSpPr>
          <p:cNvPr id="4" name="Group 10"/>
          <p:cNvGrpSpPr>
            <a:grpSpLocks/>
          </p:cNvGrpSpPr>
          <p:nvPr userDrawn="1"/>
        </p:nvGrpSpPr>
        <p:grpSpPr bwMode="auto">
          <a:xfrm>
            <a:off x="1379538" y="1336675"/>
            <a:ext cx="5440362" cy="4176713"/>
            <a:chOff x="952500" y="1165860"/>
            <a:chExt cx="5440680" cy="4177665"/>
          </a:xfrm>
        </p:grpSpPr>
        <p:sp>
          <p:nvSpPr>
            <p:cNvPr id="5" name="Freeform 4"/>
            <p:cNvSpPr/>
            <p:nvPr/>
          </p:nvSpPr>
          <p:spPr>
            <a:xfrm>
              <a:off x="1525620" y="2437738"/>
              <a:ext cx="142883" cy="565279"/>
            </a:xfrm>
            <a:custGeom>
              <a:avLst/>
              <a:gdLst>
                <a:gd name="connsiteX0" fmla="*/ 104775 w 142240"/>
                <a:gd name="connsiteY0" fmla="*/ 0 h 563880"/>
                <a:gd name="connsiteX1" fmla="*/ 139065 w 142240"/>
                <a:gd name="connsiteY1" fmla="*/ 140970 h 563880"/>
                <a:gd name="connsiteX2" fmla="*/ 85725 w 142240"/>
                <a:gd name="connsiteY2" fmla="*/ 220980 h 563880"/>
                <a:gd name="connsiteX3" fmla="*/ 62865 w 142240"/>
                <a:gd name="connsiteY3" fmla="*/ 274320 h 563880"/>
                <a:gd name="connsiteX4" fmla="*/ 9525 w 142240"/>
                <a:gd name="connsiteY4" fmla="*/ 342900 h 563880"/>
                <a:gd name="connsiteX5" fmla="*/ 5715 w 142240"/>
                <a:gd name="connsiteY5" fmla="*/ 369570 h 563880"/>
                <a:gd name="connsiteX6" fmla="*/ 13335 w 142240"/>
                <a:gd name="connsiteY6" fmla="*/ 426720 h 563880"/>
                <a:gd name="connsiteX7" fmla="*/ 32385 w 142240"/>
                <a:gd name="connsiteY7" fmla="*/ 457200 h 563880"/>
                <a:gd name="connsiteX8" fmla="*/ 32385 w 142240"/>
                <a:gd name="connsiteY8" fmla="*/ 495300 h 563880"/>
                <a:gd name="connsiteX9" fmla="*/ 9525 w 142240"/>
                <a:gd name="connsiteY9" fmla="*/ 56388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240" h="563880">
                  <a:moveTo>
                    <a:pt x="104775" y="0"/>
                  </a:moveTo>
                  <a:cubicBezTo>
                    <a:pt x="123507" y="52070"/>
                    <a:pt x="142240" y="104140"/>
                    <a:pt x="139065" y="140970"/>
                  </a:cubicBezTo>
                  <a:cubicBezTo>
                    <a:pt x="135890" y="177800"/>
                    <a:pt x="98425" y="198755"/>
                    <a:pt x="85725" y="220980"/>
                  </a:cubicBezTo>
                  <a:cubicBezTo>
                    <a:pt x="73025" y="243205"/>
                    <a:pt x="75565" y="254000"/>
                    <a:pt x="62865" y="274320"/>
                  </a:cubicBezTo>
                  <a:cubicBezTo>
                    <a:pt x="50165" y="294640"/>
                    <a:pt x="19050" y="327025"/>
                    <a:pt x="9525" y="342900"/>
                  </a:cubicBezTo>
                  <a:cubicBezTo>
                    <a:pt x="0" y="358775"/>
                    <a:pt x="5080" y="355600"/>
                    <a:pt x="5715" y="369570"/>
                  </a:cubicBezTo>
                  <a:cubicBezTo>
                    <a:pt x="6350" y="383540"/>
                    <a:pt x="8890" y="412115"/>
                    <a:pt x="13335" y="426720"/>
                  </a:cubicBezTo>
                  <a:cubicBezTo>
                    <a:pt x="17780" y="441325"/>
                    <a:pt x="29210" y="445770"/>
                    <a:pt x="32385" y="457200"/>
                  </a:cubicBezTo>
                  <a:cubicBezTo>
                    <a:pt x="35560" y="468630"/>
                    <a:pt x="36195" y="477520"/>
                    <a:pt x="32385" y="495300"/>
                  </a:cubicBezTo>
                  <a:cubicBezTo>
                    <a:pt x="28575" y="513080"/>
                    <a:pt x="9525" y="563880"/>
                    <a:pt x="9525" y="5638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6" name="Freeform 5"/>
            <p:cNvSpPr/>
            <p:nvPr/>
          </p:nvSpPr>
          <p:spPr>
            <a:xfrm>
              <a:off x="1531971" y="3009368"/>
              <a:ext cx="1192283" cy="1635498"/>
            </a:xfrm>
            <a:custGeom>
              <a:avLst/>
              <a:gdLst>
                <a:gd name="connsiteX0" fmla="*/ 0 w 1192530"/>
                <a:gd name="connsiteY0" fmla="*/ 0 h 1634490"/>
                <a:gd name="connsiteX1" fmla="*/ 57150 w 1192530"/>
                <a:gd name="connsiteY1" fmla="*/ 53340 h 1634490"/>
                <a:gd name="connsiteX2" fmla="*/ 57150 w 1192530"/>
                <a:gd name="connsiteY2" fmla="*/ 198120 h 1634490"/>
                <a:gd name="connsiteX3" fmla="*/ 34290 w 1192530"/>
                <a:gd name="connsiteY3" fmla="*/ 262890 h 1634490"/>
                <a:gd name="connsiteX4" fmla="*/ 38100 w 1192530"/>
                <a:gd name="connsiteY4" fmla="*/ 358140 h 1634490"/>
                <a:gd name="connsiteX5" fmla="*/ 19050 w 1192530"/>
                <a:gd name="connsiteY5" fmla="*/ 457200 h 1634490"/>
                <a:gd name="connsiteX6" fmla="*/ 34290 w 1192530"/>
                <a:gd name="connsiteY6" fmla="*/ 541020 h 1634490"/>
                <a:gd name="connsiteX7" fmla="*/ 34290 w 1192530"/>
                <a:gd name="connsiteY7" fmla="*/ 601980 h 1634490"/>
                <a:gd name="connsiteX8" fmla="*/ 76200 w 1192530"/>
                <a:gd name="connsiteY8" fmla="*/ 693420 h 1634490"/>
                <a:gd name="connsiteX9" fmla="*/ 171450 w 1192530"/>
                <a:gd name="connsiteY9" fmla="*/ 784860 h 1634490"/>
                <a:gd name="connsiteX10" fmla="*/ 133350 w 1192530"/>
                <a:gd name="connsiteY10" fmla="*/ 929640 h 1634490"/>
                <a:gd name="connsiteX11" fmla="*/ 171450 w 1192530"/>
                <a:gd name="connsiteY11" fmla="*/ 982980 h 1634490"/>
                <a:gd name="connsiteX12" fmla="*/ 274320 w 1192530"/>
                <a:gd name="connsiteY12" fmla="*/ 994410 h 1634490"/>
                <a:gd name="connsiteX13" fmla="*/ 373380 w 1192530"/>
                <a:gd name="connsiteY13" fmla="*/ 1066800 h 1634490"/>
                <a:gd name="connsiteX14" fmla="*/ 510540 w 1192530"/>
                <a:gd name="connsiteY14" fmla="*/ 1196340 h 1634490"/>
                <a:gd name="connsiteX15" fmla="*/ 552450 w 1192530"/>
                <a:gd name="connsiteY15" fmla="*/ 1196340 h 1634490"/>
                <a:gd name="connsiteX16" fmla="*/ 601980 w 1192530"/>
                <a:gd name="connsiteY16" fmla="*/ 1314450 h 1634490"/>
                <a:gd name="connsiteX17" fmla="*/ 651510 w 1192530"/>
                <a:gd name="connsiteY17" fmla="*/ 1390650 h 1634490"/>
                <a:gd name="connsiteX18" fmla="*/ 693420 w 1192530"/>
                <a:gd name="connsiteY18" fmla="*/ 1443990 h 1634490"/>
                <a:gd name="connsiteX19" fmla="*/ 788670 w 1192530"/>
                <a:gd name="connsiteY19" fmla="*/ 1470660 h 1634490"/>
                <a:gd name="connsiteX20" fmla="*/ 876300 w 1192530"/>
                <a:gd name="connsiteY20" fmla="*/ 1463040 h 1634490"/>
                <a:gd name="connsiteX21" fmla="*/ 948690 w 1192530"/>
                <a:gd name="connsiteY21" fmla="*/ 1489710 h 1634490"/>
                <a:gd name="connsiteX22" fmla="*/ 1059180 w 1192530"/>
                <a:gd name="connsiteY22" fmla="*/ 1550670 h 1634490"/>
                <a:gd name="connsiteX23" fmla="*/ 1143000 w 1192530"/>
                <a:gd name="connsiteY23" fmla="*/ 1588770 h 1634490"/>
                <a:gd name="connsiteX24" fmla="*/ 1192530 w 1192530"/>
                <a:gd name="connsiteY24" fmla="*/ 1634490 h 163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92530" h="1634490">
                  <a:moveTo>
                    <a:pt x="0" y="0"/>
                  </a:moveTo>
                  <a:cubicBezTo>
                    <a:pt x="23812" y="10160"/>
                    <a:pt x="47625" y="20320"/>
                    <a:pt x="57150" y="53340"/>
                  </a:cubicBezTo>
                  <a:cubicBezTo>
                    <a:pt x="66675" y="86360"/>
                    <a:pt x="60960" y="163195"/>
                    <a:pt x="57150" y="198120"/>
                  </a:cubicBezTo>
                  <a:cubicBezTo>
                    <a:pt x="53340" y="233045"/>
                    <a:pt x="37465" y="236220"/>
                    <a:pt x="34290" y="262890"/>
                  </a:cubicBezTo>
                  <a:cubicBezTo>
                    <a:pt x="31115" y="289560"/>
                    <a:pt x="40640" y="325755"/>
                    <a:pt x="38100" y="358140"/>
                  </a:cubicBezTo>
                  <a:cubicBezTo>
                    <a:pt x="35560" y="390525"/>
                    <a:pt x="19685" y="426720"/>
                    <a:pt x="19050" y="457200"/>
                  </a:cubicBezTo>
                  <a:cubicBezTo>
                    <a:pt x="18415" y="487680"/>
                    <a:pt x="31750" y="516890"/>
                    <a:pt x="34290" y="541020"/>
                  </a:cubicBezTo>
                  <a:cubicBezTo>
                    <a:pt x="36830" y="565150"/>
                    <a:pt x="27305" y="576580"/>
                    <a:pt x="34290" y="601980"/>
                  </a:cubicBezTo>
                  <a:cubicBezTo>
                    <a:pt x="41275" y="627380"/>
                    <a:pt x="53340" y="662940"/>
                    <a:pt x="76200" y="693420"/>
                  </a:cubicBezTo>
                  <a:cubicBezTo>
                    <a:pt x="99060" y="723900"/>
                    <a:pt x="161925" y="745490"/>
                    <a:pt x="171450" y="784860"/>
                  </a:cubicBezTo>
                  <a:cubicBezTo>
                    <a:pt x="180975" y="824230"/>
                    <a:pt x="133350" y="896620"/>
                    <a:pt x="133350" y="929640"/>
                  </a:cubicBezTo>
                  <a:cubicBezTo>
                    <a:pt x="133350" y="962660"/>
                    <a:pt x="147955" y="972185"/>
                    <a:pt x="171450" y="982980"/>
                  </a:cubicBezTo>
                  <a:cubicBezTo>
                    <a:pt x="194945" y="993775"/>
                    <a:pt x="240665" y="980440"/>
                    <a:pt x="274320" y="994410"/>
                  </a:cubicBezTo>
                  <a:cubicBezTo>
                    <a:pt x="307975" y="1008380"/>
                    <a:pt x="334010" y="1033145"/>
                    <a:pt x="373380" y="1066800"/>
                  </a:cubicBezTo>
                  <a:cubicBezTo>
                    <a:pt x="412750" y="1100455"/>
                    <a:pt x="480695" y="1174750"/>
                    <a:pt x="510540" y="1196340"/>
                  </a:cubicBezTo>
                  <a:cubicBezTo>
                    <a:pt x="540385" y="1217930"/>
                    <a:pt x="537210" y="1176655"/>
                    <a:pt x="552450" y="1196340"/>
                  </a:cubicBezTo>
                  <a:cubicBezTo>
                    <a:pt x="567690" y="1216025"/>
                    <a:pt x="585470" y="1282065"/>
                    <a:pt x="601980" y="1314450"/>
                  </a:cubicBezTo>
                  <a:cubicBezTo>
                    <a:pt x="618490" y="1346835"/>
                    <a:pt x="636270" y="1369060"/>
                    <a:pt x="651510" y="1390650"/>
                  </a:cubicBezTo>
                  <a:cubicBezTo>
                    <a:pt x="666750" y="1412240"/>
                    <a:pt x="670560" y="1430655"/>
                    <a:pt x="693420" y="1443990"/>
                  </a:cubicBezTo>
                  <a:cubicBezTo>
                    <a:pt x="716280" y="1457325"/>
                    <a:pt x="758190" y="1467485"/>
                    <a:pt x="788670" y="1470660"/>
                  </a:cubicBezTo>
                  <a:cubicBezTo>
                    <a:pt x="819150" y="1473835"/>
                    <a:pt x="849630" y="1459865"/>
                    <a:pt x="876300" y="1463040"/>
                  </a:cubicBezTo>
                  <a:cubicBezTo>
                    <a:pt x="902970" y="1466215"/>
                    <a:pt x="918210" y="1475105"/>
                    <a:pt x="948690" y="1489710"/>
                  </a:cubicBezTo>
                  <a:cubicBezTo>
                    <a:pt x="979170" y="1504315"/>
                    <a:pt x="1026795" y="1534160"/>
                    <a:pt x="1059180" y="1550670"/>
                  </a:cubicBezTo>
                  <a:cubicBezTo>
                    <a:pt x="1091565" y="1567180"/>
                    <a:pt x="1120775" y="1574800"/>
                    <a:pt x="1143000" y="1588770"/>
                  </a:cubicBezTo>
                  <a:cubicBezTo>
                    <a:pt x="1165225" y="1602740"/>
                    <a:pt x="1192530" y="1634490"/>
                    <a:pt x="1192530" y="163449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7" name="Freeform 6"/>
            <p:cNvSpPr/>
            <p:nvPr/>
          </p:nvSpPr>
          <p:spPr>
            <a:xfrm>
              <a:off x="952500" y="2750546"/>
              <a:ext cx="582646" cy="258822"/>
            </a:xfrm>
            <a:custGeom>
              <a:avLst/>
              <a:gdLst>
                <a:gd name="connsiteX0" fmla="*/ 0 w 582930"/>
                <a:gd name="connsiteY0" fmla="*/ 0 h 259080"/>
                <a:gd name="connsiteX1" fmla="*/ 68580 w 582930"/>
                <a:gd name="connsiteY1" fmla="*/ 30480 h 259080"/>
                <a:gd name="connsiteX2" fmla="*/ 125730 w 582930"/>
                <a:gd name="connsiteY2" fmla="*/ 45720 h 259080"/>
                <a:gd name="connsiteX3" fmla="*/ 205740 w 582930"/>
                <a:gd name="connsiteY3" fmla="*/ 125730 h 259080"/>
                <a:gd name="connsiteX4" fmla="*/ 316230 w 582930"/>
                <a:gd name="connsiteY4" fmla="*/ 201930 h 259080"/>
                <a:gd name="connsiteX5" fmla="*/ 388620 w 582930"/>
                <a:gd name="connsiteY5" fmla="*/ 205740 h 259080"/>
                <a:gd name="connsiteX6" fmla="*/ 453390 w 582930"/>
                <a:gd name="connsiteY6" fmla="*/ 205740 h 259080"/>
                <a:gd name="connsiteX7" fmla="*/ 533400 w 582930"/>
                <a:gd name="connsiteY7" fmla="*/ 236220 h 259080"/>
                <a:gd name="connsiteX8" fmla="*/ 582930 w 582930"/>
                <a:gd name="connsiteY8" fmla="*/ 25908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930" h="259080">
                  <a:moveTo>
                    <a:pt x="0" y="0"/>
                  </a:moveTo>
                  <a:cubicBezTo>
                    <a:pt x="23812" y="11430"/>
                    <a:pt x="47625" y="22860"/>
                    <a:pt x="68580" y="30480"/>
                  </a:cubicBezTo>
                  <a:cubicBezTo>
                    <a:pt x="89535" y="38100"/>
                    <a:pt x="102870" y="29845"/>
                    <a:pt x="125730" y="45720"/>
                  </a:cubicBezTo>
                  <a:cubicBezTo>
                    <a:pt x="148590" y="61595"/>
                    <a:pt x="173990" y="99695"/>
                    <a:pt x="205740" y="125730"/>
                  </a:cubicBezTo>
                  <a:cubicBezTo>
                    <a:pt x="237490" y="151765"/>
                    <a:pt x="285750" y="188595"/>
                    <a:pt x="316230" y="201930"/>
                  </a:cubicBezTo>
                  <a:cubicBezTo>
                    <a:pt x="346710" y="215265"/>
                    <a:pt x="365760" y="205105"/>
                    <a:pt x="388620" y="205740"/>
                  </a:cubicBezTo>
                  <a:cubicBezTo>
                    <a:pt x="411480" y="206375"/>
                    <a:pt x="429260" y="200660"/>
                    <a:pt x="453390" y="205740"/>
                  </a:cubicBezTo>
                  <a:cubicBezTo>
                    <a:pt x="477520" y="210820"/>
                    <a:pt x="511810" y="227330"/>
                    <a:pt x="533400" y="236220"/>
                  </a:cubicBezTo>
                  <a:cubicBezTo>
                    <a:pt x="554990" y="245110"/>
                    <a:pt x="568960" y="252095"/>
                    <a:pt x="582930" y="2590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8" name="Freeform 7"/>
            <p:cNvSpPr/>
            <p:nvPr/>
          </p:nvSpPr>
          <p:spPr>
            <a:xfrm>
              <a:off x="1551022" y="1369106"/>
              <a:ext cx="2452831" cy="1645025"/>
            </a:xfrm>
            <a:custGeom>
              <a:avLst/>
              <a:gdLst>
                <a:gd name="connsiteX0" fmla="*/ 0 w 2453640"/>
                <a:gd name="connsiteY0" fmla="*/ 1644650 h 1644650"/>
                <a:gd name="connsiteX1" fmla="*/ 99060 w 2453640"/>
                <a:gd name="connsiteY1" fmla="*/ 1610360 h 1644650"/>
                <a:gd name="connsiteX2" fmla="*/ 133350 w 2453640"/>
                <a:gd name="connsiteY2" fmla="*/ 1614170 h 1644650"/>
                <a:gd name="connsiteX3" fmla="*/ 171450 w 2453640"/>
                <a:gd name="connsiteY3" fmla="*/ 1564640 h 1644650"/>
                <a:gd name="connsiteX4" fmla="*/ 236220 w 2453640"/>
                <a:gd name="connsiteY4" fmla="*/ 1545590 h 1644650"/>
                <a:gd name="connsiteX5" fmla="*/ 281940 w 2453640"/>
                <a:gd name="connsiteY5" fmla="*/ 1537970 h 1644650"/>
                <a:gd name="connsiteX6" fmla="*/ 358140 w 2453640"/>
                <a:gd name="connsiteY6" fmla="*/ 1469390 h 1644650"/>
                <a:gd name="connsiteX7" fmla="*/ 381000 w 2453640"/>
                <a:gd name="connsiteY7" fmla="*/ 1435100 h 1644650"/>
                <a:gd name="connsiteX8" fmla="*/ 449580 w 2453640"/>
                <a:gd name="connsiteY8" fmla="*/ 1416050 h 1644650"/>
                <a:gd name="connsiteX9" fmla="*/ 480060 w 2453640"/>
                <a:gd name="connsiteY9" fmla="*/ 1385570 h 1644650"/>
                <a:gd name="connsiteX10" fmla="*/ 510540 w 2453640"/>
                <a:gd name="connsiteY10" fmla="*/ 1278890 h 1644650"/>
                <a:gd name="connsiteX11" fmla="*/ 651510 w 2453640"/>
                <a:gd name="connsiteY11" fmla="*/ 1092200 h 1644650"/>
                <a:gd name="connsiteX12" fmla="*/ 651510 w 2453640"/>
                <a:gd name="connsiteY12" fmla="*/ 1027430 h 1644650"/>
                <a:gd name="connsiteX13" fmla="*/ 647700 w 2453640"/>
                <a:gd name="connsiteY13" fmla="*/ 905510 h 1644650"/>
                <a:gd name="connsiteX14" fmla="*/ 647700 w 2453640"/>
                <a:gd name="connsiteY14" fmla="*/ 844550 h 1644650"/>
                <a:gd name="connsiteX15" fmla="*/ 670560 w 2453640"/>
                <a:gd name="connsiteY15" fmla="*/ 806450 h 1644650"/>
                <a:gd name="connsiteX16" fmla="*/ 758190 w 2453640"/>
                <a:gd name="connsiteY16" fmla="*/ 779780 h 1644650"/>
                <a:gd name="connsiteX17" fmla="*/ 838200 w 2453640"/>
                <a:gd name="connsiteY17" fmla="*/ 760730 h 1644650"/>
                <a:gd name="connsiteX18" fmla="*/ 872490 w 2453640"/>
                <a:gd name="connsiteY18" fmla="*/ 764540 h 1644650"/>
                <a:gd name="connsiteX19" fmla="*/ 929640 w 2453640"/>
                <a:gd name="connsiteY19" fmla="*/ 806450 h 1644650"/>
                <a:gd name="connsiteX20" fmla="*/ 982980 w 2453640"/>
                <a:gd name="connsiteY20" fmla="*/ 817880 h 1644650"/>
                <a:gd name="connsiteX21" fmla="*/ 1085850 w 2453640"/>
                <a:gd name="connsiteY21" fmla="*/ 775970 h 1644650"/>
                <a:gd name="connsiteX22" fmla="*/ 1135380 w 2453640"/>
                <a:gd name="connsiteY22" fmla="*/ 772160 h 1644650"/>
                <a:gd name="connsiteX23" fmla="*/ 1215390 w 2453640"/>
                <a:gd name="connsiteY23" fmla="*/ 707390 h 1644650"/>
                <a:gd name="connsiteX24" fmla="*/ 1253490 w 2453640"/>
                <a:gd name="connsiteY24" fmla="*/ 661670 h 1644650"/>
                <a:gd name="connsiteX25" fmla="*/ 1367790 w 2453640"/>
                <a:gd name="connsiteY25" fmla="*/ 661670 h 1644650"/>
                <a:gd name="connsiteX26" fmla="*/ 1398270 w 2453640"/>
                <a:gd name="connsiteY26" fmla="*/ 585470 h 1644650"/>
                <a:gd name="connsiteX27" fmla="*/ 1398270 w 2453640"/>
                <a:gd name="connsiteY27" fmla="*/ 497840 h 1644650"/>
                <a:gd name="connsiteX28" fmla="*/ 1455420 w 2453640"/>
                <a:gd name="connsiteY28" fmla="*/ 440690 h 1644650"/>
                <a:gd name="connsiteX29" fmla="*/ 1455420 w 2453640"/>
                <a:gd name="connsiteY29" fmla="*/ 402590 h 1644650"/>
                <a:gd name="connsiteX30" fmla="*/ 1443990 w 2453640"/>
                <a:gd name="connsiteY30" fmla="*/ 303530 h 1644650"/>
                <a:gd name="connsiteX31" fmla="*/ 1451610 w 2453640"/>
                <a:gd name="connsiteY31" fmla="*/ 215900 h 1644650"/>
                <a:gd name="connsiteX32" fmla="*/ 1478280 w 2453640"/>
                <a:gd name="connsiteY32" fmla="*/ 132080 h 1644650"/>
                <a:gd name="connsiteX33" fmla="*/ 1501140 w 2453640"/>
                <a:gd name="connsiteY33" fmla="*/ 78740 h 1644650"/>
                <a:gd name="connsiteX34" fmla="*/ 1524000 w 2453640"/>
                <a:gd name="connsiteY34" fmla="*/ 48260 h 1644650"/>
                <a:gd name="connsiteX35" fmla="*/ 1558290 w 2453640"/>
                <a:gd name="connsiteY35" fmla="*/ 36830 h 1644650"/>
                <a:gd name="connsiteX36" fmla="*/ 1600200 w 2453640"/>
                <a:gd name="connsiteY36" fmla="*/ 36830 h 1644650"/>
                <a:gd name="connsiteX37" fmla="*/ 1661160 w 2453640"/>
                <a:gd name="connsiteY37" fmla="*/ 17780 h 1644650"/>
                <a:gd name="connsiteX38" fmla="*/ 1764030 w 2453640"/>
                <a:gd name="connsiteY38" fmla="*/ 10160 h 1644650"/>
                <a:gd name="connsiteX39" fmla="*/ 1824990 w 2453640"/>
                <a:gd name="connsiteY39" fmla="*/ 78740 h 1644650"/>
                <a:gd name="connsiteX40" fmla="*/ 1855470 w 2453640"/>
                <a:gd name="connsiteY40" fmla="*/ 139700 h 1644650"/>
                <a:gd name="connsiteX41" fmla="*/ 1893570 w 2453640"/>
                <a:gd name="connsiteY41" fmla="*/ 139700 h 1644650"/>
                <a:gd name="connsiteX42" fmla="*/ 1946910 w 2453640"/>
                <a:gd name="connsiteY42" fmla="*/ 116840 h 1644650"/>
                <a:gd name="connsiteX43" fmla="*/ 1988820 w 2453640"/>
                <a:gd name="connsiteY43" fmla="*/ 86360 h 1644650"/>
                <a:gd name="connsiteX44" fmla="*/ 2023110 w 2453640"/>
                <a:gd name="connsiteY44" fmla="*/ 78740 h 1644650"/>
                <a:gd name="connsiteX45" fmla="*/ 2057400 w 2453640"/>
                <a:gd name="connsiteY45" fmla="*/ 86360 h 1644650"/>
                <a:gd name="connsiteX46" fmla="*/ 2087880 w 2453640"/>
                <a:gd name="connsiteY46" fmla="*/ 55880 h 1644650"/>
                <a:gd name="connsiteX47" fmla="*/ 2114550 w 2453640"/>
                <a:gd name="connsiteY47" fmla="*/ 21590 h 1644650"/>
                <a:gd name="connsiteX48" fmla="*/ 2133600 w 2453640"/>
                <a:gd name="connsiteY48" fmla="*/ 21590 h 1644650"/>
                <a:gd name="connsiteX49" fmla="*/ 2194560 w 2453640"/>
                <a:gd name="connsiteY49" fmla="*/ 105410 h 1644650"/>
                <a:gd name="connsiteX50" fmla="*/ 2217420 w 2453640"/>
                <a:gd name="connsiteY50" fmla="*/ 135890 h 1644650"/>
                <a:gd name="connsiteX51" fmla="*/ 2270760 w 2453640"/>
                <a:gd name="connsiteY51" fmla="*/ 132080 h 1644650"/>
                <a:gd name="connsiteX52" fmla="*/ 2301240 w 2453640"/>
                <a:gd name="connsiteY52" fmla="*/ 132080 h 1644650"/>
                <a:gd name="connsiteX53" fmla="*/ 2354580 w 2453640"/>
                <a:gd name="connsiteY53" fmla="*/ 151130 h 1644650"/>
                <a:gd name="connsiteX54" fmla="*/ 2385060 w 2453640"/>
                <a:gd name="connsiteY54" fmla="*/ 154940 h 1644650"/>
                <a:gd name="connsiteX55" fmla="*/ 2415540 w 2453640"/>
                <a:gd name="connsiteY55" fmla="*/ 154940 h 1644650"/>
                <a:gd name="connsiteX56" fmla="*/ 2453640 w 2453640"/>
                <a:gd name="connsiteY56" fmla="*/ 132080 h 164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53640" h="1644650">
                  <a:moveTo>
                    <a:pt x="0" y="1644650"/>
                  </a:moveTo>
                  <a:cubicBezTo>
                    <a:pt x="38417" y="1630045"/>
                    <a:pt x="76835" y="1615440"/>
                    <a:pt x="99060" y="1610360"/>
                  </a:cubicBezTo>
                  <a:cubicBezTo>
                    <a:pt x="121285" y="1605280"/>
                    <a:pt x="121285" y="1621790"/>
                    <a:pt x="133350" y="1614170"/>
                  </a:cubicBezTo>
                  <a:cubicBezTo>
                    <a:pt x="145415" y="1606550"/>
                    <a:pt x="154305" y="1576070"/>
                    <a:pt x="171450" y="1564640"/>
                  </a:cubicBezTo>
                  <a:cubicBezTo>
                    <a:pt x="188595" y="1553210"/>
                    <a:pt x="217805" y="1550035"/>
                    <a:pt x="236220" y="1545590"/>
                  </a:cubicBezTo>
                  <a:cubicBezTo>
                    <a:pt x="254635" y="1541145"/>
                    <a:pt x="261620" y="1550670"/>
                    <a:pt x="281940" y="1537970"/>
                  </a:cubicBezTo>
                  <a:cubicBezTo>
                    <a:pt x="302260" y="1525270"/>
                    <a:pt x="341630" y="1486535"/>
                    <a:pt x="358140" y="1469390"/>
                  </a:cubicBezTo>
                  <a:cubicBezTo>
                    <a:pt x="374650" y="1452245"/>
                    <a:pt x="365760" y="1443990"/>
                    <a:pt x="381000" y="1435100"/>
                  </a:cubicBezTo>
                  <a:cubicBezTo>
                    <a:pt x="396240" y="1426210"/>
                    <a:pt x="433070" y="1424305"/>
                    <a:pt x="449580" y="1416050"/>
                  </a:cubicBezTo>
                  <a:cubicBezTo>
                    <a:pt x="466090" y="1407795"/>
                    <a:pt x="469900" y="1408430"/>
                    <a:pt x="480060" y="1385570"/>
                  </a:cubicBezTo>
                  <a:cubicBezTo>
                    <a:pt x="490220" y="1362710"/>
                    <a:pt x="481965" y="1327785"/>
                    <a:pt x="510540" y="1278890"/>
                  </a:cubicBezTo>
                  <a:cubicBezTo>
                    <a:pt x="539115" y="1229995"/>
                    <a:pt x="628015" y="1134110"/>
                    <a:pt x="651510" y="1092200"/>
                  </a:cubicBezTo>
                  <a:cubicBezTo>
                    <a:pt x="675005" y="1050290"/>
                    <a:pt x="652145" y="1058545"/>
                    <a:pt x="651510" y="1027430"/>
                  </a:cubicBezTo>
                  <a:cubicBezTo>
                    <a:pt x="650875" y="996315"/>
                    <a:pt x="648335" y="935990"/>
                    <a:pt x="647700" y="905510"/>
                  </a:cubicBezTo>
                  <a:cubicBezTo>
                    <a:pt x="647065" y="875030"/>
                    <a:pt x="643890" y="861060"/>
                    <a:pt x="647700" y="844550"/>
                  </a:cubicBezTo>
                  <a:cubicBezTo>
                    <a:pt x="651510" y="828040"/>
                    <a:pt x="652145" y="817245"/>
                    <a:pt x="670560" y="806450"/>
                  </a:cubicBezTo>
                  <a:cubicBezTo>
                    <a:pt x="688975" y="795655"/>
                    <a:pt x="730250" y="787400"/>
                    <a:pt x="758190" y="779780"/>
                  </a:cubicBezTo>
                  <a:cubicBezTo>
                    <a:pt x="786130" y="772160"/>
                    <a:pt x="819150" y="763270"/>
                    <a:pt x="838200" y="760730"/>
                  </a:cubicBezTo>
                  <a:cubicBezTo>
                    <a:pt x="857250" y="758190"/>
                    <a:pt x="857250" y="756920"/>
                    <a:pt x="872490" y="764540"/>
                  </a:cubicBezTo>
                  <a:cubicBezTo>
                    <a:pt x="887730" y="772160"/>
                    <a:pt x="911225" y="797560"/>
                    <a:pt x="929640" y="806450"/>
                  </a:cubicBezTo>
                  <a:cubicBezTo>
                    <a:pt x="948055" y="815340"/>
                    <a:pt x="956945" y="822960"/>
                    <a:pt x="982980" y="817880"/>
                  </a:cubicBezTo>
                  <a:cubicBezTo>
                    <a:pt x="1009015" y="812800"/>
                    <a:pt x="1060450" y="783590"/>
                    <a:pt x="1085850" y="775970"/>
                  </a:cubicBezTo>
                  <a:cubicBezTo>
                    <a:pt x="1111250" y="768350"/>
                    <a:pt x="1113790" y="783590"/>
                    <a:pt x="1135380" y="772160"/>
                  </a:cubicBezTo>
                  <a:cubicBezTo>
                    <a:pt x="1156970" y="760730"/>
                    <a:pt x="1195705" y="725805"/>
                    <a:pt x="1215390" y="707390"/>
                  </a:cubicBezTo>
                  <a:cubicBezTo>
                    <a:pt x="1235075" y="688975"/>
                    <a:pt x="1228090" y="669290"/>
                    <a:pt x="1253490" y="661670"/>
                  </a:cubicBezTo>
                  <a:cubicBezTo>
                    <a:pt x="1278890" y="654050"/>
                    <a:pt x="1343660" y="674370"/>
                    <a:pt x="1367790" y="661670"/>
                  </a:cubicBezTo>
                  <a:cubicBezTo>
                    <a:pt x="1391920" y="648970"/>
                    <a:pt x="1393190" y="612775"/>
                    <a:pt x="1398270" y="585470"/>
                  </a:cubicBezTo>
                  <a:cubicBezTo>
                    <a:pt x="1403350" y="558165"/>
                    <a:pt x="1388745" y="521970"/>
                    <a:pt x="1398270" y="497840"/>
                  </a:cubicBezTo>
                  <a:cubicBezTo>
                    <a:pt x="1407795" y="473710"/>
                    <a:pt x="1445895" y="456565"/>
                    <a:pt x="1455420" y="440690"/>
                  </a:cubicBezTo>
                  <a:cubicBezTo>
                    <a:pt x="1464945" y="424815"/>
                    <a:pt x="1457325" y="425450"/>
                    <a:pt x="1455420" y="402590"/>
                  </a:cubicBezTo>
                  <a:cubicBezTo>
                    <a:pt x="1453515" y="379730"/>
                    <a:pt x="1444625" y="334645"/>
                    <a:pt x="1443990" y="303530"/>
                  </a:cubicBezTo>
                  <a:cubicBezTo>
                    <a:pt x="1443355" y="272415"/>
                    <a:pt x="1445895" y="244475"/>
                    <a:pt x="1451610" y="215900"/>
                  </a:cubicBezTo>
                  <a:cubicBezTo>
                    <a:pt x="1457325" y="187325"/>
                    <a:pt x="1470025" y="154940"/>
                    <a:pt x="1478280" y="132080"/>
                  </a:cubicBezTo>
                  <a:cubicBezTo>
                    <a:pt x="1486535" y="109220"/>
                    <a:pt x="1493520" y="92710"/>
                    <a:pt x="1501140" y="78740"/>
                  </a:cubicBezTo>
                  <a:cubicBezTo>
                    <a:pt x="1508760" y="64770"/>
                    <a:pt x="1514475" y="55245"/>
                    <a:pt x="1524000" y="48260"/>
                  </a:cubicBezTo>
                  <a:cubicBezTo>
                    <a:pt x="1533525" y="41275"/>
                    <a:pt x="1545590" y="38735"/>
                    <a:pt x="1558290" y="36830"/>
                  </a:cubicBezTo>
                  <a:cubicBezTo>
                    <a:pt x="1570990" y="34925"/>
                    <a:pt x="1583055" y="40005"/>
                    <a:pt x="1600200" y="36830"/>
                  </a:cubicBezTo>
                  <a:cubicBezTo>
                    <a:pt x="1617345" y="33655"/>
                    <a:pt x="1633855" y="22225"/>
                    <a:pt x="1661160" y="17780"/>
                  </a:cubicBezTo>
                  <a:cubicBezTo>
                    <a:pt x="1688465" y="13335"/>
                    <a:pt x="1736725" y="0"/>
                    <a:pt x="1764030" y="10160"/>
                  </a:cubicBezTo>
                  <a:cubicBezTo>
                    <a:pt x="1791335" y="20320"/>
                    <a:pt x="1809750" y="57150"/>
                    <a:pt x="1824990" y="78740"/>
                  </a:cubicBezTo>
                  <a:cubicBezTo>
                    <a:pt x="1840230" y="100330"/>
                    <a:pt x="1844040" y="129540"/>
                    <a:pt x="1855470" y="139700"/>
                  </a:cubicBezTo>
                  <a:cubicBezTo>
                    <a:pt x="1866900" y="149860"/>
                    <a:pt x="1878330" y="143510"/>
                    <a:pt x="1893570" y="139700"/>
                  </a:cubicBezTo>
                  <a:cubicBezTo>
                    <a:pt x="1908810" y="135890"/>
                    <a:pt x="1931035" y="125730"/>
                    <a:pt x="1946910" y="116840"/>
                  </a:cubicBezTo>
                  <a:cubicBezTo>
                    <a:pt x="1962785" y="107950"/>
                    <a:pt x="1976120" y="92710"/>
                    <a:pt x="1988820" y="86360"/>
                  </a:cubicBezTo>
                  <a:cubicBezTo>
                    <a:pt x="2001520" y="80010"/>
                    <a:pt x="2011680" y="78740"/>
                    <a:pt x="2023110" y="78740"/>
                  </a:cubicBezTo>
                  <a:cubicBezTo>
                    <a:pt x="2034540" y="78740"/>
                    <a:pt x="2046605" y="90170"/>
                    <a:pt x="2057400" y="86360"/>
                  </a:cubicBezTo>
                  <a:cubicBezTo>
                    <a:pt x="2068195" y="82550"/>
                    <a:pt x="2078355" y="66675"/>
                    <a:pt x="2087880" y="55880"/>
                  </a:cubicBezTo>
                  <a:cubicBezTo>
                    <a:pt x="2097405" y="45085"/>
                    <a:pt x="2106930" y="27305"/>
                    <a:pt x="2114550" y="21590"/>
                  </a:cubicBezTo>
                  <a:cubicBezTo>
                    <a:pt x="2122170" y="15875"/>
                    <a:pt x="2120265" y="7620"/>
                    <a:pt x="2133600" y="21590"/>
                  </a:cubicBezTo>
                  <a:cubicBezTo>
                    <a:pt x="2146935" y="35560"/>
                    <a:pt x="2180590" y="86360"/>
                    <a:pt x="2194560" y="105410"/>
                  </a:cubicBezTo>
                  <a:cubicBezTo>
                    <a:pt x="2208530" y="124460"/>
                    <a:pt x="2204720" y="131445"/>
                    <a:pt x="2217420" y="135890"/>
                  </a:cubicBezTo>
                  <a:cubicBezTo>
                    <a:pt x="2230120" y="140335"/>
                    <a:pt x="2256790" y="132715"/>
                    <a:pt x="2270760" y="132080"/>
                  </a:cubicBezTo>
                  <a:cubicBezTo>
                    <a:pt x="2284730" y="131445"/>
                    <a:pt x="2287270" y="128905"/>
                    <a:pt x="2301240" y="132080"/>
                  </a:cubicBezTo>
                  <a:cubicBezTo>
                    <a:pt x="2315210" y="135255"/>
                    <a:pt x="2340610" y="147320"/>
                    <a:pt x="2354580" y="151130"/>
                  </a:cubicBezTo>
                  <a:cubicBezTo>
                    <a:pt x="2368550" y="154940"/>
                    <a:pt x="2374900" y="154305"/>
                    <a:pt x="2385060" y="154940"/>
                  </a:cubicBezTo>
                  <a:cubicBezTo>
                    <a:pt x="2395220" y="155575"/>
                    <a:pt x="2404110" y="158750"/>
                    <a:pt x="2415540" y="154940"/>
                  </a:cubicBezTo>
                  <a:cubicBezTo>
                    <a:pt x="2426970" y="151130"/>
                    <a:pt x="2449195" y="135890"/>
                    <a:pt x="2453640" y="1320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9" name="Freeform 8"/>
            <p:cNvSpPr/>
            <p:nvPr/>
          </p:nvSpPr>
          <p:spPr>
            <a:xfrm>
              <a:off x="3718087" y="1165860"/>
              <a:ext cx="282592" cy="335039"/>
            </a:xfrm>
            <a:custGeom>
              <a:avLst/>
              <a:gdLst>
                <a:gd name="connsiteX0" fmla="*/ 0 w 281940"/>
                <a:gd name="connsiteY0" fmla="*/ 0 h 335280"/>
                <a:gd name="connsiteX1" fmla="*/ 49530 w 281940"/>
                <a:gd name="connsiteY1" fmla="*/ 45720 h 335280"/>
                <a:gd name="connsiteX2" fmla="*/ 133350 w 281940"/>
                <a:gd name="connsiteY2" fmla="*/ 87630 h 335280"/>
                <a:gd name="connsiteX3" fmla="*/ 217170 w 281940"/>
                <a:gd name="connsiteY3" fmla="*/ 129540 h 335280"/>
                <a:gd name="connsiteX4" fmla="*/ 236220 w 281940"/>
                <a:gd name="connsiteY4" fmla="*/ 171450 h 335280"/>
                <a:gd name="connsiteX5" fmla="*/ 240030 w 281940"/>
                <a:gd name="connsiteY5" fmla="*/ 232410 h 335280"/>
                <a:gd name="connsiteX6" fmla="*/ 259080 w 281940"/>
                <a:gd name="connsiteY6" fmla="*/ 285750 h 335280"/>
                <a:gd name="connsiteX7" fmla="*/ 281940 w 281940"/>
                <a:gd name="connsiteY7" fmla="*/ 33528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940" h="335280">
                  <a:moveTo>
                    <a:pt x="0" y="0"/>
                  </a:moveTo>
                  <a:cubicBezTo>
                    <a:pt x="13652" y="15557"/>
                    <a:pt x="27305" y="31115"/>
                    <a:pt x="49530" y="45720"/>
                  </a:cubicBezTo>
                  <a:cubicBezTo>
                    <a:pt x="71755" y="60325"/>
                    <a:pt x="133350" y="87630"/>
                    <a:pt x="133350" y="87630"/>
                  </a:cubicBezTo>
                  <a:cubicBezTo>
                    <a:pt x="161290" y="101600"/>
                    <a:pt x="200025" y="115570"/>
                    <a:pt x="217170" y="129540"/>
                  </a:cubicBezTo>
                  <a:cubicBezTo>
                    <a:pt x="234315" y="143510"/>
                    <a:pt x="232410" y="154305"/>
                    <a:pt x="236220" y="171450"/>
                  </a:cubicBezTo>
                  <a:cubicBezTo>
                    <a:pt x="240030" y="188595"/>
                    <a:pt x="236220" y="213360"/>
                    <a:pt x="240030" y="232410"/>
                  </a:cubicBezTo>
                  <a:cubicBezTo>
                    <a:pt x="243840" y="251460"/>
                    <a:pt x="252095" y="268605"/>
                    <a:pt x="259080" y="285750"/>
                  </a:cubicBezTo>
                  <a:cubicBezTo>
                    <a:pt x="266065" y="302895"/>
                    <a:pt x="279400" y="328295"/>
                    <a:pt x="281940" y="3352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0" name="Freeform 9"/>
            <p:cNvSpPr/>
            <p:nvPr/>
          </p:nvSpPr>
          <p:spPr>
            <a:xfrm>
              <a:off x="3995915" y="1196030"/>
              <a:ext cx="196862" cy="354093"/>
            </a:xfrm>
            <a:custGeom>
              <a:avLst/>
              <a:gdLst>
                <a:gd name="connsiteX0" fmla="*/ 190500 w 196850"/>
                <a:gd name="connsiteY0" fmla="*/ 0 h 354330"/>
                <a:gd name="connsiteX1" fmla="*/ 190500 w 196850"/>
                <a:gd name="connsiteY1" fmla="*/ 72390 h 354330"/>
                <a:gd name="connsiteX2" fmla="*/ 152400 w 196850"/>
                <a:gd name="connsiteY2" fmla="*/ 152400 h 354330"/>
                <a:gd name="connsiteX3" fmla="*/ 106680 w 196850"/>
                <a:gd name="connsiteY3" fmla="*/ 255270 h 354330"/>
                <a:gd name="connsiteX4" fmla="*/ 110490 w 196850"/>
                <a:gd name="connsiteY4" fmla="*/ 312420 h 354330"/>
                <a:gd name="connsiteX5" fmla="*/ 110490 w 196850"/>
                <a:gd name="connsiteY5" fmla="*/ 354330 h 354330"/>
                <a:gd name="connsiteX6" fmla="*/ 49530 w 196850"/>
                <a:gd name="connsiteY6" fmla="*/ 312420 h 354330"/>
                <a:gd name="connsiteX7" fmla="*/ 0 w 196850"/>
                <a:gd name="connsiteY7" fmla="*/ 312420 h 35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850" h="354330">
                  <a:moveTo>
                    <a:pt x="190500" y="0"/>
                  </a:moveTo>
                  <a:cubicBezTo>
                    <a:pt x="193675" y="23495"/>
                    <a:pt x="196850" y="46990"/>
                    <a:pt x="190500" y="72390"/>
                  </a:cubicBezTo>
                  <a:cubicBezTo>
                    <a:pt x="184150" y="97790"/>
                    <a:pt x="166370" y="121920"/>
                    <a:pt x="152400" y="152400"/>
                  </a:cubicBezTo>
                  <a:cubicBezTo>
                    <a:pt x="138430" y="182880"/>
                    <a:pt x="113665" y="228600"/>
                    <a:pt x="106680" y="255270"/>
                  </a:cubicBezTo>
                  <a:cubicBezTo>
                    <a:pt x="99695" y="281940"/>
                    <a:pt x="109855" y="295910"/>
                    <a:pt x="110490" y="312420"/>
                  </a:cubicBezTo>
                  <a:cubicBezTo>
                    <a:pt x="111125" y="328930"/>
                    <a:pt x="120650" y="354330"/>
                    <a:pt x="110490" y="354330"/>
                  </a:cubicBezTo>
                  <a:cubicBezTo>
                    <a:pt x="100330" y="354330"/>
                    <a:pt x="67945" y="319405"/>
                    <a:pt x="49530" y="312420"/>
                  </a:cubicBezTo>
                  <a:cubicBezTo>
                    <a:pt x="31115" y="305435"/>
                    <a:pt x="0" y="312420"/>
                    <a:pt x="0" y="31242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p:nvSpPr>
          <p:spPr>
            <a:xfrm>
              <a:off x="4110222" y="1207144"/>
              <a:ext cx="906516" cy="352505"/>
            </a:xfrm>
            <a:custGeom>
              <a:avLst/>
              <a:gdLst>
                <a:gd name="connsiteX0" fmla="*/ 0 w 905510"/>
                <a:gd name="connsiteY0" fmla="*/ 342900 h 351790"/>
                <a:gd name="connsiteX1" fmla="*/ 57150 w 905510"/>
                <a:gd name="connsiteY1" fmla="*/ 339090 h 351790"/>
                <a:gd name="connsiteX2" fmla="*/ 118110 w 905510"/>
                <a:gd name="connsiteY2" fmla="*/ 320040 h 351790"/>
                <a:gd name="connsiteX3" fmla="*/ 243840 w 905510"/>
                <a:gd name="connsiteY3" fmla="*/ 335280 h 351790"/>
                <a:gd name="connsiteX4" fmla="*/ 316230 w 905510"/>
                <a:gd name="connsiteY4" fmla="*/ 350520 h 351790"/>
                <a:gd name="connsiteX5" fmla="*/ 365760 w 905510"/>
                <a:gd name="connsiteY5" fmla="*/ 327660 h 351790"/>
                <a:gd name="connsiteX6" fmla="*/ 453390 w 905510"/>
                <a:gd name="connsiteY6" fmla="*/ 327660 h 351790"/>
                <a:gd name="connsiteX7" fmla="*/ 537210 w 905510"/>
                <a:gd name="connsiteY7" fmla="*/ 316230 h 351790"/>
                <a:gd name="connsiteX8" fmla="*/ 601980 w 905510"/>
                <a:gd name="connsiteY8" fmla="*/ 316230 h 351790"/>
                <a:gd name="connsiteX9" fmla="*/ 651510 w 905510"/>
                <a:gd name="connsiteY9" fmla="*/ 320040 h 351790"/>
                <a:gd name="connsiteX10" fmla="*/ 723900 w 905510"/>
                <a:gd name="connsiteY10" fmla="*/ 323850 h 351790"/>
                <a:gd name="connsiteX11" fmla="*/ 826770 w 905510"/>
                <a:gd name="connsiteY11" fmla="*/ 300990 h 351790"/>
                <a:gd name="connsiteX12" fmla="*/ 895350 w 905510"/>
                <a:gd name="connsiteY12" fmla="*/ 274320 h 351790"/>
                <a:gd name="connsiteX13" fmla="*/ 887730 w 905510"/>
                <a:gd name="connsiteY13" fmla="*/ 194310 h 351790"/>
                <a:gd name="connsiteX14" fmla="*/ 887730 w 905510"/>
                <a:gd name="connsiteY14" fmla="*/ 137160 h 351790"/>
                <a:gd name="connsiteX15" fmla="*/ 842010 w 905510"/>
                <a:gd name="connsiteY15" fmla="*/ 64770 h 351790"/>
                <a:gd name="connsiteX16" fmla="*/ 811530 w 905510"/>
                <a:gd name="connsiteY16" fmla="*/ 0 h 35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5510" h="351790">
                  <a:moveTo>
                    <a:pt x="0" y="342900"/>
                  </a:moveTo>
                  <a:cubicBezTo>
                    <a:pt x="18732" y="342900"/>
                    <a:pt x="37465" y="342900"/>
                    <a:pt x="57150" y="339090"/>
                  </a:cubicBezTo>
                  <a:cubicBezTo>
                    <a:pt x="76835" y="335280"/>
                    <a:pt x="86995" y="320675"/>
                    <a:pt x="118110" y="320040"/>
                  </a:cubicBezTo>
                  <a:cubicBezTo>
                    <a:pt x="149225" y="319405"/>
                    <a:pt x="210820" y="330200"/>
                    <a:pt x="243840" y="335280"/>
                  </a:cubicBezTo>
                  <a:cubicBezTo>
                    <a:pt x="276860" y="340360"/>
                    <a:pt x="295910" y="351790"/>
                    <a:pt x="316230" y="350520"/>
                  </a:cubicBezTo>
                  <a:cubicBezTo>
                    <a:pt x="336550" y="349250"/>
                    <a:pt x="342900" y="331470"/>
                    <a:pt x="365760" y="327660"/>
                  </a:cubicBezTo>
                  <a:cubicBezTo>
                    <a:pt x="388620" y="323850"/>
                    <a:pt x="424815" y="329565"/>
                    <a:pt x="453390" y="327660"/>
                  </a:cubicBezTo>
                  <a:cubicBezTo>
                    <a:pt x="481965" y="325755"/>
                    <a:pt x="512445" y="318135"/>
                    <a:pt x="537210" y="316230"/>
                  </a:cubicBezTo>
                  <a:cubicBezTo>
                    <a:pt x="561975" y="314325"/>
                    <a:pt x="582930" y="315595"/>
                    <a:pt x="601980" y="316230"/>
                  </a:cubicBezTo>
                  <a:cubicBezTo>
                    <a:pt x="621030" y="316865"/>
                    <a:pt x="651510" y="320040"/>
                    <a:pt x="651510" y="320040"/>
                  </a:cubicBezTo>
                  <a:cubicBezTo>
                    <a:pt x="671830" y="321310"/>
                    <a:pt x="694690" y="327025"/>
                    <a:pt x="723900" y="323850"/>
                  </a:cubicBezTo>
                  <a:cubicBezTo>
                    <a:pt x="753110" y="320675"/>
                    <a:pt x="798195" y="309245"/>
                    <a:pt x="826770" y="300990"/>
                  </a:cubicBezTo>
                  <a:cubicBezTo>
                    <a:pt x="855345" y="292735"/>
                    <a:pt x="885190" y="292100"/>
                    <a:pt x="895350" y="274320"/>
                  </a:cubicBezTo>
                  <a:cubicBezTo>
                    <a:pt x="905510" y="256540"/>
                    <a:pt x="889000" y="217170"/>
                    <a:pt x="887730" y="194310"/>
                  </a:cubicBezTo>
                  <a:cubicBezTo>
                    <a:pt x="886460" y="171450"/>
                    <a:pt x="895350" y="158750"/>
                    <a:pt x="887730" y="137160"/>
                  </a:cubicBezTo>
                  <a:cubicBezTo>
                    <a:pt x="880110" y="115570"/>
                    <a:pt x="854710" y="87630"/>
                    <a:pt x="842010" y="64770"/>
                  </a:cubicBezTo>
                  <a:cubicBezTo>
                    <a:pt x="829310" y="41910"/>
                    <a:pt x="820420" y="20955"/>
                    <a:pt x="811530"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Freeform 11"/>
            <p:cNvSpPr/>
            <p:nvPr/>
          </p:nvSpPr>
          <p:spPr>
            <a:xfrm>
              <a:off x="4430915" y="1486608"/>
              <a:ext cx="644563" cy="525583"/>
            </a:xfrm>
            <a:custGeom>
              <a:avLst/>
              <a:gdLst>
                <a:gd name="connsiteX0" fmla="*/ 0 w 643890"/>
                <a:gd name="connsiteY0" fmla="*/ 80010 h 527050"/>
                <a:gd name="connsiteX1" fmla="*/ 80010 w 643890"/>
                <a:gd name="connsiteY1" fmla="*/ 156210 h 527050"/>
                <a:gd name="connsiteX2" fmla="*/ 102870 w 643890"/>
                <a:gd name="connsiteY2" fmla="*/ 228600 h 527050"/>
                <a:gd name="connsiteX3" fmla="*/ 129540 w 643890"/>
                <a:gd name="connsiteY3" fmla="*/ 289560 h 527050"/>
                <a:gd name="connsiteX4" fmla="*/ 236220 w 643890"/>
                <a:gd name="connsiteY4" fmla="*/ 354330 h 527050"/>
                <a:gd name="connsiteX5" fmla="*/ 293370 w 643890"/>
                <a:gd name="connsiteY5" fmla="*/ 342900 h 527050"/>
                <a:gd name="connsiteX6" fmla="*/ 377190 w 643890"/>
                <a:gd name="connsiteY6" fmla="*/ 388620 h 527050"/>
                <a:gd name="connsiteX7" fmla="*/ 430530 w 643890"/>
                <a:gd name="connsiteY7" fmla="*/ 476250 h 527050"/>
                <a:gd name="connsiteX8" fmla="*/ 461010 w 643890"/>
                <a:gd name="connsiteY8" fmla="*/ 521970 h 527050"/>
                <a:gd name="connsiteX9" fmla="*/ 537210 w 643890"/>
                <a:gd name="connsiteY9" fmla="*/ 506730 h 527050"/>
                <a:gd name="connsiteX10" fmla="*/ 514350 w 643890"/>
                <a:gd name="connsiteY10" fmla="*/ 445770 h 527050"/>
                <a:gd name="connsiteX11" fmla="*/ 563880 w 643890"/>
                <a:gd name="connsiteY11" fmla="*/ 335280 h 527050"/>
                <a:gd name="connsiteX12" fmla="*/ 632460 w 643890"/>
                <a:gd name="connsiteY12" fmla="*/ 240030 h 527050"/>
                <a:gd name="connsiteX13" fmla="*/ 632460 w 643890"/>
                <a:gd name="connsiteY13" fmla="*/ 163830 h 527050"/>
                <a:gd name="connsiteX14" fmla="*/ 617220 w 643890"/>
                <a:gd name="connsiteY14" fmla="*/ 68580 h 527050"/>
                <a:gd name="connsiteX15" fmla="*/ 582930 w 643890"/>
                <a:gd name="connsiteY15" fmla="*/ 0 h 52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3890" h="527050">
                  <a:moveTo>
                    <a:pt x="0" y="80010"/>
                  </a:moveTo>
                  <a:cubicBezTo>
                    <a:pt x="31432" y="105727"/>
                    <a:pt x="62865" y="131445"/>
                    <a:pt x="80010" y="156210"/>
                  </a:cubicBezTo>
                  <a:cubicBezTo>
                    <a:pt x="97155" y="180975"/>
                    <a:pt x="94615" y="206375"/>
                    <a:pt x="102870" y="228600"/>
                  </a:cubicBezTo>
                  <a:cubicBezTo>
                    <a:pt x="111125" y="250825"/>
                    <a:pt x="107315" y="268605"/>
                    <a:pt x="129540" y="289560"/>
                  </a:cubicBezTo>
                  <a:cubicBezTo>
                    <a:pt x="151765" y="310515"/>
                    <a:pt x="208915" y="345440"/>
                    <a:pt x="236220" y="354330"/>
                  </a:cubicBezTo>
                  <a:cubicBezTo>
                    <a:pt x="263525" y="363220"/>
                    <a:pt x="269875" y="337185"/>
                    <a:pt x="293370" y="342900"/>
                  </a:cubicBezTo>
                  <a:cubicBezTo>
                    <a:pt x="316865" y="348615"/>
                    <a:pt x="354330" y="366395"/>
                    <a:pt x="377190" y="388620"/>
                  </a:cubicBezTo>
                  <a:cubicBezTo>
                    <a:pt x="400050" y="410845"/>
                    <a:pt x="416560" y="454025"/>
                    <a:pt x="430530" y="476250"/>
                  </a:cubicBezTo>
                  <a:cubicBezTo>
                    <a:pt x="444500" y="498475"/>
                    <a:pt x="443230" y="516890"/>
                    <a:pt x="461010" y="521970"/>
                  </a:cubicBezTo>
                  <a:cubicBezTo>
                    <a:pt x="478790" y="527050"/>
                    <a:pt x="528320" y="519430"/>
                    <a:pt x="537210" y="506730"/>
                  </a:cubicBezTo>
                  <a:cubicBezTo>
                    <a:pt x="546100" y="494030"/>
                    <a:pt x="509905" y="474345"/>
                    <a:pt x="514350" y="445770"/>
                  </a:cubicBezTo>
                  <a:cubicBezTo>
                    <a:pt x="518795" y="417195"/>
                    <a:pt x="544195" y="369570"/>
                    <a:pt x="563880" y="335280"/>
                  </a:cubicBezTo>
                  <a:cubicBezTo>
                    <a:pt x="583565" y="300990"/>
                    <a:pt x="621030" y="268605"/>
                    <a:pt x="632460" y="240030"/>
                  </a:cubicBezTo>
                  <a:cubicBezTo>
                    <a:pt x="643890" y="211455"/>
                    <a:pt x="635000" y="192405"/>
                    <a:pt x="632460" y="163830"/>
                  </a:cubicBezTo>
                  <a:cubicBezTo>
                    <a:pt x="629920" y="135255"/>
                    <a:pt x="625475" y="95885"/>
                    <a:pt x="617220" y="68580"/>
                  </a:cubicBezTo>
                  <a:cubicBezTo>
                    <a:pt x="608965" y="41275"/>
                    <a:pt x="589915" y="12065"/>
                    <a:pt x="582930"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3" name="Freeform 12"/>
            <p:cNvSpPr/>
            <p:nvPr/>
          </p:nvSpPr>
          <p:spPr>
            <a:xfrm>
              <a:off x="4526171" y="1999488"/>
              <a:ext cx="663614" cy="714538"/>
            </a:xfrm>
            <a:custGeom>
              <a:avLst/>
              <a:gdLst>
                <a:gd name="connsiteX0" fmla="*/ 441960 w 662940"/>
                <a:gd name="connsiteY0" fmla="*/ 0 h 713740"/>
                <a:gd name="connsiteX1" fmla="*/ 441960 w 662940"/>
                <a:gd name="connsiteY1" fmla="*/ 129540 h 713740"/>
                <a:gd name="connsiteX2" fmla="*/ 430530 w 662940"/>
                <a:gd name="connsiteY2" fmla="*/ 205740 h 713740"/>
                <a:gd name="connsiteX3" fmla="*/ 339090 w 662940"/>
                <a:gd name="connsiteY3" fmla="*/ 213360 h 713740"/>
                <a:gd name="connsiteX4" fmla="*/ 240030 w 662940"/>
                <a:gd name="connsiteY4" fmla="*/ 232410 h 713740"/>
                <a:gd name="connsiteX5" fmla="*/ 171450 w 662940"/>
                <a:gd name="connsiteY5" fmla="*/ 316230 h 713740"/>
                <a:gd name="connsiteX6" fmla="*/ 121920 w 662940"/>
                <a:gd name="connsiteY6" fmla="*/ 400050 h 713740"/>
                <a:gd name="connsiteX7" fmla="*/ 19050 w 662940"/>
                <a:gd name="connsiteY7" fmla="*/ 464820 h 713740"/>
                <a:gd name="connsiteX8" fmla="*/ 7620 w 662940"/>
                <a:gd name="connsiteY8" fmla="*/ 510540 h 713740"/>
                <a:gd name="connsiteX9" fmla="*/ 45720 w 662940"/>
                <a:gd name="connsiteY9" fmla="*/ 617220 h 713740"/>
                <a:gd name="connsiteX10" fmla="*/ 57150 w 662940"/>
                <a:gd name="connsiteY10" fmla="*/ 704850 h 713740"/>
                <a:gd name="connsiteX11" fmla="*/ 140970 w 662940"/>
                <a:gd name="connsiteY11" fmla="*/ 670560 h 713740"/>
                <a:gd name="connsiteX12" fmla="*/ 297180 w 662940"/>
                <a:gd name="connsiteY12" fmla="*/ 636270 h 713740"/>
                <a:gd name="connsiteX13" fmla="*/ 381000 w 662940"/>
                <a:gd name="connsiteY13" fmla="*/ 624840 h 713740"/>
                <a:gd name="connsiteX14" fmla="*/ 491490 w 662940"/>
                <a:gd name="connsiteY14" fmla="*/ 640080 h 713740"/>
                <a:gd name="connsiteX15" fmla="*/ 571500 w 662940"/>
                <a:gd name="connsiteY15" fmla="*/ 567690 h 713740"/>
                <a:gd name="connsiteX16" fmla="*/ 624840 w 662940"/>
                <a:gd name="connsiteY16" fmla="*/ 567690 h 713740"/>
                <a:gd name="connsiteX17" fmla="*/ 659130 w 662940"/>
                <a:gd name="connsiteY17" fmla="*/ 571500 h 713740"/>
                <a:gd name="connsiteX18" fmla="*/ 647700 w 662940"/>
                <a:gd name="connsiteY18" fmla="*/ 457200 h 713740"/>
                <a:gd name="connsiteX19" fmla="*/ 586740 w 662940"/>
                <a:gd name="connsiteY19" fmla="*/ 369570 h 713740"/>
                <a:gd name="connsiteX20" fmla="*/ 491490 w 662940"/>
                <a:gd name="connsiteY20" fmla="*/ 259080 h 713740"/>
                <a:gd name="connsiteX21" fmla="*/ 419100 w 662940"/>
                <a:gd name="connsiteY21" fmla="*/ 194310 h 71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2940" h="713740">
                  <a:moveTo>
                    <a:pt x="441960" y="0"/>
                  </a:moveTo>
                  <a:cubicBezTo>
                    <a:pt x="442912" y="47625"/>
                    <a:pt x="443865" y="95250"/>
                    <a:pt x="441960" y="129540"/>
                  </a:cubicBezTo>
                  <a:cubicBezTo>
                    <a:pt x="440055" y="163830"/>
                    <a:pt x="447675" y="191770"/>
                    <a:pt x="430530" y="205740"/>
                  </a:cubicBezTo>
                  <a:cubicBezTo>
                    <a:pt x="413385" y="219710"/>
                    <a:pt x="370840" y="208915"/>
                    <a:pt x="339090" y="213360"/>
                  </a:cubicBezTo>
                  <a:cubicBezTo>
                    <a:pt x="307340" y="217805"/>
                    <a:pt x="267970" y="215265"/>
                    <a:pt x="240030" y="232410"/>
                  </a:cubicBezTo>
                  <a:cubicBezTo>
                    <a:pt x="212090" y="249555"/>
                    <a:pt x="191135" y="288290"/>
                    <a:pt x="171450" y="316230"/>
                  </a:cubicBezTo>
                  <a:cubicBezTo>
                    <a:pt x="151765" y="344170"/>
                    <a:pt x="147320" y="375285"/>
                    <a:pt x="121920" y="400050"/>
                  </a:cubicBezTo>
                  <a:cubicBezTo>
                    <a:pt x="96520" y="424815"/>
                    <a:pt x="38100" y="446405"/>
                    <a:pt x="19050" y="464820"/>
                  </a:cubicBezTo>
                  <a:cubicBezTo>
                    <a:pt x="0" y="483235"/>
                    <a:pt x="3175" y="485140"/>
                    <a:pt x="7620" y="510540"/>
                  </a:cubicBezTo>
                  <a:cubicBezTo>
                    <a:pt x="12065" y="535940"/>
                    <a:pt x="37465" y="584835"/>
                    <a:pt x="45720" y="617220"/>
                  </a:cubicBezTo>
                  <a:cubicBezTo>
                    <a:pt x="53975" y="649605"/>
                    <a:pt x="41275" y="695960"/>
                    <a:pt x="57150" y="704850"/>
                  </a:cubicBezTo>
                  <a:cubicBezTo>
                    <a:pt x="73025" y="713740"/>
                    <a:pt x="100965" y="681990"/>
                    <a:pt x="140970" y="670560"/>
                  </a:cubicBezTo>
                  <a:cubicBezTo>
                    <a:pt x="180975" y="659130"/>
                    <a:pt x="257175" y="643890"/>
                    <a:pt x="297180" y="636270"/>
                  </a:cubicBezTo>
                  <a:cubicBezTo>
                    <a:pt x="337185" y="628650"/>
                    <a:pt x="348615" y="624205"/>
                    <a:pt x="381000" y="624840"/>
                  </a:cubicBezTo>
                  <a:cubicBezTo>
                    <a:pt x="413385" y="625475"/>
                    <a:pt x="459740" y="649605"/>
                    <a:pt x="491490" y="640080"/>
                  </a:cubicBezTo>
                  <a:cubicBezTo>
                    <a:pt x="523240" y="630555"/>
                    <a:pt x="549275" y="579755"/>
                    <a:pt x="571500" y="567690"/>
                  </a:cubicBezTo>
                  <a:cubicBezTo>
                    <a:pt x="593725" y="555625"/>
                    <a:pt x="610235" y="567055"/>
                    <a:pt x="624840" y="567690"/>
                  </a:cubicBezTo>
                  <a:cubicBezTo>
                    <a:pt x="639445" y="568325"/>
                    <a:pt x="655320" y="589915"/>
                    <a:pt x="659130" y="571500"/>
                  </a:cubicBezTo>
                  <a:cubicBezTo>
                    <a:pt x="662940" y="553085"/>
                    <a:pt x="659765" y="490855"/>
                    <a:pt x="647700" y="457200"/>
                  </a:cubicBezTo>
                  <a:cubicBezTo>
                    <a:pt x="635635" y="423545"/>
                    <a:pt x="612775" y="402590"/>
                    <a:pt x="586740" y="369570"/>
                  </a:cubicBezTo>
                  <a:cubicBezTo>
                    <a:pt x="560705" y="336550"/>
                    <a:pt x="519430" y="288290"/>
                    <a:pt x="491490" y="259080"/>
                  </a:cubicBezTo>
                  <a:cubicBezTo>
                    <a:pt x="463550" y="229870"/>
                    <a:pt x="432435" y="205105"/>
                    <a:pt x="419100" y="19431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4" name="Freeform 13"/>
            <p:cNvSpPr/>
            <p:nvPr/>
          </p:nvSpPr>
          <p:spPr>
            <a:xfrm>
              <a:off x="5105643" y="2579057"/>
              <a:ext cx="1036698" cy="376324"/>
            </a:xfrm>
            <a:custGeom>
              <a:avLst/>
              <a:gdLst>
                <a:gd name="connsiteX0" fmla="*/ 72390 w 1036320"/>
                <a:gd name="connsiteY0" fmla="*/ 0 h 375285"/>
                <a:gd name="connsiteX1" fmla="*/ 72390 w 1036320"/>
                <a:gd name="connsiteY1" fmla="*/ 60960 h 375285"/>
                <a:gd name="connsiteX2" fmla="*/ 87630 w 1036320"/>
                <a:gd name="connsiteY2" fmla="*/ 110490 h 375285"/>
                <a:gd name="connsiteX3" fmla="*/ 38100 w 1036320"/>
                <a:gd name="connsiteY3" fmla="*/ 190500 h 375285"/>
                <a:gd name="connsiteX4" fmla="*/ 0 w 1036320"/>
                <a:gd name="connsiteY4" fmla="*/ 255270 h 375285"/>
                <a:gd name="connsiteX5" fmla="*/ 38100 w 1036320"/>
                <a:gd name="connsiteY5" fmla="*/ 331470 h 375285"/>
                <a:gd name="connsiteX6" fmla="*/ 205740 w 1036320"/>
                <a:gd name="connsiteY6" fmla="*/ 350520 h 375285"/>
                <a:gd name="connsiteX7" fmla="*/ 339090 w 1036320"/>
                <a:gd name="connsiteY7" fmla="*/ 312420 h 375285"/>
                <a:gd name="connsiteX8" fmla="*/ 403860 w 1036320"/>
                <a:gd name="connsiteY8" fmla="*/ 331470 h 375285"/>
                <a:gd name="connsiteX9" fmla="*/ 468630 w 1036320"/>
                <a:gd name="connsiteY9" fmla="*/ 365760 h 375285"/>
                <a:gd name="connsiteX10" fmla="*/ 510540 w 1036320"/>
                <a:gd name="connsiteY10" fmla="*/ 373380 h 375285"/>
                <a:gd name="connsiteX11" fmla="*/ 632460 w 1036320"/>
                <a:gd name="connsiteY11" fmla="*/ 354330 h 375285"/>
                <a:gd name="connsiteX12" fmla="*/ 739140 w 1036320"/>
                <a:gd name="connsiteY12" fmla="*/ 300990 h 375285"/>
                <a:gd name="connsiteX13" fmla="*/ 830580 w 1036320"/>
                <a:gd name="connsiteY13" fmla="*/ 259080 h 375285"/>
                <a:gd name="connsiteX14" fmla="*/ 868680 w 1036320"/>
                <a:gd name="connsiteY14" fmla="*/ 236220 h 375285"/>
                <a:gd name="connsiteX15" fmla="*/ 948690 w 1036320"/>
                <a:gd name="connsiteY15" fmla="*/ 224790 h 375285"/>
                <a:gd name="connsiteX16" fmla="*/ 994410 w 1036320"/>
                <a:gd name="connsiteY16" fmla="*/ 152400 h 375285"/>
                <a:gd name="connsiteX17" fmla="*/ 1036320 w 1036320"/>
                <a:gd name="connsiteY17" fmla="*/ 12192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6320" h="375285">
                  <a:moveTo>
                    <a:pt x="72390" y="0"/>
                  </a:moveTo>
                  <a:cubicBezTo>
                    <a:pt x="71120" y="21272"/>
                    <a:pt x="69850" y="42545"/>
                    <a:pt x="72390" y="60960"/>
                  </a:cubicBezTo>
                  <a:cubicBezTo>
                    <a:pt x="74930" y="79375"/>
                    <a:pt x="93345" y="88900"/>
                    <a:pt x="87630" y="110490"/>
                  </a:cubicBezTo>
                  <a:cubicBezTo>
                    <a:pt x="81915" y="132080"/>
                    <a:pt x="52705" y="166370"/>
                    <a:pt x="38100" y="190500"/>
                  </a:cubicBezTo>
                  <a:cubicBezTo>
                    <a:pt x="23495" y="214630"/>
                    <a:pt x="0" y="231775"/>
                    <a:pt x="0" y="255270"/>
                  </a:cubicBezTo>
                  <a:cubicBezTo>
                    <a:pt x="0" y="278765"/>
                    <a:pt x="3810" y="315595"/>
                    <a:pt x="38100" y="331470"/>
                  </a:cubicBezTo>
                  <a:cubicBezTo>
                    <a:pt x="72390" y="347345"/>
                    <a:pt x="155575" y="353695"/>
                    <a:pt x="205740" y="350520"/>
                  </a:cubicBezTo>
                  <a:cubicBezTo>
                    <a:pt x="255905" y="347345"/>
                    <a:pt x="306070" y="315595"/>
                    <a:pt x="339090" y="312420"/>
                  </a:cubicBezTo>
                  <a:cubicBezTo>
                    <a:pt x="372110" y="309245"/>
                    <a:pt x="382270" y="322580"/>
                    <a:pt x="403860" y="331470"/>
                  </a:cubicBezTo>
                  <a:cubicBezTo>
                    <a:pt x="425450" y="340360"/>
                    <a:pt x="450850" y="358775"/>
                    <a:pt x="468630" y="365760"/>
                  </a:cubicBezTo>
                  <a:cubicBezTo>
                    <a:pt x="486410" y="372745"/>
                    <a:pt x="483235" y="375285"/>
                    <a:pt x="510540" y="373380"/>
                  </a:cubicBezTo>
                  <a:cubicBezTo>
                    <a:pt x="537845" y="371475"/>
                    <a:pt x="594360" y="366395"/>
                    <a:pt x="632460" y="354330"/>
                  </a:cubicBezTo>
                  <a:cubicBezTo>
                    <a:pt x="670560" y="342265"/>
                    <a:pt x="706120" y="316865"/>
                    <a:pt x="739140" y="300990"/>
                  </a:cubicBezTo>
                  <a:cubicBezTo>
                    <a:pt x="772160" y="285115"/>
                    <a:pt x="808990" y="269875"/>
                    <a:pt x="830580" y="259080"/>
                  </a:cubicBezTo>
                  <a:cubicBezTo>
                    <a:pt x="852170" y="248285"/>
                    <a:pt x="848995" y="241935"/>
                    <a:pt x="868680" y="236220"/>
                  </a:cubicBezTo>
                  <a:cubicBezTo>
                    <a:pt x="888365" y="230505"/>
                    <a:pt x="927735" y="238760"/>
                    <a:pt x="948690" y="224790"/>
                  </a:cubicBezTo>
                  <a:cubicBezTo>
                    <a:pt x="969645" y="210820"/>
                    <a:pt x="979805" y="169545"/>
                    <a:pt x="994410" y="152400"/>
                  </a:cubicBezTo>
                  <a:cubicBezTo>
                    <a:pt x="1009015" y="135255"/>
                    <a:pt x="1036320" y="121920"/>
                    <a:pt x="1036320" y="12192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Freeform 14"/>
            <p:cNvSpPr/>
            <p:nvPr/>
          </p:nvSpPr>
          <p:spPr>
            <a:xfrm>
              <a:off x="5805771" y="2902981"/>
              <a:ext cx="587409" cy="336627"/>
            </a:xfrm>
            <a:custGeom>
              <a:avLst/>
              <a:gdLst>
                <a:gd name="connsiteX0" fmla="*/ 0 w 586740"/>
                <a:gd name="connsiteY0" fmla="*/ 0 h 335915"/>
                <a:gd name="connsiteX1" fmla="*/ 22860 w 586740"/>
                <a:gd name="connsiteY1" fmla="*/ 64770 h 335915"/>
                <a:gd name="connsiteX2" fmla="*/ 83820 w 586740"/>
                <a:gd name="connsiteY2" fmla="*/ 167640 h 335915"/>
                <a:gd name="connsiteX3" fmla="*/ 198120 w 586740"/>
                <a:gd name="connsiteY3" fmla="*/ 213360 h 335915"/>
                <a:gd name="connsiteX4" fmla="*/ 293370 w 586740"/>
                <a:gd name="connsiteY4" fmla="*/ 236220 h 335915"/>
                <a:gd name="connsiteX5" fmla="*/ 350520 w 586740"/>
                <a:gd name="connsiteY5" fmla="*/ 255270 h 335915"/>
                <a:gd name="connsiteX6" fmla="*/ 407670 w 586740"/>
                <a:gd name="connsiteY6" fmla="*/ 304800 h 335915"/>
                <a:gd name="connsiteX7" fmla="*/ 468630 w 586740"/>
                <a:gd name="connsiteY7" fmla="*/ 331470 h 335915"/>
                <a:gd name="connsiteX8" fmla="*/ 521970 w 586740"/>
                <a:gd name="connsiteY8" fmla="*/ 331470 h 335915"/>
                <a:gd name="connsiteX9" fmla="*/ 586740 w 586740"/>
                <a:gd name="connsiteY9" fmla="*/ 331470 h 33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740" h="335915">
                  <a:moveTo>
                    <a:pt x="0" y="0"/>
                  </a:moveTo>
                  <a:cubicBezTo>
                    <a:pt x="4445" y="18415"/>
                    <a:pt x="8890" y="36830"/>
                    <a:pt x="22860" y="64770"/>
                  </a:cubicBezTo>
                  <a:cubicBezTo>
                    <a:pt x="36830" y="92710"/>
                    <a:pt x="54610" y="142875"/>
                    <a:pt x="83820" y="167640"/>
                  </a:cubicBezTo>
                  <a:cubicBezTo>
                    <a:pt x="113030" y="192405"/>
                    <a:pt x="163195" y="201930"/>
                    <a:pt x="198120" y="213360"/>
                  </a:cubicBezTo>
                  <a:cubicBezTo>
                    <a:pt x="233045" y="224790"/>
                    <a:pt x="267970" y="229235"/>
                    <a:pt x="293370" y="236220"/>
                  </a:cubicBezTo>
                  <a:cubicBezTo>
                    <a:pt x="318770" y="243205"/>
                    <a:pt x="331470" y="243840"/>
                    <a:pt x="350520" y="255270"/>
                  </a:cubicBezTo>
                  <a:cubicBezTo>
                    <a:pt x="369570" y="266700"/>
                    <a:pt x="387985" y="292100"/>
                    <a:pt x="407670" y="304800"/>
                  </a:cubicBezTo>
                  <a:cubicBezTo>
                    <a:pt x="427355" y="317500"/>
                    <a:pt x="449580" y="327025"/>
                    <a:pt x="468630" y="331470"/>
                  </a:cubicBezTo>
                  <a:cubicBezTo>
                    <a:pt x="487680" y="335915"/>
                    <a:pt x="521970" y="331470"/>
                    <a:pt x="521970" y="331470"/>
                  </a:cubicBezTo>
                  <a:lnTo>
                    <a:pt x="586740" y="33147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6" name="Freeform 15"/>
            <p:cNvSpPr/>
            <p:nvPr/>
          </p:nvSpPr>
          <p:spPr>
            <a:xfrm>
              <a:off x="5085004" y="2937914"/>
              <a:ext cx="671552" cy="739944"/>
            </a:xfrm>
            <a:custGeom>
              <a:avLst/>
              <a:gdLst>
                <a:gd name="connsiteX0" fmla="*/ 130175 w 671195"/>
                <a:gd name="connsiteY0" fmla="*/ 0 h 739775"/>
                <a:gd name="connsiteX1" fmla="*/ 107315 w 671195"/>
                <a:gd name="connsiteY1" fmla="*/ 87630 h 739775"/>
                <a:gd name="connsiteX2" fmla="*/ 57785 w 671195"/>
                <a:gd name="connsiteY2" fmla="*/ 194310 h 739775"/>
                <a:gd name="connsiteX3" fmla="*/ 635 w 671195"/>
                <a:gd name="connsiteY3" fmla="*/ 297180 h 739775"/>
                <a:gd name="connsiteX4" fmla="*/ 53975 w 671195"/>
                <a:gd name="connsiteY4" fmla="*/ 384810 h 739775"/>
                <a:gd name="connsiteX5" fmla="*/ 114935 w 671195"/>
                <a:gd name="connsiteY5" fmla="*/ 464820 h 739775"/>
                <a:gd name="connsiteX6" fmla="*/ 103505 w 671195"/>
                <a:gd name="connsiteY6" fmla="*/ 571500 h 739775"/>
                <a:gd name="connsiteX7" fmla="*/ 229235 w 671195"/>
                <a:gd name="connsiteY7" fmla="*/ 609600 h 739775"/>
                <a:gd name="connsiteX8" fmla="*/ 290195 w 671195"/>
                <a:gd name="connsiteY8" fmla="*/ 609600 h 739775"/>
                <a:gd name="connsiteX9" fmla="*/ 381635 w 671195"/>
                <a:gd name="connsiteY9" fmla="*/ 628650 h 739775"/>
                <a:gd name="connsiteX10" fmla="*/ 412115 w 671195"/>
                <a:gd name="connsiteY10" fmla="*/ 651510 h 739775"/>
                <a:gd name="connsiteX11" fmla="*/ 465455 w 671195"/>
                <a:gd name="connsiteY11" fmla="*/ 727710 h 739775"/>
                <a:gd name="connsiteX12" fmla="*/ 522605 w 671195"/>
                <a:gd name="connsiteY12" fmla="*/ 723900 h 739775"/>
                <a:gd name="connsiteX13" fmla="*/ 671195 w 671195"/>
                <a:gd name="connsiteY13" fmla="*/ 678180 h 73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1195" h="739775">
                  <a:moveTo>
                    <a:pt x="130175" y="0"/>
                  </a:moveTo>
                  <a:cubicBezTo>
                    <a:pt x="124777" y="27622"/>
                    <a:pt x="119380" y="55245"/>
                    <a:pt x="107315" y="87630"/>
                  </a:cubicBezTo>
                  <a:cubicBezTo>
                    <a:pt x="95250" y="120015"/>
                    <a:pt x="75565" y="159385"/>
                    <a:pt x="57785" y="194310"/>
                  </a:cubicBezTo>
                  <a:cubicBezTo>
                    <a:pt x="40005" y="229235"/>
                    <a:pt x="1270" y="265430"/>
                    <a:pt x="635" y="297180"/>
                  </a:cubicBezTo>
                  <a:cubicBezTo>
                    <a:pt x="0" y="328930"/>
                    <a:pt x="34925" y="356870"/>
                    <a:pt x="53975" y="384810"/>
                  </a:cubicBezTo>
                  <a:cubicBezTo>
                    <a:pt x="73025" y="412750"/>
                    <a:pt x="106680" y="433705"/>
                    <a:pt x="114935" y="464820"/>
                  </a:cubicBezTo>
                  <a:cubicBezTo>
                    <a:pt x="123190" y="495935"/>
                    <a:pt x="84455" y="547370"/>
                    <a:pt x="103505" y="571500"/>
                  </a:cubicBezTo>
                  <a:cubicBezTo>
                    <a:pt x="122555" y="595630"/>
                    <a:pt x="198120" y="603250"/>
                    <a:pt x="229235" y="609600"/>
                  </a:cubicBezTo>
                  <a:cubicBezTo>
                    <a:pt x="260350" y="615950"/>
                    <a:pt x="264795" y="606425"/>
                    <a:pt x="290195" y="609600"/>
                  </a:cubicBezTo>
                  <a:cubicBezTo>
                    <a:pt x="315595" y="612775"/>
                    <a:pt x="361315" y="621665"/>
                    <a:pt x="381635" y="628650"/>
                  </a:cubicBezTo>
                  <a:cubicBezTo>
                    <a:pt x="401955" y="635635"/>
                    <a:pt x="398145" y="635000"/>
                    <a:pt x="412115" y="651510"/>
                  </a:cubicBezTo>
                  <a:cubicBezTo>
                    <a:pt x="426085" y="668020"/>
                    <a:pt x="447040" y="715645"/>
                    <a:pt x="465455" y="727710"/>
                  </a:cubicBezTo>
                  <a:cubicBezTo>
                    <a:pt x="483870" y="739775"/>
                    <a:pt x="488315" y="732155"/>
                    <a:pt x="522605" y="723900"/>
                  </a:cubicBezTo>
                  <a:cubicBezTo>
                    <a:pt x="556895" y="715645"/>
                    <a:pt x="648970" y="686435"/>
                    <a:pt x="671195" y="6781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7" name="Freeform 16"/>
            <p:cNvSpPr/>
            <p:nvPr/>
          </p:nvSpPr>
          <p:spPr>
            <a:xfrm>
              <a:off x="1687555" y="2899805"/>
              <a:ext cx="3438726" cy="265173"/>
            </a:xfrm>
            <a:custGeom>
              <a:avLst/>
              <a:gdLst>
                <a:gd name="connsiteX0" fmla="*/ 0 w 3384521"/>
                <a:gd name="connsiteY0" fmla="*/ 67580 h 245495"/>
                <a:gd name="connsiteX1" fmla="*/ 74476 w 3384521"/>
                <a:gd name="connsiteY1" fmla="*/ 108955 h 245495"/>
                <a:gd name="connsiteX2" fmla="*/ 140677 w 3384521"/>
                <a:gd name="connsiteY2" fmla="*/ 137918 h 245495"/>
                <a:gd name="connsiteX3" fmla="*/ 235841 w 3384521"/>
                <a:gd name="connsiteY3" fmla="*/ 125506 h 245495"/>
                <a:gd name="connsiteX4" fmla="*/ 368243 w 3384521"/>
                <a:gd name="connsiteY4" fmla="*/ 67580 h 245495"/>
                <a:gd name="connsiteX5" fmla="*/ 422031 w 3384521"/>
                <a:gd name="connsiteY5" fmla="*/ 67580 h 245495"/>
                <a:gd name="connsiteX6" fmla="*/ 492369 w 3384521"/>
                <a:gd name="connsiteY6" fmla="*/ 67580 h 245495"/>
                <a:gd name="connsiteX7" fmla="*/ 550295 w 3384521"/>
                <a:gd name="connsiteY7" fmla="*/ 75855 h 245495"/>
                <a:gd name="connsiteX8" fmla="*/ 608221 w 3384521"/>
                <a:gd name="connsiteY8" fmla="*/ 92405 h 245495"/>
                <a:gd name="connsiteX9" fmla="*/ 686834 w 3384521"/>
                <a:gd name="connsiteY9" fmla="*/ 71717 h 245495"/>
                <a:gd name="connsiteX10" fmla="*/ 748898 w 3384521"/>
                <a:gd name="connsiteY10" fmla="*/ 75855 h 245495"/>
                <a:gd name="connsiteX11" fmla="*/ 815099 w 3384521"/>
                <a:gd name="connsiteY11" fmla="*/ 104818 h 245495"/>
                <a:gd name="connsiteX12" fmla="*/ 868887 w 3384521"/>
                <a:gd name="connsiteY12" fmla="*/ 142056 h 245495"/>
                <a:gd name="connsiteX13" fmla="*/ 910263 w 3384521"/>
                <a:gd name="connsiteY13" fmla="*/ 216532 h 245495"/>
                <a:gd name="connsiteX14" fmla="*/ 980601 w 3384521"/>
                <a:gd name="connsiteY14" fmla="*/ 216532 h 245495"/>
                <a:gd name="connsiteX15" fmla="*/ 1038527 w 3384521"/>
                <a:gd name="connsiteY15" fmla="*/ 233082 h 245495"/>
                <a:gd name="connsiteX16" fmla="*/ 1079902 w 3384521"/>
                <a:gd name="connsiteY16" fmla="*/ 245495 h 245495"/>
                <a:gd name="connsiteX17" fmla="*/ 1158516 w 3384521"/>
                <a:gd name="connsiteY17" fmla="*/ 233082 h 245495"/>
                <a:gd name="connsiteX18" fmla="*/ 1220579 w 3384521"/>
                <a:gd name="connsiteY18" fmla="*/ 179294 h 245495"/>
                <a:gd name="connsiteX19" fmla="*/ 1228854 w 3384521"/>
                <a:gd name="connsiteY19" fmla="*/ 137918 h 245495"/>
                <a:gd name="connsiteX20" fmla="*/ 1286780 w 3384521"/>
                <a:gd name="connsiteY20" fmla="*/ 137918 h 245495"/>
                <a:gd name="connsiteX21" fmla="*/ 1319881 w 3384521"/>
                <a:gd name="connsiteY21" fmla="*/ 133781 h 245495"/>
                <a:gd name="connsiteX22" fmla="*/ 1340568 w 3384521"/>
                <a:gd name="connsiteY22" fmla="*/ 71717 h 245495"/>
                <a:gd name="connsiteX23" fmla="*/ 1410907 w 3384521"/>
                <a:gd name="connsiteY23" fmla="*/ 30342 h 245495"/>
                <a:gd name="connsiteX24" fmla="*/ 1510208 w 3384521"/>
                <a:gd name="connsiteY24" fmla="*/ 30342 h 245495"/>
                <a:gd name="connsiteX25" fmla="*/ 1646748 w 3384521"/>
                <a:gd name="connsiteY25" fmla="*/ 17929 h 245495"/>
                <a:gd name="connsiteX26" fmla="*/ 1712948 w 3384521"/>
                <a:gd name="connsiteY26" fmla="*/ 17929 h 245495"/>
                <a:gd name="connsiteX27" fmla="*/ 1775012 w 3384521"/>
                <a:gd name="connsiteY27" fmla="*/ 30342 h 245495"/>
                <a:gd name="connsiteX28" fmla="*/ 1820525 w 3384521"/>
                <a:gd name="connsiteY28" fmla="*/ 63442 h 245495"/>
                <a:gd name="connsiteX29" fmla="*/ 1895001 w 3384521"/>
                <a:gd name="connsiteY29" fmla="*/ 38617 h 245495"/>
                <a:gd name="connsiteX30" fmla="*/ 1990165 w 3384521"/>
                <a:gd name="connsiteY30" fmla="*/ 1379 h 245495"/>
                <a:gd name="connsiteX31" fmla="*/ 2093604 w 3384521"/>
                <a:gd name="connsiteY31" fmla="*/ 46892 h 245495"/>
                <a:gd name="connsiteX32" fmla="*/ 2176355 w 3384521"/>
                <a:gd name="connsiteY32" fmla="*/ 84130 h 245495"/>
                <a:gd name="connsiteX33" fmla="*/ 2267381 w 3384521"/>
                <a:gd name="connsiteY33" fmla="*/ 125506 h 245495"/>
                <a:gd name="connsiteX34" fmla="*/ 2403920 w 3384521"/>
                <a:gd name="connsiteY34" fmla="*/ 125506 h 245495"/>
                <a:gd name="connsiteX35" fmla="*/ 2503222 w 3384521"/>
                <a:gd name="connsiteY35" fmla="*/ 117231 h 245495"/>
                <a:gd name="connsiteX36" fmla="*/ 2569423 w 3384521"/>
                <a:gd name="connsiteY36" fmla="*/ 96543 h 245495"/>
                <a:gd name="connsiteX37" fmla="*/ 2602523 w 3384521"/>
                <a:gd name="connsiteY37" fmla="*/ 104818 h 245495"/>
                <a:gd name="connsiteX38" fmla="*/ 2743200 w 3384521"/>
                <a:gd name="connsiteY38" fmla="*/ 46892 h 245495"/>
                <a:gd name="connsiteX39" fmla="*/ 2784576 w 3384521"/>
                <a:gd name="connsiteY39" fmla="*/ 46892 h 245495"/>
                <a:gd name="connsiteX40" fmla="*/ 2834226 w 3384521"/>
                <a:gd name="connsiteY40" fmla="*/ 71717 h 245495"/>
                <a:gd name="connsiteX41" fmla="*/ 2871464 w 3384521"/>
                <a:gd name="connsiteY41" fmla="*/ 108955 h 245495"/>
                <a:gd name="connsiteX42" fmla="*/ 2950078 w 3384521"/>
                <a:gd name="connsiteY42" fmla="*/ 71717 h 245495"/>
                <a:gd name="connsiteX43" fmla="*/ 3008004 w 3384521"/>
                <a:gd name="connsiteY43" fmla="*/ 51030 h 245495"/>
                <a:gd name="connsiteX44" fmla="*/ 3053517 w 3384521"/>
                <a:gd name="connsiteY44" fmla="*/ 51030 h 245495"/>
                <a:gd name="connsiteX45" fmla="*/ 3140406 w 3384521"/>
                <a:gd name="connsiteY45" fmla="*/ 55167 h 245495"/>
                <a:gd name="connsiteX46" fmla="*/ 3227294 w 3384521"/>
                <a:gd name="connsiteY46" fmla="*/ 42754 h 245495"/>
                <a:gd name="connsiteX47" fmla="*/ 3272807 w 3384521"/>
                <a:gd name="connsiteY47" fmla="*/ 26204 h 245495"/>
                <a:gd name="connsiteX48" fmla="*/ 3322458 w 3384521"/>
                <a:gd name="connsiteY48" fmla="*/ 42754 h 245495"/>
                <a:gd name="connsiteX49" fmla="*/ 3367971 w 3384521"/>
                <a:gd name="connsiteY49" fmla="*/ 38617 h 245495"/>
                <a:gd name="connsiteX50" fmla="*/ 3384521 w 3384521"/>
                <a:gd name="connsiteY50" fmla="*/ 13792 h 245495"/>
                <a:gd name="connsiteX0" fmla="*/ 0 w 3438309"/>
                <a:gd name="connsiteY0" fmla="*/ 67580 h 245495"/>
                <a:gd name="connsiteX1" fmla="*/ 74476 w 3438309"/>
                <a:gd name="connsiteY1" fmla="*/ 108955 h 245495"/>
                <a:gd name="connsiteX2" fmla="*/ 140677 w 3438309"/>
                <a:gd name="connsiteY2" fmla="*/ 137918 h 245495"/>
                <a:gd name="connsiteX3" fmla="*/ 235841 w 3438309"/>
                <a:gd name="connsiteY3" fmla="*/ 125506 h 245495"/>
                <a:gd name="connsiteX4" fmla="*/ 368243 w 3438309"/>
                <a:gd name="connsiteY4" fmla="*/ 67580 h 245495"/>
                <a:gd name="connsiteX5" fmla="*/ 422031 w 3438309"/>
                <a:gd name="connsiteY5" fmla="*/ 67580 h 245495"/>
                <a:gd name="connsiteX6" fmla="*/ 492369 w 3438309"/>
                <a:gd name="connsiteY6" fmla="*/ 67580 h 245495"/>
                <a:gd name="connsiteX7" fmla="*/ 550295 w 3438309"/>
                <a:gd name="connsiteY7" fmla="*/ 75855 h 245495"/>
                <a:gd name="connsiteX8" fmla="*/ 608221 w 3438309"/>
                <a:gd name="connsiteY8" fmla="*/ 92405 h 245495"/>
                <a:gd name="connsiteX9" fmla="*/ 686834 w 3438309"/>
                <a:gd name="connsiteY9" fmla="*/ 71717 h 245495"/>
                <a:gd name="connsiteX10" fmla="*/ 748898 w 3438309"/>
                <a:gd name="connsiteY10" fmla="*/ 75855 h 245495"/>
                <a:gd name="connsiteX11" fmla="*/ 815099 w 3438309"/>
                <a:gd name="connsiteY11" fmla="*/ 104818 h 245495"/>
                <a:gd name="connsiteX12" fmla="*/ 868887 w 3438309"/>
                <a:gd name="connsiteY12" fmla="*/ 142056 h 245495"/>
                <a:gd name="connsiteX13" fmla="*/ 910263 w 3438309"/>
                <a:gd name="connsiteY13" fmla="*/ 216532 h 245495"/>
                <a:gd name="connsiteX14" fmla="*/ 980601 w 3438309"/>
                <a:gd name="connsiteY14" fmla="*/ 216532 h 245495"/>
                <a:gd name="connsiteX15" fmla="*/ 1038527 w 3438309"/>
                <a:gd name="connsiteY15" fmla="*/ 233082 h 245495"/>
                <a:gd name="connsiteX16" fmla="*/ 1079902 w 3438309"/>
                <a:gd name="connsiteY16" fmla="*/ 245495 h 245495"/>
                <a:gd name="connsiteX17" fmla="*/ 1158516 w 3438309"/>
                <a:gd name="connsiteY17" fmla="*/ 233082 h 245495"/>
                <a:gd name="connsiteX18" fmla="*/ 1220579 w 3438309"/>
                <a:gd name="connsiteY18" fmla="*/ 179294 h 245495"/>
                <a:gd name="connsiteX19" fmla="*/ 1228854 w 3438309"/>
                <a:gd name="connsiteY19" fmla="*/ 137918 h 245495"/>
                <a:gd name="connsiteX20" fmla="*/ 1286780 w 3438309"/>
                <a:gd name="connsiteY20" fmla="*/ 137918 h 245495"/>
                <a:gd name="connsiteX21" fmla="*/ 1319881 w 3438309"/>
                <a:gd name="connsiteY21" fmla="*/ 133781 h 245495"/>
                <a:gd name="connsiteX22" fmla="*/ 1340568 w 3438309"/>
                <a:gd name="connsiteY22" fmla="*/ 71717 h 245495"/>
                <a:gd name="connsiteX23" fmla="*/ 1410907 w 3438309"/>
                <a:gd name="connsiteY23" fmla="*/ 30342 h 245495"/>
                <a:gd name="connsiteX24" fmla="*/ 1510208 w 3438309"/>
                <a:gd name="connsiteY24" fmla="*/ 30342 h 245495"/>
                <a:gd name="connsiteX25" fmla="*/ 1646748 w 3438309"/>
                <a:gd name="connsiteY25" fmla="*/ 17929 h 245495"/>
                <a:gd name="connsiteX26" fmla="*/ 1712948 w 3438309"/>
                <a:gd name="connsiteY26" fmla="*/ 17929 h 245495"/>
                <a:gd name="connsiteX27" fmla="*/ 1775012 w 3438309"/>
                <a:gd name="connsiteY27" fmla="*/ 30342 h 245495"/>
                <a:gd name="connsiteX28" fmla="*/ 1820525 w 3438309"/>
                <a:gd name="connsiteY28" fmla="*/ 63442 h 245495"/>
                <a:gd name="connsiteX29" fmla="*/ 1895001 w 3438309"/>
                <a:gd name="connsiteY29" fmla="*/ 38617 h 245495"/>
                <a:gd name="connsiteX30" fmla="*/ 1990165 w 3438309"/>
                <a:gd name="connsiteY30" fmla="*/ 1379 h 245495"/>
                <a:gd name="connsiteX31" fmla="*/ 2093604 w 3438309"/>
                <a:gd name="connsiteY31" fmla="*/ 46892 h 245495"/>
                <a:gd name="connsiteX32" fmla="*/ 2176355 w 3438309"/>
                <a:gd name="connsiteY32" fmla="*/ 84130 h 245495"/>
                <a:gd name="connsiteX33" fmla="*/ 2267381 w 3438309"/>
                <a:gd name="connsiteY33" fmla="*/ 125506 h 245495"/>
                <a:gd name="connsiteX34" fmla="*/ 2403920 w 3438309"/>
                <a:gd name="connsiteY34" fmla="*/ 125506 h 245495"/>
                <a:gd name="connsiteX35" fmla="*/ 2503222 w 3438309"/>
                <a:gd name="connsiteY35" fmla="*/ 117231 h 245495"/>
                <a:gd name="connsiteX36" fmla="*/ 2569423 w 3438309"/>
                <a:gd name="connsiteY36" fmla="*/ 96543 h 245495"/>
                <a:gd name="connsiteX37" fmla="*/ 2602523 w 3438309"/>
                <a:gd name="connsiteY37" fmla="*/ 104818 h 245495"/>
                <a:gd name="connsiteX38" fmla="*/ 2743200 w 3438309"/>
                <a:gd name="connsiteY38" fmla="*/ 46892 h 245495"/>
                <a:gd name="connsiteX39" fmla="*/ 2784576 w 3438309"/>
                <a:gd name="connsiteY39" fmla="*/ 46892 h 245495"/>
                <a:gd name="connsiteX40" fmla="*/ 2834226 w 3438309"/>
                <a:gd name="connsiteY40" fmla="*/ 71717 h 245495"/>
                <a:gd name="connsiteX41" fmla="*/ 2871464 w 3438309"/>
                <a:gd name="connsiteY41" fmla="*/ 108955 h 245495"/>
                <a:gd name="connsiteX42" fmla="*/ 2950078 w 3438309"/>
                <a:gd name="connsiteY42" fmla="*/ 71717 h 245495"/>
                <a:gd name="connsiteX43" fmla="*/ 3008004 w 3438309"/>
                <a:gd name="connsiteY43" fmla="*/ 51030 h 245495"/>
                <a:gd name="connsiteX44" fmla="*/ 3053517 w 3438309"/>
                <a:gd name="connsiteY44" fmla="*/ 51030 h 245495"/>
                <a:gd name="connsiteX45" fmla="*/ 3140406 w 3438309"/>
                <a:gd name="connsiteY45" fmla="*/ 55167 h 245495"/>
                <a:gd name="connsiteX46" fmla="*/ 3227294 w 3438309"/>
                <a:gd name="connsiteY46" fmla="*/ 42754 h 245495"/>
                <a:gd name="connsiteX47" fmla="*/ 3272807 w 3438309"/>
                <a:gd name="connsiteY47" fmla="*/ 26204 h 245495"/>
                <a:gd name="connsiteX48" fmla="*/ 3322458 w 3438309"/>
                <a:gd name="connsiteY48" fmla="*/ 42754 h 245495"/>
                <a:gd name="connsiteX49" fmla="*/ 3367971 w 3438309"/>
                <a:gd name="connsiteY49" fmla="*/ 38617 h 245495"/>
                <a:gd name="connsiteX50" fmla="*/ 3438309 w 3438309"/>
                <a:gd name="connsiteY50" fmla="*/ 13792 h 245495"/>
                <a:gd name="connsiteX0" fmla="*/ 0 w 3438309"/>
                <a:gd name="connsiteY0" fmla="*/ 67580 h 245495"/>
                <a:gd name="connsiteX1" fmla="*/ 74476 w 3438309"/>
                <a:gd name="connsiteY1" fmla="*/ 108955 h 245495"/>
                <a:gd name="connsiteX2" fmla="*/ 140677 w 3438309"/>
                <a:gd name="connsiteY2" fmla="*/ 137918 h 245495"/>
                <a:gd name="connsiteX3" fmla="*/ 235841 w 3438309"/>
                <a:gd name="connsiteY3" fmla="*/ 125506 h 245495"/>
                <a:gd name="connsiteX4" fmla="*/ 368243 w 3438309"/>
                <a:gd name="connsiteY4" fmla="*/ 67580 h 245495"/>
                <a:gd name="connsiteX5" fmla="*/ 422031 w 3438309"/>
                <a:gd name="connsiteY5" fmla="*/ 67580 h 245495"/>
                <a:gd name="connsiteX6" fmla="*/ 492369 w 3438309"/>
                <a:gd name="connsiteY6" fmla="*/ 67580 h 245495"/>
                <a:gd name="connsiteX7" fmla="*/ 550295 w 3438309"/>
                <a:gd name="connsiteY7" fmla="*/ 75855 h 245495"/>
                <a:gd name="connsiteX8" fmla="*/ 608221 w 3438309"/>
                <a:gd name="connsiteY8" fmla="*/ 92405 h 245495"/>
                <a:gd name="connsiteX9" fmla="*/ 686834 w 3438309"/>
                <a:gd name="connsiteY9" fmla="*/ 71717 h 245495"/>
                <a:gd name="connsiteX10" fmla="*/ 748898 w 3438309"/>
                <a:gd name="connsiteY10" fmla="*/ 75855 h 245495"/>
                <a:gd name="connsiteX11" fmla="*/ 815099 w 3438309"/>
                <a:gd name="connsiteY11" fmla="*/ 104818 h 245495"/>
                <a:gd name="connsiteX12" fmla="*/ 868887 w 3438309"/>
                <a:gd name="connsiteY12" fmla="*/ 142056 h 245495"/>
                <a:gd name="connsiteX13" fmla="*/ 910263 w 3438309"/>
                <a:gd name="connsiteY13" fmla="*/ 216532 h 245495"/>
                <a:gd name="connsiteX14" fmla="*/ 980601 w 3438309"/>
                <a:gd name="connsiteY14" fmla="*/ 216532 h 245495"/>
                <a:gd name="connsiteX15" fmla="*/ 1038527 w 3438309"/>
                <a:gd name="connsiteY15" fmla="*/ 233082 h 245495"/>
                <a:gd name="connsiteX16" fmla="*/ 1079902 w 3438309"/>
                <a:gd name="connsiteY16" fmla="*/ 245495 h 245495"/>
                <a:gd name="connsiteX17" fmla="*/ 1158516 w 3438309"/>
                <a:gd name="connsiteY17" fmla="*/ 233082 h 245495"/>
                <a:gd name="connsiteX18" fmla="*/ 1220579 w 3438309"/>
                <a:gd name="connsiteY18" fmla="*/ 179294 h 245495"/>
                <a:gd name="connsiteX19" fmla="*/ 1228854 w 3438309"/>
                <a:gd name="connsiteY19" fmla="*/ 137918 h 245495"/>
                <a:gd name="connsiteX20" fmla="*/ 1286780 w 3438309"/>
                <a:gd name="connsiteY20" fmla="*/ 137918 h 245495"/>
                <a:gd name="connsiteX21" fmla="*/ 1319881 w 3438309"/>
                <a:gd name="connsiteY21" fmla="*/ 133781 h 245495"/>
                <a:gd name="connsiteX22" fmla="*/ 1340568 w 3438309"/>
                <a:gd name="connsiteY22" fmla="*/ 71717 h 245495"/>
                <a:gd name="connsiteX23" fmla="*/ 1410907 w 3438309"/>
                <a:gd name="connsiteY23" fmla="*/ 30342 h 245495"/>
                <a:gd name="connsiteX24" fmla="*/ 1510208 w 3438309"/>
                <a:gd name="connsiteY24" fmla="*/ 30342 h 245495"/>
                <a:gd name="connsiteX25" fmla="*/ 1646748 w 3438309"/>
                <a:gd name="connsiteY25" fmla="*/ 17929 h 245495"/>
                <a:gd name="connsiteX26" fmla="*/ 1712948 w 3438309"/>
                <a:gd name="connsiteY26" fmla="*/ 17929 h 245495"/>
                <a:gd name="connsiteX27" fmla="*/ 1775012 w 3438309"/>
                <a:gd name="connsiteY27" fmla="*/ 30342 h 245495"/>
                <a:gd name="connsiteX28" fmla="*/ 1820525 w 3438309"/>
                <a:gd name="connsiteY28" fmla="*/ 63442 h 245495"/>
                <a:gd name="connsiteX29" fmla="*/ 1895001 w 3438309"/>
                <a:gd name="connsiteY29" fmla="*/ 38617 h 245495"/>
                <a:gd name="connsiteX30" fmla="*/ 1990165 w 3438309"/>
                <a:gd name="connsiteY30" fmla="*/ 1379 h 245495"/>
                <a:gd name="connsiteX31" fmla="*/ 2093604 w 3438309"/>
                <a:gd name="connsiteY31" fmla="*/ 46892 h 245495"/>
                <a:gd name="connsiteX32" fmla="*/ 2176355 w 3438309"/>
                <a:gd name="connsiteY32" fmla="*/ 84130 h 245495"/>
                <a:gd name="connsiteX33" fmla="*/ 2267381 w 3438309"/>
                <a:gd name="connsiteY33" fmla="*/ 125506 h 245495"/>
                <a:gd name="connsiteX34" fmla="*/ 2403920 w 3438309"/>
                <a:gd name="connsiteY34" fmla="*/ 125506 h 245495"/>
                <a:gd name="connsiteX35" fmla="*/ 2503222 w 3438309"/>
                <a:gd name="connsiteY35" fmla="*/ 117231 h 245495"/>
                <a:gd name="connsiteX36" fmla="*/ 2569423 w 3438309"/>
                <a:gd name="connsiteY36" fmla="*/ 96543 h 245495"/>
                <a:gd name="connsiteX37" fmla="*/ 2602523 w 3438309"/>
                <a:gd name="connsiteY37" fmla="*/ 104818 h 245495"/>
                <a:gd name="connsiteX38" fmla="*/ 2743200 w 3438309"/>
                <a:gd name="connsiteY38" fmla="*/ 46892 h 245495"/>
                <a:gd name="connsiteX39" fmla="*/ 2784576 w 3438309"/>
                <a:gd name="connsiteY39" fmla="*/ 46892 h 245495"/>
                <a:gd name="connsiteX40" fmla="*/ 2834226 w 3438309"/>
                <a:gd name="connsiteY40" fmla="*/ 71717 h 245495"/>
                <a:gd name="connsiteX41" fmla="*/ 2871464 w 3438309"/>
                <a:gd name="connsiteY41" fmla="*/ 108955 h 245495"/>
                <a:gd name="connsiteX42" fmla="*/ 2950078 w 3438309"/>
                <a:gd name="connsiteY42" fmla="*/ 71717 h 245495"/>
                <a:gd name="connsiteX43" fmla="*/ 3008004 w 3438309"/>
                <a:gd name="connsiteY43" fmla="*/ 51030 h 245495"/>
                <a:gd name="connsiteX44" fmla="*/ 3053517 w 3438309"/>
                <a:gd name="connsiteY44" fmla="*/ 51030 h 245495"/>
                <a:gd name="connsiteX45" fmla="*/ 3140406 w 3438309"/>
                <a:gd name="connsiteY45" fmla="*/ 55167 h 245495"/>
                <a:gd name="connsiteX46" fmla="*/ 3227294 w 3438309"/>
                <a:gd name="connsiteY46" fmla="*/ 42754 h 245495"/>
                <a:gd name="connsiteX47" fmla="*/ 3272807 w 3438309"/>
                <a:gd name="connsiteY47" fmla="*/ 26204 h 245495"/>
                <a:gd name="connsiteX48" fmla="*/ 3322458 w 3438309"/>
                <a:gd name="connsiteY48" fmla="*/ 42754 h 245495"/>
                <a:gd name="connsiteX49" fmla="*/ 3367971 w 3438309"/>
                <a:gd name="connsiteY49" fmla="*/ 38617 h 245495"/>
                <a:gd name="connsiteX50" fmla="*/ 3438309 w 3438309"/>
                <a:gd name="connsiteY50" fmla="*/ 13792 h 245495"/>
                <a:gd name="connsiteX0" fmla="*/ 0 w 3438309"/>
                <a:gd name="connsiteY0" fmla="*/ 87125 h 265040"/>
                <a:gd name="connsiteX1" fmla="*/ 74476 w 3438309"/>
                <a:gd name="connsiteY1" fmla="*/ 128500 h 265040"/>
                <a:gd name="connsiteX2" fmla="*/ 140677 w 3438309"/>
                <a:gd name="connsiteY2" fmla="*/ 157463 h 265040"/>
                <a:gd name="connsiteX3" fmla="*/ 235841 w 3438309"/>
                <a:gd name="connsiteY3" fmla="*/ 145051 h 265040"/>
                <a:gd name="connsiteX4" fmla="*/ 368243 w 3438309"/>
                <a:gd name="connsiteY4" fmla="*/ 87125 h 265040"/>
                <a:gd name="connsiteX5" fmla="*/ 422031 w 3438309"/>
                <a:gd name="connsiteY5" fmla="*/ 87125 h 265040"/>
                <a:gd name="connsiteX6" fmla="*/ 492369 w 3438309"/>
                <a:gd name="connsiteY6" fmla="*/ 87125 h 265040"/>
                <a:gd name="connsiteX7" fmla="*/ 550295 w 3438309"/>
                <a:gd name="connsiteY7" fmla="*/ 95400 h 265040"/>
                <a:gd name="connsiteX8" fmla="*/ 608221 w 3438309"/>
                <a:gd name="connsiteY8" fmla="*/ 111950 h 265040"/>
                <a:gd name="connsiteX9" fmla="*/ 686834 w 3438309"/>
                <a:gd name="connsiteY9" fmla="*/ 91262 h 265040"/>
                <a:gd name="connsiteX10" fmla="*/ 748898 w 3438309"/>
                <a:gd name="connsiteY10" fmla="*/ 95400 h 265040"/>
                <a:gd name="connsiteX11" fmla="*/ 815099 w 3438309"/>
                <a:gd name="connsiteY11" fmla="*/ 124363 h 265040"/>
                <a:gd name="connsiteX12" fmla="*/ 868887 w 3438309"/>
                <a:gd name="connsiteY12" fmla="*/ 161601 h 265040"/>
                <a:gd name="connsiteX13" fmla="*/ 910263 w 3438309"/>
                <a:gd name="connsiteY13" fmla="*/ 236077 h 265040"/>
                <a:gd name="connsiteX14" fmla="*/ 980601 w 3438309"/>
                <a:gd name="connsiteY14" fmla="*/ 236077 h 265040"/>
                <a:gd name="connsiteX15" fmla="*/ 1038527 w 3438309"/>
                <a:gd name="connsiteY15" fmla="*/ 252627 h 265040"/>
                <a:gd name="connsiteX16" fmla="*/ 1079902 w 3438309"/>
                <a:gd name="connsiteY16" fmla="*/ 265040 h 265040"/>
                <a:gd name="connsiteX17" fmla="*/ 1158516 w 3438309"/>
                <a:gd name="connsiteY17" fmla="*/ 252627 h 265040"/>
                <a:gd name="connsiteX18" fmla="*/ 1220579 w 3438309"/>
                <a:gd name="connsiteY18" fmla="*/ 198839 h 265040"/>
                <a:gd name="connsiteX19" fmla="*/ 1228854 w 3438309"/>
                <a:gd name="connsiteY19" fmla="*/ 157463 h 265040"/>
                <a:gd name="connsiteX20" fmla="*/ 1286780 w 3438309"/>
                <a:gd name="connsiteY20" fmla="*/ 157463 h 265040"/>
                <a:gd name="connsiteX21" fmla="*/ 1319881 w 3438309"/>
                <a:gd name="connsiteY21" fmla="*/ 153326 h 265040"/>
                <a:gd name="connsiteX22" fmla="*/ 1340568 w 3438309"/>
                <a:gd name="connsiteY22" fmla="*/ 91262 h 265040"/>
                <a:gd name="connsiteX23" fmla="*/ 1410907 w 3438309"/>
                <a:gd name="connsiteY23" fmla="*/ 49887 h 265040"/>
                <a:gd name="connsiteX24" fmla="*/ 1510208 w 3438309"/>
                <a:gd name="connsiteY24" fmla="*/ 49887 h 265040"/>
                <a:gd name="connsiteX25" fmla="*/ 1646748 w 3438309"/>
                <a:gd name="connsiteY25" fmla="*/ 37474 h 265040"/>
                <a:gd name="connsiteX26" fmla="*/ 1712948 w 3438309"/>
                <a:gd name="connsiteY26" fmla="*/ 37474 h 265040"/>
                <a:gd name="connsiteX27" fmla="*/ 1775012 w 3438309"/>
                <a:gd name="connsiteY27" fmla="*/ 49887 h 265040"/>
                <a:gd name="connsiteX28" fmla="*/ 1820525 w 3438309"/>
                <a:gd name="connsiteY28" fmla="*/ 82987 h 265040"/>
                <a:gd name="connsiteX29" fmla="*/ 1895001 w 3438309"/>
                <a:gd name="connsiteY29" fmla="*/ 58162 h 265040"/>
                <a:gd name="connsiteX30" fmla="*/ 1990165 w 3438309"/>
                <a:gd name="connsiteY30" fmla="*/ 20924 h 265040"/>
                <a:gd name="connsiteX31" fmla="*/ 2093604 w 3438309"/>
                <a:gd name="connsiteY31" fmla="*/ 66437 h 265040"/>
                <a:gd name="connsiteX32" fmla="*/ 2176355 w 3438309"/>
                <a:gd name="connsiteY32" fmla="*/ 103675 h 265040"/>
                <a:gd name="connsiteX33" fmla="*/ 2267381 w 3438309"/>
                <a:gd name="connsiteY33" fmla="*/ 145051 h 265040"/>
                <a:gd name="connsiteX34" fmla="*/ 2403920 w 3438309"/>
                <a:gd name="connsiteY34" fmla="*/ 145051 h 265040"/>
                <a:gd name="connsiteX35" fmla="*/ 2503222 w 3438309"/>
                <a:gd name="connsiteY35" fmla="*/ 136776 h 265040"/>
                <a:gd name="connsiteX36" fmla="*/ 2569423 w 3438309"/>
                <a:gd name="connsiteY36" fmla="*/ 116088 h 265040"/>
                <a:gd name="connsiteX37" fmla="*/ 2602523 w 3438309"/>
                <a:gd name="connsiteY37" fmla="*/ 124363 h 265040"/>
                <a:gd name="connsiteX38" fmla="*/ 2743200 w 3438309"/>
                <a:gd name="connsiteY38" fmla="*/ 66437 h 265040"/>
                <a:gd name="connsiteX39" fmla="*/ 2784576 w 3438309"/>
                <a:gd name="connsiteY39" fmla="*/ 66437 h 265040"/>
                <a:gd name="connsiteX40" fmla="*/ 2834226 w 3438309"/>
                <a:gd name="connsiteY40" fmla="*/ 91262 h 265040"/>
                <a:gd name="connsiteX41" fmla="*/ 2871464 w 3438309"/>
                <a:gd name="connsiteY41" fmla="*/ 128500 h 265040"/>
                <a:gd name="connsiteX42" fmla="*/ 2950078 w 3438309"/>
                <a:gd name="connsiteY42" fmla="*/ 91262 h 265040"/>
                <a:gd name="connsiteX43" fmla="*/ 3008004 w 3438309"/>
                <a:gd name="connsiteY43" fmla="*/ 70575 h 265040"/>
                <a:gd name="connsiteX44" fmla="*/ 3053517 w 3438309"/>
                <a:gd name="connsiteY44" fmla="*/ 70575 h 265040"/>
                <a:gd name="connsiteX45" fmla="*/ 3140406 w 3438309"/>
                <a:gd name="connsiteY45" fmla="*/ 74712 h 265040"/>
                <a:gd name="connsiteX46" fmla="*/ 3227294 w 3438309"/>
                <a:gd name="connsiteY46" fmla="*/ 62299 h 265040"/>
                <a:gd name="connsiteX47" fmla="*/ 3272807 w 3438309"/>
                <a:gd name="connsiteY47" fmla="*/ 45749 h 265040"/>
                <a:gd name="connsiteX48" fmla="*/ 3322458 w 3438309"/>
                <a:gd name="connsiteY48" fmla="*/ 62299 h 265040"/>
                <a:gd name="connsiteX49" fmla="*/ 3367971 w 3438309"/>
                <a:gd name="connsiteY49" fmla="*/ 58162 h 265040"/>
                <a:gd name="connsiteX50" fmla="*/ 3438309 w 3438309"/>
                <a:gd name="connsiteY50" fmla="*/ 0 h 2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438309" h="265040">
                  <a:moveTo>
                    <a:pt x="0" y="87125"/>
                  </a:moveTo>
                  <a:cubicBezTo>
                    <a:pt x="25515" y="101951"/>
                    <a:pt x="51030" y="116777"/>
                    <a:pt x="74476" y="128500"/>
                  </a:cubicBezTo>
                  <a:cubicBezTo>
                    <a:pt x="97922" y="140223"/>
                    <a:pt x="113783" y="154705"/>
                    <a:pt x="140677" y="157463"/>
                  </a:cubicBezTo>
                  <a:cubicBezTo>
                    <a:pt x="167571" y="160221"/>
                    <a:pt x="197913" y="156774"/>
                    <a:pt x="235841" y="145051"/>
                  </a:cubicBezTo>
                  <a:cubicBezTo>
                    <a:pt x="273769" y="133328"/>
                    <a:pt x="337211" y="96779"/>
                    <a:pt x="368243" y="87125"/>
                  </a:cubicBezTo>
                  <a:cubicBezTo>
                    <a:pt x="399275" y="77471"/>
                    <a:pt x="422031" y="87125"/>
                    <a:pt x="422031" y="87125"/>
                  </a:cubicBezTo>
                  <a:cubicBezTo>
                    <a:pt x="442719" y="87125"/>
                    <a:pt x="470992" y="85746"/>
                    <a:pt x="492369" y="87125"/>
                  </a:cubicBezTo>
                  <a:cubicBezTo>
                    <a:pt x="513746" y="88504"/>
                    <a:pt x="530986" y="91262"/>
                    <a:pt x="550295" y="95400"/>
                  </a:cubicBezTo>
                  <a:cubicBezTo>
                    <a:pt x="569604" y="99538"/>
                    <a:pt x="585465" y="112640"/>
                    <a:pt x="608221" y="111950"/>
                  </a:cubicBezTo>
                  <a:cubicBezTo>
                    <a:pt x="630977" y="111260"/>
                    <a:pt x="663388" y="94020"/>
                    <a:pt x="686834" y="91262"/>
                  </a:cubicBezTo>
                  <a:cubicBezTo>
                    <a:pt x="710280" y="88504"/>
                    <a:pt x="727521" y="89883"/>
                    <a:pt x="748898" y="95400"/>
                  </a:cubicBezTo>
                  <a:cubicBezTo>
                    <a:pt x="770275" y="100917"/>
                    <a:pt x="795101" y="113330"/>
                    <a:pt x="815099" y="124363"/>
                  </a:cubicBezTo>
                  <a:cubicBezTo>
                    <a:pt x="835097" y="135397"/>
                    <a:pt x="853026" y="142982"/>
                    <a:pt x="868887" y="161601"/>
                  </a:cubicBezTo>
                  <a:cubicBezTo>
                    <a:pt x="884748" y="180220"/>
                    <a:pt x="891644" y="223664"/>
                    <a:pt x="910263" y="236077"/>
                  </a:cubicBezTo>
                  <a:cubicBezTo>
                    <a:pt x="928882" y="248490"/>
                    <a:pt x="959224" y="233319"/>
                    <a:pt x="980601" y="236077"/>
                  </a:cubicBezTo>
                  <a:cubicBezTo>
                    <a:pt x="1001978" y="238835"/>
                    <a:pt x="1038527" y="252627"/>
                    <a:pt x="1038527" y="252627"/>
                  </a:cubicBezTo>
                  <a:cubicBezTo>
                    <a:pt x="1055077" y="257454"/>
                    <a:pt x="1059904" y="265040"/>
                    <a:pt x="1079902" y="265040"/>
                  </a:cubicBezTo>
                  <a:cubicBezTo>
                    <a:pt x="1099900" y="265040"/>
                    <a:pt x="1135070" y="263661"/>
                    <a:pt x="1158516" y="252627"/>
                  </a:cubicBezTo>
                  <a:cubicBezTo>
                    <a:pt x="1181962" y="241594"/>
                    <a:pt x="1208856" y="214700"/>
                    <a:pt x="1220579" y="198839"/>
                  </a:cubicBezTo>
                  <a:cubicBezTo>
                    <a:pt x="1232302" y="182978"/>
                    <a:pt x="1217821" y="164359"/>
                    <a:pt x="1228854" y="157463"/>
                  </a:cubicBezTo>
                  <a:cubicBezTo>
                    <a:pt x="1239887" y="150567"/>
                    <a:pt x="1271609" y="158152"/>
                    <a:pt x="1286780" y="157463"/>
                  </a:cubicBezTo>
                  <a:cubicBezTo>
                    <a:pt x="1301951" y="156774"/>
                    <a:pt x="1310916" y="164359"/>
                    <a:pt x="1319881" y="153326"/>
                  </a:cubicBezTo>
                  <a:cubicBezTo>
                    <a:pt x="1328846" y="142293"/>
                    <a:pt x="1325397" y="108502"/>
                    <a:pt x="1340568" y="91262"/>
                  </a:cubicBezTo>
                  <a:cubicBezTo>
                    <a:pt x="1355739" y="74022"/>
                    <a:pt x="1382634" y="56783"/>
                    <a:pt x="1410907" y="49887"/>
                  </a:cubicBezTo>
                  <a:cubicBezTo>
                    <a:pt x="1439180" y="42991"/>
                    <a:pt x="1470901" y="51956"/>
                    <a:pt x="1510208" y="49887"/>
                  </a:cubicBezTo>
                  <a:cubicBezTo>
                    <a:pt x="1549515" y="47818"/>
                    <a:pt x="1612958" y="39543"/>
                    <a:pt x="1646748" y="37474"/>
                  </a:cubicBezTo>
                  <a:cubicBezTo>
                    <a:pt x="1680538" y="35405"/>
                    <a:pt x="1691571" y="35405"/>
                    <a:pt x="1712948" y="37474"/>
                  </a:cubicBezTo>
                  <a:cubicBezTo>
                    <a:pt x="1734325" y="39543"/>
                    <a:pt x="1757082" y="42301"/>
                    <a:pt x="1775012" y="49887"/>
                  </a:cubicBezTo>
                  <a:cubicBezTo>
                    <a:pt x="1792942" y="57473"/>
                    <a:pt x="1800527" y="81608"/>
                    <a:pt x="1820525" y="82987"/>
                  </a:cubicBezTo>
                  <a:cubicBezTo>
                    <a:pt x="1840523" y="84366"/>
                    <a:pt x="1866728" y="68506"/>
                    <a:pt x="1895001" y="58162"/>
                  </a:cubicBezTo>
                  <a:cubicBezTo>
                    <a:pt x="1923274" y="47818"/>
                    <a:pt x="1957065" y="19545"/>
                    <a:pt x="1990165" y="20924"/>
                  </a:cubicBezTo>
                  <a:cubicBezTo>
                    <a:pt x="2023265" y="22303"/>
                    <a:pt x="2093604" y="66437"/>
                    <a:pt x="2093604" y="66437"/>
                  </a:cubicBezTo>
                  <a:lnTo>
                    <a:pt x="2176355" y="103675"/>
                  </a:lnTo>
                  <a:cubicBezTo>
                    <a:pt x="2205318" y="116777"/>
                    <a:pt x="2229454" y="138155"/>
                    <a:pt x="2267381" y="145051"/>
                  </a:cubicBezTo>
                  <a:cubicBezTo>
                    <a:pt x="2305309" y="151947"/>
                    <a:pt x="2364613" y="146430"/>
                    <a:pt x="2403920" y="145051"/>
                  </a:cubicBezTo>
                  <a:cubicBezTo>
                    <a:pt x="2443227" y="143672"/>
                    <a:pt x="2475638" y="141603"/>
                    <a:pt x="2503222" y="136776"/>
                  </a:cubicBezTo>
                  <a:cubicBezTo>
                    <a:pt x="2530806" y="131949"/>
                    <a:pt x="2552873" y="118157"/>
                    <a:pt x="2569423" y="116088"/>
                  </a:cubicBezTo>
                  <a:cubicBezTo>
                    <a:pt x="2585973" y="114019"/>
                    <a:pt x="2573560" y="132638"/>
                    <a:pt x="2602523" y="124363"/>
                  </a:cubicBezTo>
                  <a:cubicBezTo>
                    <a:pt x="2631486" y="116088"/>
                    <a:pt x="2712858" y="76091"/>
                    <a:pt x="2743200" y="66437"/>
                  </a:cubicBezTo>
                  <a:cubicBezTo>
                    <a:pt x="2773542" y="56783"/>
                    <a:pt x="2769405" y="62300"/>
                    <a:pt x="2784576" y="66437"/>
                  </a:cubicBezTo>
                  <a:cubicBezTo>
                    <a:pt x="2799747" y="70575"/>
                    <a:pt x="2819745" y="80918"/>
                    <a:pt x="2834226" y="91262"/>
                  </a:cubicBezTo>
                  <a:cubicBezTo>
                    <a:pt x="2848707" y="101606"/>
                    <a:pt x="2852155" y="128500"/>
                    <a:pt x="2871464" y="128500"/>
                  </a:cubicBezTo>
                  <a:cubicBezTo>
                    <a:pt x="2890773" y="128500"/>
                    <a:pt x="2927322" y="100916"/>
                    <a:pt x="2950078" y="91262"/>
                  </a:cubicBezTo>
                  <a:cubicBezTo>
                    <a:pt x="2972834" y="81608"/>
                    <a:pt x="2990764" y="74023"/>
                    <a:pt x="3008004" y="70575"/>
                  </a:cubicBezTo>
                  <a:cubicBezTo>
                    <a:pt x="3025244" y="67127"/>
                    <a:pt x="3031450" y="69886"/>
                    <a:pt x="3053517" y="70575"/>
                  </a:cubicBezTo>
                  <a:cubicBezTo>
                    <a:pt x="3075584" y="71265"/>
                    <a:pt x="3111443" y="76091"/>
                    <a:pt x="3140406" y="74712"/>
                  </a:cubicBezTo>
                  <a:cubicBezTo>
                    <a:pt x="3169369" y="73333"/>
                    <a:pt x="3205227" y="67126"/>
                    <a:pt x="3227294" y="62299"/>
                  </a:cubicBezTo>
                  <a:cubicBezTo>
                    <a:pt x="3249361" y="57472"/>
                    <a:pt x="3256946" y="45749"/>
                    <a:pt x="3272807" y="45749"/>
                  </a:cubicBezTo>
                  <a:cubicBezTo>
                    <a:pt x="3288668" y="45749"/>
                    <a:pt x="3306597" y="60230"/>
                    <a:pt x="3322458" y="62299"/>
                  </a:cubicBezTo>
                  <a:cubicBezTo>
                    <a:pt x="3338319" y="64368"/>
                    <a:pt x="3348662" y="68545"/>
                    <a:pt x="3367971" y="58162"/>
                  </a:cubicBezTo>
                  <a:cubicBezTo>
                    <a:pt x="3387280" y="47779"/>
                    <a:pt x="3436930" y="4137"/>
                    <a:pt x="3438309"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8" name="Freeform 17"/>
            <p:cNvSpPr/>
            <p:nvPr/>
          </p:nvSpPr>
          <p:spPr>
            <a:xfrm>
              <a:off x="4002265" y="2704499"/>
              <a:ext cx="574709" cy="333451"/>
            </a:xfrm>
            <a:custGeom>
              <a:avLst/>
              <a:gdLst>
                <a:gd name="connsiteX0" fmla="*/ 575072 w 575072"/>
                <a:gd name="connsiteY0" fmla="*/ 0 h 333375"/>
                <a:gd name="connsiteX1" fmla="*/ 515540 w 575072"/>
                <a:gd name="connsiteY1" fmla="*/ 9525 h 333375"/>
                <a:gd name="connsiteX2" fmla="*/ 432197 w 575072"/>
                <a:gd name="connsiteY2" fmla="*/ 16669 h 333375"/>
                <a:gd name="connsiteX3" fmla="*/ 382190 w 575072"/>
                <a:gd name="connsiteY3" fmla="*/ 23813 h 333375"/>
                <a:gd name="connsiteX4" fmla="*/ 255984 w 575072"/>
                <a:gd name="connsiteY4" fmla="*/ 38100 h 333375"/>
                <a:gd name="connsiteX5" fmla="*/ 194072 w 575072"/>
                <a:gd name="connsiteY5" fmla="*/ 59531 h 333375"/>
                <a:gd name="connsiteX6" fmla="*/ 77390 w 575072"/>
                <a:gd name="connsiteY6" fmla="*/ 83344 h 333375"/>
                <a:gd name="connsiteX7" fmla="*/ 10715 w 575072"/>
                <a:gd name="connsiteY7" fmla="*/ 95250 h 333375"/>
                <a:gd name="connsiteX8" fmla="*/ 13097 w 575072"/>
                <a:gd name="connsiteY8" fmla="*/ 119063 h 333375"/>
                <a:gd name="connsiteX9" fmla="*/ 48815 w 575072"/>
                <a:gd name="connsiteY9" fmla="*/ 169069 h 333375"/>
                <a:gd name="connsiteX10" fmla="*/ 46434 w 575072"/>
                <a:gd name="connsiteY10" fmla="*/ 219075 h 333375"/>
                <a:gd name="connsiteX11" fmla="*/ 67865 w 575072"/>
                <a:gd name="connsiteY11" fmla="*/ 252413 h 333375"/>
                <a:gd name="connsiteX12" fmla="*/ 86915 w 575072"/>
                <a:gd name="connsiteY12" fmla="*/ 273844 h 333375"/>
                <a:gd name="connsiteX13" fmla="*/ 103584 w 575072"/>
                <a:gd name="connsiteY13" fmla="*/ 309563 h 333375"/>
                <a:gd name="connsiteX14" fmla="*/ 108347 w 575072"/>
                <a:gd name="connsiteY14"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72" h="333375">
                  <a:moveTo>
                    <a:pt x="575072" y="0"/>
                  </a:moveTo>
                  <a:cubicBezTo>
                    <a:pt x="557212" y="3373"/>
                    <a:pt x="539353" y="6747"/>
                    <a:pt x="515540" y="9525"/>
                  </a:cubicBezTo>
                  <a:cubicBezTo>
                    <a:pt x="491727" y="12303"/>
                    <a:pt x="454422" y="14288"/>
                    <a:pt x="432197" y="16669"/>
                  </a:cubicBezTo>
                  <a:cubicBezTo>
                    <a:pt x="409972" y="19050"/>
                    <a:pt x="382190" y="23813"/>
                    <a:pt x="382190" y="23813"/>
                  </a:cubicBezTo>
                  <a:cubicBezTo>
                    <a:pt x="352821" y="27385"/>
                    <a:pt x="287337" y="32147"/>
                    <a:pt x="255984" y="38100"/>
                  </a:cubicBezTo>
                  <a:cubicBezTo>
                    <a:pt x="224631" y="44053"/>
                    <a:pt x="223837" y="51990"/>
                    <a:pt x="194072" y="59531"/>
                  </a:cubicBezTo>
                  <a:cubicBezTo>
                    <a:pt x="164307" y="67072"/>
                    <a:pt x="107949" y="77391"/>
                    <a:pt x="77390" y="83344"/>
                  </a:cubicBezTo>
                  <a:cubicBezTo>
                    <a:pt x="46831" y="89297"/>
                    <a:pt x="21430" y="89297"/>
                    <a:pt x="10715" y="95250"/>
                  </a:cubicBezTo>
                  <a:cubicBezTo>
                    <a:pt x="0" y="101203"/>
                    <a:pt x="6747" y="106760"/>
                    <a:pt x="13097" y="119063"/>
                  </a:cubicBezTo>
                  <a:cubicBezTo>
                    <a:pt x="19447" y="131366"/>
                    <a:pt x="43259" y="152400"/>
                    <a:pt x="48815" y="169069"/>
                  </a:cubicBezTo>
                  <a:cubicBezTo>
                    <a:pt x="54371" y="185738"/>
                    <a:pt x="43259" y="205184"/>
                    <a:pt x="46434" y="219075"/>
                  </a:cubicBezTo>
                  <a:cubicBezTo>
                    <a:pt x="49609" y="232966"/>
                    <a:pt x="61118" y="243285"/>
                    <a:pt x="67865" y="252413"/>
                  </a:cubicBezTo>
                  <a:cubicBezTo>
                    <a:pt x="74612" y="261541"/>
                    <a:pt x="80962" y="264319"/>
                    <a:pt x="86915" y="273844"/>
                  </a:cubicBezTo>
                  <a:cubicBezTo>
                    <a:pt x="92868" y="283369"/>
                    <a:pt x="100012" y="299641"/>
                    <a:pt x="103584" y="309563"/>
                  </a:cubicBezTo>
                  <a:cubicBezTo>
                    <a:pt x="107156" y="319485"/>
                    <a:pt x="107553" y="330597"/>
                    <a:pt x="108347" y="333375"/>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9" name="Freeform 18"/>
            <p:cNvSpPr/>
            <p:nvPr/>
          </p:nvSpPr>
          <p:spPr>
            <a:xfrm>
              <a:off x="2727429" y="2958557"/>
              <a:ext cx="2298834" cy="1859386"/>
            </a:xfrm>
            <a:custGeom>
              <a:avLst/>
              <a:gdLst>
                <a:gd name="connsiteX0" fmla="*/ 0 w 2299252"/>
                <a:gd name="connsiteY0" fmla="*/ 1693628 h 1859280"/>
                <a:gd name="connsiteX1" fmla="*/ 79513 w 2299252"/>
                <a:gd name="connsiteY1" fmla="*/ 1701579 h 1859280"/>
                <a:gd name="connsiteX2" fmla="*/ 206734 w 2299252"/>
                <a:gd name="connsiteY2" fmla="*/ 1796995 h 1859280"/>
                <a:gd name="connsiteX3" fmla="*/ 302150 w 2299252"/>
                <a:gd name="connsiteY3" fmla="*/ 1852654 h 1859280"/>
                <a:gd name="connsiteX4" fmla="*/ 437322 w 2299252"/>
                <a:gd name="connsiteY4" fmla="*/ 1836752 h 1859280"/>
                <a:gd name="connsiteX5" fmla="*/ 564543 w 2299252"/>
                <a:gd name="connsiteY5" fmla="*/ 1828800 h 1859280"/>
                <a:gd name="connsiteX6" fmla="*/ 755374 w 2299252"/>
                <a:gd name="connsiteY6" fmla="*/ 1789044 h 1859280"/>
                <a:gd name="connsiteX7" fmla="*/ 890546 w 2299252"/>
                <a:gd name="connsiteY7" fmla="*/ 1725433 h 1859280"/>
                <a:gd name="connsiteX8" fmla="*/ 954157 w 2299252"/>
                <a:gd name="connsiteY8" fmla="*/ 1685677 h 1859280"/>
                <a:gd name="connsiteX9" fmla="*/ 1017767 w 2299252"/>
                <a:gd name="connsiteY9" fmla="*/ 1677725 h 1859280"/>
                <a:gd name="connsiteX10" fmla="*/ 1192696 w 2299252"/>
                <a:gd name="connsiteY10" fmla="*/ 1550505 h 1859280"/>
                <a:gd name="connsiteX11" fmla="*/ 1240404 w 2299252"/>
                <a:gd name="connsiteY11" fmla="*/ 1478943 h 1859280"/>
                <a:gd name="connsiteX12" fmla="*/ 1383527 w 2299252"/>
                <a:gd name="connsiteY12" fmla="*/ 1423284 h 1859280"/>
                <a:gd name="connsiteX13" fmla="*/ 1534602 w 2299252"/>
                <a:gd name="connsiteY13" fmla="*/ 1272209 h 1859280"/>
                <a:gd name="connsiteX14" fmla="*/ 1669774 w 2299252"/>
                <a:gd name="connsiteY14" fmla="*/ 1097280 h 1859280"/>
                <a:gd name="connsiteX15" fmla="*/ 1741336 w 2299252"/>
                <a:gd name="connsiteY15" fmla="*/ 1025718 h 1859280"/>
                <a:gd name="connsiteX16" fmla="*/ 1852654 w 2299252"/>
                <a:gd name="connsiteY16" fmla="*/ 922352 h 1859280"/>
                <a:gd name="connsiteX17" fmla="*/ 1932167 w 2299252"/>
                <a:gd name="connsiteY17" fmla="*/ 826936 h 1859280"/>
                <a:gd name="connsiteX18" fmla="*/ 2019632 w 2299252"/>
                <a:gd name="connsiteY18" fmla="*/ 715618 h 1859280"/>
                <a:gd name="connsiteX19" fmla="*/ 2059388 w 2299252"/>
                <a:gd name="connsiteY19" fmla="*/ 667910 h 1859280"/>
                <a:gd name="connsiteX20" fmla="*/ 2083242 w 2299252"/>
                <a:gd name="connsiteY20" fmla="*/ 564543 h 1859280"/>
                <a:gd name="connsiteX21" fmla="*/ 2091193 w 2299252"/>
                <a:gd name="connsiteY21" fmla="*/ 500932 h 1859280"/>
                <a:gd name="connsiteX22" fmla="*/ 2178658 w 2299252"/>
                <a:gd name="connsiteY22" fmla="*/ 341906 h 1859280"/>
                <a:gd name="connsiteX23" fmla="*/ 2234317 w 2299252"/>
                <a:gd name="connsiteY23" fmla="*/ 222637 h 1859280"/>
                <a:gd name="connsiteX24" fmla="*/ 2282025 w 2299252"/>
                <a:gd name="connsiteY24" fmla="*/ 127221 h 1859280"/>
                <a:gd name="connsiteX25" fmla="*/ 2289976 w 2299252"/>
                <a:gd name="connsiteY25" fmla="*/ 55659 h 1859280"/>
                <a:gd name="connsiteX26" fmla="*/ 2297927 w 2299252"/>
                <a:gd name="connsiteY26" fmla="*/ 0 h 18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99252" h="1859280">
                  <a:moveTo>
                    <a:pt x="0" y="1693628"/>
                  </a:moveTo>
                  <a:cubicBezTo>
                    <a:pt x="22528" y="1688989"/>
                    <a:pt x="45057" y="1684351"/>
                    <a:pt x="79513" y="1701579"/>
                  </a:cubicBezTo>
                  <a:cubicBezTo>
                    <a:pt x="113969" y="1718807"/>
                    <a:pt x="169628" y="1771816"/>
                    <a:pt x="206734" y="1796995"/>
                  </a:cubicBezTo>
                  <a:cubicBezTo>
                    <a:pt x="243840" y="1822174"/>
                    <a:pt x="263719" y="1846028"/>
                    <a:pt x="302150" y="1852654"/>
                  </a:cubicBezTo>
                  <a:cubicBezTo>
                    <a:pt x="340581" y="1859280"/>
                    <a:pt x="393590" y="1840728"/>
                    <a:pt x="437322" y="1836752"/>
                  </a:cubicBezTo>
                  <a:cubicBezTo>
                    <a:pt x="481054" y="1832776"/>
                    <a:pt x="511534" y="1836751"/>
                    <a:pt x="564543" y="1828800"/>
                  </a:cubicBezTo>
                  <a:cubicBezTo>
                    <a:pt x="617552" y="1820849"/>
                    <a:pt x="701040" y="1806272"/>
                    <a:pt x="755374" y="1789044"/>
                  </a:cubicBezTo>
                  <a:cubicBezTo>
                    <a:pt x="809708" y="1771816"/>
                    <a:pt x="857416" y="1742661"/>
                    <a:pt x="890546" y="1725433"/>
                  </a:cubicBezTo>
                  <a:cubicBezTo>
                    <a:pt x="923676" y="1708205"/>
                    <a:pt x="932954" y="1693628"/>
                    <a:pt x="954157" y="1685677"/>
                  </a:cubicBezTo>
                  <a:cubicBezTo>
                    <a:pt x="975360" y="1677726"/>
                    <a:pt x="978011" y="1700254"/>
                    <a:pt x="1017767" y="1677725"/>
                  </a:cubicBezTo>
                  <a:cubicBezTo>
                    <a:pt x="1057524" y="1655196"/>
                    <a:pt x="1155590" y="1583635"/>
                    <a:pt x="1192696" y="1550505"/>
                  </a:cubicBezTo>
                  <a:cubicBezTo>
                    <a:pt x="1229802" y="1517375"/>
                    <a:pt x="1208599" y="1500146"/>
                    <a:pt x="1240404" y="1478943"/>
                  </a:cubicBezTo>
                  <a:cubicBezTo>
                    <a:pt x="1272209" y="1457740"/>
                    <a:pt x="1334494" y="1457740"/>
                    <a:pt x="1383527" y="1423284"/>
                  </a:cubicBezTo>
                  <a:cubicBezTo>
                    <a:pt x="1432560" y="1388828"/>
                    <a:pt x="1486894" y="1326543"/>
                    <a:pt x="1534602" y="1272209"/>
                  </a:cubicBezTo>
                  <a:cubicBezTo>
                    <a:pt x="1582310" y="1217875"/>
                    <a:pt x="1635318" y="1138362"/>
                    <a:pt x="1669774" y="1097280"/>
                  </a:cubicBezTo>
                  <a:cubicBezTo>
                    <a:pt x="1704230" y="1056198"/>
                    <a:pt x="1710856" y="1054873"/>
                    <a:pt x="1741336" y="1025718"/>
                  </a:cubicBezTo>
                  <a:cubicBezTo>
                    <a:pt x="1771816" y="996563"/>
                    <a:pt x="1820849" y="955482"/>
                    <a:pt x="1852654" y="922352"/>
                  </a:cubicBezTo>
                  <a:cubicBezTo>
                    <a:pt x="1884459" y="889222"/>
                    <a:pt x="1904337" y="861392"/>
                    <a:pt x="1932167" y="826936"/>
                  </a:cubicBezTo>
                  <a:cubicBezTo>
                    <a:pt x="1959997" y="792480"/>
                    <a:pt x="1998428" y="742122"/>
                    <a:pt x="2019632" y="715618"/>
                  </a:cubicBezTo>
                  <a:cubicBezTo>
                    <a:pt x="2040836" y="689114"/>
                    <a:pt x="2048786" y="693089"/>
                    <a:pt x="2059388" y="667910"/>
                  </a:cubicBezTo>
                  <a:cubicBezTo>
                    <a:pt x="2069990" y="642731"/>
                    <a:pt x="2077941" y="592373"/>
                    <a:pt x="2083242" y="564543"/>
                  </a:cubicBezTo>
                  <a:cubicBezTo>
                    <a:pt x="2088543" y="536713"/>
                    <a:pt x="2075290" y="538038"/>
                    <a:pt x="2091193" y="500932"/>
                  </a:cubicBezTo>
                  <a:cubicBezTo>
                    <a:pt x="2107096" y="463826"/>
                    <a:pt x="2154804" y="388288"/>
                    <a:pt x="2178658" y="341906"/>
                  </a:cubicBezTo>
                  <a:cubicBezTo>
                    <a:pt x="2202512" y="295524"/>
                    <a:pt x="2217089" y="258418"/>
                    <a:pt x="2234317" y="222637"/>
                  </a:cubicBezTo>
                  <a:cubicBezTo>
                    <a:pt x="2251545" y="186856"/>
                    <a:pt x="2272748" y="155051"/>
                    <a:pt x="2282025" y="127221"/>
                  </a:cubicBezTo>
                  <a:cubicBezTo>
                    <a:pt x="2291302" y="99391"/>
                    <a:pt x="2287326" y="76863"/>
                    <a:pt x="2289976" y="55659"/>
                  </a:cubicBezTo>
                  <a:cubicBezTo>
                    <a:pt x="2292626" y="34455"/>
                    <a:pt x="2299252" y="9277"/>
                    <a:pt x="2297927"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20" name="Freeform 19"/>
            <p:cNvSpPr/>
            <p:nvPr/>
          </p:nvSpPr>
          <p:spPr>
            <a:xfrm>
              <a:off x="1441479" y="3523835"/>
              <a:ext cx="763632" cy="930487"/>
            </a:xfrm>
            <a:custGeom>
              <a:avLst/>
              <a:gdLst>
                <a:gd name="connsiteX0" fmla="*/ 119856 w 762794"/>
                <a:gd name="connsiteY0" fmla="*/ 0 h 929481"/>
                <a:gd name="connsiteX1" fmla="*/ 67469 w 762794"/>
                <a:gd name="connsiteY1" fmla="*/ 80963 h 929481"/>
                <a:gd name="connsiteX2" fmla="*/ 76994 w 762794"/>
                <a:gd name="connsiteY2" fmla="*/ 147638 h 929481"/>
                <a:gd name="connsiteX3" fmla="*/ 96044 w 762794"/>
                <a:gd name="connsiteY3" fmla="*/ 214313 h 929481"/>
                <a:gd name="connsiteX4" fmla="*/ 57944 w 762794"/>
                <a:gd name="connsiteY4" fmla="*/ 280988 h 929481"/>
                <a:gd name="connsiteX5" fmla="*/ 19844 w 762794"/>
                <a:gd name="connsiteY5" fmla="*/ 300038 h 929481"/>
                <a:gd name="connsiteX6" fmla="*/ 794 w 762794"/>
                <a:gd name="connsiteY6" fmla="*/ 404813 h 929481"/>
                <a:gd name="connsiteX7" fmla="*/ 15081 w 762794"/>
                <a:gd name="connsiteY7" fmla="*/ 438150 h 929481"/>
                <a:gd name="connsiteX8" fmla="*/ 62706 w 762794"/>
                <a:gd name="connsiteY8" fmla="*/ 438150 h 929481"/>
                <a:gd name="connsiteX9" fmla="*/ 100806 w 762794"/>
                <a:gd name="connsiteY9" fmla="*/ 428625 h 929481"/>
                <a:gd name="connsiteX10" fmla="*/ 138906 w 762794"/>
                <a:gd name="connsiteY10" fmla="*/ 461963 h 929481"/>
                <a:gd name="connsiteX11" fmla="*/ 143669 w 762794"/>
                <a:gd name="connsiteY11" fmla="*/ 542925 h 929481"/>
                <a:gd name="connsiteX12" fmla="*/ 100806 w 762794"/>
                <a:gd name="connsiteY12" fmla="*/ 614363 h 929481"/>
                <a:gd name="connsiteX13" fmla="*/ 62706 w 762794"/>
                <a:gd name="connsiteY13" fmla="*/ 666750 h 929481"/>
                <a:gd name="connsiteX14" fmla="*/ 62706 w 762794"/>
                <a:gd name="connsiteY14" fmla="*/ 723900 h 929481"/>
                <a:gd name="connsiteX15" fmla="*/ 119856 w 762794"/>
                <a:gd name="connsiteY15" fmla="*/ 747713 h 929481"/>
                <a:gd name="connsiteX16" fmla="*/ 210344 w 762794"/>
                <a:gd name="connsiteY16" fmla="*/ 766763 h 929481"/>
                <a:gd name="connsiteX17" fmla="*/ 296069 w 762794"/>
                <a:gd name="connsiteY17" fmla="*/ 776288 h 929481"/>
                <a:gd name="connsiteX18" fmla="*/ 343694 w 762794"/>
                <a:gd name="connsiteY18" fmla="*/ 804863 h 929481"/>
                <a:gd name="connsiteX19" fmla="*/ 419894 w 762794"/>
                <a:gd name="connsiteY19" fmla="*/ 814388 h 929481"/>
                <a:gd name="connsiteX20" fmla="*/ 448469 w 762794"/>
                <a:gd name="connsiteY20" fmla="*/ 838200 h 929481"/>
                <a:gd name="connsiteX21" fmla="*/ 515144 w 762794"/>
                <a:gd name="connsiteY21" fmla="*/ 862013 h 929481"/>
                <a:gd name="connsiteX22" fmla="*/ 553244 w 762794"/>
                <a:gd name="connsiteY22" fmla="*/ 890588 h 929481"/>
                <a:gd name="connsiteX23" fmla="*/ 600869 w 762794"/>
                <a:gd name="connsiteY23" fmla="*/ 923925 h 929481"/>
                <a:gd name="connsiteX24" fmla="*/ 672306 w 762794"/>
                <a:gd name="connsiteY24" fmla="*/ 923925 h 929481"/>
                <a:gd name="connsiteX25" fmla="*/ 719931 w 762794"/>
                <a:gd name="connsiteY25" fmla="*/ 919163 h 929481"/>
                <a:gd name="connsiteX26" fmla="*/ 762794 w 762794"/>
                <a:gd name="connsiteY26" fmla="*/ 914400 h 92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62794" h="929481">
                  <a:moveTo>
                    <a:pt x="119856" y="0"/>
                  </a:moveTo>
                  <a:cubicBezTo>
                    <a:pt x="97234" y="28178"/>
                    <a:pt x="74613" y="56357"/>
                    <a:pt x="67469" y="80963"/>
                  </a:cubicBezTo>
                  <a:cubicBezTo>
                    <a:pt x="60325" y="105569"/>
                    <a:pt x="72232" y="125413"/>
                    <a:pt x="76994" y="147638"/>
                  </a:cubicBezTo>
                  <a:cubicBezTo>
                    <a:pt x="81757" y="169863"/>
                    <a:pt x="99219" y="192088"/>
                    <a:pt x="96044" y="214313"/>
                  </a:cubicBezTo>
                  <a:cubicBezTo>
                    <a:pt x="92869" y="236538"/>
                    <a:pt x="70644" y="266701"/>
                    <a:pt x="57944" y="280988"/>
                  </a:cubicBezTo>
                  <a:cubicBezTo>
                    <a:pt x="45244" y="295276"/>
                    <a:pt x="29369" y="279401"/>
                    <a:pt x="19844" y="300038"/>
                  </a:cubicBezTo>
                  <a:cubicBezTo>
                    <a:pt x="10319" y="320675"/>
                    <a:pt x="1588" y="381794"/>
                    <a:pt x="794" y="404813"/>
                  </a:cubicBezTo>
                  <a:cubicBezTo>
                    <a:pt x="0" y="427832"/>
                    <a:pt x="4762" y="432594"/>
                    <a:pt x="15081" y="438150"/>
                  </a:cubicBezTo>
                  <a:cubicBezTo>
                    <a:pt x="25400" y="443706"/>
                    <a:pt x="48419" y="439737"/>
                    <a:pt x="62706" y="438150"/>
                  </a:cubicBezTo>
                  <a:cubicBezTo>
                    <a:pt x="76993" y="436563"/>
                    <a:pt x="88106" y="424656"/>
                    <a:pt x="100806" y="428625"/>
                  </a:cubicBezTo>
                  <a:cubicBezTo>
                    <a:pt x="113506" y="432594"/>
                    <a:pt x="131762" y="442913"/>
                    <a:pt x="138906" y="461963"/>
                  </a:cubicBezTo>
                  <a:cubicBezTo>
                    <a:pt x="146050" y="481013"/>
                    <a:pt x="150019" y="517525"/>
                    <a:pt x="143669" y="542925"/>
                  </a:cubicBezTo>
                  <a:cubicBezTo>
                    <a:pt x="137319" y="568325"/>
                    <a:pt x="114300" y="593726"/>
                    <a:pt x="100806" y="614363"/>
                  </a:cubicBezTo>
                  <a:cubicBezTo>
                    <a:pt x="87312" y="635000"/>
                    <a:pt x="69056" y="648494"/>
                    <a:pt x="62706" y="666750"/>
                  </a:cubicBezTo>
                  <a:cubicBezTo>
                    <a:pt x="56356" y="685006"/>
                    <a:pt x="53181" y="710406"/>
                    <a:pt x="62706" y="723900"/>
                  </a:cubicBezTo>
                  <a:cubicBezTo>
                    <a:pt x="72231" y="737394"/>
                    <a:pt x="95250" y="740569"/>
                    <a:pt x="119856" y="747713"/>
                  </a:cubicBezTo>
                  <a:cubicBezTo>
                    <a:pt x="144462" y="754857"/>
                    <a:pt x="180975" y="762001"/>
                    <a:pt x="210344" y="766763"/>
                  </a:cubicBezTo>
                  <a:cubicBezTo>
                    <a:pt x="239713" y="771525"/>
                    <a:pt x="273844" y="769938"/>
                    <a:pt x="296069" y="776288"/>
                  </a:cubicBezTo>
                  <a:cubicBezTo>
                    <a:pt x="318294" y="782638"/>
                    <a:pt x="323057" y="798513"/>
                    <a:pt x="343694" y="804863"/>
                  </a:cubicBezTo>
                  <a:cubicBezTo>
                    <a:pt x="364331" y="811213"/>
                    <a:pt x="402432" y="808832"/>
                    <a:pt x="419894" y="814388"/>
                  </a:cubicBezTo>
                  <a:cubicBezTo>
                    <a:pt x="437356" y="819944"/>
                    <a:pt x="432594" y="830263"/>
                    <a:pt x="448469" y="838200"/>
                  </a:cubicBezTo>
                  <a:cubicBezTo>
                    <a:pt x="464344" y="846137"/>
                    <a:pt x="497682" y="853282"/>
                    <a:pt x="515144" y="862013"/>
                  </a:cubicBezTo>
                  <a:cubicBezTo>
                    <a:pt x="532606" y="870744"/>
                    <a:pt x="538957" y="880269"/>
                    <a:pt x="553244" y="890588"/>
                  </a:cubicBezTo>
                  <a:cubicBezTo>
                    <a:pt x="567531" y="900907"/>
                    <a:pt x="581025" y="918369"/>
                    <a:pt x="600869" y="923925"/>
                  </a:cubicBezTo>
                  <a:cubicBezTo>
                    <a:pt x="620713" y="929481"/>
                    <a:pt x="652462" y="924719"/>
                    <a:pt x="672306" y="923925"/>
                  </a:cubicBezTo>
                  <a:cubicBezTo>
                    <a:pt x="692150" y="923131"/>
                    <a:pt x="719931" y="919163"/>
                    <a:pt x="719931" y="919163"/>
                  </a:cubicBezTo>
                  <a:lnTo>
                    <a:pt x="762794" y="91440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21" name="Freeform 20"/>
            <p:cNvSpPr/>
            <p:nvPr/>
          </p:nvSpPr>
          <p:spPr>
            <a:xfrm>
              <a:off x="2438487" y="4648042"/>
              <a:ext cx="285767" cy="695483"/>
            </a:xfrm>
            <a:custGeom>
              <a:avLst/>
              <a:gdLst>
                <a:gd name="connsiteX0" fmla="*/ 285750 w 285750"/>
                <a:gd name="connsiteY0" fmla="*/ 0 h 695325"/>
                <a:gd name="connsiteX1" fmla="*/ 238125 w 285750"/>
                <a:gd name="connsiteY1" fmla="*/ 61913 h 695325"/>
                <a:gd name="connsiteX2" fmla="*/ 176213 w 285750"/>
                <a:gd name="connsiteY2" fmla="*/ 114300 h 695325"/>
                <a:gd name="connsiteX3" fmla="*/ 195263 w 285750"/>
                <a:gd name="connsiteY3" fmla="*/ 195263 h 695325"/>
                <a:gd name="connsiteX4" fmla="*/ 195263 w 285750"/>
                <a:gd name="connsiteY4" fmla="*/ 257175 h 695325"/>
                <a:gd name="connsiteX5" fmla="*/ 123825 w 285750"/>
                <a:gd name="connsiteY5" fmla="*/ 323850 h 695325"/>
                <a:gd name="connsiteX6" fmla="*/ 76200 w 285750"/>
                <a:gd name="connsiteY6" fmla="*/ 390525 h 695325"/>
                <a:gd name="connsiteX7" fmla="*/ 57150 w 285750"/>
                <a:gd name="connsiteY7" fmla="*/ 433388 h 695325"/>
                <a:gd name="connsiteX8" fmla="*/ 66675 w 285750"/>
                <a:gd name="connsiteY8" fmla="*/ 481013 h 695325"/>
                <a:gd name="connsiteX9" fmla="*/ 80963 w 285750"/>
                <a:gd name="connsiteY9" fmla="*/ 533400 h 695325"/>
                <a:gd name="connsiteX10" fmla="*/ 42863 w 285750"/>
                <a:gd name="connsiteY10" fmla="*/ 595313 h 695325"/>
                <a:gd name="connsiteX11" fmla="*/ 14288 w 285750"/>
                <a:gd name="connsiteY11" fmla="*/ 652463 h 695325"/>
                <a:gd name="connsiteX12" fmla="*/ 0 w 285750"/>
                <a:gd name="connsiteY12" fmla="*/ 6953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0" h="695325">
                  <a:moveTo>
                    <a:pt x="285750" y="0"/>
                  </a:moveTo>
                  <a:cubicBezTo>
                    <a:pt x="271065" y="21431"/>
                    <a:pt x="256381" y="42863"/>
                    <a:pt x="238125" y="61913"/>
                  </a:cubicBezTo>
                  <a:cubicBezTo>
                    <a:pt x="219869" y="80963"/>
                    <a:pt x="183357" y="92075"/>
                    <a:pt x="176213" y="114300"/>
                  </a:cubicBezTo>
                  <a:cubicBezTo>
                    <a:pt x="169069" y="136525"/>
                    <a:pt x="192088" y="171451"/>
                    <a:pt x="195263" y="195263"/>
                  </a:cubicBezTo>
                  <a:cubicBezTo>
                    <a:pt x="198438" y="219076"/>
                    <a:pt x="207169" y="235744"/>
                    <a:pt x="195263" y="257175"/>
                  </a:cubicBezTo>
                  <a:cubicBezTo>
                    <a:pt x="183357" y="278606"/>
                    <a:pt x="143669" y="301625"/>
                    <a:pt x="123825" y="323850"/>
                  </a:cubicBezTo>
                  <a:cubicBezTo>
                    <a:pt x="103981" y="346075"/>
                    <a:pt x="87313" y="372269"/>
                    <a:pt x="76200" y="390525"/>
                  </a:cubicBezTo>
                  <a:cubicBezTo>
                    <a:pt x="65088" y="408781"/>
                    <a:pt x="58737" y="418307"/>
                    <a:pt x="57150" y="433388"/>
                  </a:cubicBezTo>
                  <a:cubicBezTo>
                    <a:pt x="55563" y="448469"/>
                    <a:pt x="62706" y="464344"/>
                    <a:pt x="66675" y="481013"/>
                  </a:cubicBezTo>
                  <a:cubicBezTo>
                    <a:pt x="70644" y="497682"/>
                    <a:pt x="84932" y="514350"/>
                    <a:pt x="80963" y="533400"/>
                  </a:cubicBezTo>
                  <a:cubicBezTo>
                    <a:pt x="76994" y="552450"/>
                    <a:pt x="53975" y="575469"/>
                    <a:pt x="42863" y="595313"/>
                  </a:cubicBezTo>
                  <a:cubicBezTo>
                    <a:pt x="31751" y="615157"/>
                    <a:pt x="21432" y="635794"/>
                    <a:pt x="14288" y="652463"/>
                  </a:cubicBezTo>
                  <a:cubicBezTo>
                    <a:pt x="7144" y="669132"/>
                    <a:pt x="2381" y="691356"/>
                    <a:pt x="0" y="695325"/>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2" name="Freeform 21"/>
          <p:cNvSpPr/>
          <p:nvPr userDrawn="1"/>
        </p:nvSpPr>
        <p:spPr>
          <a:xfrm rot="5400000">
            <a:off x="1873250" y="444500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3" name="Freeform 22"/>
          <p:cNvSpPr/>
          <p:nvPr userDrawn="1"/>
        </p:nvSpPr>
        <p:spPr>
          <a:xfrm rot="5400000">
            <a:off x="1693863" y="304800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4" name="Freeform 23"/>
          <p:cNvSpPr/>
          <p:nvPr userDrawn="1"/>
        </p:nvSpPr>
        <p:spPr>
          <a:xfrm rot="5400000">
            <a:off x="2032000" y="357505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5" name="Freeform 24"/>
          <p:cNvSpPr/>
          <p:nvPr userDrawn="1"/>
        </p:nvSpPr>
        <p:spPr>
          <a:xfrm rot="5400000">
            <a:off x="3086100" y="4997450"/>
            <a:ext cx="146050" cy="952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6" name="Freeform 25"/>
          <p:cNvSpPr/>
          <p:nvPr userDrawn="1"/>
        </p:nvSpPr>
        <p:spPr>
          <a:xfrm rot="5400000">
            <a:off x="3856832" y="4988718"/>
            <a:ext cx="171450" cy="1127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7" name="Freeform 26"/>
          <p:cNvSpPr/>
          <p:nvPr userDrawn="1"/>
        </p:nvSpPr>
        <p:spPr>
          <a:xfrm rot="5400000">
            <a:off x="5174457" y="38425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8" name="Freeform 27"/>
          <p:cNvSpPr/>
          <p:nvPr userDrawn="1"/>
        </p:nvSpPr>
        <p:spPr>
          <a:xfrm rot="5400000">
            <a:off x="5644357" y="28328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9" name="Freeform 28"/>
          <p:cNvSpPr/>
          <p:nvPr userDrawn="1"/>
        </p:nvSpPr>
        <p:spPr>
          <a:xfrm rot="5400000">
            <a:off x="5885657" y="28455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0" name="Freeform 29"/>
          <p:cNvSpPr/>
          <p:nvPr userDrawn="1"/>
        </p:nvSpPr>
        <p:spPr>
          <a:xfrm rot="5400000">
            <a:off x="6400007" y="30551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1" name="Freeform 30"/>
          <p:cNvSpPr/>
          <p:nvPr userDrawn="1"/>
        </p:nvSpPr>
        <p:spPr>
          <a:xfrm rot="5400000">
            <a:off x="4691857" y="15057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2" name="Freeform 31"/>
          <p:cNvSpPr/>
          <p:nvPr userDrawn="1"/>
        </p:nvSpPr>
        <p:spPr>
          <a:xfrm>
            <a:off x="5402263" y="2525713"/>
            <a:ext cx="149225" cy="163512"/>
          </a:xfrm>
          <a:custGeom>
            <a:avLst/>
            <a:gdLst>
              <a:gd name="connsiteX0" fmla="*/ 0 w 148590"/>
              <a:gd name="connsiteY0" fmla="*/ 3810 h 163830"/>
              <a:gd name="connsiteX1" fmla="*/ 83820 w 148590"/>
              <a:gd name="connsiteY1" fmla="*/ 0 h 163830"/>
              <a:gd name="connsiteX2" fmla="*/ 148590 w 148590"/>
              <a:gd name="connsiteY2" fmla="*/ 83820 h 163830"/>
              <a:gd name="connsiteX3" fmla="*/ 133350 w 148590"/>
              <a:gd name="connsiteY3" fmla="*/ 163830 h 163830"/>
            </a:gdLst>
            <a:ahLst/>
            <a:cxnLst>
              <a:cxn ang="0">
                <a:pos x="connsiteX0" y="connsiteY0"/>
              </a:cxn>
              <a:cxn ang="0">
                <a:pos x="connsiteX1" y="connsiteY1"/>
              </a:cxn>
              <a:cxn ang="0">
                <a:pos x="connsiteX2" y="connsiteY2"/>
              </a:cxn>
              <a:cxn ang="0">
                <a:pos x="connsiteX3" y="connsiteY3"/>
              </a:cxn>
            </a:cxnLst>
            <a:rect l="l" t="t" r="r" b="b"/>
            <a:pathLst>
              <a:path w="148590" h="163830">
                <a:moveTo>
                  <a:pt x="0" y="3810"/>
                </a:moveTo>
                <a:lnTo>
                  <a:pt x="83820" y="0"/>
                </a:lnTo>
                <a:lnTo>
                  <a:pt x="148590" y="83820"/>
                </a:lnTo>
                <a:lnTo>
                  <a:pt x="133350" y="163830"/>
                </a:lnTo>
              </a:path>
            </a:pathLst>
          </a:custGeom>
          <a:ln w="25400">
            <a:solidFill>
              <a:srgbClr val="66FF33"/>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3" name="Freeform 32"/>
          <p:cNvSpPr/>
          <p:nvPr userDrawn="1"/>
        </p:nvSpPr>
        <p:spPr>
          <a:xfrm rot="10800000">
            <a:off x="5543550" y="2416175"/>
            <a:ext cx="149225" cy="163513"/>
          </a:xfrm>
          <a:custGeom>
            <a:avLst/>
            <a:gdLst>
              <a:gd name="connsiteX0" fmla="*/ 0 w 148590"/>
              <a:gd name="connsiteY0" fmla="*/ 3810 h 163830"/>
              <a:gd name="connsiteX1" fmla="*/ 83820 w 148590"/>
              <a:gd name="connsiteY1" fmla="*/ 0 h 163830"/>
              <a:gd name="connsiteX2" fmla="*/ 148590 w 148590"/>
              <a:gd name="connsiteY2" fmla="*/ 83820 h 163830"/>
              <a:gd name="connsiteX3" fmla="*/ 133350 w 148590"/>
              <a:gd name="connsiteY3" fmla="*/ 163830 h 163830"/>
            </a:gdLst>
            <a:ahLst/>
            <a:cxnLst>
              <a:cxn ang="0">
                <a:pos x="connsiteX0" y="connsiteY0"/>
              </a:cxn>
              <a:cxn ang="0">
                <a:pos x="connsiteX1" y="connsiteY1"/>
              </a:cxn>
              <a:cxn ang="0">
                <a:pos x="connsiteX2" y="connsiteY2"/>
              </a:cxn>
              <a:cxn ang="0">
                <a:pos x="connsiteX3" y="connsiteY3"/>
              </a:cxn>
            </a:cxnLst>
            <a:rect l="l" t="t" r="r" b="b"/>
            <a:pathLst>
              <a:path w="148590" h="163830">
                <a:moveTo>
                  <a:pt x="0" y="3810"/>
                </a:moveTo>
                <a:lnTo>
                  <a:pt x="83820" y="0"/>
                </a:lnTo>
                <a:lnTo>
                  <a:pt x="148590" y="83820"/>
                </a:lnTo>
                <a:lnTo>
                  <a:pt x="133350" y="163830"/>
                </a:lnTo>
              </a:path>
            </a:pathLst>
          </a:custGeom>
          <a:ln w="25400">
            <a:solidFill>
              <a:srgbClr val="66FF33"/>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34" name="Group 50"/>
          <p:cNvGrpSpPr>
            <a:grpSpLocks/>
          </p:cNvGrpSpPr>
          <p:nvPr userDrawn="1"/>
        </p:nvGrpSpPr>
        <p:grpSpPr bwMode="auto">
          <a:xfrm>
            <a:off x="1457325" y="2074863"/>
            <a:ext cx="5229225" cy="2887662"/>
            <a:chOff x="1457325" y="2074863"/>
            <a:chExt cx="5229225" cy="2887662"/>
          </a:xfrm>
        </p:grpSpPr>
        <p:sp>
          <p:nvSpPr>
            <p:cNvPr id="35" name="Freeform 34"/>
            <p:cNvSpPr/>
            <p:nvPr/>
          </p:nvSpPr>
          <p:spPr bwMode="auto">
            <a:xfrm>
              <a:off x="1457325" y="3133725"/>
              <a:ext cx="3582988" cy="1828800"/>
            </a:xfrm>
            <a:custGeom>
              <a:avLst/>
              <a:gdLst>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2987"/>
                <a:gd name="connsiteY0" fmla="*/ 1828800 h 1828800"/>
                <a:gd name="connsiteX1" fmla="*/ 0 w 3582987"/>
                <a:gd name="connsiteY1" fmla="*/ 1828800 h 1828800"/>
                <a:gd name="connsiteX2" fmla="*/ 38100 w 3582987"/>
                <a:gd name="connsiteY2" fmla="*/ 1752600 h 1828800"/>
                <a:gd name="connsiteX3" fmla="*/ 114300 w 3582987"/>
                <a:gd name="connsiteY3" fmla="*/ 1704975 h 1828800"/>
                <a:gd name="connsiteX4" fmla="*/ 180975 w 3582987"/>
                <a:gd name="connsiteY4" fmla="*/ 1628775 h 1828800"/>
                <a:gd name="connsiteX5" fmla="*/ 180975 w 3582987"/>
                <a:gd name="connsiteY5" fmla="*/ 1552575 h 1828800"/>
                <a:gd name="connsiteX6" fmla="*/ 209550 w 3582987"/>
                <a:gd name="connsiteY6" fmla="*/ 1524000 h 1828800"/>
                <a:gd name="connsiteX7" fmla="*/ 228600 w 3582987"/>
                <a:gd name="connsiteY7" fmla="*/ 1514475 h 1828800"/>
                <a:gd name="connsiteX8" fmla="*/ 266700 w 3582987"/>
                <a:gd name="connsiteY8" fmla="*/ 1466850 h 1828800"/>
                <a:gd name="connsiteX9" fmla="*/ 361950 w 3582987"/>
                <a:gd name="connsiteY9" fmla="*/ 1457325 h 1828800"/>
                <a:gd name="connsiteX10" fmla="*/ 485775 w 3582987"/>
                <a:gd name="connsiteY10" fmla="*/ 1466850 h 1828800"/>
                <a:gd name="connsiteX11" fmla="*/ 485775 w 3582987"/>
                <a:gd name="connsiteY11" fmla="*/ 1466850 h 1828800"/>
                <a:gd name="connsiteX12" fmla="*/ 571500 w 3582987"/>
                <a:gd name="connsiteY12" fmla="*/ 1514475 h 1828800"/>
                <a:gd name="connsiteX13" fmla="*/ 619125 w 3582987"/>
                <a:gd name="connsiteY13" fmla="*/ 1524000 h 1828800"/>
                <a:gd name="connsiteX14" fmla="*/ 647700 w 3582987"/>
                <a:gd name="connsiteY14" fmla="*/ 1571625 h 1828800"/>
                <a:gd name="connsiteX15" fmla="*/ 762000 w 3582987"/>
                <a:gd name="connsiteY15" fmla="*/ 1524000 h 1828800"/>
                <a:gd name="connsiteX16" fmla="*/ 819150 w 3582987"/>
                <a:gd name="connsiteY16" fmla="*/ 1524000 h 1828800"/>
                <a:gd name="connsiteX17" fmla="*/ 828675 w 3582987"/>
                <a:gd name="connsiteY17" fmla="*/ 1428750 h 1828800"/>
                <a:gd name="connsiteX18" fmla="*/ 895350 w 3582987"/>
                <a:gd name="connsiteY18" fmla="*/ 1381125 h 1828800"/>
                <a:gd name="connsiteX19" fmla="*/ 1019175 w 3582987"/>
                <a:gd name="connsiteY19" fmla="*/ 1371600 h 1828800"/>
                <a:gd name="connsiteX20" fmla="*/ 1085850 w 3582987"/>
                <a:gd name="connsiteY20" fmla="*/ 1400175 h 1828800"/>
                <a:gd name="connsiteX21" fmla="*/ 1133475 w 3582987"/>
                <a:gd name="connsiteY21" fmla="*/ 1400175 h 1828800"/>
                <a:gd name="connsiteX22" fmla="*/ 1181100 w 3582987"/>
                <a:gd name="connsiteY22" fmla="*/ 1352550 h 1828800"/>
                <a:gd name="connsiteX23" fmla="*/ 1238250 w 3582987"/>
                <a:gd name="connsiteY23" fmla="*/ 1352550 h 1828800"/>
                <a:gd name="connsiteX24" fmla="*/ 1314450 w 3582987"/>
                <a:gd name="connsiteY24" fmla="*/ 1323975 h 1828800"/>
                <a:gd name="connsiteX25" fmla="*/ 1343025 w 3582987"/>
                <a:gd name="connsiteY25" fmla="*/ 1276350 h 1828800"/>
                <a:gd name="connsiteX26" fmla="*/ 1381125 w 3582987"/>
                <a:gd name="connsiteY26" fmla="*/ 1190625 h 1828800"/>
                <a:gd name="connsiteX27" fmla="*/ 1504950 w 3582987"/>
                <a:gd name="connsiteY27" fmla="*/ 1162050 h 1828800"/>
                <a:gd name="connsiteX28" fmla="*/ 1495425 w 3582987"/>
                <a:gd name="connsiteY28" fmla="*/ 1085850 h 1828800"/>
                <a:gd name="connsiteX29" fmla="*/ 1533525 w 3582987"/>
                <a:gd name="connsiteY29" fmla="*/ 1066800 h 1828800"/>
                <a:gd name="connsiteX30" fmla="*/ 1581150 w 3582987"/>
                <a:gd name="connsiteY30" fmla="*/ 971550 h 1828800"/>
                <a:gd name="connsiteX31" fmla="*/ 1676400 w 3582987"/>
                <a:gd name="connsiteY31" fmla="*/ 962025 h 1828800"/>
                <a:gd name="connsiteX32" fmla="*/ 1704975 w 3582987"/>
                <a:gd name="connsiteY32" fmla="*/ 885825 h 1828800"/>
                <a:gd name="connsiteX33" fmla="*/ 1819275 w 3582987"/>
                <a:gd name="connsiteY33" fmla="*/ 752475 h 1828800"/>
                <a:gd name="connsiteX34" fmla="*/ 1943100 w 3582987"/>
                <a:gd name="connsiteY34" fmla="*/ 714375 h 1828800"/>
                <a:gd name="connsiteX35" fmla="*/ 2105025 w 3582987"/>
                <a:gd name="connsiteY35" fmla="*/ 657225 h 1828800"/>
                <a:gd name="connsiteX36" fmla="*/ 2133600 w 3582987"/>
                <a:gd name="connsiteY36" fmla="*/ 628650 h 1828800"/>
                <a:gd name="connsiteX37" fmla="*/ 2171700 w 3582987"/>
                <a:gd name="connsiteY37" fmla="*/ 581025 h 1828800"/>
                <a:gd name="connsiteX38" fmla="*/ 2247900 w 3582987"/>
                <a:gd name="connsiteY38" fmla="*/ 533400 h 1828800"/>
                <a:gd name="connsiteX39" fmla="*/ 2190750 w 3582987"/>
                <a:gd name="connsiteY39" fmla="*/ 447675 h 1828800"/>
                <a:gd name="connsiteX40" fmla="*/ 2181225 w 3582987"/>
                <a:gd name="connsiteY40" fmla="*/ 419100 h 1828800"/>
                <a:gd name="connsiteX41" fmla="*/ 2152650 w 3582987"/>
                <a:gd name="connsiteY41" fmla="*/ 371475 h 1828800"/>
                <a:gd name="connsiteX42" fmla="*/ 2162175 w 3582987"/>
                <a:gd name="connsiteY42" fmla="*/ 323850 h 1828800"/>
                <a:gd name="connsiteX43" fmla="*/ 2228850 w 3582987"/>
                <a:gd name="connsiteY43" fmla="*/ 276225 h 1828800"/>
                <a:gd name="connsiteX44" fmla="*/ 2200275 w 3582987"/>
                <a:gd name="connsiteY44" fmla="*/ 228600 h 1828800"/>
                <a:gd name="connsiteX45" fmla="*/ 2209800 w 3582987"/>
                <a:gd name="connsiteY45" fmla="*/ 76200 h 1828800"/>
                <a:gd name="connsiteX46" fmla="*/ 2305050 w 3582987"/>
                <a:gd name="connsiteY46" fmla="*/ 47625 h 1828800"/>
                <a:gd name="connsiteX47" fmla="*/ 2438400 w 3582987"/>
                <a:gd name="connsiteY47" fmla="*/ 66675 h 1828800"/>
                <a:gd name="connsiteX48" fmla="*/ 2571750 w 3582987"/>
                <a:gd name="connsiteY48" fmla="*/ 28575 h 1828800"/>
                <a:gd name="connsiteX49" fmla="*/ 2628900 w 3582987"/>
                <a:gd name="connsiteY49" fmla="*/ 0 h 1828800"/>
                <a:gd name="connsiteX50" fmla="*/ 2628900 w 3582987"/>
                <a:gd name="connsiteY50" fmla="*/ 0 h 1828800"/>
                <a:gd name="connsiteX51" fmla="*/ 2762250 w 3582987"/>
                <a:gd name="connsiteY51" fmla="*/ 66675 h 1828800"/>
                <a:gd name="connsiteX52" fmla="*/ 2781300 w 3582987"/>
                <a:gd name="connsiteY52" fmla="*/ 123825 h 1828800"/>
                <a:gd name="connsiteX53" fmla="*/ 2771775 w 3582987"/>
                <a:gd name="connsiteY53" fmla="*/ 209550 h 1828800"/>
                <a:gd name="connsiteX54" fmla="*/ 2790825 w 3582987"/>
                <a:gd name="connsiteY54" fmla="*/ 276225 h 1828800"/>
                <a:gd name="connsiteX55" fmla="*/ 2838450 w 3582987"/>
                <a:gd name="connsiteY55" fmla="*/ 295275 h 1828800"/>
                <a:gd name="connsiteX56" fmla="*/ 2914650 w 3582987"/>
                <a:gd name="connsiteY56" fmla="*/ 285750 h 1828800"/>
                <a:gd name="connsiteX57" fmla="*/ 3028950 w 3582987"/>
                <a:gd name="connsiteY57" fmla="*/ 323850 h 1828800"/>
                <a:gd name="connsiteX58" fmla="*/ 3095625 w 3582987"/>
                <a:gd name="connsiteY58" fmla="*/ 304800 h 1828800"/>
                <a:gd name="connsiteX59" fmla="*/ 3190875 w 3582987"/>
                <a:gd name="connsiteY59" fmla="*/ 285750 h 1828800"/>
                <a:gd name="connsiteX60" fmla="*/ 3209925 w 3582987"/>
                <a:gd name="connsiteY60" fmla="*/ 371475 h 1828800"/>
                <a:gd name="connsiteX61" fmla="*/ 3133725 w 3582987"/>
                <a:gd name="connsiteY61" fmla="*/ 457200 h 1828800"/>
                <a:gd name="connsiteX62" fmla="*/ 3038475 w 3582987"/>
                <a:gd name="connsiteY62" fmla="*/ 533400 h 1828800"/>
                <a:gd name="connsiteX63" fmla="*/ 2943225 w 3582987"/>
                <a:gd name="connsiteY63" fmla="*/ 561975 h 1828800"/>
                <a:gd name="connsiteX64" fmla="*/ 2914650 w 3582987"/>
                <a:gd name="connsiteY64" fmla="*/ 723900 h 1828800"/>
                <a:gd name="connsiteX65" fmla="*/ 2933700 w 3582987"/>
                <a:gd name="connsiteY65" fmla="*/ 771525 h 1828800"/>
                <a:gd name="connsiteX66" fmla="*/ 3000375 w 3582987"/>
                <a:gd name="connsiteY66" fmla="*/ 790575 h 1828800"/>
                <a:gd name="connsiteX67" fmla="*/ 2971800 w 3582987"/>
                <a:gd name="connsiteY67" fmla="*/ 857250 h 1828800"/>
                <a:gd name="connsiteX68" fmla="*/ 3000375 w 3582987"/>
                <a:gd name="connsiteY68" fmla="*/ 981075 h 1828800"/>
                <a:gd name="connsiteX69" fmla="*/ 3038475 w 3582987"/>
                <a:gd name="connsiteY69" fmla="*/ 981075 h 1828800"/>
                <a:gd name="connsiteX70" fmla="*/ 3076575 w 3582987"/>
                <a:gd name="connsiteY70" fmla="*/ 895350 h 1828800"/>
                <a:gd name="connsiteX71" fmla="*/ 3143250 w 3582987"/>
                <a:gd name="connsiteY71" fmla="*/ 981075 h 1828800"/>
                <a:gd name="connsiteX72" fmla="*/ 3143250 w 3582987"/>
                <a:gd name="connsiteY72" fmla="*/ 981075 h 1828800"/>
                <a:gd name="connsiteX73" fmla="*/ 3267075 w 3582987"/>
                <a:gd name="connsiteY73" fmla="*/ 981075 h 1828800"/>
                <a:gd name="connsiteX74" fmla="*/ 3190875 w 3582987"/>
                <a:gd name="connsiteY74" fmla="*/ 1057275 h 1828800"/>
                <a:gd name="connsiteX75" fmla="*/ 3257550 w 3582987"/>
                <a:gd name="connsiteY75" fmla="*/ 1152525 h 1828800"/>
                <a:gd name="connsiteX76" fmla="*/ 3305175 w 3582987"/>
                <a:gd name="connsiteY76" fmla="*/ 1200150 h 1828800"/>
                <a:gd name="connsiteX77" fmla="*/ 3333750 w 3582987"/>
                <a:gd name="connsiteY77" fmla="*/ 1257300 h 1828800"/>
                <a:gd name="connsiteX78" fmla="*/ 3371850 w 3582987"/>
                <a:gd name="connsiteY78" fmla="*/ 1323975 h 1828800"/>
                <a:gd name="connsiteX79" fmla="*/ 3409950 w 3582987"/>
                <a:gd name="connsiteY79" fmla="*/ 1381125 h 1828800"/>
                <a:gd name="connsiteX80" fmla="*/ 3352800 w 3582987"/>
                <a:gd name="connsiteY80" fmla="*/ 1419225 h 1828800"/>
                <a:gd name="connsiteX81" fmla="*/ 3371850 w 3582987"/>
                <a:gd name="connsiteY81" fmla="*/ 1495425 h 1828800"/>
                <a:gd name="connsiteX82" fmla="*/ 3448050 w 3582987"/>
                <a:gd name="connsiteY82" fmla="*/ 1533525 h 1828800"/>
                <a:gd name="connsiteX83" fmla="*/ 3543300 w 3582987"/>
                <a:gd name="connsiteY83" fmla="*/ 1562100 h 1828800"/>
                <a:gd name="connsiteX84" fmla="*/ 3581400 w 3582987"/>
                <a:gd name="connsiteY84" fmla="*/ 1590675 h 1828800"/>
                <a:gd name="connsiteX85" fmla="*/ 3552825 w 3582987"/>
                <a:gd name="connsiteY85" fmla="*/ 1666875 h 1828800"/>
                <a:gd name="connsiteX86" fmla="*/ 3562350 w 3582987"/>
                <a:gd name="connsiteY86" fmla="*/ 1724025 h 1828800"/>
                <a:gd name="connsiteX87" fmla="*/ 3581400 w 3582987"/>
                <a:gd name="connsiteY87" fmla="*/ 179070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582987" h="1828800">
                  <a:moveTo>
                    <a:pt x="0" y="1828800"/>
                  </a:moveTo>
                  <a:lnTo>
                    <a:pt x="0" y="1828800"/>
                  </a:lnTo>
                  <a:lnTo>
                    <a:pt x="38100" y="1752600"/>
                  </a:lnTo>
                  <a:cubicBezTo>
                    <a:pt x="57150" y="1731963"/>
                    <a:pt x="90488" y="1725612"/>
                    <a:pt x="114300" y="1704975"/>
                  </a:cubicBezTo>
                  <a:cubicBezTo>
                    <a:pt x="138112" y="1684338"/>
                    <a:pt x="169863" y="1654175"/>
                    <a:pt x="180975" y="1628775"/>
                  </a:cubicBezTo>
                  <a:lnTo>
                    <a:pt x="180975" y="1552575"/>
                  </a:lnTo>
                  <a:lnTo>
                    <a:pt x="209550" y="1524000"/>
                  </a:lnTo>
                  <a:lnTo>
                    <a:pt x="228600" y="1514475"/>
                  </a:lnTo>
                  <a:lnTo>
                    <a:pt x="266700" y="1466850"/>
                  </a:lnTo>
                  <a:cubicBezTo>
                    <a:pt x="288925" y="1457325"/>
                    <a:pt x="325438" y="1457325"/>
                    <a:pt x="361950" y="1457325"/>
                  </a:cubicBezTo>
                  <a:cubicBezTo>
                    <a:pt x="398462" y="1457325"/>
                    <a:pt x="465138" y="1465263"/>
                    <a:pt x="485775" y="1466850"/>
                  </a:cubicBezTo>
                  <a:lnTo>
                    <a:pt x="485775" y="1466850"/>
                  </a:lnTo>
                  <a:cubicBezTo>
                    <a:pt x="500062" y="1474787"/>
                    <a:pt x="549275" y="1504950"/>
                    <a:pt x="571500" y="1514475"/>
                  </a:cubicBezTo>
                  <a:lnTo>
                    <a:pt x="619125" y="1524000"/>
                  </a:lnTo>
                  <a:lnTo>
                    <a:pt x="647700" y="1571625"/>
                  </a:lnTo>
                  <a:cubicBezTo>
                    <a:pt x="671512" y="1571625"/>
                    <a:pt x="733425" y="1531938"/>
                    <a:pt x="762000" y="1524000"/>
                  </a:cubicBezTo>
                  <a:lnTo>
                    <a:pt x="819150" y="1524000"/>
                  </a:lnTo>
                  <a:cubicBezTo>
                    <a:pt x="830263" y="1508125"/>
                    <a:pt x="815975" y="1452563"/>
                    <a:pt x="828675" y="1428750"/>
                  </a:cubicBezTo>
                  <a:cubicBezTo>
                    <a:pt x="841375" y="1404938"/>
                    <a:pt x="863600" y="1390650"/>
                    <a:pt x="895350" y="1381125"/>
                  </a:cubicBezTo>
                  <a:cubicBezTo>
                    <a:pt x="927100" y="1371600"/>
                    <a:pt x="987425" y="1368425"/>
                    <a:pt x="1019175" y="1371600"/>
                  </a:cubicBezTo>
                  <a:lnTo>
                    <a:pt x="1085850" y="1400175"/>
                  </a:lnTo>
                  <a:cubicBezTo>
                    <a:pt x="1104900" y="1404937"/>
                    <a:pt x="1117600" y="1408112"/>
                    <a:pt x="1133475" y="1400175"/>
                  </a:cubicBezTo>
                  <a:cubicBezTo>
                    <a:pt x="1149350" y="1392238"/>
                    <a:pt x="1163638" y="1360487"/>
                    <a:pt x="1181100" y="1352550"/>
                  </a:cubicBezTo>
                  <a:lnTo>
                    <a:pt x="1238250" y="1352550"/>
                  </a:lnTo>
                  <a:cubicBezTo>
                    <a:pt x="1260475" y="1347788"/>
                    <a:pt x="1296988" y="1336675"/>
                    <a:pt x="1314450" y="1323975"/>
                  </a:cubicBezTo>
                  <a:lnTo>
                    <a:pt x="1343025" y="1276350"/>
                  </a:lnTo>
                  <a:cubicBezTo>
                    <a:pt x="1354137" y="1254125"/>
                    <a:pt x="1354138" y="1209675"/>
                    <a:pt x="1381125" y="1190625"/>
                  </a:cubicBezTo>
                  <a:cubicBezTo>
                    <a:pt x="1408112" y="1171575"/>
                    <a:pt x="1485900" y="1179512"/>
                    <a:pt x="1504950" y="1162050"/>
                  </a:cubicBezTo>
                  <a:cubicBezTo>
                    <a:pt x="1524000" y="1144588"/>
                    <a:pt x="1490663" y="1101725"/>
                    <a:pt x="1495425" y="1085850"/>
                  </a:cubicBezTo>
                  <a:lnTo>
                    <a:pt x="1533525" y="1066800"/>
                  </a:lnTo>
                  <a:cubicBezTo>
                    <a:pt x="1547813" y="1047750"/>
                    <a:pt x="1557338" y="989012"/>
                    <a:pt x="1581150" y="971550"/>
                  </a:cubicBezTo>
                  <a:cubicBezTo>
                    <a:pt x="1604962" y="954088"/>
                    <a:pt x="1655763" y="976312"/>
                    <a:pt x="1676400" y="962025"/>
                  </a:cubicBezTo>
                  <a:lnTo>
                    <a:pt x="1704975" y="885825"/>
                  </a:lnTo>
                  <a:cubicBezTo>
                    <a:pt x="1727200" y="849313"/>
                    <a:pt x="1779588" y="781050"/>
                    <a:pt x="1819275" y="752475"/>
                  </a:cubicBezTo>
                  <a:cubicBezTo>
                    <a:pt x="1884853" y="756557"/>
                    <a:pt x="1893888" y="728663"/>
                    <a:pt x="1943100" y="714375"/>
                  </a:cubicBezTo>
                  <a:cubicBezTo>
                    <a:pt x="1990725" y="698500"/>
                    <a:pt x="2073275" y="671513"/>
                    <a:pt x="2105025" y="657225"/>
                  </a:cubicBezTo>
                  <a:lnTo>
                    <a:pt x="2133600" y="628650"/>
                  </a:lnTo>
                  <a:lnTo>
                    <a:pt x="2171700" y="581025"/>
                  </a:lnTo>
                  <a:cubicBezTo>
                    <a:pt x="2190750" y="565150"/>
                    <a:pt x="2244725" y="555625"/>
                    <a:pt x="2247900" y="533400"/>
                  </a:cubicBezTo>
                  <a:cubicBezTo>
                    <a:pt x="2251075" y="511175"/>
                    <a:pt x="2201862" y="466725"/>
                    <a:pt x="2190750" y="447675"/>
                  </a:cubicBezTo>
                  <a:lnTo>
                    <a:pt x="2181225" y="419100"/>
                  </a:lnTo>
                  <a:lnTo>
                    <a:pt x="2152650" y="371475"/>
                  </a:lnTo>
                  <a:lnTo>
                    <a:pt x="2162175" y="323850"/>
                  </a:lnTo>
                  <a:cubicBezTo>
                    <a:pt x="2174875" y="307975"/>
                    <a:pt x="2222500" y="292100"/>
                    <a:pt x="2228850" y="276225"/>
                  </a:cubicBezTo>
                  <a:lnTo>
                    <a:pt x="2200275" y="228600"/>
                  </a:lnTo>
                  <a:cubicBezTo>
                    <a:pt x="2197100" y="195263"/>
                    <a:pt x="2192338" y="106362"/>
                    <a:pt x="2209800" y="76200"/>
                  </a:cubicBezTo>
                  <a:cubicBezTo>
                    <a:pt x="2227262" y="46038"/>
                    <a:pt x="2266950" y="49213"/>
                    <a:pt x="2305050" y="47625"/>
                  </a:cubicBezTo>
                  <a:cubicBezTo>
                    <a:pt x="2343150" y="46037"/>
                    <a:pt x="2393950" y="69850"/>
                    <a:pt x="2438400" y="66675"/>
                  </a:cubicBezTo>
                  <a:cubicBezTo>
                    <a:pt x="2482850" y="63500"/>
                    <a:pt x="2540000" y="39687"/>
                    <a:pt x="2571750" y="28575"/>
                  </a:cubicBezTo>
                  <a:lnTo>
                    <a:pt x="2628900" y="0"/>
                  </a:lnTo>
                  <a:lnTo>
                    <a:pt x="2628900" y="0"/>
                  </a:lnTo>
                  <a:cubicBezTo>
                    <a:pt x="2651125" y="11112"/>
                    <a:pt x="2736850" y="46037"/>
                    <a:pt x="2762250" y="66675"/>
                  </a:cubicBezTo>
                  <a:lnTo>
                    <a:pt x="2781300" y="123825"/>
                  </a:lnTo>
                  <a:cubicBezTo>
                    <a:pt x="2782888" y="147638"/>
                    <a:pt x="2770188" y="184150"/>
                    <a:pt x="2771775" y="209550"/>
                  </a:cubicBezTo>
                  <a:cubicBezTo>
                    <a:pt x="2773363" y="234950"/>
                    <a:pt x="2779713" y="261938"/>
                    <a:pt x="2790825" y="276225"/>
                  </a:cubicBezTo>
                  <a:lnTo>
                    <a:pt x="2838450" y="295275"/>
                  </a:lnTo>
                  <a:cubicBezTo>
                    <a:pt x="2859087" y="296862"/>
                    <a:pt x="2882900" y="280988"/>
                    <a:pt x="2914650" y="285750"/>
                  </a:cubicBezTo>
                  <a:cubicBezTo>
                    <a:pt x="2946400" y="290512"/>
                    <a:pt x="2998787" y="320675"/>
                    <a:pt x="3028950" y="323850"/>
                  </a:cubicBezTo>
                  <a:cubicBezTo>
                    <a:pt x="3059113" y="327025"/>
                    <a:pt x="3068638" y="311150"/>
                    <a:pt x="3095625" y="304800"/>
                  </a:cubicBezTo>
                  <a:cubicBezTo>
                    <a:pt x="3122612" y="298450"/>
                    <a:pt x="3171825" y="274638"/>
                    <a:pt x="3190875" y="285750"/>
                  </a:cubicBezTo>
                  <a:cubicBezTo>
                    <a:pt x="3209925" y="296862"/>
                    <a:pt x="3219450" y="342900"/>
                    <a:pt x="3209925" y="371475"/>
                  </a:cubicBezTo>
                  <a:cubicBezTo>
                    <a:pt x="3200400" y="400050"/>
                    <a:pt x="3162300" y="430213"/>
                    <a:pt x="3133725" y="457200"/>
                  </a:cubicBezTo>
                  <a:cubicBezTo>
                    <a:pt x="3105150" y="484188"/>
                    <a:pt x="3070225" y="515938"/>
                    <a:pt x="3038475" y="533400"/>
                  </a:cubicBezTo>
                  <a:cubicBezTo>
                    <a:pt x="3006725" y="550862"/>
                    <a:pt x="2963862" y="530225"/>
                    <a:pt x="2943225" y="561975"/>
                  </a:cubicBezTo>
                  <a:cubicBezTo>
                    <a:pt x="2922588" y="593725"/>
                    <a:pt x="2916238" y="688975"/>
                    <a:pt x="2914650" y="723900"/>
                  </a:cubicBezTo>
                  <a:lnTo>
                    <a:pt x="2933700" y="771525"/>
                  </a:lnTo>
                  <a:lnTo>
                    <a:pt x="3000375" y="790575"/>
                  </a:lnTo>
                  <a:lnTo>
                    <a:pt x="2971800" y="857250"/>
                  </a:lnTo>
                  <a:cubicBezTo>
                    <a:pt x="2971800" y="889000"/>
                    <a:pt x="2989263" y="960438"/>
                    <a:pt x="3000375" y="981075"/>
                  </a:cubicBezTo>
                  <a:lnTo>
                    <a:pt x="3038475" y="981075"/>
                  </a:lnTo>
                  <a:cubicBezTo>
                    <a:pt x="3051175" y="966788"/>
                    <a:pt x="3059113" y="895350"/>
                    <a:pt x="3076575" y="895350"/>
                  </a:cubicBezTo>
                  <a:cubicBezTo>
                    <a:pt x="3094037" y="895350"/>
                    <a:pt x="3132138" y="966788"/>
                    <a:pt x="3143250" y="981075"/>
                  </a:cubicBezTo>
                  <a:lnTo>
                    <a:pt x="3143250" y="981075"/>
                  </a:lnTo>
                  <a:cubicBezTo>
                    <a:pt x="3163887" y="981075"/>
                    <a:pt x="3192941" y="924538"/>
                    <a:pt x="3267075" y="981075"/>
                  </a:cubicBezTo>
                  <a:cubicBezTo>
                    <a:pt x="3231469" y="1030551"/>
                    <a:pt x="3192463" y="1028700"/>
                    <a:pt x="3190875" y="1057275"/>
                  </a:cubicBezTo>
                  <a:cubicBezTo>
                    <a:pt x="3189288" y="1085850"/>
                    <a:pt x="3244850" y="1125538"/>
                    <a:pt x="3257550" y="1152525"/>
                  </a:cubicBezTo>
                  <a:lnTo>
                    <a:pt x="3305175" y="1200150"/>
                  </a:lnTo>
                  <a:lnTo>
                    <a:pt x="3333750" y="1257300"/>
                  </a:lnTo>
                  <a:lnTo>
                    <a:pt x="3371850" y="1323975"/>
                  </a:lnTo>
                  <a:lnTo>
                    <a:pt x="3409950" y="1381125"/>
                  </a:lnTo>
                  <a:lnTo>
                    <a:pt x="3352800" y="1419225"/>
                  </a:lnTo>
                  <a:cubicBezTo>
                    <a:pt x="3346450" y="1438275"/>
                    <a:pt x="3355975" y="1476375"/>
                    <a:pt x="3371850" y="1495425"/>
                  </a:cubicBezTo>
                  <a:cubicBezTo>
                    <a:pt x="3387725" y="1514475"/>
                    <a:pt x="3419475" y="1522413"/>
                    <a:pt x="3448050" y="1533525"/>
                  </a:cubicBezTo>
                  <a:cubicBezTo>
                    <a:pt x="3476625" y="1544637"/>
                    <a:pt x="3521075" y="1552575"/>
                    <a:pt x="3543300" y="1562100"/>
                  </a:cubicBezTo>
                  <a:lnTo>
                    <a:pt x="3581400" y="1590675"/>
                  </a:lnTo>
                  <a:cubicBezTo>
                    <a:pt x="3582987" y="1608137"/>
                    <a:pt x="3556000" y="1644650"/>
                    <a:pt x="3552825" y="1666875"/>
                  </a:cubicBezTo>
                  <a:cubicBezTo>
                    <a:pt x="3549650" y="1689100"/>
                    <a:pt x="3557588" y="1703388"/>
                    <a:pt x="3562350" y="1724025"/>
                  </a:cubicBezTo>
                  <a:lnTo>
                    <a:pt x="3581400" y="1790700"/>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6" name="Freeform 35"/>
            <p:cNvSpPr/>
            <p:nvPr/>
          </p:nvSpPr>
          <p:spPr bwMode="auto">
            <a:xfrm>
              <a:off x="2867025" y="2074863"/>
              <a:ext cx="3819525" cy="796925"/>
            </a:xfrm>
            <a:custGeom>
              <a:avLst/>
              <a:gdLst>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820285" h="796594">
                  <a:moveTo>
                    <a:pt x="22439" y="0"/>
                  </a:moveTo>
                  <a:lnTo>
                    <a:pt x="16829" y="134635"/>
                  </a:lnTo>
                  <a:lnTo>
                    <a:pt x="0" y="173904"/>
                  </a:lnTo>
                  <a:lnTo>
                    <a:pt x="50488" y="235612"/>
                  </a:lnTo>
                  <a:lnTo>
                    <a:pt x="56098" y="280491"/>
                  </a:lnTo>
                  <a:lnTo>
                    <a:pt x="67318" y="314150"/>
                  </a:lnTo>
                  <a:lnTo>
                    <a:pt x="134636" y="325369"/>
                  </a:lnTo>
                  <a:lnTo>
                    <a:pt x="173904" y="330979"/>
                  </a:lnTo>
                  <a:lnTo>
                    <a:pt x="207563" y="375858"/>
                  </a:lnTo>
                  <a:lnTo>
                    <a:pt x="258051" y="392687"/>
                  </a:lnTo>
                  <a:lnTo>
                    <a:pt x="258051" y="471224"/>
                  </a:lnTo>
                  <a:lnTo>
                    <a:pt x="353418" y="510493"/>
                  </a:lnTo>
                  <a:lnTo>
                    <a:pt x="448785" y="510493"/>
                  </a:lnTo>
                  <a:lnTo>
                    <a:pt x="516103" y="510493"/>
                  </a:lnTo>
                  <a:lnTo>
                    <a:pt x="560982" y="521713"/>
                  </a:lnTo>
                  <a:lnTo>
                    <a:pt x="645129" y="499274"/>
                  </a:lnTo>
                  <a:lnTo>
                    <a:pt x="690007" y="510493"/>
                  </a:lnTo>
                  <a:lnTo>
                    <a:pt x="740496" y="532932"/>
                  </a:lnTo>
                  <a:lnTo>
                    <a:pt x="790984" y="527323"/>
                  </a:lnTo>
                  <a:lnTo>
                    <a:pt x="835863" y="516103"/>
                  </a:lnTo>
                  <a:lnTo>
                    <a:pt x="880741" y="493664"/>
                  </a:lnTo>
                  <a:lnTo>
                    <a:pt x="931229" y="532932"/>
                  </a:lnTo>
                  <a:lnTo>
                    <a:pt x="976108" y="583421"/>
                  </a:lnTo>
                  <a:lnTo>
                    <a:pt x="1004157" y="600250"/>
                  </a:lnTo>
                  <a:lnTo>
                    <a:pt x="1060255" y="645129"/>
                  </a:lnTo>
                  <a:lnTo>
                    <a:pt x="1110744" y="661958"/>
                  </a:lnTo>
                  <a:lnTo>
                    <a:pt x="1110744" y="661958"/>
                  </a:lnTo>
                  <a:lnTo>
                    <a:pt x="1127573" y="734886"/>
                  </a:lnTo>
                  <a:lnTo>
                    <a:pt x="1144402" y="774155"/>
                  </a:lnTo>
                  <a:lnTo>
                    <a:pt x="1166842" y="796594"/>
                  </a:lnTo>
                  <a:lnTo>
                    <a:pt x="1200501" y="768545"/>
                  </a:lnTo>
                  <a:lnTo>
                    <a:pt x="1245379" y="729276"/>
                  </a:lnTo>
                  <a:lnTo>
                    <a:pt x="1284648" y="690007"/>
                  </a:lnTo>
                  <a:lnTo>
                    <a:pt x="1284648" y="656348"/>
                  </a:lnTo>
                  <a:lnTo>
                    <a:pt x="1262209" y="589031"/>
                  </a:lnTo>
                  <a:lnTo>
                    <a:pt x="1346356" y="572201"/>
                  </a:lnTo>
                  <a:lnTo>
                    <a:pt x="1447332" y="560981"/>
                  </a:lnTo>
                  <a:lnTo>
                    <a:pt x="1475382" y="516103"/>
                  </a:lnTo>
                  <a:lnTo>
                    <a:pt x="1514650" y="488054"/>
                  </a:lnTo>
                  <a:lnTo>
                    <a:pt x="1542699" y="460005"/>
                  </a:lnTo>
                  <a:lnTo>
                    <a:pt x="1576358" y="443175"/>
                  </a:lnTo>
                  <a:cubicBezTo>
                    <a:pt x="1602537" y="438500"/>
                    <a:pt x="1653960" y="435696"/>
                    <a:pt x="1699774" y="431956"/>
                  </a:cubicBezTo>
                  <a:cubicBezTo>
                    <a:pt x="1745588" y="428216"/>
                    <a:pt x="1805425" y="431021"/>
                    <a:pt x="1851239" y="420736"/>
                  </a:cubicBezTo>
                  <a:cubicBezTo>
                    <a:pt x="1897053" y="410451"/>
                    <a:pt x="1935386" y="381468"/>
                    <a:pt x="1974655" y="370248"/>
                  </a:cubicBezTo>
                  <a:lnTo>
                    <a:pt x="2086851" y="353418"/>
                  </a:lnTo>
                  <a:lnTo>
                    <a:pt x="2148559" y="347808"/>
                  </a:lnTo>
                  <a:lnTo>
                    <a:pt x="2182218" y="387077"/>
                  </a:lnTo>
                  <a:lnTo>
                    <a:pt x="2182218" y="387077"/>
                  </a:lnTo>
                  <a:lnTo>
                    <a:pt x="2204658" y="482444"/>
                  </a:lnTo>
                  <a:lnTo>
                    <a:pt x="2182218" y="538542"/>
                  </a:lnTo>
                  <a:lnTo>
                    <a:pt x="2165389" y="577811"/>
                  </a:lnTo>
                  <a:lnTo>
                    <a:pt x="2165389" y="628299"/>
                  </a:lnTo>
                  <a:lnTo>
                    <a:pt x="2215877" y="690007"/>
                  </a:lnTo>
                  <a:lnTo>
                    <a:pt x="2260756" y="690007"/>
                  </a:lnTo>
                  <a:lnTo>
                    <a:pt x="2300024" y="661958"/>
                  </a:lnTo>
                  <a:lnTo>
                    <a:pt x="2300024" y="661958"/>
                  </a:lnTo>
                  <a:lnTo>
                    <a:pt x="2384172" y="656348"/>
                  </a:lnTo>
                  <a:lnTo>
                    <a:pt x="2457099" y="678788"/>
                  </a:lnTo>
                  <a:lnTo>
                    <a:pt x="2490758" y="622689"/>
                  </a:lnTo>
                  <a:lnTo>
                    <a:pt x="2546856" y="594640"/>
                  </a:lnTo>
                  <a:lnTo>
                    <a:pt x="2558076" y="532932"/>
                  </a:lnTo>
                  <a:lnTo>
                    <a:pt x="2636613" y="549762"/>
                  </a:lnTo>
                  <a:lnTo>
                    <a:pt x="2681492" y="510493"/>
                  </a:lnTo>
                  <a:lnTo>
                    <a:pt x="2709541" y="482444"/>
                  </a:lnTo>
                  <a:lnTo>
                    <a:pt x="2748810" y="465615"/>
                  </a:lnTo>
                  <a:lnTo>
                    <a:pt x="2832957" y="448785"/>
                  </a:lnTo>
                  <a:lnTo>
                    <a:pt x="2889055" y="415126"/>
                  </a:lnTo>
                  <a:lnTo>
                    <a:pt x="2889055" y="415126"/>
                  </a:lnTo>
                  <a:lnTo>
                    <a:pt x="2950763" y="398297"/>
                  </a:lnTo>
                  <a:lnTo>
                    <a:pt x="3046130" y="364638"/>
                  </a:lnTo>
                  <a:lnTo>
                    <a:pt x="3068569" y="297320"/>
                  </a:lnTo>
                  <a:lnTo>
                    <a:pt x="3062959" y="269271"/>
                  </a:lnTo>
                  <a:lnTo>
                    <a:pt x="3096618" y="263661"/>
                  </a:lnTo>
                  <a:lnTo>
                    <a:pt x="3130277" y="218783"/>
                  </a:lnTo>
                  <a:lnTo>
                    <a:pt x="3130277" y="218783"/>
                  </a:lnTo>
                  <a:lnTo>
                    <a:pt x="3225644" y="162685"/>
                  </a:lnTo>
                  <a:lnTo>
                    <a:pt x="3259303" y="162685"/>
                  </a:lnTo>
                  <a:lnTo>
                    <a:pt x="3298572" y="129026"/>
                  </a:lnTo>
                  <a:lnTo>
                    <a:pt x="3365890" y="157075"/>
                  </a:lnTo>
                  <a:lnTo>
                    <a:pt x="3326621" y="258051"/>
                  </a:lnTo>
                  <a:lnTo>
                    <a:pt x="3421988" y="252442"/>
                  </a:lnTo>
                  <a:lnTo>
                    <a:pt x="3461256" y="297320"/>
                  </a:lnTo>
                  <a:lnTo>
                    <a:pt x="3511745" y="364638"/>
                  </a:lnTo>
                  <a:lnTo>
                    <a:pt x="3567843" y="353418"/>
                  </a:lnTo>
                  <a:lnTo>
                    <a:pt x="3635161" y="364638"/>
                  </a:lnTo>
                  <a:lnTo>
                    <a:pt x="3680039" y="347808"/>
                  </a:lnTo>
                  <a:lnTo>
                    <a:pt x="3680039" y="286101"/>
                  </a:lnTo>
                  <a:lnTo>
                    <a:pt x="3719308" y="263661"/>
                  </a:lnTo>
                  <a:lnTo>
                    <a:pt x="3702478" y="224393"/>
                  </a:lnTo>
                  <a:lnTo>
                    <a:pt x="3696869" y="190734"/>
                  </a:lnTo>
                  <a:lnTo>
                    <a:pt x="3736137" y="168294"/>
                  </a:lnTo>
                  <a:lnTo>
                    <a:pt x="3758577" y="100977"/>
                  </a:lnTo>
                  <a:lnTo>
                    <a:pt x="3781016" y="50488"/>
                  </a:lnTo>
                  <a:lnTo>
                    <a:pt x="3820285" y="22439"/>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7" name="Freeform 36"/>
            <p:cNvSpPr/>
            <p:nvPr/>
          </p:nvSpPr>
          <p:spPr bwMode="auto">
            <a:xfrm>
              <a:off x="4117975" y="2809875"/>
              <a:ext cx="257175" cy="354013"/>
            </a:xfrm>
            <a:custGeom>
              <a:avLst/>
              <a:gdLst>
                <a:gd name="connsiteX0" fmla="*/ 0 w 258051"/>
                <a:gd name="connsiteY0" fmla="*/ 0 h 353418"/>
                <a:gd name="connsiteX1" fmla="*/ 84147 w 258051"/>
                <a:gd name="connsiteY1" fmla="*/ 28049 h 353418"/>
                <a:gd name="connsiteX2" fmla="*/ 140245 w 258051"/>
                <a:gd name="connsiteY2" fmla="*/ 72927 h 353418"/>
                <a:gd name="connsiteX3" fmla="*/ 179514 w 258051"/>
                <a:gd name="connsiteY3" fmla="*/ 134635 h 353418"/>
                <a:gd name="connsiteX4" fmla="*/ 196343 w 258051"/>
                <a:gd name="connsiteY4" fmla="*/ 157075 h 353418"/>
                <a:gd name="connsiteX5" fmla="*/ 258051 w 258051"/>
                <a:gd name="connsiteY5" fmla="*/ 201953 h 353418"/>
                <a:gd name="connsiteX6" fmla="*/ 207563 w 258051"/>
                <a:gd name="connsiteY6" fmla="*/ 230002 h 353418"/>
                <a:gd name="connsiteX7" fmla="*/ 218783 w 258051"/>
                <a:gd name="connsiteY7" fmla="*/ 286100 h 353418"/>
                <a:gd name="connsiteX8" fmla="*/ 179514 w 258051"/>
                <a:gd name="connsiteY8" fmla="*/ 314149 h 353418"/>
                <a:gd name="connsiteX9" fmla="*/ 134635 w 258051"/>
                <a:gd name="connsiteY9" fmla="*/ 302930 h 353418"/>
                <a:gd name="connsiteX10" fmla="*/ 78537 w 258051"/>
                <a:gd name="connsiteY10" fmla="*/ 353418 h 35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051" h="353418">
                  <a:moveTo>
                    <a:pt x="0" y="0"/>
                  </a:moveTo>
                  <a:lnTo>
                    <a:pt x="84147" y="28049"/>
                  </a:lnTo>
                  <a:lnTo>
                    <a:pt x="140245" y="72927"/>
                  </a:lnTo>
                  <a:lnTo>
                    <a:pt x="179514" y="134635"/>
                  </a:lnTo>
                  <a:lnTo>
                    <a:pt x="196343" y="157075"/>
                  </a:lnTo>
                  <a:lnTo>
                    <a:pt x="258051" y="201953"/>
                  </a:lnTo>
                  <a:lnTo>
                    <a:pt x="207563" y="230002"/>
                  </a:lnTo>
                  <a:lnTo>
                    <a:pt x="218783" y="286100"/>
                  </a:lnTo>
                  <a:lnTo>
                    <a:pt x="179514" y="314149"/>
                  </a:lnTo>
                  <a:lnTo>
                    <a:pt x="134635" y="302930"/>
                  </a:lnTo>
                  <a:lnTo>
                    <a:pt x="78537" y="353418"/>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38" name="Freeform 49"/>
          <p:cNvSpPr>
            <a:spLocks/>
          </p:cNvSpPr>
          <p:nvPr userDrawn="1"/>
        </p:nvSpPr>
        <p:spPr bwMode="auto">
          <a:xfrm>
            <a:off x="5461000" y="2944813"/>
            <a:ext cx="512763" cy="323850"/>
          </a:xfrm>
          <a:custGeom>
            <a:avLst/>
            <a:gdLst>
              <a:gd name="T0" fmla="*/ 2147483646 w 323"/>
              <a:gd name="T1" fmla="*/ 2147483646 h 174"/>
              <a:gd name="T2" fmla="*/ 2147483646 w 323"/>
              <a:gd name="T3" fmla="*/ 2147483646 h 174"/>
              <a:gd name="T4" fmla="*/ 2147483646 w 323"/>
              <a:gd name="T5" fmla="*/ 2147483646 h 174"/>
              <a:gd name="T6" fmla="*/ 2147483646 w 323"/>
              <a:gd name="T7" fmla="*/ 2147483646 h 174"/>
              <a:gd name="T8" fmla="*/ 2147483646 w 323"/>
              <a:gd name="T9" fmla="*/ 2147483646 h 174"/>
              <a:gd name="T10" fmla="*/ 2147483646 w 323"/>
              <a:gd name="T11" fmla="*/ 2147483646 h 174"/>
              <a:gd name="T12" fmla="*/ 2147483646 w 323"/>
              <a:gd name="T13" fmla="*/ 2147483646 h 174"/>
              <a:gd name="T14" fmla="*/ 2147483646 w 323"/>
              <a:gd name="T15" fmla="*/ 2147483646 h 174"/>
              <a:gd name="T16" fmla="*/ 2147483646 w 323"/>
              <a:gd name="T17" fmla="*/ 2147483646 h 174"/>
              <a:gd name="T18" fmla="*/ 2147483646 w 323"/>
              <a:gd name="T19" fmla="*/ 2147483646 h 174"/>
              <a:gd name="T20" fmla="*/ 2147483646 w 323"/>
              <a:gd name="T21" fmla="*/ 2147483646 h 174"/>
              <a:gd name="T22" fmla="*/ 2147483646 w 323"/>
              <a:gd name="T23" fmla="*/ 2147483646 h 174"/>
              <a:gd name="T24" fmla="*/ 2147483646 w 323"/>
              <a:gd name="T25" fmla="*/ 2147483646 h 174"/>
              <a:gd name="T26" fmla="*/ 2147483646 w 323"/>
              <a:gd name="T27" fmla="*/ 2147483646 h 174"/>
              <a:gd name="T28" fmla="*/ 0 w 323"/>
              <a:gd name="T29" fmla="*/ 2147483646 h 174"/>
              <a:gd name="T30" fmla="*/ 2147483646 w 323"/>
              <a:gd name="T31" fmla="*/ 2147483646 h 174"/>
              <a:gd name="T32" fmla="*/ 2147483646 w 323"/>
              <a:gd name="T33" fmla="*/ 2147483646 h 174"/>
              <a:gd name="T34" fmla="*/ 2147483646 w 323"/>
              <a:gd name="T35" fmla="*/ 2147483646 h 174"/>
              <a:gd name="T36" fmla="*/ 2147483646 w 323"/>
              <a:gd name="T37" fmla="*/ 2147483646 h 174"/>
              <a:gd name="T38" fmla="*/ 2147483646 w 323"/>
              <a:gd name="T39" fmla="*/ 2147483646 h 174"/>
              <a:gd name="T40" fmla="*/ 2147483646 w 323"/>
              <a:gd name="T41" fmla="*/ 2147483646 h 174"/>
              <a:gd name="T42" fmla="*/ 2147483646 w 323"/>
              <a:gd name="T43" fmla="*/ 2147483646 h 174"/>
              <a:gd name="T44" fmla="*/ 2147483646 w 323"/>
              <a:gd name="T45" fmla="*/ 2147483646 h 174"/>
              <a:gd name="T46" fmla="*/ 2147483646 w 323"/>
              <a:gd name="T47" fmla="*/ 2147483646 h 174"/>
              <a:gd name="T48" fmla="*/ 2147483646 w 323"/>
              <a:gd name="T49" fmla="*/ 2147483646 h 174"/>
              <a:gd name="T50" fmla="*/ 2147483646 w 323"/>
              <a:gd name="T51" fmla="*/ 2147483646 h 1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3"/>
              <a:gd name="T79" fmla="*/ 0 h 174"/>
              <a:gd name="T80" fmla="*/ 323 w 323"/>
              <a:gd name="T81" fmla="*/ 174 h 1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3" h="174">
                <a:moveTo>
                  <a:pt x="315" y="3"/>
                </a:moveTo>
                <a:cubicBezTo>
                  <a:pt x="309" y="21"/>
                  <a:pt x="323" y="30"/>
                  <a:pt x="300" y="36"/>
                </a:cubicBezTo>
                <a:cubicBezTo>
                  <a:pt x="295" y="50"/>
                  <a:pt x="293" y="60"/>
                  <a:pt x="285" y="72"/>
                </a:cubicBezTo>
                <a:cubicBezTo>
                  <a:pt x="294" y="106"/>
                  <a:pt x="272" y="115"/>
                  <a:pt x="243" y="120"/>
                </a:cubicBezTo>
                <a:cubicBezTo>
                  <a:pt x="241" y="126"/>
                  <a:pt x="239" y="133"/>
                  <a:pt x="234" y="138"/>
                </a:cubicBezTo>
                <a:cubicBezTo>
                  <a:pt x="229" y="143"/>
                  <a:pt x="216" y="150"/>
                  <a:pt x="216" y="150"/>
                </a:cubicBezTo>
                <a:cubicBezTo>
                  <a:pt x="210" y="159"/>
                  <a:pt x="202" y="163"/>
                  <a:pt x="192" y="168"/>
                </a:cubicBezTo>
                <a:cubicBezTo>
                  <a:pt x="186" y="171"/>
                  <a:pt x="174" y="174"/>
                  <a:pt x="174" y="174"/>
                </a:cubicBezTo>
                <a:cubicBezTo>
                  <a:pt x="163" y="167"/>
                  <a:pt x="165" y="160"/>
                  <a:pt x="153" y="156"/>
                </a:cubicBezTo>
                <a:cubicBezTo>
                  <a:pt x="149" y="150"/>
                  <a:pt x="148" y="140"/>
                  <a:pt x="141" y="138"/>
                </a:cubicBezTo>
                <a:cubicBezTo>
                  <a:pt x="135" y="136"/>
                  <a:pt x="123" y="132"/>
                  <a:pt x="123" y="132"/>
                </a:cubicBezTo>
                <a:cubicBezTo>
                  <a:pt x="100" y="147"/>
                  <a:pt x="113" y="142"/>
                  <a:pt x="60" y="135"/>
                </a:cubicBezTo>
                <a:cubicBezTo>
                  <a:pt x="54" y="134"/>
                  <a:pt x="42" y="129"/>
                  <a:pt x="42" y="129"/>
                </a:cubicBezTo>
                <a:cubicBezTo>
                  <a:pt x="34" y="117"/>
                  <a:pt x="29" y="117"/>
                  <a:pt x="18" y="111"/>
                </a:cubicBezTo>
                <a:cubicBezTo>
                  <a:pt x="12" y="107"/>
                  <a:pt x="0" y="99"/>
                  <a:pt x="0" y="99"/>
                </a:cubicBezTo>
                <a:cubicBezTo>
                  <a:pt x="14" y="94"/>
                  <a:pt x="17" y="91"/>
                  <a:pt x="9" y="78"/>
                </a:cubicBezTo>
                <a:cubicBezTo>
                  <a:pt x="10" y="75"/>
                  <a:pt x="12" y="72"/>
                  <a:pt x="12" y="69"/>
                </a:cubicBezTo>
                <a:cubicBezTo>
                  <a:pt x="14" y="59"/>
                  <a:pt x="12" y="49"/>
                  <a:pt x="15" y="39"/>
                </a:cubicBezTo>
                <a:cubicBezTo>
                  <a:pt x="17" y="34"/>
                  <a:pt x="32" y="9"/>
                  <a:pt x="36" y="3"/>
                </a:cubicBezTo>
                <a:cubicBezTo>
                  <a:pt x="143" y="7"/>
                  <a:pt x="89" y="0"/>
                  <a:pt x="135" y="15"/>
                </a:cubicBezTo>
                <a:cubicBezTo>
                  <a:pt x="149" y="36"/>
                  <a:pt x="141" y="29"/>
                  <a:pt x="156" y="39"/>
                </a:cubicBezTo>
                <a:cubicBezTo>
                  <a:pt x="161" y="54"/>
                  <a:pt x="170" y="63"/>
                  <a:pt x="183" y="72"/>
                </a:cubicBezTo>
                <a:cubicBezTo>
                  <a:pt x="253" y="66"/>
                  <a:pt x="183" y="58"/>
                  <a:pt x="258" y="51"/>
                </a:cubicBezTo>
                <a:cubicBezTo>
                  <a:pt x="261" y="42"/>
                  <a:pt x="279" y="30"/>
                  <a:pt x="279" y="30"/>
                </a:cubicBezTo>
                <a:cubicBezTo>
                  <a:pt x="280" y="25"/>
                  <a:pt x="278" y="18"/>
                  <a:pt x="282" y="15"/>
                </a:cubicBezTo>
                <a:cubicBezTo>
                  <a:pt x="291" y="7"/>
                  <a:pt x="315" y="20"/>
                  <a:pt x="315" y="3"/>
                </a:cubicBezTo>
                <a:close/>
              </a:path>
            </a:pathLst>
          </a:custGeom>
          <a:solidFill>
            <a:srgbClr val="FFFF00">
              <a:alpha val="43137"/>
            </a:srgbClr>
          </a:solidFill>
          <a:ln w="28575">
            <a:solidFill>
              <a:srgbClr val="FFFF00"/>
            </a:solidFill>
            <a:round/>
            <a:headEnd/>
            <a:tailEnd/>
          </a:ln>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39" name="TextBox 58"/>
          <p:cNvSpPr txBox="1">
            <a:spLocks noChangeArrowheads="1"/>
          </p:cNvSpPr>
          <p:nvPr userDrawn="1"/>
        </p:nvSpPr>
        <p:spPr bwMode="auto">
          <a:xfrm>
            <a:off x="2832100" y="4787900"/>
            <a:ext cx="1009650"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RC-South</a:t>
            </a:r>
          </a:p>
        </p:txBody>
      </p:sp>
      <p:sp>
        <p:nvSpPr>
          <p:cNvPr id="40" name="TextBox 59"/>
          <p:cNvSpPr txBox="1">
            <a:spLocks noChangeArrowheads="1"/>
          </p:cNvSpPr>
          <p:nvPr userDrawn="1"/>
        </p:nvSpPr>
        <p:spPr bwMode="auto">
          <a:xfrm>
            <a:off x="2030413" y="3230563"/>
            <a:ext cx="928687"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RC-West</a:t>
            </a:r>
          </a:p>
        </p:txBody>
      </p:sp>
      <p:sp>
        <p:nvSpPr>
          <p:cNvPr id="41" name="TextBox 56"/>
          <p:cNvSpPr txBox="1">
            <a:spLocks noChangeArrowheads="1"/>
          </p:cNvSpPr>
          <p:nvPr userDrawn="1"/>
        </p:nvSpPr>
        <p:spPr bwMode="auto">
          <a:xfrm>
            <a:off x="4157663" y="1798638"/>
            <a:ext cx="981075"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RC-North</a:t>
            </a:r>
          </a:p>
        </p:txBody>
      </p:sp>
      <p:sp>
        <p:nvSpPr>
          <p:cNvPr id="42" name="TextBox 57"/>
          <p:cNvSpPr txBox="1">
            <a:spLocks noChangeArrowheads="1"/>
          </p:cNvSpPr>
          <p:nvPr userDrawn="1"/>
        </p:nvSpPr>
        <p:spPr bwMode="auto">
          <a:xfrm>
            <a:off x="4497388" y="3028950"/>
            <a:ext cx="882650"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RC-East</a:t>
            </a:r>
          </a:p>
        </p:txBody>
      </p:sp>
      <p:sp>
        <p:nvSpPr>
          <p:cNvPr id="43" name="TextBox 58"/>
          <p:cNvSpPr txBox="1">
            <a:spLocks noChangeArrowheads="1"/>
          </p:cNvSpPr>
          <p:nvPr userDrawn="1"/>
        </p:nvSpPr>
        <p:spPr bwMode="auto">
          <a:xfrm>
            <a:off x="6457950" y="5100638"/>
            <a:ext cx="2422525" cy="923925"/>
          </a:xfrm>
          <a:prstGeom prst="rect">
            <a:avLst/>
          </a:prstGeom>
          <a:solidFill>
            <a:srgbClr val="FFFF00"/>
          </a:solidFill>
          <a:ln w="9525">
            <a:solidFill>
              <a:schemeClr val="tx1"/>
            </a:solidFill>
            <a:miter lim="800000"/>
            <a:headEnd/>
            <a:tailEnd/>
          </a:ln>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rPr>
              <a:t>International Security Assistance Force (ISAF)</a:t>
            </a:r>
          </a:p>
        </p:txBody>
      </p:sp>
      <p:sp>
        <p:nvSpPr>
          <p:cNvPr id="44" name="Date Placeholder 3"/>
          <p:cNvSpPr>
            <a:spLocks noGrp="1"/>
          </p:cNvSpPr>
          <p:nvPr>
            <p:ph type="dt" sz="half" idx="10"/>
          </p:nvPr>
        </p:nvSpPr>
        <p:spPr/>
        <p:txBody>
          <a:bodyPr/>
          <a:lstStyle>
            <a:lvl1pPr>
              <a:defRPr/>
            </a:lvl1pPr>
          </a:lstStyle>
          <a:p>
            <a:pPr>
              <a:defRPr/>
            </a:pPr>
            <a:fld id="{2999B377-76A0-4393-946A-95247841EE97}" type="datetime1">
              <a:rPr lang="en-US" smtClean="0"/>
              <a:t>6/4/2021</a:t>
            </a:fld>
            <a:endParaRPr lang="en-US"/>
          </a:p>
        </p:txBody>
      </p:sp>
      <p:sp>
        <p:nvSpPr>
          <p:cNvPr id="45" name="Footer Placeholder 4"/>
          <p:cNvSpPr>
            <a:spLocks noGrp="1"/>
          </p:cNvSpPr>
          <p:nvPr>
            <p:ph type="ftr" sz="quarter" idx="11"/>
          </p:nvPr>
        </p:nvSpPr>
        <p:spPr/>
        <p:txBody>
          <a:bodyPr/>
          <a:lstStyle>
            <a:lvl1pPr>
              <a:defRPr/>
            </a:lvl1pPr>
          </a:lstStyle>
          <a:p>
            <a:pPr>
              <a:defRPr/>
            </a:pPr>
            <a:endParaRPr lang="en-US"/>
          </a:p>
        </p:txBody>
      </p:sp>
      <p:sp>
        <p:nvSpPr>
          <p:cNvPr id="46" name="Slide Number Placeholder 5"/>
          <p:cNvSpPr>
            <a:spLocks noGrp="1"/>
          </p:cNvSpPr>
          <p:nvPr>
            <p:ph type="sldNum" sz="quarter" idx="12"/>
          </p:nvPr>
        </p:nvSpPr>
        <p:spPr/>
        <p:txBody>
          <a:bodyPr/>
          <a:lstStyle>
            <a:lvl1pPr>
              <a:defRPr/>
            </a:lvl1pPr>
          </a:lstStyle>
          <a:p>
            <a:pPr>
              <a:defRPr/>
            </a:pPr>
            <a:fld id="{C7BF9B9F-6091-4EAD-A312-600BD6B503F3}" type="slidenum">
              <a:rPr lang="en-US" altLang="en-US"/>
              <a:pPr>
                <a:defRPr/>
              </a:pPr>
              <a:t>‹#›</a:t>
            </a:fld>
            <a:endParaRPr lang="en-US" altLang="en-US"/>
          </a:p>
        </p:txBody>
      </p:sp>
    </p:spTree>
    <p:extLst>
      <p:ext uri="{BB962C8B-B14F-4D97-AF65-F5344CB8AC3E}">
        <p14:creationId xmlns:p14="http://schemas.microsoft.com/office/powerpoint/2010/main" val="34441941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srcRect l="9281" t="5256" r="54347" b="9249"/>
          <a:stretch/>
        </p:blipFill>
        <p:spPr>
          <a:xfrm>
            <a:off x="924025" y="0"/>
            <a:ext cx="7295950" cy="6859682"/>
          </a:xfrm>
          <a:prstGeom prst="rect">
            <a:avLst/>
          </a:prstGeom>
          <a:ln>
            <a:solidFill>
              <a:schemeClr val="tx1"/>
            </a:solidFill>
          </a:ln>
        </p:spPr>
      </p:pic>
      <p:sp>
        <p:nvSpPr>
          <p:cNvPr id="3" name="Freeform 2"/>
          <p:cNvSpPr/>
          <p:nvPr userDrawn="1"/>
        </p:nvSpPr>
        <p:spPr>
          <a:xfrm>
            <a:off x="1512094" y="86628"/>
            <a:ext cx="5586706" cy="6673742"/>
          </a:xfrm>
          <a:custGeom>
            <a:avLst/>
            <a:gdLst>
              <a:gd name="connsiteX0" fmla="*/ 1078030 w 5322771"/>
              <a:gd name="connsiteY0" fmla="*/ 6410426 h 6651057"/>
              <a:gd name="connsiteX1" fmla="*/ 1357162 w 5322771"/>
              <a:gd name="connsiteY1" fmla="*/ 6381550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23023 w 5322771"/>
              <a:gd name="connsiteY2" fmla="*/ 6475622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18260 w 5322771"/>
              <a:gd name="connsiteY2" fmla="*/ 647800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718260 w 5322771"/>
              <a:gd name="connsiteY3" fmla="*/ 6478003 h 6651057"/>
              <a:gd name="connsiteX4" fmla="*/ 2415941 w 5322771"/>
              <a:gd name="connsiteY4" fmla="*/ 6602931 h 6651057"/>
              <a:gd name="connsiteX5" fmla="*/ 2675824 w 5322771"/>
              <a:gd name="connsiteY5" fmla="*/ 6651057 h 6651057"/>
              <a:gd name="connsiteX6" fmla="*/ 3234089 w 5322771"/>
              <a:gd name="connsiteY6" fmla="*/ 6593306 h 6651057"/>
              <a:gd name="connsiteX7" fmla="*/ 3715352 w 5322771"/>
              <a:gd name="connsiteY7" fmla="*/ 6420051 h 6651057"/>
              <a:gd name="connsiteX8" fmla="*/ 4100362 w 5322771"/>
              <a:gd name="connsiteY8" fmla="*/ 6073541 h 6651057"/>
              <a:gd name="connsiteX9" fmla="*/ 4215866 w 5322771"/>
              <a:gd name="connsiteY9" fmla="*/ 5678906 h 6651057"/>
              <a:gd name="connsiteX10" fmla="*/ 3965609 w 5322771"/>
              <a:gd name="connsiteY10" fmla="*/ 5014762 h 6651057"/>
              <a:gd name="connsiteX11" fmla="*/ 3936733 w 5322771"/>
              <a:gd name="connsiteY11" fmla="*/ 4687504 h 6651057"/>
              <a:gd name="connsiteX12" fmla="*/ 4100362 w 5322771"/>
              <a:gd name="connsiteY12" fmla="*/ 4340994 h 6651057"/>
              <a:gd name="connsiteX13" fmla="*/ 4475748 w 5322771"/>
              <a:gd name="connsiteY13" fmla="*/ 3936733 h 6651057"/>
              <a:gd name="connsiteX14" fmla="*/ 4600876 w 5322771"/>
              <a:gd name="connsiteY14" fmla="*/ 3667226 h 6651057"/>
              <a:gd name="connsiteX15" fmla="*/ 4803007 w 5322771"/>
              <a:gd name="connsiteY15" fmla="*/ 3522847 h 6651057"/>
              <a:gd name="connsiteX16" fmla="*/ 5178392 w 5322771"/>
              <a:gd name="connsiteY16" fmla="*/ 2974207 h 6651057"/>
              <a:gd name="connsiteX17" fmla="*/ 5322771 w 5322771"/>
              <a:gd name="connsiteY17" fmla="*/ 1703672 h 6651057"/>
              <a:gd name="connsiteX18" fmla="*/ 5043638 w 5322771"/>
              <a:gd name="connsiteY18" fmla="*/ 1251285 h 6651057"/>
              <a:gd name="connsiteX19" fmla="*/ 4235116 w 5322771"/>
              <a:gd name="connsiteY19" fmla="*/ 0 h 6651057"/>
              <a:gd name="connsiteX20" fmla="*/ 3705727 w 5322771"/>
              <a:gd name="connsiteY20" fmla="*/ 1260910 h 6651057"/>
              <a:gd name="connsiteX21" fmla="*/ 2637322 w 5322771"/>
              <a:gd name="connsiteY21" fmla="*/ 1915428 h 6651057"/>
              <a:gd name="connsiteX22" fmla="*/ 1876927 w 5322771"/>
              <a:gd name="connsiteY22" fmla="*/ 1251285 h 6651057"/>
              <a:gd name="connsiteX23" fmla="*/ 1164657 w 5322771"/>
              <a:gd name="connsiteY23" fmla="*/ 2156059 h 6651057"/>
              <a:gd name="connsiteX24" fmla="*/ 1039529 w 5322771"/>
              <a:gd name="connsiteY24" fmla="*/ 2300438 h 6651057"/>
              <a:gd name="connsiteX25" fmla="*/ 1183908 w 5322771"/>
              <a:gd name="connsiteY25" fmla="*/ 2695074 h 6651057"/>
              <a:gd name="connsiteX26" fmla="*/ 741146 w 5322771"/>
              <a:gd name="connsiteY26" fmla="*/ 3128211 h 6651057"/>
              <a:gd name="connsiteX27" fmla="*/ 808522 w 5322771"/>
              <a:gd name="connsiteY27" fmla="*/ 3234089 h 6651057"/>
              <a:gd name="connsiteX28" fmla="*/ 1078030 w 5322771"/>
              <a:gd name="connsiteY28" fmla="*/ 3724977 h 6651057"/>
              <a:gd name="connsiteX29" fmla="*/ 1068405 w 5322771"/>
              <a:gd name="connsiteY29" fmla="*/ 3850106 h 6651057"/>
              <a:gd name="connsiteX30" fmla="*/ 1097280 w 5322771"/>
              <a:gd name="connsiteY30" fmla="*/ 4186990 h 6651057"/>
              <a:gd name="connsiteX31" fmla="*/ 885525 w 5322771"/>
              <a:gd name="connsiteY31" fmla="*/ 4812632 h 6651057"/>
              <a:gd name="connsiteX32" fmla="*/ 1203158 w 5322771"/>
              <a:gd name="connsiteY32" fmla="*/ 5207268 h 6651057"/>
              <a:gd name="connsiteX33" fmla="*/ 1174282 w 5322771"/>
              <a:gd name="connsiteY33" fmla="*/ 5265019 h 6651057"/>
              <a:gd name="connsiteX34" fmla="*/ 0 w 5322771"/>
              <a:gd name="connsiteY34" fmla="*/ 5890661 h 6651057"/>
              <a:gd name="connsiteX35" fmla="*/ 0 w 5322771"/>
              <a:gd name="connsiteY35" fmla="*/ 6073541 h 6651057"/>
              <a:gd name="connsiteX36" fmla="*/ 1029904 w 5322771"/>
              <a:gd name="connsiteY36" fmla="*/ 6217920 h 6651057"/>
              <a:gd name="connsiteX37" fmla="*/ 1078030 w 5322771"/>
              <a:gd name="connsiteY37"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565008 w 5322771"/>
              <a:gd name="connsiteY3" fmla="*/ 6490386 h 6651057"/>
              <a:gd name="connsiteX4" fmla="*/ 1718260 w 5322771"/>
              <a:gd name="connsiteY4" fmla="*/ 6478003 h 6651057"/>
              <a:gd name="connsiteX5" fmla="*/ 2415941 w 5322771"/>
              <a:gd name="connsiteY5" fmla="*/ 6602931 h 6651057"/>
              <a:gd name="connsiteX6" fmla="*/ 2675824 w 5322771"/>
              <a:gd name="connsiteY6" fmla="*/ 6651057 h 6651057"/>
              <a:gd name="connsiteX7" fmla="*/ 3234089 w 5322771"/>
              <a:gd name="connsiteY7" fmla="*/ 6593306 h 6651057"/>
              <a:gd name="connsiteX8" fmla="*/ 3715352 w 5322771"/>
              <a:gd name="connsiteY8" fmla="*/ 6420051 h 6651057"/>
              <a:gd name="connsiteX9" fmla="*/ 4100362 w 5322771"/>
              <a:gd name="connsiteY9" fmla="*/ 6073541 h 6651057"/>
              <a:gd name="connsiteX10" fmla="*/ 4215866 w 5322771"/>
              <a:gd name="connsiteY10" fmla="*/ 5678906 h 6651057"/>
              <a:gd name="connsiteX11" fmla="*/ 3965609 w 5322771"/>
              <a:gd name="connsiteY11" fmla="*/ 5014762 h 6651057"/>
              <a:gd name="connsiteX12" fmla="*/ 3936733 w 5322771"/>
              <a:gd name="connsiteY12" fmla="*/ 4687504 h 6651057"/>
              <a:gd name="connsiteX13" fmla="*/ 4100362 w 5322771"/>
              <a:gd name="connsiteY13" fmla="*/ 4340994 h 6651057"/>
              <a:gd name="connsiteX14" fmla="*/ 4475748 w 5322771"/>
              <a:gd name="connsiteY14" fmla="*/ 3936733 h 6651057"/>
              <a:gd name="connsiteX15" fmla="*/ 4600876 w 5322771"/>
              <a:gd name="connsiteY15" fmla="*/ 3667226 h 6651057"/>
              <a:gd name="connsiteX16" fmla="*/ 4803007 w 5322771"/>
              <a:gd name="connsiteY16" fmla="*/ 3522847 h 6651057"/>
              <a:gd name="connsiteX17" fmla="*/ 5178392 w 5322771"/>
              <a:gd name="connsiteY17" fmla="*/ 2974207 h 6651057"/>
              <a:gd name="connsiteX18" fmla="*/ 5322771 w 5322771"/>
              <a:gd name="connsiteY18" fmla="*/ 1703672 h 6651057"/>
              <a:gd name="connsiteX19" fmla="*/ 5043638 w 5322771"/>
              <a:gd name="connsiteY19" fmla="*/ 1251285 h 6651057"/>
              <a:gd name="connsiteX20" fmla="*/ 4235116 w 5322771"/>
              <a:gd name="connsiteY20" fmla="*/ 0 h 6651057"/>
              <a:gd name="connsiteX21" fmla="*/ 3705727 w 5322771"/>
              <a:gd name="connsiteY21" fmla="*/ 1260910 h 6651057"/>
              <a:gd name="connsiteX22" fmla="*/ 2637322 w 5322771"/>
              <a:gd name="connsiteY22" fmla="*/ 1915428 h 6651057"/>
              <a:gd name="connsiteX23" fmla="*/ 1876927 w 5322771"/>
              <a:gd name="connsiteY23" fmla="*/ 1251285 h 6651057"/>
              <a:gd name="connsiteX24" fmla="*/ 1164657 w 5322771"/>
              <a:gd name="connsiteY24" fmla="*/ 2156059 h 6651057"/>
              <a:gd name="connsiteX25" fmla="*/ 1039529 w 5322771"/>
              <a:gd name="connsiteY25" fmla="*/ 2300438 h 6651057"/>
              <a:gd name="connsiteX26" fmla="*/ 1183908 w 5322771"/>
              <a:gd name="connsiteY26" fmla="*/ 2695074 h 6651057"/>
              <a:gd name="connsiteX27" fmla="*/ 741146 w 5322771"/>
              <a:gd name="connsiteY27" fmla="*/ 3128211 h 6651057"/>
              <a:gd name="connsiteX28" fmla="*/ 808522 w 5322771"/>
              <a:gd name="connsiteY28" fmla="*/ 3234089 h 6651057"/>
              <a:gd name="connsiteX29" fmla="*/ 1078030 w 5322771"/>
              <a:gd name="connsiteY29" fmla="*/ 3724977 h 6651057"/>
              <a:gd name="connsiteX30" fmla="*/ 1068405 w 5322771"/>
              <a:gd name="connsiteY30" fmla="*/ 3850106 h 6651057"/>
              <a:gd name="connsiteX31" fmla="*/ 1097280 w 5322771"/>
              <a:gd name="connsiteY31" fmla="*/ 4186990 h 6651057"/>
              <a:gd name="connsiteX32" fmla="*/ 885525 w 5322771"/>
              <a:gd name="connsiteY32" fmla="*/ 4812632 h 6651057"/>
              <a:gd name="connsiteX33" fmla="*/ 1203158 w 5322771"/>
              <a:gd name="connsiteY33" fmla="*/ 5207268 h 6651057"/>
              <a:gd name="connsiteX34" fmla="*/ 1174282 w 5322771"/>
              <a:gd name="connsiteY34" fmla="*/ 5265019 h 6651057"/>
              <a:gd name="connsiteX35" fmla="*/ 0 w 5322771"/>
              <a:gd name="connsiteY35" fmla="*/ 5890661 h 6651057"/>
              <a:gd name="connsiteX36" fmla="*/ 0 w 5322771"/>
              <a:gd name="connsiteY36" fmla="*/ 6073541 h 6651057"/>
              <a:gd name="connsiteX37" fmla="*/ 1029904 w 5322771"/>
              <a:gd name="connsiteY37" fmla="*/ 6217920 h 6651057"/>
              <a:gd name="connsiteX38" fmla="*/ 1078030 w 5322771"/>
              <a:gd name="connsiteY38"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2415941 w 5322771"/>
              <a:gd name="connsiteY6" fmla="*/ 6602931 h 6651057"/>
              <a:gd name="connsiteX7" fmla="*/ 2675824 w 5322771"/>
              <a:gd name="connsiteY7" fmla="*/ 6651057 h 6651057"/>
              <a:gd name="connsiteX8" fmla="*/ 3234089 w 5322771"/>
              <a:gd name="connsiteY8" fmla="*/ 6593306 h 6651057"/>
              <a:gd name="connsiteX9" fmla="*/ 3715352 w 5322771"/>
              <a:gd name="connsiteY9" fmla="*/ 6420051 h 6651057"/>
              <a:gd name="connsiteX10" fmla="*/ 4100362 w 5322771"/>
              <a:gd name="connsiteY10" fmla="*/ 6073541 h 6651057"/>
              <a:gd name="connsiteX11" fmla="*/ 4215866 w 5322771"/>
              <a:gd name="connsiteY11" fmla="*/ 5678906 h 6651057"/>
              <a:gd name="connsiteX12" fmla="*/ 3965609 w 5322771"/>
              <a:gd name="connsiteY12" fmla="*/ 5014762 h 6651057"/>
              <a:gd name="connsiteX13" fmla="*/ 3936733 w 5322771"/>
              <a:gd name="connsiteY13" fmla="*/ 4687504 h 6651057"/>
              <a:gd name="connsiteX14" fmla="*/ 4100362 w 5322771"/>
              <a:gd name="connsiteY14" fmla="*/ 4340994 h 6651057"/>
              <a:gd name="connsiteX15" fmla="*/ 4475748 w 5322771"/>
              <a:gd name="connsiteY15" fmla="*/ 3936733 h 6651057"/>
              <a:gd name="connsiteX16" fmla="*/ 4600876 w 5322771"/>
              <a:gd name="connsiteY16" fmla="*/ 3667226 h 6651057"/>
              <a:gd name="connsiteX17" fmla="*/ 4803007 w 5322771"/>
              <a:gd name="connsiteY17" fmla="*/ 3522847 h 6651057"/>
              <a:gd name="connsiteX18" fmla="*/ 5178392 w 5322771"/>
              <a:gd name="connsiteY18" fmla="*/ 2974207 h 6651057"/>
              <a:gd name="connsiteX19" fmla="*/ 5322771 w 5322771"/>
              <a:gd name="connsiteY19" fmla="*/ 1703672 h 6651057"/>
              <a:gd name="connsiteX20" fmla="*/ 5043638 w 5322771"/>
              <a:gd name="connsiteY20" fmla="*/ 1251285 h 6651057"/>
              <a:gd name="connsiteX21" fmla="*/ 4235116 w 5322771"/>
              <a:gd name="connsiteY21" fmla="*/ 0 h 6651057"/>
              <a:gd name="connsiteX22" fmla="*/ 3705727 w 5322771"/>
              <a:gd name="connsiteY22" fmla="*/ 1260910 h 6651057"/>
              <a:gd name="connsiteX23" fmla="*/ 2637322 w 5322771"/>
              <a:gd name="connsiteY23" fmla="*/ 1915428 h 6651057"/>
              <a:gd name="connsiteX24" fmla="*/ 1876927 w 5322771"/>
              <a:gd name="connsiteY24" fmla="*/ 1251285 h 6651057"/>
              <a:gd name="connsiteX25" fmla="*/ 1164657 w 5322771"/>
              <a:gd name="connsiteY25" fmla="*/ 2156059 h 6651057"/>
              <a:gd name="connsiteX26" fmla="*/ 1039529 w 5322771"/>
              <a:gd name="connsiteY26" fmla="*/ 2300438 h 6651057"/>
              <a:gd name="connsiteX27" fmla="*/ 1183908 w 5322771"/>
              <a:gd name="connsiteY27" fmla="*/ 2695074 h 6651057"/>
              <a:gd name="connsiteX28" fmla="*/ 741146 w 5322771"/>
              <a:gd name="connsiteY28" fmla="*/ 3128211 h 6651057"/>
              <a:gd name="connsiteX29" fmla="*/ 808522 w 5322771"/>
              <a:gd name="connsiteY29" fmla="*/ 3234089 h 6651057"/>
              <a:gd name="connsiteX30" fmla="*/ 1078030 w 5322771"/>
              <a:gd name="connsiteY30" fmla="*/ 3724977 h 6651057"/>
              <a:gd name="connsiteX31" fmla="*/ 1068405 w 5322771"/>
              <a:gd name="connsiteY31" fmla="*/ 3850106 h 6651057"/>
              <a:gd name="connsiteX32" fmla="*/ 1097280 w 5322771"/>
              <a:gd name="connsiteY32" fmla="*/ 4186990 h 6651057"/>
              <a:gd name="connsiteX33" fmla="*/ 885525 w 5322771"/>
              <a:gd name="connsiteY33" fmla="*/ 4812632 h 6651057"/>
              <a:gd name="connsiteX34" fmla="*/ 1203158 w 5322771"/>
              <a:gd name="connsiteY34" fmla="*/ 5207268 h 6651057"/>
              <a:gd name="connsiteX35" fmla="*/ 1174282 w 5322771"/>
              <a:gd name="connsiteY35" fmla="*/ 5265019 h 6651057"/>
              <a:gd name="connsiteX36" fmla="*/ 0 w 5322771"/>
              <a:gd name="connsiteY36" fmla="*/ 5890661 h 6651057"/>
              <a:gd name="connsiteX37" fmla="*/ 0 w 5322771"/>
              <a:gd name="connsiteY37" fmla="*/ 6073541 h 6651057"/>
              <a:gd name="connsiteX38" fmla="*/ 1029904 w 5322771"/>
              <a:gd name="connsiteY38" fmla="*/ 6217920 h 6651057"/>
              <a:gd name="connsiteX39" fmla="*/ 1078030 w 5322771"/>
              <a:gd name="connsiteY39"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2415941 w 5322771"/>
              <a:gd name="connsiteY7" fmla="*/ 6602931 h 6651057"/>
              <a:gd name="connsiteX8" fmla="*/ 2675824 w 5322771"/>
              <a:gd name="connsiteY8" fmla="*/ 6651057 h 6651057"/>
              <a:gd name="connsiteX9" fmla="*/ 3234089 w 5322771"/>
              <a:gd name="connsiteY9" fmla="*/ 6593306 h 6651057"/>
              <a:gd name="connsiteX10" fmla="*/ 3715352 w 5322771"/>
              <a:gd name="connsiteY10" fmla="*/ 6420051 h 6651057"/>
              <a:gd name="connsiteX11" fmla="*/ 4100362 w 5322771"/>
              <a:gd name="connsiteY11" fmla="*/ 6073541 h 6651057"/>
              <a:gd name="connsiteX12" fmla="*/ 4215866 w 5322771"/>
              <a:gd name="connsiteY12" fmla="*/ 5678906 h 6651057"/>
              <a:gd name="connsiteX13" fmla="*/ 3965609 w 5322771"/>
              <a:gd name="connsiteY13" fmla="*/ 5014762 h 6651057"/>
              <a:gd name="connsiteX14" fmla="*/ 3936733 w 5322771"/>
              <a:gd name="connsiteY14" fmla="*/ 4687504 h 6651057"/>
              <a:gd name="connsiteX15" fmla="*/ 4100362 w 5322771"/>
              <a:gd name="connsiteY15" fmla="*/ 4340994 h 6651057"/>
              <a:gd name="connsiteX16" fmla="*/ 4475748 w 5322771"/>
              <a:gd name="connsiteY16" fmla="*/ 3936733 h 6651057"/>
              <a:gd name="connsiteX17" fmla="*/ 4600876 w 5322771"/>
              <a:gd name="connsiteY17" fmla="*/ 3667226 h 6651057"/>
              <a:gd name="connsiteX18" fmla="*/ 4803007 w 5322771"/>
              <a:gd name="connsiteY18" fmla="*/ 3522847 h 6651057"/>
              <a:gd name="connsiteX19" fmla="*/ 5178392 w 5322771"/>
              <a:gd name="connsiteY19" fmla="*/ 2974207 h 6651057"/>
              <a:gd name="connsiteX20" fmla="*/ 5322771 w 5322771"/>
              <a:gd name="connsiteY20" fmla="*/ 1703672 h 6651057"/>
              <a:gd name="connsiteX21" fmla="*/ 5043638 w 5322771"/>
              <a:gd name="connsiteY21" fmla="*/ 1251285 h 6651057"/>
              <a:gd name="connsiteX22" fmla="*/ 4235116 w 5322771"/>
              <a:gd name="connsiteY22" fmla="*/ 0 h 6651057"/>
              <a:gd name="connsiteX23" fmla="*/ 3705727 w 5322771"/>
              <a:gd name="connsiteY23" fmla="*/ 1260910 h 6651057"/>
              <a:gd name="connsiteX24" fmla="*/ 2637322 w 5322771"/>
              <a:gd name="connsiteY24" fmla="*/ 1915428 h 6651057"/>
              <a:gd name="connsiteX25" fmla="*/ 1876927 w 5322771"/>
              <a:gd name="connsiteY25" fmla="*/ 1251285 h 6651057"/>
              <a:gd name="connsiteX26" fmla="*/ 1164657 w 5322771"/>
              <a:gd name="connsiteY26" fmla="*/ 2156059 h 6651057"/>
              <a:gd name="connsiteX27" fmla="*/ 1039529 w 5322771"/>
              <a:gd name="connsiteY27" fmla="*/ 2300438 h 6651057"/>
              <a:gd name="connsiteX28" fmla="*/ 1183908 w 5322771"/>
              <a:gd name="connsiteY28" fmla="*/ 2695074 h 6651057"/>
              <a:gd name="connsiteX29" fmla="*/ 741146 w 5322771"/>
              <a:gd name="connsiteY29" fmla="*/ 3128211 h 6651057"/>
              <a:gd name="connsiteX30" fmla="*/ 808522 w 5322771"/>
              <a:gd name="connsiteY30" fmla="*/ 3234089 h 6651057"/>
              <a:gd name="connsiteX31" fmla="*/ 1078030 w 5322771"/>
              <a:gd name="connsiteY31" fmla="*/ 3724977 h 6651057"/>
              <a:gd name="connsiteX32" fmla="*/ 1068405 w 5322771"/>
              <a:gd name="connsiteY32" fmla="*/ 3850106 h 6651057"/>
              <a:gd name="connsiteX33" fmla="*/ 1097280 w 5322771"/>
              <a:gd name="connsiteY33" fmla="*/ 4186990 h 6651057"/>
              <a:gd name="connsiteX34" fmla="*/ 885525 w 5322771"/>
              <a:gd name="connsiteY34" fmla="*/ 4812632 h 6651057"/>
              <a:gd name="connsiteX35" fmla="*/ 1203158 w 5322771"/>
              <a:gd name="connsiteY35" fmla="*/ 5207268 h 6651057"/>
              <a:gd name="connsiteX36" fmla="*/ 1174282 w 5322771"/>
              <a:gd name="connsiteY36" fmla="*/ 5265019 h 6651057"/>
              <a:gd name="connsiteX37" fmla="*/ 0 w 5322771"/>
              <a:gd name="connsiteY37" fmla="*/ 5890661 h 6651057"/>
              <a:gd name="connsiteX38" fmla="*/ 0 w 5322771"/>
              <a:gd name="connsiteY38" fmla="*/ 6073541 h 6651057"/>
              <a:gd name="connsiteX39" fmla="*/ 1029904 w 5322771"/>
              <a:gd name="connsiteY39" fmla="*/ 6217920 h 6651057"/>
              <a:gd name="connsiteX40" fmla="*/ 1078030 w 5322771"/>
              <a:gd name="connsiteY40"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2415941 w 5322771"/>
              <a:gd name="connsiteY8" fmla="*/ 6602931 h 6651057"/>
              <a:gd name="connsiteX9" fmla="*/ 2675824 w 5322771"/>
              <a:gd name="connsiteY9" fmla="*/ 6651057 h 6651057"/>
              <a:gd name="connsiteX10" fmla="*/ 3234089 w 5322771"/>
              <a:gd name="connsiteY10" fmla="*/ 6593306 h 6651057"/>
              <a:gd name="connsiteX11" fmla="*/ 3715352 w 5322771"/>
              <a:gd name="connsiteY11" fmla="*/ 6420051 h 6651057"/>
              <a:gd name="connsiteX12" fmla="*/ 4100362 w 5322771"/>
              <a:gd name="connsiteY12" fmla="*/ 6073541 h 6651057"/>
              <a:gd name="connsiteX13" fmla="*/ 4215866 w 5322771"/>
              <a:gd name="connsiteY13" fmla="*/ 5678906 h 6651057"/>
              <a:gd name="connsiteX14" fmla="*/ 3965609 w 5322771"/>
              <a:gd name="connsiteY14" fmla="*/ 5014762 h 6651057"/>
              <a:gd name="connsiteX15" fmla="*/ 3936733 w 5322771"/>
              <a:gd name="connsiteY15" fmla="*/ 4687504 h 6651057"/>
              <a:gd name="connsiteX16" fmla="*/ 4100362 w 5322771"/>
              <a:gd name="connsiteY16" fmla="*/ 4340994 h 6651057"/>
              <a:gd name="connsiteX17" fmla="*/ 4475748 w 5322771"/>
              <a:gd name="connsiteY17" fmla="*/ 3936733 h 6651057"/>
              <a:gd name="connsiteX18" fmla="*/ 4600876 w 5322771"/>
              <a:gd name="connsiteY18" fmla="*/ 3667226 h 6651057"/>
              <a:gd name="connsiteX19" fmla="*/ 4803007 w 5322771"/>
              <a:gd name="connsiteY19" fmla="*/ 3522847 h 6651057"/>
              <a:gd name="connsiteX20" fmla="*/ 5178392 w 5322771"/>
              <a:gd name="connsiteY20" fmla="*/ 2974207 h 6651057"/>
              <a:gd name="connsiteX21" fmla="*/ 5322771 w 5322771"/>
              <a:gd name="connsiteY21" fmla="*/ 1703672 h 6651057"/>
              <a:gd name="connsiteX22" fmla="*/ 5043638 w 5322771"/>
              <a:gd name="connsiteY22" fmla="*/ 1251285 h 6651057"/>
              <a:gd name="connsiteX23" fmla="*/ 4235116 w 5322771"/>
              <a:gd name="connsiteY23" fmla="*/ 0 h 6651057"/>
              <a:gd name="connsiteX24" fmla="*/ 3705727 w 5322771"/>
              <a:gd name="connsiteY24" fmla="*/ 1260910 h 6651057"/>
              <a:gd name="connsiteX25" fmla="*/ 2637322 w 5322771"/>
              <a:gd name="connsiteY25" fmla="*/ 1915428 h 6651057"/>
              <a:gd name="connsiteX26" fmla="*/ 1876927 w 5322771"/>
              <a:gd name="connsiteY26" fmla="*/ 1251285 h 6651057"/>
              <a:gd name="connsiteX27" fmla="*/ 1164657 w 5322771"/>
              <a:gd name="connsiteY27" fmla="*/ 2156059 h 6651057"/>
              <a:gd name="connsiteX28" fmla="*/ 1039529 w 5322771"/>
              <a:gd name="connsiteY28" fmla="*/ 2300438 h 6651057"/>
              <a:gd name="connsiteX29" fmla="*/ 1183908 w 5322771"/>
              <a:gd name="connsiteY29" fmla="*/ 2695074 h 6651057"/>
              <a:gd name="connsiteX30" fmla="*/ 741146 w 5322771"/>
              <a:gd name="connsiteY30" fmla="*/ 3128211 h 6651057"/>
              <a:gd name="connsiteX31" fmla="*/ 808522 w 5322771"/>
              <a:gd name="connsiteY31" fmla="*/ 3234089 h 6651057"/>
              <a:gd name="connsiteX32" fmla="*/ 1078030 w 5322771"/>
              <a:gd name="connsiteY32" fmla="*/ 3724977 h 6651057"/>
              <a:gd name="connsiteX33" fmla="*/ 1068405 w 5322771"/>
              <a:gd name="connsiteY33" fmla="*/ 3850106 h 6651057"/>
              <a:gd name="connsiteX34" fmla="*/ 1097280 w 5322771"/>
              <a:gd name="connsiteY34" fmla="*/ 4186990 h 6651057"/>
              <a:gd name="connsiteX35" fmla="*/ 885525 w 5322771"/>
              <a:gd name="connsiteY35" fmla="*/ 4812632 h 6651057"/>
              <a:gd name="connsiteX36" fmla="*/ 1203158 w 5322771"/>
              <a:gd name="connsiteY36" fmla="*/ 5207268 h 6651057"/>
              <a:gd name="connsiteX37" fmla="*/ 1174282 w 5322771"/>
              <a:gd name="connsiteY37" fmla="*/ 5265019 h 6651057"/>
              <a:gd name="connsiteX38" fmla="*/ 0 w 5322771"/>
              <a:gd name="connsiteY38" fmla="*/ 5890661 h 6651057"/>
              <a:gd name="connsiteX39" fmla="*/ 0 w 5322771"/>
              <a:gd name="connsiteY39" fmla="*/ 6073541 h 6651057"/>
              <a:gd name="connsiteX40" fmla="*/ 1029904 w 5322771"/>
              <a:gd name="connsiteY40" fmla="*/ 6217920 h 6651057"/>
              <a:gd name="connsiteX41" fmla="*/ 1078030 w 5322771"/>
              <a:gd name="connsiteY41"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415941 w 5322771"/>
              <a:gd name="connsiteY9" fmla="*/ 6602931 h 6651057"/>
              <a:gd name="connsiteX10" fmla="*/ 2675824 w 5322771"/>
              <a:gd name="connsiteY10" fmla="*/ 6651057 h 6651057"/>
              <a:gd name="connsiteX11" fmla="*/ 3234089 w 5322771"/>
              <a:gd name="connsiteY11" fmla="*/ 6593306 h 6651057"/>
              <a:gd name="connsiteX12" fmla="*/ 3715352 w 5322771"/>
              <a:gd name="connsiteY12" fmla="*/ 6420051 h 6651057"/>
              <a:gd name="connsiteX13" fmla="*/ 4100362 w 5322771"/>
              <a:gd name="connsiteY13" fmla="*/ 6073541 h 6651057"/>
              <a:gd name="connsiteX14" fmla="*/ 4215866 w 5322771"/>
              <a:gd name="connsiteY14" fmla="*/ 5678906 h 6651057"/>
              <a:gd name="connsiteX15" fmla="*/ 3965609 w 5322771"/>
              <a:gd name="connsiteY15" fmla="*/ 5014762 h 6651057"/>
              <a:gd name="connsiteX16" fmla="*/ 3936733 w 5322771"/>
              <a:gd name="connsiteY16" fmla="*/ 4687504 h 6651057"/>
              <a:gd name="connsiteX17" fmla="*/ 4100362 w 5322771"/>
              <a:gd name="connsiteY17" fmla="*/ 4340994 h 6651057"/>
              <a:gd name="connsiteX18" fmla="*/ 4475748 w 5322771"/>
              <a:gd name="connsiteY18" fmla="*/ 3936733 h 6651057"/>
              <a:gd name="connsiteX19" fmla="*/ 4600876 w 5322771"/>
              <a:gd name="connsiteY19" fmla="*/ 3667226 h 6651057"/>
              <a:gd name="connsiteX20" fmla="*/ 4803007 w 5322771"/>
              <a:gd name="connsiteY20" fmla="*/ 3522847 h 6651057"/>
              <a:gd name="connsiteX21" fmla="*/ 5178392 w 5322771"/>
              <a:gd name="connsiteY21" fmla="*/ 2974207 h 6651057"/>
              <a:gd name="connsiteX22" fmla="*/ 5322771 w 5322771"/>
              <a:gd name="connsiteY22" fmla="*/ 1703672 h 6651057"/>
              <a:gd name="connsiteX23" fmla="*/ 5043638 w 5322771"/>
              <a:gd name="connsiteY23" fmla="*/ 1251285 h 6651057"/>
              <a:gd name="connsiteX24" fmla="*/ 4235116 w 5322771"/>
              <a:gd name="connsiteY24" fmla="*/ 0 h 6651057"/>
              <a:gd name="connsiteX25" fmla="*/ 3705727 w 5322771"/>
              <a:gd name="connsiteY25" fmla="*/ 1260910 h 6651057"/>
              <a:gd name="connsiteX26" fmla="*/ 2637322 w 5322771"/>
              <a:gd name="connsiteY26" fmla="*/ 1915428 h 6651057"/>
              <a:gd name="connsiteX27" fmla="*/ 1876927 w 5322771"/>
              <a:gd name="connsiteY27" fmla="*/ 1251285 h 6651057"/>
              <a:gd name="connsiteX28" fmla="*/ 1164657 w 5322771"/>
              <a:gd name="connsiteY28" fmla="*/ 2156059 h 6651057"/>
              <a:gd name="connsiteX29" fmla="*/ 1039529 w 5322771"/>
              <a:gd name="connsiteY29" fmla="*/ 2300438 h 6651057"/>
              <a:gd name="connsiteX30" fmla="*/ 1183908 w 5322771"/>
              <a:gd name="connsiteY30" fmla="*/ 2695074 h 6651057"/>
              <a:gd name="connsiteX31" fmla="*/ 741146 w 5322771"/>
              <a:gd name="connsiteY31" fmla="*/ 3128211 h 6651057"/>
              <a:gd name="connsiteX32" fmla="*/ 808522 w 5322771"/>
              <a:gd name="connsiteY32" fmla="*/ 3234089 h 6651057"/>
              <a:gd name="connsiteX33" fmla="*/ 1078030 w 5322771"/>
              <a:gd name="connsiteY33" fmla="*/ 3724977 h 6651057"/>
              <a:gd name="connsiteX34" fmla="*/ 1068405 w 5322771"/>
              <a:gd name="connsiteY34" fmla="*/ 3850106 h 6651057"/>
              <a:gd name="connsiteX35" fmla="*/ 1097280 w 5322771"/>
              <a:gd name="connsiteY35" fmla="*/ 4186990 h 6651057"/>
              <a:gd name="connsiteX36" fmla="*/ 885525 w 5322771"/>
              <a:gd name="connsiteY36" fmla="*/ 4812632 h 6651057"/>
              <a:gd name="connsiteX37" fmla="*/ 1203158 w 5322771"/>
              <a:gd name="connsiteY37" fmla="*/ 5207268 h 6651057"/>
              <a:gd name="connsiteX38" fmla="*/ 1174282 w 5322771"/>
              <a:gd name="connsiteY38" fmla="*/ 5265019 h 6651057"/>
              <a:gd name="connsiteX39" fmla="*/ 0 w 5322771"/>
              <a:gd name="connsiteY39" fmla="*/ 5890661 h 6651057"/>
              <a:gd name="connsiteX40" fmla="*/ 0 w 5322771"/>
              <a:gd name="connsiteY40" fmla="*/ 6073541 h 6651057"/>
              <a:gd name="connsiteX41" fmla="*/ 1029904 w 5322771"/>
              <a:gd name="connsiteY41" fmla="*/ 6217920 h 6651057"/>
              <a:gd name="connsiteX42" fmla="*/ 1078030 w 5322771"/>
              <a:gd name="connsiteY42"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415941 w 5322771"/>
              <a:gd name="connsiteY10" fmla="*/ 6602931 h 6651057"/>
              <a:gd name="connsiteX11" fmla="*/ 2675824 w 5322771"/>
              <a:gd name="connsiteY11" fmla="*/ 6651057 h 6651057"/>
              <a:gd name="connsiteX12" fmla="*/ 3234089 w 5322771"/>
              <a:gd name="connsiteY12" fmla="*/ 6593306 h 6651057"/>
              <a:gd name="connsiteX13" fmla="*/ 3715352 w 5322771"/>
              <a:gd name="connsiteY13" fmla="*/ 6420051 h 6651057"/>
              <a:gd name="connsiteX14" fmla="*/ 4100362 w 5322771"/>
              <a:gd name="connsiteY14" fmla="*/ 6073541 h 6651057"/>
              <a:gd name="connsiteX15" fmla="*/ 4215866 w 5322771"/>
              <a:gd name="connsiteY15" fmla="*/ 5678906 h 6651057"/>
              <a:gd name="connsiteX16" fmla="*/ 3965609 w 5322771"/>
              <a:gd name="connsiteY16" fmla="*/ 5014762 h 6651057"/>
              <a:gd name="connsiteX17" fmla="*/ 3936733 w 5322771"/>
              <a:gd name="connsiteY17" fmla="*/ 4687504 h 6651057"/>
              <a:gd name="connsiteX18" fmla="*/ 4100362 w 5322771"/>
              <a:gd name="connsiteY18" fmla="*/ 4340994 h 6651057"/>
              <a:gd name="connsiteX19" fmla="*/ 4475748 w 5322771"/>
              <a:gd name="connsiteY19" fmla="*/ 3936733 h 6651057"/>
              <a:gd name="connsiteX20" fmla="*/ 4600876 w 5322771"/>
              <a:gd name="connsiteY20" fmla="*/ 3667226 h 6651057"/>
              <a:gd name="connsiteX21" fmla="*/ 4803007 w 5322771"/>
              <a:gd name="connsiteY21" fmla="*/ 3522847 h 6651057"/>
              <a:gd name="connsiteX22" fmla="*/ 5178392 w 5322771"/>
              <a:gd name="connsiteY22" fmla="*/ 2974207 h 6651057"/>
              <a:gd name="connsiteX23" fmla="*/ 5322771 w 5322771"/>
              <a:gd name="connsiteY23" fmla="*/ 1703672 h 6651057"/>
              <a:gd name="connsiteX24" fmla="*/ 5043638 w 5322771"/>
              <a:gd name="connsiteY24" fmla="*/ 1251285 h 6651057"/>
              <a:gd name="connsiteX25" fmla="*/ 4235116 w 5322771"/>
              <a:gd name="connsiteY25" fmla="*/ 0 h 6651057"/>
              <a:gd name="connsiteX26" fmla="*/ 3705727 w 5322771"/>
              <a:gd name="connsiteY26" fmla="*/ 1260910 h 6651057"/>
              <a:gd name="connsiteX27" fmla="*/ 2637322 w 5322771"/>
              <a:gd name="connsiteY27" fmla="*/ 1915428 h 6651057"/>
              <a:gd name="connsiteX28" fmla="*/ 1876927 w 5322771"/>
              <a:gd name="connsiteY28" fmla="*/ 1251285 h 6651057"/>
              <a:gd name="connsiteX29" fmla="*/ 1164657 w 5322771"/>
              <a:gd name="connsiteY29" fmla="*/ 2156059 h 6651057"/>
              <a:gd name="connsiteX30" fmla="*/ 1039529 w 5322771"/>
              <a:gd name="connsiteY30" fmla="*/ 2300438 h 6651057"/>
              <a:gd name="connsiteX31" fmla="*/ 1183908 w 5322771"/>
              <a:gd name="connsiteY31" fmla="*/ 2695074 h 6651057"/>
              <a:gd name="connsiteX32" fmla="*/ 741146 w 5322771"/>
              <a:gd name="connsiteY32" fmla="*/ 3128211 h 6651057"/>
              <a:gd name="connsiteX33" fmla="*/ 808522 w 5322771"/>
              <a:gd name="connsiteY33" fmla="*/ 3234089 h 6651057"/>
              <a:gd name="connsiteX34" fmla="*/ 1078030 w 5322771"/>
              <a:gd name="connsiteY34" fmla="*/ 3724977 h 6651057"/>
              <a:gd name="connsiteX35" fmla="*/ 1068405 w 5322771"/>
              <a:gd name="connsiteY35" fmla="*/ 3850106 h 6651057"/>
              <a:gd name="connsiteX36" fmla="*/ 1097280 w 5322771"/>
              <a:gd name="connsiteY36" fmla="*/ 4186990 h 6651057"/>
              <a:gd name="connsiteX37" fmla="*/ 885525 w 5322771"/>
              <a:gd name="connsiteY37" fmla="*/ 4812632 h 6651057"/>
              <a:gd name="connsiteX38" fmla="*/ 1203158 w 5322771"/>
              <a:gd name="connsiteY38" fmla="*/ 5207268 h 6651057"/>
              <a:gd name="connsiteX39" fmla="*/ 1174282 w 5322771"/>
              <a:gd name="connsiteY39" fmla="*/ 5265019 h 6651057"/>
              <a:gd name="connsiteX40" fmla="*/ 0 w 5322771"/>
              <a:gd name="connsiteY40" fmla="*/ 5890661 h 6651057"/>
              <a:gd name="connsiteX41" fmla="*/ 0 w 5322771"/>
              <a:gd name="connsiteY41" fmla="*/ 6073541 h 6651057"/>
              <a:gd name="connsiteX42" fmla="*/ 1029904 w 5322771"/>
              <a:gd name="connsiteY42" fmla="*/ 6217920 h 6651057"/>
              <a:gd name="connsiteX43" fmla="*/ 1078030 w 5322771"/>
              <a:gd name="connsiteY43"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277002 w 5322771"/>
              <a:gd name="connsiteY10" fmla="*/ 6609448 h 6651057"/>
              <a:gd name="connsiteX11" fmla="*/ 2415941 w 5322771"/>
              <a:gd name="connsiteY11" fmla="*/ 6602931 h 6651057"/>
              <a:gd name="connsiteX12" fmla="*/ 2675824 w 5322771"/>
              <a:gd name="connsiteY12" fmla="*/ 6651057 h 6651057"/>
              <a:gd name="connsiteX13" fmla="*/ 3234089 w 5322771"/>
              <a:gd name="connsiteY13" fmla="*/ 6593306 h 6651057"/>
              <a:gd name="connsiteX14" fmla="*/ 3715352 w 5322771"/>
              <a:gd name="connsiteY14" fmla="*/ 6420051 h 6651057"/>
              <a:gd name="connsiteX15" fmla="*/ 4100362 w 5322771"/>
              <a:gd name="connsiteY15" fmla="*/ 6073541 h 6651057"/>
              <a:gd name="connsiteX16" fmla="*/ 4215866 w 5322771"/>
              <a:gd name="connsiteY16" fmla="*/ 5678906 h 6651057"/>
              <a:gd name="connsiteX17" fmla="*/ 3965609 w 5322771"/>
              <a:gd name="connsiteY17" fmla="*/ 5014762 h 6651057"/>
              <a:gd name="connsiteX18" fmla="*/ 3936733 w 5322771"/>
              <a:gd name="connsiteY18" fmla="*/ 4687504 h 6651057"/>
              <a:gd name="connsiteX19" fmla="*/ 4100362 w 5322771"/>
              <a:gd name="connsiteY19" fmla="*/ 4340994 h 6651057"/>
              <a:gd name="connsiteX20" fmla="*/ 4475748 w 5322771"/>
              <a:gd name="connsiteY20" fmla="*/ 3936733 h 6651057"/>
              <a:gd name="connsiteX21" fmla="*/ 4600876 w 5322771"/>
              <a:gd name="connsiteY21" fmla="*/ 3667226 h 6651057"/>
              <a:gd name="connsiteX22" fmla="*/ 4803007 w 5322771"/>
              <a:gd name="connsiteY22" fmla="*/ 3522847 h 6651057"/>
              <a:gd name="connsiteX23" fmla="*/ 5178392 w 5322771"/>
              <a:gd name="connsiteY23" fmla="*/ 2974207 h 6651057"/>
              <a:gd name="connsiteX24" fmla="*/ 5322771 w 5322771"/>
              <a:gd name="connsiteY24" fmla="*/ 1703672 h 6651057"/>
              <a:gd name="connsiteX25" fmla="*/ 5043638 w 5322771"/>
              <a:gd name="connsiteY25" fmla="*/ 1251285 h 6651057"/>
              <a:gd name="connsiteX26" fmla="*/ 4235116 w 5322771"/>
              <a:gd name="connsiteY26" fmla="*/ 0 h 6651057"/>
              <a:gd name="connsiteX27" fmla="*/ 3705727 w 5322771"/>
              <a:gd name="connsiteY27" fmla="*/ 1260910 h 6651057"/>
              <a:gd name="connsiteX28" fmla="*/ 2637322 w 5322771"/>
              <a:gd name="connsiteY28" fmla="*/ 1915428 h 6651057"/>
              <a:gd name="connsiteX29" fmla="*/ 1876927 w 5322771"/>
              <a:gd name="connsiteY29" fmla="*/ 1251285 h 6651057"/>
              <a:gd name="connsiteX30" fmla="*/ 1164657 w 5322771"/>
              <a:gd name="connsiteY30" fmla="*/ 2156059 h 6651057"/>
              <a:gd name="connsiteX31" fmla="*/ 1039529 w 5322771"/>
              <a:gd name="connsiteY31" fmla="*/ 2300438 h 6651057"/>
              <a:gd name="connsiteX32" fmla="*/ 1183908 w 5322771"/>
              <a:gd name="connsiteY32" fmla="*/ 2695074 h 6651057"/>
              <a:gd name="connsiteX33" fmla="*/ 741146 w 5322771"/>
              <a:gd name="connsiteY33" fmla="*/ 3128211 h 6651057"/>
              <a:gd name="connsiteX34" fmla="*/ 808522 w 5322771"/>
              <a:gd name="connsiteY34" fmla="*/ 3234089 h 6651057"/>
              <a:gd name="connsiteX35" fmla="*/ 1078030 w 5322771"/>
              <a:gd name="connsiteY35" fmla="*/ 3724977 h 6651057"/>
              <a:gd name="connsiteX36" fmla="*/ 1068405 w 5322771"/>
              <a:gd name="connsiteY36" fmla="*/ 3850106 h 6651057"/>
              <a:gd name="connsiteX37" fmla="*/ 1097280 w 5322771"/>
              <a:gd name="connsiteY37" fmla="*/ 4186990 h 6651057"/>
              <a:gd name="connsiteX38" fmla="*/ 885525 w 5322771"/>
              <a:gd name="connsiteY38" fmla="*/ 4812632 h 6651057"/>
              <a:gd name="connsiteX39" fmla="*/ 1203158 w 5322771"/>
              <a:gd name="connsiteY39" fmla="*/ 5207268 h 6651057"/>
              <a:gd name="connsiteX40" fmla="*/ 1174282 w 5322771"/>
              <a:gd name="connsiteY40" fmla="*/ 5265019 h 6651057"/>
              <a:gd name="connsiteX41" fmla="*/ 0 w 5322771"/>
              <a:gd name="connsiteY41" fmla="*/ 5890661 h 6651057"/>
              <a:gd name="connsiteX42" fmla="*/ 0 w 5322771"/>
              <a:gd name="connsiteY42" fmla="*/ 6073541 h 6651057"/>
              <a:gd name="connsiteX43" fmla="*/ 1029904 w 5322771"/>
              <a:gd name="connsiteY43" fmla="*/ 6217920 h 6651057"/>
              <a:gd name="connsiteX44" fmla="*/ 1078030 w 5322771"/>
              <a:gd name="connsiteY44"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675824 w 5322771"/>
              <a:gd name="connsiteY13" fmla="*/ 6651057 h 6651057"/>
              <a:gd name="connsiteX14" fmla="*/ 3234089 w 5322771"/>
              <a:gd name="connsiteY14" fmla="*/ 6593306 h 6651057"/>
              <a:gd name="connsiteX15" fmla="*/ 3715352 w 5322771"/>
              <a:gd name="connsiteY15" fmla="*/ 6420051 h 6651057"/>
              <a:gd name="connsiteX16" fmla="*/ 4100362 w 5322771"/>
              <a:gd name="connsiteY16" fmla="*/ 6073541 h 6651057"/>
              <a:gd name="connsiteX17" fmla="*/ 4215866 w 5322771"/>
              <a:gd name="connsiteY17" fmla="*/ 5678906 h 6651057"/>
              <a:gd name="connsiteX18" fmla="*/ 3965609 w 5322771"/>
              <a:gd name="connsiteY18" fmla="*/ 5014762 h 6651057"/>
              <a:gd name="connsiteX19" fmla="*/ 3936733 w 5322771"/>
              <a:gd name="connsiteY19" fmla="*/ 4687504 h 6651057"/>
              <a:gd name="connsiteX20" fmla="*/ 4100362 w 5322771"/>
              <a:gd name="connsiteY20" fmla="*/ 4340994 h 6651057"/>
              <a:gd name="connsiteX21" fmla="*/ 4475748 w 5322771"/>
              <a:gd name="connsiteY21" fmla="*/ 3936733 h 6651057"/>
              <a:gd name="connsiteX22" fmla="*/ 4600876 w 5322771"/>
              <a:gd name="connsiteY22" fmla="*/ 3667226 h 6651057"/>
              <a:gd name="connsiteX23" fmla="*/ 4803007 w 5322771"/>
              <a:gd name="connsiteY23" fmla="*/ 3522847 h 6651057"/>
              <a:gd name="connsiteX24" fmla="*/ 5178392 w 5322771"/>
              <a:gd name="connsiteY24" fmla="*/ 2974207 h 6651057"/>
              <a:gd name="connsiteX25" fmla="*/ 5322771 w 5322771"/>
              <a:gd name="connsiteY25" fmla="*/ 1703672 h 6651057"/>
              <a:gd name="connsiteX26" fmla="*/ 5043638 w 5322771"/>
              <a:gd name="connsiteY26" fmla="*/ 1251285 h 6651057"/>
              <a:gd name="connsiteX27" fmla="*/ 4235116 w 5322771"/>
              <a:gd name="connsiteY27" fmla="*/ 0 h 6651057"/>
              <a:gd name="connsiteX28" fmla="*/ 3705727 w 5322771"/>
              <a:gd name="connsiteY28" fmla="*/ 1260910 h 6651057"/>
              <a:gd name="connsiteX29" fmla="*/ 2637322 w 5322771"/>
              <a:gd name="connsiteY29" fmla="*/ 1915428 h 6651057"/>
              <a:gd name="connsiteX30" fmla="*/ 1876927 w 5322771"/>
              <a:gd name="connsiteY30" fmla="*/ 1251285 h 6651057"/>
              <a:gd name="connsiteX31" fmla="*/ 1164657 w 5322771"/>
              <a:gd name="connsiteY31" fmla="*/ 2156059 h 6651057"/>
              <a:gd name="connsiteX32" fmla="*/ 1039529 w 5322771"/>
              <a:gd name="connsiteY32" fmla="*/ 2300438 h 6651057"/>
              <a:gd name="connsiteX33" fmla="*/ 1183908 w 5322771"/>
              <a:gd name="connsiteY33" fmla="*/ 2695074 h 6651057"/>
              <a:gd name="connsiteX34" fmla="*/ 741146 w 5322771"/>
              <a:gd name="connsiteY34" fmla="*/ 3128211 h 6651057"/>
              <a:gd name="connsiteX35" fmla="*/ 808522 w 5322771"/>
              <a:gd name="connsiteY35" fmla="*/ 3234089 h 6651057"/>
              <a:gd name="connsiteX36" fmla="*/ 1078030 w 5322771"/>
              <a:gd name="connsiteY36" fmla="*/ 3724977 h 6651057"/>
              <a:gd name="connsiteX37" fmla="*/ 1068405 w 5322771"/>
              <a:gd name="connsiteY37" fmla="*/ 3850106 h 6651057"/>
              <a:gd name="connsiteX38" fmla="*/ 1097280 w 5322771"/>
              <a:gd name="connsiteY38" fmla="*/ 4186990 h 6651057"/>
              <a:gd name="connsiteX39" fmla="*/ 885525 w 5322771"/>
              <a:gd name="connsiteY39" fmla="*/ 4812632 h 6651057"/>
              <a:gd name="connsiteX40" fmla="*/ 1203158 w 5322771"/>
              <a:gd name="connsiteY40" fmla="*/ 5207268 h 6651057"/>
              <a:gd name="connsiteX41" fmla="*/ 1174282 w 5322771"/>
              <a:gd name="connsiteY41" fmla="*/ 5265019 h 6651057"/>
              <a:gd name="connsiteX42" fmla="*/ 0 w 5322771"/>
              <a:gd name="connsiteY42" fmla="*/ 5890661 h 6651057"/>
              <a:gd name="connsiteX43" fmla="*/ 0 w 5322771"/>
              <a:gd name="connsiteY43" fmla="*/ 6073541 h 6651057"/>
              <a:gd name="connsiteX44" fmla="*/ 1029904 w 5322771"/>
              <a:gd name="connsiteY44" fmla="*/ 6217920 h 6651057"/>
              <a:gd name="connsiteX45" fmla="*/ 1078030 w 5322771"/>
              <a:gd name="connsiteY45"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477027 w 5322771"/>
              <a:gd name="connsiteY13" fmla="*/ 6649929 h 6651057"/>
              <a:gd name="connsiteX14" fmla="*/ 2675824 w 5322771"/>
              <a:gd name="connsiteY14" fmla="*/ 6651057 h 6651057"/>
              <a:gd name="connsiteX15" fmla="*/ 3234089 w 5322771"/>
              <a:gd name="connsiteY15" fmla="*/ 6593306 h 6651057"/>
              <a:gd name="connsiteX16" fmla="*/ 3715352 w 5322771"/>
              <a:gd name="connsiteY16" fmla="*/ 6420051 h 6651057"/>
              <a:gd name="connsiteX17" fmla="*/ 4100362 w 5322771"/>
              <a:gd name="connsiteY17" fmla="*/ 6073541 h 6651057"/>
              <a:gd name="connsiteX18" fmla="*/ 4215866 w 5322771"/>
              <a:gd name="connsiteY18" fmla="*/ 5678906 h 6651057"/>
              <a:gd name="connsiteX19" fmla="*/ 3965609 w 5322771"/>
              <a:gd name="connsiteY19" fmla="*/ 5014762 h 6651057"/>
              <a:gd name="connsiteX20" fmla="*/ 3936733 w 5322771"/>
              <a:gd name="connsiteY20" fmla="*/ 4687504 h 6651057"/>
              <a:gd name="connsiteX21" fmla="*/ 4100362 w 5322771"/>
              <a:gd name="connsiteY21" fmla="*/ 4340994 h 6651057"/>
              <a:gd name="connsiteX22" fmla="*/ 4475748 w 5322771"/>
              <a:gd name="connsiteY22" fmla="*/ 3936733 h 6651057"/>
              <a:gd name="connsiteX23" fmla="*/ 4600876 w 5322771"/>
              <a:gd name="connsiteY23" fmla="*/ 3667226 h 6651057"/>
              <a:gd name="connsiteX24" fmla="*/ 4803007 w 5322771"/>
              <a:gd name="connsiteY24" fmla="*/ 3522847 h 6651057"/>
              <a:gd name="connsiteX25" fmla="*/ 5178392 w 5322771"/>
              <a:gd name="connsiteY25" fmla="*/ 2974207 h 6651057"/>
              <a:gd name="connsiteX26" fmla="*/ 5322771 w 5322771"/>
              <a:gd name="connsiteY26" fmla="*/ 1703672 h 6651057"/>
              <a:gd name="connsiteX27" fmla="*/ 5043638 w 5322771"/>
              <a:gd name="connsiteY27" fmla="*/ 1251285 h 6651057"/>
              <a:gd name="connsiteX28" fmla="*/ 4235116 w 5322771"/>
              <a:gd name="connsiteY28" fmla="*/ 0 h 6651057"/>
              <a:gd name="connsiteX29" fmla="*/ 3705727 w 5322771"/>
              <a:gd name="connsiteY29" fmla="*/ 1260910 h 6651057"/>
              <a:gd name="connsiteX30" fmla="*/ 2637322 w 5322771"/>
              <a:gd name="connsiteY30" fmla="*/ 1915428 h 6651057"/>
              <a:gd name="connsiteX31" fmla="*/ 1876927 w 5322771"/>
              <a:gd name="connsiteY31" fmla="*/ 1251285 h 6651057"/>
              <a:gd name="connsiteX32" fmla="*/ 1164657 w 5322771"/>
              <a:gd name="connsiteY32" fmla="*/ 2156059 h 6651057"/>
              <a:gd name="connsiteX33" fmla="*/ 1039529 w 5322771"/>
              <a:gd name="connsiteY33" fmla="*/ 2300438 h 6651057"/>
              <a:gd name="connsiteX34" fmla="*/ 1183908 w 5322771"/>
              <a:gd name="connsiteY34" fmla="*/ 2695074 h 6651057"/>
              <a:gd name="connsiteX35" fmla="*/ 741146 w 5322771"/>
              <a:gd name="connsiteY35" fmla="*/ 3128211 h 6651057"/>
              <a:gd name="connsiteX36" fmla="*/ 808522 w 5322771"/>
              <a:gd name="connsiteY36" fmla="*/ 3234089 h 6651057"/>
              <a:gd name="connsiteX37" fmla="*/ 1078030 w 5322771"/>
              <a:gd name="connsiteY37" fmla="*/ 3724977 h 6651057"/>
              <a:gd name="connsiteX38" fmla="*/ 1068405 w 5322771"/>
              <a:gd name="connsiteY38" fmla="*/ 3850106 h 6651057"/>
              <a:gd name="connsiteX39" fmla="*/ 1097280 w 5322771"/>
              <a:gd name="connsiteY39" fmla="*/ 4186990 h 6651057"/>
              <a:gd name="connsiteX40" fmla="*/ 885525 w 5322771"/>
              <a:gd name="connsiteY40" fmla="*/ 4812632 h 6651057"/>
              <a:gd name="connsiteX41" fmla="*/ 1203158 w 5322771"/>
              <a:gd name="connsiteY41" fmla="*/ 5207268 h 6651057"/>
              <a:gd name="connsiteX42" fmla="*/ 1174282 w 5322771"/>
              <a:gd name="connsiteY42" fmla="*/ 5265019 h 6651057"/>
              <a:gd name="connsiteX43" fmla="*/ 0 w 5322771"/>
              <a:gd name="connsiteY43" fmla="*/ 5890661 h 6651057"/>
              <a:gd name="connsiteX44" fmla="*/ 0 w 5322771"/>
              <a:gd name="connsiteY44" fmla="*/ 6073541 h 6651057"/>
              <a:gd name="connsiteX45" fmla="*/ 1029904 w 5322771"/>
              <a:gd name="connsiteY45" fmla="*/ 6217920 h 6651057"/>
              <a:gd name="connsiteX46" fmla="*/ 1078030 w 5322771"/>
              <a:gd name="connsiteY46" fmla="*/ 6410426 h 6651057"/>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3234089 w 5322771"/>
              <a:gd name="connsiteY16" fmla="*/ 6593306 h 6673742"/>
              <a:gd name="connsiteX17" fmla="*/ 3715352 w 5322771"/>
              <a:gd name="connsiteY17" fmla="*/ 6420051 h 6673742"/>
              <a:gd name="connsiteX18" fmla="*/ 4100362 w 5322771"/>
              <a:gd name="connsiteY18" fmla="*/ 6073541 h 6673742"/>
              <a:gd name="connsiteX19" fmla="*/ 4215866 w 5322771"/>
              <a:gd name="connsiteY19" fmla="*/ 5678906 h 6673742"/>
              <a:gd name="connsiteX20" fmla="*/ 3965609 w 5322771"/>
              <a:gd name="connsiteY20" fmla="*/ 5014762 h 6673742"/>
              <a:gd name="connsiteX21" fmla="*/ 3936733 w 5322771"/>
              <a:gd name="connsiteY21" fmla="*/ 4687504 h 6673742"/>
              <a:gd name="connsiteX22" fmla="*/ 4100362 w 5322771"/>
              <a:gd name="connsiteY22" fmla="*/ 4340994 h 6673742"/>
              <a:gd name="connsiteX23" fmla="*/ 4475748 w 5322771"/>
              <a:gd name="connsiteY23" fmla="*/ 3936733 h 6673742"/>
              <a:gd name="connsiteX24" fmla="*/ 4600876 w 5322771"/>
              <a:gd name="connsiteY24" fmla="*/ 3667226 h 6673742"/>
              <a:gd name="connsiteX25" fmla="*/ 4803007 w 5322771"/>
              <a:gd name="connsiteY25" fmla="*/ 3522847 h 6673742"/>
              <a:gd name="connsiteX26" fmla="*/ 5178392 w 5322771"/>
              <a:gd name="connsiteY26" fmla="*/ 2974207 h 6673742"/>
              <a:gd name="connsiteX27" fmla="*/ 5322771 w 5322771"/>
              <a:gd name="connsiteY27" fmla="*/ 1703672 h 6673742"/>
              <a:gd name="connsiteX28" fmla="*/ 5043638 w 5322771"/>
              <a:gd name="connsiteY28" fmla="*/ 1251285 h 6673742"/>
              <a:gd name="connsiteX29" fmla="*/ 4235116 w 5322771"/>
              <a:gd name="connsiteY29" fmla="*/ 0 h 6673742"/>
              <a:gd name="connsiteX30" fmla="*/ 3705727 w 5322771"/>
              <a:gd name="connsiteY30" fmla="*/ 1260910 h 6673742"/>
              <a:gd name="connsiteX31" fmla="*/ 2637322 w 5322771"/>
              <a:gd name="connsiteY31" fmla="*/ 1915428 h 6673742"/>
              <a:gd name="connsiteX32" fmla="*/ 1876927 w 5322771"/>
              <a:gd name="connsiteY32" fmla="*/ 1251285 h 6673742"/>
              <a:gd name="connsiteX33" fmla="*/ 1164657 w 5322771"/>
              <a:gd name="connsiteY33" fmla="*/ 2156059 h 6673742"/>
              <a:gd name="connsiteX34" fmla="*/ 1039529 w 5322771"/>
              <a:gd name="connsiteY34" fmla="*/ 2300438 h 6673742"/>
              <a:gd name="connsiteX35" fmla="*/ 1183908 w 5322771"/>
              <a:gd name="connsiteY35" fmla="*/ 2695074 h 6673742"/>
              <a:gd name="connsiteX36" fmla="*/ 741146 w 5322771"/>
              <a:gd name="connsiteY36" fmla="*/ 3128211 h 6673742"/>
              <a:gd name="connsiteX37" fmla="*/ 808522 w 5322771"/>
              <a:gd name="connsiteY37" fmla="*/ 3234089 h 6673742"/>
              <a:gd name="connsiteX38" fmla="*/ 1078030 w 5322771"/>
              <a:gd name="connsiteY38" fmla="*/ 3724977 h 6673742"/>
              <a:gd name="connsiteX39" fmla="*/ 1068405 w 5322771"/>
              <a:gd name="connsiteY39" fmla="*/ 3850106 h 6673742"/>
              <a:gd name="connsiteX40" fmla="*/ 1097280 w 5322771"/>
              <a:gd name="connsiteY40" fmla="*/ 4186990 h 6673742"/>
              <a:gd name="connsiteX41" fmla="*/ 885525 w 5322771"/>
              <a:gd name="connsiteY41" fmla="*/ 4812632 h 6673742"/>
              <a:gd name="connsiteX42" fmla="*/ 1203158 w 5322771"/>
              <a:gd name="connsiteY42" fmla="*/ 5207268 h 6673742"/>
              <a:gd name="connsiteX43" fmla="*/ 1174282 w 5322771"/>
              <a:gd name="connsiteY43" fmla="*/ 5265019 h 6673742"/>
              <a:gd name="connsiteX44" fmla="*/ 0 w 5322771"/>
              <a:gd name="connsiteY44" fmla="*/ 5890661 h 6673742"/>
              <a:gd name="connsiteX45" fmla="*/ 0 w 5322771"/>
              <a:gd name="connsiteY45" fmla="*/ 6073541 h 6673742"/>
              <a:gd name="connsiteX46" fmla="*/ 1029904 w 5322771"/>
              <a:gd name="connsiteY46" fmla="*/ 6217920 h 6673742"/>
              <a:gd name="connsiteX47" fmla="*/ 1078030 w 5322771"/>
              <a:gd name="connsiteY4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3234089 w 5322771"/>
              <a:gd name="connsiteY17" fmla="*/ 6593306 h 6673742"/>
              <a:gd name="connsiteX18" fmla="*/ 3715352 w 5322771"/>
              <a:gd name="connsiteY18" fmla="*/ 6420051 h 6673742"/>
              <a:gd name="connsiteX19" fmla="*/ 4100362 w 5322771"/>
              <a:gd name="connsiteY19" fmla="*/ 6073541 h 6673742"/>
              <a:gd name="connsiteX20" fmla="*/ 4215866 w 5322771"/>
              <a:gd name="connsiteY20" fmla="*/ 5678906 h 6673742"/>
              <a:gd name="connsiteX21" fmla="*/ 3965609 w 5322771"/>
              <a:gd name="connsiteY21" fmla="*/ 5014762 h 6673742"/>
              <a:gd name="connsiteX22" fmla="*/ 3936733 w 5322771"/>
              <a:gd name="connsiteY22" fmla="*/ 4687504 h 6673742"/>
              <a:gd name="connsiteX23" fmla="*/ 4100362 w 5322771"/>
              <a:gd name="connsiteY23" fmla="*/ 4340994 h 6673742"/>
              <a:gd name="connsiteX24" fmla="*/ 4475748 w 5322771"/>
              <a:gd name="connsiteY24" fmla="*/ 3936733 h 6673742"/>
              <a:gd name="connsiteX25" fmla="*/ 4600876 w 5322771"/>
              <a:gd name="connsiteY25" fmla="*/ 3667226 h 6673742"/>
              <a:gd name="connsiteX26" fmla="*/ 4803007 w 5322771"/>
              <a:gd name="connsiteY26" fmla="*/ 3522847 h 6673742"/>
              <a:gd name="connsiteX27" fmla="*/ 5178392 w 5322771"/>
              <a:gd name="connsiteY27" fmla="*/ 2974207 h 6673742"/>
              <a:gd name="connsiteX28" fmla="*/ 5322771 w 5322771"/>
              <a:gd name="connsiteY28" fmla="*/ 1703672 h 6673742"/>
              <a:gd name="connsiteX29" fmla="*/ 5043638 w 5322771"/>
              <a:gd name="connsiteY29" fmla="*/ 1251285 h 6673742"/>
              <a:gd name="connsiteX30" fmla="*/ 4235116 w 5322771"/>
              <a:gd name="connsiteY30" fmla="*/ 0 h 6673742"/>
              <a:gd name="connsiteX31" fmla="*/ 3705727 w 5322771"/>
              <a:gd name="connsiteY31" fmla="*/ 1260910 h 6673742"/>
              <a:gd name="connsiteX32" fmla="*/ 2637322 w 5322771"/>
              <a:gd name="connsiteY32" fmla="*/ 1915428 h 6673742"/>
              <a:gd name="connsiteX33" fmla="*/ 1876927 w 5322771"/>
              <a:gd name="connsiteY33" fmla="*/ 1251285 h 6673742"/>
              <a:gd name="connsiteX34" fmla="*/ 1164657 w 5322771"/>
              <a:gd name="connsiteY34" fmla="*/ 2156059 h 6673742"/>
              <a:gd name="connsiteX35" fmla="*/ 1039529 w 5322771"/>
              <a:gd name="connsiteY35" fmla="*/ 2300438 h 6673742"/>
              <a:gd name="connsiteX36" fmla="*/ 1183908 w 5322771"/>
              <a:gd name="connsiteY36" fmla="*/ 2695074 h 6673742"/>
              <a:gd name="connsiteX37" fmla="*/ 741146 w 5322771"/>
              <a:gd name="connsiteY37" fmla="*/ 3128211 h 6673742"/>
              <a:gd name="connsiteX38" fmla="*/ 808522 w 5322771"/>
              <a:gd name="connsiteY38" fmla="*/ 3234089 h 6673742"/>
              <a:gd name="connsiteX39" fmla="*/ 1078030 w 5322771"/>
              <a:gd name="connsiteY39" fmla="*/ 3724977 h 6673742"/>
              <a:gd name="connsiteX40" fmla="*/ 1068405 w 5322771"/>
              <a:gd name="connsiteY40" fmla="*/ 3850106 h 6673742"/>
              <a:gd name="connsiteX41" fmla="*/ 1097280 w 5322771"/>
              <a:gd name="connsiteY41" fmla="*/ 4186990 h 6673742"/>
              <a:gd name="connsiteX42" fmla="*/ 885525 w 5322771"/>
              <a:gd name="connsiteY42" fmla="*/ 4812632 h 6673742"/>
              <a:gd name="connsiteX43" fmla="*/ 1203158 w 5322771"/>
              <a:gd name="connsiteY43" fmla="*/ 5207268 h 6673742"/>
              <a:gd name="connsiteX44" fmla="*/ 1174282 w 5322771"/>
              <a:gd name="connsiteY44" fmla="*/ 5265019 h 6673742"/>
              <a:gd name="connsiteX45" fmla="*/ 0 w 5322771"/>
              <a:gd name="connsiteY45" fmla="*/ 5890661 h 6673742"/>
              <a:gd name="connsiteX46" fmla="*/ 0 w 5322771"/>
              <a:gd name="connsiteY46" fmla="*/ 6073541 h 6673742"/>
              <a:gd name="connsiteX47" fmla="*/ 1029904 w 5322771"/>
              <a:gd name="connsiteY47" fmla="*/ 6217920 h 6673742"/>
              <a:gd name="connsiteX48" fmla="*/ 1078030 w 5322771"/>
              <a:gd name="connsiteY4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234089 w 5322771"/>
              <a:gd name="connsiteY18" fmla="*/ 6593306 h 6673742"/>
              <a:gd name="connsiteX19" fmla="*/ 3715352 w 5322771"/>
              <a:gd name="connsiteY19" fmla="*/ 6420051 h 6673742"/>
              <a:gd name="connsiteX20" fmla="*/ 4100362 w 5322771"/>
              <a:gd name="connsiteY20" fmla="*/ 6073541 h 6673742"/>
              <a:gd name="connsiteX21" fmla="*/ 4215866 w 5322771"/>
              <a:gd name="connsiteY21" fmla="*/ 5678906 h 6673742"/>
              <a:gd name="connsiteX22" fmla="*/ 3965609 w 5322771"/>
              <a:gd name="connsiteY22" fmla="*/ 5014762 h 6673742"/>
              <a:gd name="connsiteX23" fmla="*/ 3936733 w 5322771"/>
              <a:gd name="connsiteY23" fmla="*/ 4687504 h 6673742"/>
              <a:gd name="connsiteX24" fmla="*/ 4100362 w 5322771"/>
              <a:gd name="connsiteY24" fmla="*/ 4340994 h 6673742"/>
              <a:gd name="connsiteX25" fmla="*/ 4475748 w 5322771"/>
              <a:gd name="connsiteY25" fmla="*/ 3936733 h 6673742"/>
              <a:gd name="connsiteX26" fmla="*/ 4600876 w 5322771"/>
              <a:gd name="connsiteY26" fmla="*/ 3667226 h 6673742"/>
              <a:gd name="connsiteX27" fmla="*/ 4803007 w 5322771"/>
              <a:gd name="connsiteY27" fmla="*/ 3522847 h 6673742"/>
              <a:gd name="connsiteX28" fmla="*/ 5178392 w 5322771"/>
              <a:gd name="connsiteY28" fmla="*/ 2974207 h 6673742"/>
              <a:gd name="connsiteX29" fmla="*/ 5322771 w 5322771"/>
              <a:gd name="connsiteY29" fmla="*/ 1703672 h 6673742"/>
              <a:gd name="connsiteX30" fmla="*/ 5043638 w 5322771"/>
              <a:gd name="connsiteY30" fmla="*/ 1251285 h 6673742"/>
              <a:gd name="connsiteX31" fmla="*/ 4235116 w 5322771"/>
              <a:gd name="connsiteY31" fmla="*/ 0 h 6673742"/>
              <a:gd name="connsiteX32" fmla="*/ 3705727 w 5322771"/>
              <a:gd name="connsiteY32" fmla="*/ 1260910 h 6673742"/>
              <a:gd name="connsiteX33" fmla="*/ 2637322 w 5322771"/>
              <a:gd name="connsiteY33" fmla="*/ 1915428 h 6673742"/>
              <a:gd name="connsiteX34" fmla="*/ 1876927 w 5322771"/>
              <a:gd name="connsiteY34" fmla="*/ 1251285 h 6673742"/>
              <a:gd name="connsiteX35" fmla="*/ 1164657 w 5322771"/>
              <a:gd name="connsiteY35" fmla="*/ 2156059 h 6673742"/>
              <a:gd name="connsiteX36" fmla="*/ 1039529 w 5322771"/>
              <a:gd name="connsiteY36" fmla="*/ 2300438 h 6673742"/>
              <a:gd name="connsiteX37" fmla="*/ 1183908 w 5322771"/>
              <a:gd name="connsiteY37" fmla="*/ 2695074 h 6673742"/>
              <a:gd name="connsiteX38" fmla="*/ 741146 w 5322771"/>
              <a:gd name="connsiteY38" fmla="*/ 3128211 h 6673742"/>
              <a:gd name="connsiteX39" fmla="*/ 808522 w 5322771"/>
              <a:gd name="connsiteY39" fmla="*/ 3234089 h 6673742"/>
              <a:gd name="connsiteX40" fmla="*/ 1078030 w 5322771"/>
              <a:gd name="connsiteY40" fmla="*/ 3724977 h 6673742"/>
              <a:gd name="connsiteX41" fmla="*/ 1068405 w 5322771"/>
              <a:gd name="connsiteY41" fmla="*/ 3850106 h 6673742"/>
              <a:gd name="connsiteX42" fmla="*/ 1097280 w 5322771"/>
              <a:gd name="connsiteY42" fmla="*/ 4186990 h 6673742"/>
              <a:gd name="connsiteX43" fmla="*/ 885525 w 5322771"/>
              <a:gd name="connsiteY43" fmla="*/ 4812632 h 6673742"/>
              <a:gd name="connsiteX44" fmla="*/ 1203158 w 5322771"/>
              <a:gd name="connsiteY44" fmla="*/ 5207268 h 6673742"/>
              <a:gd name="connsiteX45" fmla="*/ 1174282 w 5322771"/>
              <a:gd name="connsiteY45" fmla="*/ 5265019 h 6673742"/>
              <a:gd name="connsiteX46" fmla="*/ 0 w 5322771"/>
              <a:gd name="connsiteY46" fmla="*/ 5890661 h 6673742"/>
              <a:gd name="connsiteX47" fmla="*/ 0 w 5322771"/>
              <a:gd name="connsiteY47" fmla="*/ 6073541 h 6673742"/>
              <a:gd name="connsiteX48" fmla="*/ 1029904 w 5322771"/>
              <a:gd name="connsiteY48" fmla="*/ 6217920 h 6673742"/>
              <a:gd name="connsiteX49" fmla="*/ 1078030 w 5322771"/>
              <a:gd name="connsiteY4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34089 w 5322771"/>
              <a:gd name="connsiteY19" fmla="*/ 6593306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715352 w 5322771"/>
              <a:gd name="connsiteY21" fmla="*/ 6420051 h 6673742"/>
              <a:gd name="connsiteX22" fmla="*/ 4100362 w 5322771"/>
              <a:gd name="connsiteY22" fmla="*/ 6073541 h 6673742"/>
              <a:gd name="connsiteX23" fmla="*/ 4215866 w 5322771"/>
              <a:gd name="connsiteY23" fmla="*/ 5678906 h 6673742"/>
              <a:gd name="connsiteX24" fmla="*/ 3965609 w 5322771"/>
              <a:gd name="connsiteY24" fmla="*/ 5014762 h 6673742"/>
              <a:gd name="connsiteX25" fmla="*/ 3936733 w 5322771"/>
              <a:gd name="connsiteY25" fmla="*/ 4687504 h 6673742"/>
              <a:gd name="connsiteX26" fmla="*/ 4100362 w 5322771"/>
              <a:gd name="connsiteY26" fmla="*/ 4340994 h 6673742"/>
              <a:gd name="connsiteX27" fmla="*/ 4475748 w 5322771"/>
              <a:gd name="connsiteY27" fmla="*/ 3936733 h 6673742"/>
              <a:gd name="connsiteX28" fmla="*/ 4600876 w 5322771"/>
              <a:gd name="connsiteY28" fmla="*/ 3667226 h 6673742"/>
              <a:gd name="connsiteX29" fmla="*/ 4803007 w 5322771"/>
              <a:gd name="connsiteY29" fmla="*/ 3522847 h 6673742"/>
              <a:gd name="connsiteX30" fmla="*/ 5178392 w 5322771"/>
              <a:gd name="connsiteY30" fmla="*/ 2974207 h 6673742"/>
              <a:gd name="connsiteX31" fmla="*/ 5322771 w 5322771"/>
              <a:gd name="connsiteY31" fmla="*/ 1703672 h 6673742"/>
              <a:gd name="connsiteX32" fmla="*/ 5043638 w 5322771"/>
              <a:gd name="connsiteY32" fmla="*/ 1251285 h 6673742"/>
              <a:gd name="connsiteX33" fmla="*/ 4235116 w 5322771"/>
              <a:gd name="connsiteY33" fmla="*/ 0 h 6673742"/>
              <a:gd name="connsiteX34" fmla="*/ 3705727 w 5322771"/>
              <a:gd name="connsiteY34" fmla="*/ 1260910 h 6673742"/>
              <a:gd name="connsiteX35" fmla="*/ 2637322 w 5322771"/>
              <a:gd name="connsiteY35" fmla="*/ 1915428 h 6673742"/>
              <a:gd name="connsiteX36" fmla="*/ 1876927 w 5322771"/>
              <a:gd name="connsiteY36" fmla="*/ 1251285 h 6673742"/>
              <a:gd name="connsiteX37" fmla="*/ 1164657 w 5322771"/>
              <a:gd name="connsiteY37" fmla="*/ 2156059 h 6673742"/>
              <a:gd name="connsiteX38" fmla="*/ 1039529 w 5322771"/>
              <a:gd name="connsiteY38" fmla="*/ 2300438 h 6673742"/>
              <a:gd name="connsiteX39" fmla="*/ 1183908 w 5322771"/>
              <a:gd name="connsiteY39" fmla="*/ 2695074 h 6673742"/>
              <a:gd name="connsiteX40" fmla="*/ 741146 w 5322771"/>
              <a:gd name="connsiteY40" fmla="*/ 3128211 h 6673742"/>
              <a:gd name="connsiteX41" fmla="*/ 808522 w 5322771"/>
              <a:gd name="connsiteY41" fmla="*/ 3234089 h 6673742"/>
              <a:gd name="connsiteX42" fmla="*/ 1078030 w 5322771"/>
              <a:gd name="connsiteY42" fmla="*/ 3724977 h 6673742"/>
              <a:gd name="connsiteX43" fmla="*/ 1068405 w 5322771"/>
              <a:gd name="connsiteY43" fmla="*/ 3850106 h 6673742"/>
              <a:gd name="connsiteX44" fmla="*/ 1097280 w 5322771"/>
              <a:gd name="connsiteY44" fmla="*/ 4186990 h 6673742"/>
              <a:gd name="connsiteX45" fmla="*/ 885525 w 5322771"/>
              <a:gd name="connsiteY45" fmla="*/ 4812632 h 6673742"/>
              <a:gd name="connsiteX46" fmla="*/ 1203158 w 5322771"/>
              <a:gd name="connsiteY46" fmla="*/ 5207268 h 6673742"/>
              <a:gd name="connsiteX47" fmla="*/ 1174282 w 5322771"/>
              <a:gd name="connsiteY47" fmla="*/ 5265019 h 6673742"/>
              <a:gd name="connsiteX48" fmla="*/ 0 w 5322771"/>
              <a:gd name="connsiteY48" fmla="*/ 5890661 h 6673742"/>
              <a:gd name="connsiteX49" fmla="*/ 0 w 5322771"/>
              <a:gd name="connsiteY49" fmla="*/ 6073541 h 6673742"/>
              <a:gd name="connsiteX50" fmla="*/ 1029904 w 5322771"/>
              <a:gd name="connsiteY50" fmla="*/ 6217920 h 6673742"/>
              <a:gd name="connsiteX51" fmla="*/ 1078030 w 5322771"/>
              <a:gd name="connsiteY5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79546 w 5322771"/>
              <a:gd name="connsiteY21" fmla="*/ 6547535 h 6673742"/>
              <a:gd name="connsiteX22" fmla="*/ 3715352 w 5322771"/>
              <a:gd name="connsiteY22" fmla="*/ 6420051 h 6673742"/>
              <a:gd name="connsiteX23" fmla="*/ 4100362 w 5322771"/>
              <a:gd name="connsiteY23" fmla="*/ 6073541 h 6673742"/>
              <a:gd name="connsiteX24" fmla="*/ 4215866 w 5322771"/>
              <a:gd name="connsiteY24" fmla="*/ 5678906 h 6673742"/>
              <a:gd name="connsiteX25" fmla="*/ 3965609 w 5322771"/>
              <a:gd name="connsiteY25" fmla="*/ 5014762 h 6673742"/>
              <a:gd name="connsiteX26" fmla="*/ 3936733 w 5322771"/>
              <a:gd name="connsiteY26" fmla="*/ 4687504 h 6673742"/>
              <a:gd name="connsiteX27" fmla="*/ 4100362 w 5322771"/>
              <a:gd name="connsiteY27" fmla="*/ 4340994 h 6673742"/>
              <a:gd name="connsiteX28" fmla="*/ 4475748 w 5322771"/>
              <a:gd name="connsiteY28" fmla="*/ 3936733 h 6673742"/>
              <a:gd name="connsiteX29" fmla="*/ 4600876 w 5322771"/>
              <a:gd name="connsiteY29" fmla="*/ 3667226 h 6673742"/>
              <a:gd name="connsiteX30" fmla="*/ 4803007 w 5322771"/>
              <a:gd name="connsiteY30" fmla="*/ 3522847 h 6673742"/>
              <a:gd name="connsiteX31" fmla="*/ 5178392 w 5322771"/>
              <a:gd name="connsiteY31" fmla="*/ 2974207 h 6673742"/>
              <a:gd name="connsiteX32" fmla="*/ 5322771 w 5322771"/>
              <a:gd name="connsiteY32" fmla="*/ 1703672 h 6673742"/>
              <a:gd name="connsiteX33" fmla="*/ 5043638 w 5322771"/>
              <a:gd name="connsiteY33" fmla="*/ 1251285 h 6673742"/>
              <a:gd name="connsiteX34" fmla="*/ 4235116 w 5322771"/>
              <a:gd name="connsiteY34" fmla="*/ 0 h 6673742"/>
              <a:gd name="connsiteX35" fmla="*/ 3705727 w 5322771"/>
              <a:gd name="connsiteY35" fmla="*/ 1260910 h 6673742"/>
              <a:gd name="connsiteX36" fmla="*/ 2637322 w 5322771"/>
              <a:gd name="connsiteY36" fmla="*/ 1915428 h 6673742"/>
              <a:gd name="connsiteX37" fmla="*/ 1876927 w 5322771"/>
              <a:gd name="connsiteY37" fmla="*/ 1251285 h 6673742"/>
              <a:gd name="connsiteX38" fmla="*/ 1164657 w 5322771"/>
              <a:gd name="connsiteY38" fmla="*/ 2156059 h 6673742"/>
              <a:gd name="connsiteX39" fmla="*/ 1039529 w 5322771"/>
              <a:gd name="connsiteY39" fmla="*/ 2300438 h 6673742"/>
              <a:gd name="connsiteX40" fmla="*/ 1183908 w 5322771"/>
              <a:gd name="connsiteY40" fmla="*/ 2695074 h 6673742"/>
              <a:gd name="connsiteX41" fmla="*/ 741146 w 5322771"/>
              <a:gd name="connsiteY41" fmla="*/ 3128211 h 6673742"/>
              <a:gd name="connsiteX42" fmla="*/ 808522 w 5322771"/>
              <a:gd name="connsiteY42" fmla="*/ 3234089 h 6673742"/>
              <a:gd name="connsiteX43" fmla="*/ 1078030 w 5322771"/>
              <a:gd name="connsiteY43" fmla="*/ 3724977 h 6673742"/>
              <a:gd name="connsiteX44" fmla="*/ 1068405 w 5322771"/>
              <a:gd name="connsiteY44" fmla="*/ 3850106 h 6673742"/>
              <a:gd name="connsiteX45" fmla="*/ 1097280 w 5322771"/>
              <a:gd name="connsiteY45" fmla="*/ 4186990 h 6673742"/>
              <a:gd name="connsiteX46" fmla="*/ 885525 w 5322771"/>
              <a:gd name="connsiteY46" fmla="*/ 4812632 h 6673742"/>
              <a:gd name="connsiteX47" fmla="*/ 1203158 w 5322771"/>
              <a:gd name="connsiteY47" fmla="*/ 5207268 h 6673742"/>
              <a:gd name="connsiteX48" fmla="*/ 1174282 w 5322771"/>
              <a:gd name="connsiteY48" fmla="*/ 5265019 h 6673742"/>
              <a:gd name="connsiteX49" fmla="*/ 0 w 5322771"/>
              <a:gd name="connsiteY49" fmla="*/ 5890661 h 6673742"/>
              <a:gd name="connsiteX50" fmla="*/ 0 w 5322771"/>
              <a:gd name="connsiteY50" fmla="*/ 6073541 h 6673742"/>
              <a:gd name="connsiteX51" fmla="*/ 1029904 w 5322771"/>
              <a:gd name="connsiteY51" fmla="*/ 6217920 h 6673742"/>
              <a:gd name="connsiteX52" fmla="*/ 1078030 w 5322771"/>
              <a:gd name="connsiteY5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5352 w 5322771"/>
              <a:gd name="connsiteY23" fmla="*/ 6420051 h 6673742"/>
              <a:gd name="connsiteX24" fmla="*/ 4100362 w 5322771"/>
              <a:gd name="connsiteY24" fmla="*/ 6073541 h 6673742"/>
              <a:gd name="connsiteX25" fmla="*/ 4215866 w 5322771"/>
              <a:gd name="connsiteY25" fmla="*/ 5678906 h 6673742"/>
              <a:gd name="connsiteX26" fmla="*/ 3965609 w 5322771"/>
              <a:gd name="connsiteY26" fmla="*/ 5014762 h 6673742"/>
              <a:gd name="connsiteX27" fmla="*/ 3936733 w 5322771"/>
              <a:gd name="connsiteY27" fmla="*/ 4687504 h 6673742"/>
              <a:gd name="connsiteX28" fmla="*/ 4100362 w 5322771"/>
              <a:gd name="connsiteY28" fmla="*/ 4340994 h 6673742"/>
              <a:gd name="connsiteX29" fmla="*/ 4475748 w 5322771"/>
              <a:gd name="connsiteY29" fmla="*/ 3936733 h 6673742"/>
              <a:gd name="connsiteX30" fmla="*/ 4600876 w 5322771"/>
              <a:gd name="connsiteY30" fmla="*/ 3667226 h 6673742"/>
              <a:gd name="connsiteX31" fmla="*/ 4803007 w 5322771"/>
              <a:gd name="connsiteY31" fmla="*/ 3522847 h 6673742"/>
              <a:gd name="connsiteX32" fmla="*/ 5178392 w 5322771"/>
              <a:gd name="connsiteY32" fmla="*/ 2974207 h 6673742"/>
              <a:gd name="connsiteX33" fmla="*/ 5322771 w 5322771"/>
              <a:gd name="connsiteY33" fmla="*/ 1703672 h 6673742"/>
              <a:gd name="connsiteX34" fmla="*/ 5043638 w 5322771"/>
              <a:gd name="connsiteY34" fmla="*/ 1251285 h 6673742"/>
              <a:gd name="connsiteX35" fmla="*/ 4235116 w 5322771"/>
              <a:gd name="connsiteY35" fmla="*/ 0 h 6673742"/>
              <a:gd name="connsiteX36" fmla="*/ 3705727 w 5322771"/>
              <a:gd name="connsiteY36" fmla="*/ 1260910 h 6673742"/>
              <a:gd name="connsiteX37" fmla="*/ 2637322 w 5322771"/>
              <a:gd name="connsiteY37" fmla="*/ 1915428 h 6673742"/>
              <a:gd name="connsiteX38" fmla="*/ 1876927 w 5322771"/>
              <a:gd name="connsiteY38" fmla="*/ 1251285 h 6673742"/>
              <a:gd name="connsiteX39" fmla="*/ 1164657 w 5322771"/>
              <a:gd name="connsiteY39" fmla="*/ 2156059 h 6673742"/>
              <a:gd name="connsiteX40" fmla="*/ 1039529 w 5322771"/>
              <a:gd name="connsiteY40" fmla="*/ 2300438 h 6673742"/>
              <a:gd name="connsiteX41" fmla="*/ 1183908 w 5322771"/>
              <a:gd name="connsiteY41" fmla="*/ 2695074 h 6673742"/>
              <a:gd name="connsiteX42" fmla="*/ 741146 w 5322771"/>
              <a:gd name="connsiteY42" fmla="*/ 3128211 h 6673742"/>
              <a:gd name="connsiteX43" fmla="*/ 808522 w 5322771"/>
              <a:gd name="connsiteY43" fmla="*/ 3234089 h 6673742"/>
              <a:gd name="connsiteX44" fmla="*/ 1078030 w 5322771"/>
              <a:gd name="connsiteY44" fmla="*/ 3724977 h 6673742"/>
              <a:gd name="connsiteX45" fmla="*/ 1068405 w 5322771"/>
              <a:gd name="connsiteY45" fmla="*/ 3850106 h 6673742"/>
              <a:gd name="connsiteX46" fmla="*/ 1097280 w 5322771"/>
              <a:gd name="connsiteY46" fmla="*/ 4186990 h 6673742"/>
              <a:gd name="connsiteX47" fmla="*/ 885525 w 5322771"/>
              <a:gd name="connsiteY47" fmla="*/ 4812632 h 6673742"/>
              <a:gd name="connsiteX48" fmla="*/ 1203158 w 5322771"/>
              <a:gd name="connsiteY48" fmla="*/ 5207268 h 6673742"/>
              <a:gd name="connsiteX49" fmla="*/ 1174282 w 5322771"/>
              <a:gd name="connsiteY49" fmla="*/ 5265019 h 6673742"/>
              <a:gd name="connsiteX50" fmla="*/ 0 w 5322771"/>
              <a:gd name="connsiteY50" fmla="*/ 5890661 h 6673742"/>
              <a:gd name="connsiteX51" fmla="*/ 0 w 5322771"/>
              <a:gd name="connsiteY51" fmla="*/ 6073541 h 6673742"/>
              <a:gd name="connsiteX52" fmla="*/ 1029904 w 5322771"/>
              <a:gd name="connsiteY52" fmla="*/ 6217920 h 6673742"/>
              <a:gd name="connsiteX53" fmla="*/ 1078030 w 5322771"/>
              <a:gd name="connsiteY5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4100362 w 5322771"/>
              <a:gd name="connsiteY25" fmla="*/ 6073541 h 6673742"/>
              <a:gd name="connsiteX26" fmla="*/ 4215866 w 5322771"/>
              <a:gd name="connsiteY26" fmla="*/ 5678906 h 6673742"/>
              <a:gd name="connsiteX27" fmla="*/ 3965609 w 5322771"/>
              <a:gd name="connsiteY27" fmla="*/ 5014762 h 6673742"/>
              <a:gd name="connsiteX28" fmla="*/ 3936733 w 5322771"/>
              <a:gd name="connsiteY28" fmla="*/ 4687504 h 6673742"/>
              <a:gd name="connsiteX29" fmla="*/ 4100362 w 5322771"/>
              <a:gd name="connsiteY29" fmla="*/ 4340994 h 6673742"/>
              <a:gd name="connsiteX30" fmla="*/ 4475748 w 5322771"/>
              <a:gd name="connsiteY30" fmla="*/ 3936733 h 6673742"/>
              <a:gd name="connsiteX31" fmla="*/ 4600876 w 5322771"/>
              <a:gd name="connsiteY31" fmla="*/ 3667226 h 6673742"/>
              <a:gd name="connsiteX32" fmla="*/ 4803007 w 5322771"/>
              <a:gd name="connsiteY32" fmla="*/ 3522847 h 6673742"/>
              <a:gd name="connsiteX33" fmla="*/ 5178392 w 5322771"/>
              <a:gd name="connsiteY33" fmla="*/ 2974207 h 6673742"/>
              <a:gd name="connsiteX34" fmla="*/ 5322771 w 5322771"/>
              <a:gd name="connsiteY34" fmla="*/ 1703672 h 6673742"/>
              <a:gd name="connsiteX35" fmla="*/ 5043638 w 5322771"/>
              <a:gd name="connsiteY35" fmla="*/ 1251285 h 6673742"/>
              <a:gd name="connsiteX36" fmla="*/ 4235116 w 5322771"/>
              <a:gd name="connsiteY36" fmla="*/ 0 h 6673742"/>
              <a:gd name="connsiteX37" fmla="*/ 3705727 w 5322771"/>
              <a:gd name="connsiteY37" fmla="*/ 1260910 h 6673742"/>
              <a:gd name="connsiteX38" fmla="*/ 2637322 w 5322771"/>
              <a:gd name="connsiteY38" fmla="*/ 1915428 h 6673742"/>
              <a:gd name="connsiteX39" fmla="*/ 1876927 w 5322771"/>
              <a:gd name="connsiteY39" fmla="*/ 1251285 h 6673742"/>
              <a:gd name="connsiteX40" fmla="*/ 1164657 w 5322771"/>
              <a:gd name="connsiteY40" fmla="*/ 2156059 h 6673742"/>
              <a:gd name="connsiteX41" fmla="*/ 1039529 w 5322771"/>
              <a:gd name="connsiteY41" fmla="*/ 2300438 h 6673742"/>
              <a:gd name="connsiteX42" fmla="*/ 1183908 w 5322771"/>
              <a:gd name="connsiteY42" fmla="*/ 2695074 h 6673742"/>
              <a:gd name="connsiteX43" fmla="*/ 741146 w 5322771"/>
              <a:gd name="connsiteY43" fmla="*/ 3128211 h 6673742"/>
              <a:gd name="connsiteX44" fmla="*/ 808522 w 5322771"/>
              <a:gd name="connsiteY44" fmla="*/ 3234089 h 6673742"/>
              <a:gd name="connsiteX45" fmla="*/ 1078030 w 5322771"/>
              <a:gd name="connsiteY45" fmla="*/ 3724977 h 6673742"/>
              <a:gd name="connsiteX46" fmla="*/ 1068405 w 5322771"/>
              <a:gd name="connsiteY46" fmla="*/ 3850106 h 6673742"/>
              <a:gd name="connsiteX47" fmla="*/ 1097280 w 5322771"/>
              <a:gd name="connsiteY47" fmla="*/ 4186990 h 6673742"/>
              <a:gd name="connsiteX48" fmla="*/ 885525 w 5322771"/>
              <a:gd name="connsiteY48" fmla="*/ 4812632 h 6673742"/>
              <a:gd name="connsiteX49" fmla="*/ 1203158 w 5322771"/>
              <a:gd name="connsiteY49" fmla="*/ 5207268 h 6673742"/>
              <a:gd name="connsiteX50" fmla="*/ 1174282 w 5322771"/>
              <a:gd name="connsiteY50" fmla="*/ 5265019 h 6673742"/>
              <a:gd name="connsiteX51" fmla="*/ 0 w 5322771"/>
              <a:gd name="connsiteY51" fmla="*/ 5890661 h 6673742"/>
              <a:gd name="connsiteX52" fmla="*/ 0 w 5322771"/>
              <a:gd name="connsiteY52" fmla="*/ 6073541 h 6673742"/>
              <a:gd name="connsiteX53" fmla="*/ 1029904 w 5322771"/>
              <a:gd name="connsiteY53" fmla="*/ 6217920 h 6673742"/>
              <a:gd name="connsiteX54" fmla="*/ 1078030 w 5322771"/>
              <a:gd name="connsiteY5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4100362 w 5322771"/>
              <a:gd name="connsiteY26" fmla="*/ 6073541 h 6673742"/>
              <a:gd name="connsiteX27" fmla="*/ 4215866 w 5322771"/>
              <a:gd name="connsiteY27" fmla="*/ 5678906 h 6673742"/>
              <a:gd name="connsiteX28" fmla="*/ 3965609 w 5322771"/>
              <a:gd name="connsiteY28" fmla="*/ 5014762 h 6673742"/>
              <a:gd name="connsiteX29" fmla="*/ 3936733 w 5322771"/>
              <a:gd name="connsiteY29" fmla="*/ 4687504 h 6673742"/>
              <a:gd name="connsiteX30" fmla="*/ 4100362 w 5322771"/>
              <a:gd name="connsiteY30" fmla="*/ 4340994 h 6673742"/>
              <a:gd name="connsiteX31" fmla="*/ 4475748 w 5322771"/>
              <a:gd name="connsiteY31" fmla="*/ 3936733 h 6673742"/>
              <a:gd name="connsiteX32" fmla="*/ 4600876 w 5322771"/>
              <a:gd name="connsiteY32" fmla="*/ 3667226 h 6673742"/>
              <a:gd name="connsiteX33" fmla="*/ 4803007 w 5322771"/>
              <a:gd name="connsiteY33" fmla="*/ 3522847 h 6673742"/>
              <a:gd name="connsiteX34" fmla="*/ 5178392 w 5322771"/>
              <a:gd name="connsiteY34" fmla="*/ 2974207 h 6673742"/>
              <a:gd name="connsiteX35" fmla="*/ 5322771 w 5322771"/>
              <a:gd name="connsiteY35" fmla="*/ 1703672 h 6673742"/>
              <a:gd name="connsiteX36" fmla="*/ 5043638 w 5322771"/>
              <a:gd name="connsiteY36" fmla="*/ 1251285 h 6673742"/>
              <a:gd name="connsiteX37" fmla="*/ 4235116 w 5322771"/>
              <a:gd name="connsiteY37" fmla="*/ 0 h 6673742"/>
              <a:gd name="connsiteX38" fmla="*/ 3705727 w 5322771"/>
              <a:gd name="connsiteY38" fmla="*/ 1260910 h 6673742"/>
              <a:gd name="connsiteX39" fmla="*/ 2637322 w 5322771"/>
              <a:gd name="connsiteY39" fmla="*/ 1915428 h 6673742"/>
              <a:gd name="connsiteX40" fmla="*/ 1876927 w 5322771"/>
              <a:gd name="connsiteY40" fmla="*/ 1251285 h 6673742"/>
              <a:gd name="connsiteX41" fmla="*/ 1164657 w 5322771"/>
              <a:gd name="connsiteY41" fmla="*/ 2156059 h 6673742"/>
              <a:gd name="connsiteX42" fmla="*/ 1039529 w 5322771"/>
              <a:gd name="connsiteY42" fmla="*/ 2300438 h 6673742"/>
              <a:gd name="connsiteX43" fmla="*/ 1183908 w 5322771"/>
              <a:gd name="connsiteY43" fmla="*/ 2695074 h 6673742"/>
              <a:gd name="connsiteX44" fmla="*/ 741146 w 5322771"/>
              <a:gd name="connsiteY44" fmla="*/ 3128211 h 6673742"/>
              <a:gd name="connsiteX45" fmla="*/ 808522 w 5322771"/>
              <a:gd name="connsiteY45" fmla="*/ 3234089 h 6673742"/>
              <a:gd name="connsiteX46" fmla="*/ 1078030 w 5322771"/>
              <a:gd name="connsiteY46" fmla="*/ 3724977 h 6673742"/>
              <a:gd name="connsiteX47" fmla="*/ 1068405 w 5322771"/>
              <a:gd name="connsiteY47" fmla="*/ 3850106 h 6673742"/>
              <a:gd name="connsiteX48" fmla="*/ 1097280 w 5322771"/>
              <a:gd name="connsiteY48" fmla="*/ 4186990 h 6673742"/>
              <a:gd name="connsiteX49" fmla="*/ 885525 w 5322771"/>
              <a:gd name="connsiteY49" fmla="*/ 4812632 h 6673742"/>
              <a:gd name="connsiteX50" fmla="*/ 1203158 w 5322771"/>
              <a:gd name="connsiteY50" fmla="*/ 5207268 h 6673742"/>
              <a:gd name="connsiteX51" fmla="*/ 1174282 w 5322771"/>
              <a:gd name="connsiteY51" fmla="*/ 5265019 h 6673742"/>
              <a:gd name="connsiteX52" fmla="*/ 0 w 5322771"/>
              <a:gd name="connsiteY52" fmla="*/ 5890661 h 6673742"/>
              <a:gd name="connsiteX53" fmla="*/ 0 w 5322771"/>
              <a:gd name="connsiteY53" fmla="*/ 6073541 h 6673742"/>
              <a:gd name="connsiteX54" fmla="*/ 1029904 w 5322771"/>
              <a:gd name="connsiteY54" fmla="*/ 6217920 h 6673742"/>
              <a:gd name="connsiteX55" fmla="*/ 1078030 w 5322771"/>
              <a:gd name="connsiteY5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922446 w 5322771"/>
              <a:gd name="connsiteY26" fmla="*/ 6361797 h 6673742"/>
              <a:gd name="connsiteX27" fmla="*/ 4100362 w 5322771"/>
              <a:gd name="connsiteY27" fmla="*/ 6073541 h 6673742"/>
              <a:gd name="connsiteX28" fmla="*/ 4215866 w 5322771"/>
              <a:gd name="connsiteY28" fmla="*/ 5678906 h 6673742"/>
              <a:gd name="connsiteX29" fmla="*/ 3965609 w 5322771"/>
              <a:gd name="connsiteY29" fmla="*/ 5014762 h 6673742"/>
              <a:gd name="connsiteX30" fmla="*/ 3936733 w 5322771"/>
              <a:gd name="connsiteY30" fmla="*/ 4687504 h 6673742"/>
              <a:gd name="connsiteX31" fmla="*/ 4100362 w 5322771"/>
              <a:gd name="connsiteY31" fmla="*/ 4340994 h 6673742"/>
              <a:gd name="connsiteX32" fmla="*/ 4475748 w 5322771"/>
              <a:gd name="connsiteY32" fmla="*/ 3936733 h 6673742"/>
              <a:gd name="connsiteX33" fmla="*/ 4600876 w 5322771"/>
              <a:gd name="connsiteY33" fmla="*/ 3667226 h 6673742"/>
              <a:gd name="connsiteX34" fmla="*/ 4803007 w 5322771"/>
              <a:gd name="connsiteY34" fmla="*/ 3522847 h 6673742"/>
              <a:gd name="connsiteX35" fmla="*/ 5178392 w 5322771"/>
              <a:gd name="connsiteY35" fmla="*/ 2974207 h 6673742"/>
              <a:gd name="connsiteX36" fmla="*/ 5322771 w 5322771"/>
              <a:gd name="connsiteY36" fmla="*/ 1703672 h 6673742"/>
              <a:gd name="connsiteX37" fmla="*/ 5043638 w 5322771"/>
              <a:gd name="connsiteY37" fmla="*/ 1251285 h 6673742"/>
              <a:gd name="connsiteX38" fmla="*/ 4235116 w 5322771"/>
              <a:gd name="connsiteY38" fmla="*/ 0 h 6673742"/>
              <a:gd name="connsiteX39" fmla="*/ 3705727 w 5322771"/>
              <a:gd name="connsiteY39" fmla="*/ 1260910 h 6673742"/>
              <a:gd name="connsiteX40" fmla="*/ 2637322 w 5322771"/>
              <a:gd name="connsiteY40" fmla="*/ 1915428 h 6673742"/>
              <a:gd name="connsiteX41" fmla="*/ 1876927 w 5322771"/>
              <a:gd name="connsiteY41" fmla="*/ 1251285 h 6673742"/>
              <a:gd name="connsiteX42" fmla="*/ 1164657 w 5322771"/>
              <a:gd name="connsiteY42" fmla="*/ 2156059 h 6673742"/>
              <a:gd name="connsiteX43" fmla="*/ 1039529 w 5322771"/>
              <a:gd name="connsiteY43" fmla="*/ 2300438 h 6673742"/>
              <a:gd name="connsiteX44" fmla="*/ 1183908 w 5322771"/>
              <a:gd name="connsiteY44" fmla="*/ 2695074 h 6673742"/>
              <a:gd name="connsiteX45" fmla="*/ 741146 w 5322771"/>
              <a:gd name="connsiteY45" fmla="*/ 3128211 h 6673742"/>
              <a:gd name="connsiteX46" fmla="*/ 808522 w 5322771"/>
              <a:gd name="connsiteY46" fmla="*/ 3234089 h 6673742"/>
              <a:gd name="connsiteX47" fmla="*/ 1078030 w 5322771"/>
              <a:gd name="connsiteY47" fmla="*/ 3724977 h 6673742"/>
              <a:gd name="connsiteX48" fmla="*/ 1068405 w 5322771"/>
              <a:gd name="connsiteY48" fmla="*/ 3850106 h 6673742"/>
              <a:gd name="connsiteX49" fmla="*/ 1097280 w 5322771"/>
              <a:gd name="connsiteY49" fmla="*/ 4186990 h 6673742"/>
              <a:gd name="connsiteX50" fmla="*/ 885525 w 5322771"/>
              <a:gd name="connsiteY50" fmla="*/ 4812632 h 6673742"/>
              <a:gd name="connsiteX51" fmla="*/ 1203158 w 5322771"/>
              <a:gd name="connsiteY51" fmla="*/ 5207268 h 6673742"/>
              <a:gd name="connsiteX52" fmla="*/ 1174282 w 5322771"/>
              <a:gd name="connsiteY52" fmla="*/ 5265019 h 6673742"/>
              <a:gd name="connsiteX53" fmla="*/ 0 w 5322771"/>
              <a:gd name="connsiteY53" fmla="*/ 5890661 h 6673742"/>
              <a:gd name="connsiteX54" fmla="*/ 0 w 5322771"/>
              <a:gd name="connsiteY54" fmla="*/ 6073541 h 6673742"/>
              <a:gd name="connsiteX55" fmla="*/ 1029904 w 5322771"/>
              <a:gd name="connsiteY55" fmla="*/ 6217920 h 6673742"/>
              <a:gd name="connsiteX56" fmla="*/ 1078030 w 5322771"/>
              <a:gd name="connsiteY5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00362 w 5322771"/>
              <a:gd name="connsiteY28" fmla="*/ 6073541 h 6673742"/>
              <a:gd name="connsiteX29" fmla="*/ 4215866 w 5322771"/>
              <a:gd name="connsiteY29" fmla="*/ 5678906 h 6673742"/>
              <a:gd name="connsiteX30" fmla="*/ 3965609 w 5322771"/>
              <a:gd name="connsiteY30" fmla="*/ 5014762 h 6673742"/>
              <a:gd name="connsiteX31" fmla="*/ 3936733 w 5322771"/>
              <a:gd name="connsiteY31" fmla="*/ 4687504 h 6673742"/>
              <a:gd name="connsiteX32" fmla="*/ 4100362 w 5322771"/>
              <a:gd name="connsiteY32" fmla="*/ 4340994 h 6673742"/>
              <a:gd name="connsiteX33" fmla="*/ 4475748 w 5322771"/>
              <a:gd name="connsiteY33" fmla="*/ 3936733 h 6673742"/>
              <a:gd name="connsiteX34" fmla="*/ 4600876 w 5322771"/>
              <a:gd name="connsiteY34" fmla="*/ 3667226 h 6673742"/>
              <a:gd name="connsiteX35" fmla="*/ 4803007 w 5322771"/>
              <a:gd name="connsiteY35" fmla="*/ 3522847 h 6673742"/>
              <a:gd name="connsiteX36" fmla="*/ 5178392 w 5322771"/>
              <a:gd name="connsiteY36" fmla="*/ 2974207 h 6673742"/>
              <a:gd name="connsiteX37" fmla="*/ 5322771 w 5322771"/>
              <a:gd name="connsiteY37" fmla="*/ 1703672 h 6673742"/>
              <a:gd name="connsiteX38" fmla="*/ 5043638 w 5322771"/>
              <a:gd name="connsiteY38" fmla="*/ 1251285 h 6673742"/>
              <a:gd name="connsiteX39" fmla="*/ 4235116 w 5322771"/>
              <a:gd name="connsiteY39" fmla="*/ 0 h 6673742"/>
              <a:gd name="connsiteX40" fmla="*/ 3705727 w 5322771"/>
              <a:gd name="connsiteY40" fmla="*/ 1260910 h 6673742"/>
              <a:gd name="connsiteX41" fmla="*/ 2637322 w 5322771"/>
              <a:gd name="connsiteY41" fmla="*/ 1915428 h 6673742"/>
              <a:gd name="connsiteX42" fmla="*/ 1876927 w 5322771"/>
              <a:gd name="connsiteY42" fmla="*/ 1251285 h 6673742"/>
              <a:gd name="connsiteX43" fmla="*/ 1164657 w 5322771"/>
              <a:gd name="connsiteY43" fmla="*/ 2156059 h 6673742"/>
              <a:gd name="connsiteX44" fmla="*/ 1039529 w 5322771"/>
              <a:gd name="connsiteY44" fmla="*/ 2300438 h 6673742"/>
              <a:gd name="connsiteX45" fmla="*/ 1183908 w 5322771"/>
              <a:gd name="connsiteY45" fmla="*/ 2695074 h 6673742"/>
              <a:gd name="connsiteX46" fmla="*/ 741146 w 5322771"/>
              <a:gd name="connsiteY46" fmla="*/ 3128211 h 6673742"/>
              <a:gd name="connsiteX47" fmla="*/ 808522 w 5322771"/>
              <a:gd name="connsiteY47" fmla="*/ 3234089 h 6673742"/>
              <a:gd name="connsiteX48" fmla="*/ 1078030 w 5322771"/>
              <a:gd name="connsiteY48" fmla="*/ 3724977 h 6673742"/>
              <a:gd name="connsiteX49" fmla="*/ 1068405 w 5322771"/>
              <a:gd name="connsiteY49" fmla="*/ 3850106 h 6673742"/>
              <a:gd name="connsiteX50" fmla="*/ 1097280 w 5322771"/>
              <a:gd name="connsiteY50" fmla="*/ 4186990 h 6673742"/>
              <a:gd name="connsiteX51" fmla="*/ 885525 w 5322771"/>
              <a:gd name="connsiteY51" fmla="*/ 4812632 h 6673742"/>
              <a:gd name="connsiteX52" fmla="*/ 1203158 w 5322771"/>
              <a:gd name="connsiteY52" fmla="*/ 5207268 h 6673742"/>
              <a:gd name="connsiteX53" fmla="*/ 1174282 w 5322771"/>
              <a:gd name="connsiteY53" fmla="*/ 5265019 h 6673742"/>
              <a:gd name="connsiteX54" fmla="*/ 0 w 5322771"/>
              <a:gd name="connsiteY54" fmla="*/ 5890661 h 6673742"/>
              <a:gd name="connsiteX55" fmla="*/ 0 w 5322771"/>
              <a:gd name="connsiteY55" fmla="*/ 6073541 h 6673742"/>
              <a:gd name="connsiteX56" fmla="*/ 1029904 w 5322771"/>
              <a:gd name="connsiteY56" fmla="*/ 6217920 h 6673742"/>
              <a:gd name="connsiteX57" fmla="*/ 1078030 w 5322771"/>
              <a:gd name="connsiteY5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22471 w 5322771"/>
              <a:gd name="connsiteY28" fmla="*/ 6247497 h 6673742"/>
              <a:gd name="connsiteX29" fmla="*/ 4100362 w 5322771"/>
              <a:gd name="connsiteY29" fmla="*/ 6073541 h 6673742"/>
              <a:gd name="connsiteX30" fmla="*/ 4215866 w 5322771"/>
              <a:gd name="connsiteY30" fmla="*/ 5678906 h 6673742"/>
              <a:gd name="connsiteX31" fmla="*/ 3965609 w 5322771"/>
              <a:gd name="connsiteY31" fmla="*/ 5014762 h 6673742"/>
              <a:gd name="connsiteX32" fmla="*/ 3936733 w 5322771"/>
              <a:gd name="connsiteY32" fmla="*/ 4687504 h 6673742"/>
              <a:gd name="connsiteX33" fmla="*/ 4100362 w 5322771"/>
              <a:gd name="connsiteY33" fmla="*/ 4340994 h 6673742"/>
              <a:gd name="connsiteX34" fmla="*/ 4475748 w 5322771"/>
              <a:gd name="connsiteY34" fmla="*/ 3936733 h 6673742"/>
              <a:gd name="connsiteX35" fmla="*/ 4600876 w 5322771"/>
              <a:gd name="connsiteY35" fmla="*/ 3667226 h 6673742"/>
              <a:gd name="connsiteX36" fmla="*/ 4803007 w 5322771"/>
              <a:gd name="connsiteY36" fmla="*/ 3522847 h 6673742"/>
              <a:gd name="connsiteX37" fmla="*/ 5178392 w 5322771"/>
              <a:gd name="connsiteY37" fmla="*/ 2974207 h 6673742"/>
              <a:gd name="connsiteX38" fmla="*/ 5322771 w 5322771"/>
              <a:gd name="connsiteY38" fmla="*/ 1703672 h 6673742"/>
              <a:gd name="connsiteX39" fmla="*/ 5043638 w 5322771"/>
              <a:gd name="connsiteY39" fmla="*/ 1251285 h 6673742"/>
              <a:gd name="connsiteX40" fmla="*/ 4235116 w 5322771"/>
              <a:gd name="connsiteY40" fmla="*/ 0 h 6673742"/>
              <a:gd name="connsiteX41" fmla="*/ 3705727 w 5322771"/>
              <a:gd name="connsiteY41" fmla="*/ 1260910 h 6673742"/>
              <a:gd name="connsiteX42" fmla="*/ 2637322 w 5322771"/>
              <a:gd name="connsiteY42" fmla="*/ 1915428 h 6673742"/>
              <a:gd name="connsiteX43" fmla="*/ 1876927 w 5322771"/>
              <a:gd name="connsiteY43" fmla="*/ 1251285 h 6673742"/>
              <a:gd name="connsiteX44" fmla="*/ 1164657 w 5322771"/>
              <a:gd name="connsiteY44" fmla="*/ 2156059 h 6673742"/>
              <a:gd name="connsiteX45" fmla="*/ 1039529 w 5322771"/>
              <a:gd name="connsiteY45" fmla="*/ 2300438 h 6673742"/>
              <a:gd name="connsiteX46" fmla="*/ 1183908 w 5322771"/>
              <a:gd name="connsiteY46" fmla="*/ 2695074 h 6673742"/>
              <a:gd name="connsiteX47" fmla="*/ 741146 w 5322771"/>
              <a:gd name="connsiteY47" fmla="*/ 3128211 h 6673742"/>
              <a:gd name="connsiteX48" fmla="*/ 808522 w 5322771"/>
              <a:gd name="connsiteY48" fmla="*/ 3234089 h 6673742"/>
              <a:gd name="connsiteX49" fmla="*/ 1078030 w 5322771"/>
              <a:gd name="connsiteY49" fmla="*/ 3724977 h 6673742"/>
              <a:gd name="connsiteX50" fmla="*/ 1068405 w 5322771"/>
              <a:gd name="connsiteY50" fmla="*/ 3850106 h 6673742"/>
              <a:gd name="connsiteX51" fmla="*/ 1097280 w 5322771"/>
              <a:gd name="connsiteY51" fmla="*/ 4186990 h 6673742"/>
              <a:gd name="connsiteX52" fmla="*/ 885525 w 5322771"/>
              <a:gd name="connsiteY52" fmla="*/ 4812632 h 6673742"/>
              <a:gd name="connsiteX53" fmla="*/ 1203158 w 5322771"/>
              <a:gd name="connsiteY53" fmla="*/ 5207268 h 6673742"/>
              <a:gd name="connsiteX54" fmla="*/ 1174282 w 5322771"/>
              <a:gd name="connsiteY54" fmla="*/ 5265019 h 6673742"/>
              <a:gd name="connsiteX55" fmla="*/ 0 w 5322771"/>
              <a:gd name="connsiteY55" fmla="*/ 5890661 h 6673742"/>
              <a:gd name="connsiteX56" fmla="*/ 0 w 5322771"/>
              <a:gd name="connsiteY56" fmla="*/ 6073541 h 6673742"/>
              <a:gd name="connsiteX57" fmla="*/ 1029904 w 5322771"/>
              <a:gd name="connsiteY57" fmla="*/ 6217920 h 6673742"/>
              <a:gd name="connsiteX58" fmla="*/ 1078030 w 5322771"/>
              <a:gd name="connsiteY5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15866 w 5322771"/>
              <a:gd name="connsiteY31" fmla="*/ 5678906 h 6673742"/>
              <a:gd name="connsiteX32" fmla="*/ 3965609 w 5322771"/>
              <a:gd name="connsiteY32" fmla="*/ 5014762 h 6673742"/>
              <a:gd name="connsiteX33" fmla="*/ 3936733 w 5322771"/>
              <a:gd name="connsiteY33" fmla="*/ 4687504 h 6673742"/>
              <a:gd name="connsiteX34" fmla="*/ 4100362 w 5322771"/>
              <a:gd name="connsiteY34" fmla="*/ 4340994 h 6673742"/>
              <a:gd name="connsiteX35" fmla="*/ 4475748 w 5322771"/>
              <a:gd name="connsiteY35" fmla="*/ 3936733 h 6673742"/>
              <a:gd name="connsiteX36" fmla="*/ 4600876 w 5322771"/>
              <a:gd name="connsiteY36" fmla="*/ 3667226 h 6673742"/>
              <a:gd name="connsiteX37" fmla="*/ 4803007 w 5322771"/>
              <a:gd name="connsiteY37" fmla="*/ 3522847 h 6673742"/>
              <a:gd name="connsiteX38" fmla="*/ 5178392 w 5322771"/>
              <a:gd name="connsiteY38" fmla="*/ 2974207 h 6673742"/>
              <a:gd name="connsiteX39" fmla="*/ 5322771 w 5322771"/>
              <a:gd name="connsiteY39" fmla="*/ 1703672 h 6673742"/>
              <a:gd name="connsiteX40" fmla="*/ 5043638 w 5322771"/>
              <a:gd name="connsiteY40" fmla="*/ 1251285 h 6673742"/>
              <a:gd name="connsiteX41" fmla="*/ 4235116 w 5322771"/>
              <a:gd name="connsiteY41" fmla="*/ 0 h 6673742"/>
              <a:gd name="connsiteX42" fmla="*/ 3705727 w 5322771"/>
              <a:gd name="connsiteY42" fmla="*/ 1260910 h 6673742"/>
              <a:gd name="connsiteX43" fmla="*/ 2637322 w 5322771"/>
              <a:gd name="connsiteY43" fmla="*/ 1915428 h 6673742"/>
              <a:gd name="connsiteX44" fmla="*/ 1876927 w 5322771"/>
              <a:gd name="connsiteY44" fmla="*/ 1251285 h 6673742"/>
              <a:gd name="connsiteX45" fmla="*/ 1164657 w 5322771"/>
              <a:gd name="connsiteY45" fmla="*/ 2156059 h 6673742"/>
              <a:gd name="connsiteX46" fmla="*/ 1039529 w 5322771"/>
              <a:gd name="connsiteY46" fmla="*/ 2300438 h 6673742"/>
              <a:gd name="connsiteX47" fmla="*/ 1183908 w 5322771"/>
              <a:gd name="connsiteY47" fmla="*/ 2695074 h 6673742"/>
              <a:gd name="connsiteX48" fmla="*/ 741146 w 5322771"/>
              <a:gd name="connsiteY48" fmla="*/ 3128211 h 6673742"/>
              <a:gd name="connsiteX49" fmla="*/ 808522 w 5322771"/>
              <a:gd name="connsiteY49" fmla="*/ 3234089 h 6673742"/>
              <a:gd name="connsiteX50" fmla="*/ 1078030 w 5322771"/>
              <a:gd name="connsiteY50" fmla="*/ 3724977 h 6673742"/>
              <a:gd name="connsiteX51" fmla="*/ 1068405 w 5322771"/>
              <a:gd name="connsiteY51" fmla="*/ 3850106 h 6673742"/>
              <a:gd name="connsiteX52" fmla="*/ 1097280 w 5322771"/>
              <a:gd name="connsiteY52" fmla="*/ 4186990 h 6673742"/>
              <a:gd name="connsiteX53" fmla="*/ 885525 w 5322771"/>
              <a:gd name="connsiteY53" fmla="*/ 4812632 h 6673742"/>
              <a:gd name="connsiteX54" fmla="*/ 1203158 w 5322771"/>
              <a:gd name="connsiteY54" fmla="*/ 5207268 h 6673742"/>
              <a:gd name="connsiteX55" fmla="*/ 1174282 w 5322771"/>
              <a:gd name="connsiteY55" fmla="*/ 5265019 h 6673742"/>
              <a:gd name="connsiteX56" fmla="*/ 0 w 5322771"/>
              <a:gd name="connsiteY56" fmla="*/ 5890661 h 6673742"/>
              <a:gd name="connsiteX57" fmla="*/ 0 w 5322771"/>
              <a:gd name="connsiteY57" fmla="*/ 6073541 h 6673742"/>
              <a:gd name="connsiteX58" fmla="*/ 1029904 w 5322771"/>
              <a:gd name="connsiteY58" fmla="*/ 6217920 h 6673742"/>
              <a:gd name="connsiteX59" fmla="*/ 1078030 w 5322771"/>
              <a:gd name="connsiteY5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43914 w 5322771"/>
              <a:gd name="connsiteY31" fmla="*/ 5902216 h 6673742"/>
              <a:gd name="connsiteX32" fmla="*/ 4215866 w 5322771"/>
              <a:gd name="connsiteY32" fmla="*/ 5678906 h 6673742"/>
              <a:gd name="connsiteX33" fmla="*/ 3965609 w 5322771"/>
              <a:gd name="connsiteY33" fmla="*/ 5014762 h 6673742"/>
              <a:gd name="connsiteX34" fmla="*/ 3936733 w 5322771"/>
              <a:gd name="connsiteY34" fmla="*/ 4687504 h 6673742"/>
              <a:gd name="connsiteX35" fmla="*/ 4100362 w 5322771"/>
              <a:gd name="connsiteY35" fmla="*/ 4340994 h 6673742"/>
              <a:gd name="connsiteX36" fmla="*/ 4475748 w 5322771"/>
              <a:gd name="connsiteY36" fmla="*/ 3936733 h 6673742"/>
              <a:gd name="connsiteX37" fmla="*/ 4600876 w 5322771"/>
              <a:gd name="connsiteY37" fmla="*/ 3667226 h 6673742"/>
              <a:gd name="connsiteX38" fmla="*/ 4803007 w 5322771"/>
              <a:gd name="connsiteY38" fmla="*/ 3522847 h 6673742"/>
              <a:gd name="connsiteX39" fmla="*/ 5178392 w 5322771"/>
              <a:gd name="connsiteY39" fmla="*/ 2974207 h 6673742"/>
              <a:gd name="connsiteX40" fmla="*/ 5322771 w 5322771"/>
              <a:gd name="connsiteY40" fmla="*/ 1703672 h 6673742"/>
              <a:gd name="connsiteX41" fmla="*/ 5043638 w 5322771"/>
              <a:gd name="connsiteY41" fmla="*/ 1251285 h 6673742"/>
              <a:gd name="connsiteX42" fmla="*/ 4235116 w 5322771"/>
              <a:gd name="connsiteY42" fmla="*/ 0 h 6673742"/>
              <a:gd name="connsiteX43" fmla="*/ 3705727 w 5322771"/>
              <a:gd name="connsiteY43" fmla="*/ 1260910 h 6673742"/>
              <a:gd name="connsiteX44" fmla="*/ 2637322 w 5322771"/>
              <a:gd name="connsiteY44" fmla="*/ 1915428 h 6673742"/>
              <a:gd name="connsiteX45" fmla="*/ 1876927 w 5322771"/>
              <a:gd name="connsiteY45" fmla="*/ 1251285 h 6673742"/>
              <a:gd name="connsiteX46" fmla="*/ 1164657 w 5322771"/>
              <a:gd name="connsiteY46" fmla="*/ 2156059 h 6673742"/>
              <a:gd name="connsiteX47" fmla="*/ 1039529 w 5322771"/>
              <a:gd name="connsiteY47" fmla="*/ 2300438 h 6673742"/>
              <a:gd name="connsiteX48" fmla="*/ 1183908 w 5322771"/>
              <a:gd name="connsiteY48" fmla="*/ 2695074 h 6673742"/>
              <a:gd name="connsiteX49" fmla="*/ 741146 w 5322771"/>
              <a:gd name="connsiteY49" fmla="*/ 3128211 h 6673742"/>
              <a:gd name="connsiteX50" fmla="*/ 808522 w 5322771"/>
              <a:gd name="connsiteY50" fmla="*/ 3234089 h 6673742"/>
              <a:gd name="connsiteX51" fmla="*/ 1078030 w 5322771"/>
              <a:gd name="connsiteY51" fmla="*/ 3724977 h 6673742"/>
              <a:gd name="connsiteX52" fmla="*/ 1068405 w 5322771"/>
              <a:gd name="connsiteY52" fmla="*/ 3850106 h 6673742"/>
              <a:gd name="connsiteX53" fmla="*/ 1097280 w 5322771"/>
              <a:gd name="connsiteY53" fmla="*/ 4186990 h 6673742"/>
              <a:gd name="connsiteX54" fmla="*/ 885525 w 5322771"/>
              <a:gd name="connsiteY54" fmla="*/ 4812632 h 6673742"/>
              <a:gd name="connsiteX55" fmla="*/ 1203158 w 5322771"/>
              <a:gd name="connsiteY55" fmla="*/ 5207268 h 6673742"/>
              <a:gd name="connsiteX56" fmla="*/ 1174282 w 5322771"/>
              <a:gd name="connsiteY56" fmla="*/ 5265019 h 6673742"/>
              <a:gd name="connsiteX57" fmla="*/ 0 w 5322771"/>
              <a:gd name="connsiteY57" fmla="*/ 5890661 h 6673742"/>
              <a:gd name="connsiteX58" fmla="*/ 0 w 5322771"/>
              <a:gd name="connsiteY58" fmla="*/ 6073541 h 6673742"/>
              <a:gd name="connsiteX59" fmla="*/ 1029904 w 5322771"/>
              <a:gd name="connsiteY59" fmla="*/ 6217920 h 6673742"/>
              <a:gd name="connsiteX60" fmla="*/ 1078030 w 5322771"/>
              <a:gd name="connsiteY6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243914 w 5322771"/>
              <a:gd name="connsiteY32" fmla="*/ 5902216 h 6673742"/>
              <a:gd name="connsiteX33" fmla="*/ 4215866 w 5322771"/>
              <a:gd name="connsiteY33" fmla="*/ 5678906 h 6673742"/>
              <a:gd name="connsiteX34" fmla="*/ 3965609 w 5322771"/>
              <a:gd name="connsiteY34" fmla="*/ 5014762 h 6673742"/>
              <a:gd name="connsiteX35" fmla="*/ 3936733 w 5322771"/>
              <a:gd name="connsiteY35" fmla="*/ 4687504 h 6673742"/>
              <a:gd name="connsiteX36" fmla="*/ 4100362 w 5322771"/>
              <a:gd name="connsiteY36" fmla="*/ 4340994 h 6673742"/>
              <a:gd name="connsiteX37" fmla="*/ 4475748 w 5322771"/>
              <a:gd name="connsiteY37" fmla="*/ 3936733 h 6673742"/>
              <a:gd name="connsiteX38" fmla="*/ 4600876 w 5322771"/>
              <a:gd name="connsiteY38" fmla="*/ 3667226 h 6673742"/>
              <a:gd name="connsiteX39" fmla="*/ 4803007 w 5322771"/>
              <a:gd name="connsiteY39" fmla="*/ 3522847 h 6673742"/>
              <a:gd name="connsiteX40" fmla="*/ 5178392 w 5322771"/>
              <a:gd name="connsiteY40" fmla="*/ 2974207 h 6673742"/>
              <a:gd name="connsiteX41" fmla="*/ 5322771 w 5322771"/>
              <a:gd name="connsiteY41" fmla="*/ 1703672 h 6673742"/>
              <a:gd name="connsiteX42" fmla="*/ 5043638 w 5322771"/>
              <a:gd name="connsiteY42" fmla="*/ 1251285 h 6673742"/>
              <a:gd name="connsiteX43" fmla="*/ 4235116 w 5322771"/>
              <a:gd name="connsiteY43" fmla="*/ 0 h 6673742"/>
              <a:gd name="connsiteX44" fmla="*/ 3705727 w 5322771"/>
              <a:gd name="connsiteY44" fmla="*/ 1260910 h 6673742"/>
              <a:gd name="connsiteX45" fmla="*/ 2637322 w 5322771"/>
              <a:gd name="connsiteY45" fmla="*/ 1915428 h 6673742"/>
              <a:gd name="connsiteX46" fmla="*/ 1876927 w 5322771"/>
              <a:gd name="connsiteY46" fmla="*/ 1251285 h 6673742"/>
              <a:gd name="connsiteX47" fmla="*/ 1164657 w 5322771"/>
              <a:gd name="connsiteY47" fmla="*/ 2156059 h 6673742"/>
              <a:gd name="connsiteX48" fmla="*/ 1039529 w 5322771"/>
              <a:gd name="connsiteY48" fmla="*/ 2300438 h 6673742"/>
              <a:gd name="connsiteX49" fmla="*/ 1183908 w 5322771"/>
              <a:gd name="connsiteY49" fmla="*/ 2695074 h 6673742"/>
              <a:gd name="connsiteX50" fmla="*/ 741146 w 5322771"/>
              <a:gd name="connsiteY50" fmla="*/ 3128211 h 6673742"/>
              <a:gd name="connsiteX51" fmla="*/ 808522 w 5322771"/>
              <a:gd name="connsiteY51" fmla="*/ 3234089 h 6673742"/>
              <a:gd name="connsiteX52" fmla="*/ 1078030 w 5322771"/>
              <a:gd name="connsiteY52" fmla="*/ 3724977 h 6673742"/>
              <a:gd name="connsiteX53" fmla="*/ 1068405 w 5322771"/>
              <a:gd name="connsiteY53" fmla="*/ 3850106 h 6673742"/>
              <a:gd name="connsiteX54" fmla="*/ 1097280 w 5322771"/>
              <a:gd name="connsiteY54" fmla="*/ 4186990 h 6673742"/>
              <a:gd name="connsiteX55" fmla="*/ 885525 w 5322771"/>
              <a:gd name="connsiteY55" fmla="*/ 4812632 h 6673742"/>
              <a:gd name="connsiteX56" fmla="*/ 1203158 w 5322771"/>
              <a:gd name="connsiteY56" fmla="*/ 5207268 h 6673742"/>
              <a:gd name="connsiteX57" fmla="*/ 1174282 w 5322771"/>
              <a:gd name="connsiteY57" fmla="*/ 5265019 h 6673742"/>
              <a:gd name="connsiteX58" fmla="*/ 0 w 5322771"/>
              <a:gd name="connsiteY58" fmla="*/ 5890661 h 6673742"/>
              <a:gd name="connsiteX59" fmla="*/ 0 w 5322771"/>
              <a:gd name="connsiteY59" fmla="*/ 6073541 h 6673742"/>
              <a:gd name="connsiteX60" fmla="*/ 1029904 w 5322771"/>
              <a:gd name="connsiteY60" fmla="*/ 6217920 h 6673742"/>
              <a:gd name="connsiteX61" fmla="*/ 1078030 w 5322771"/>
              <a:gd name="connsiteY6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15866 w 5322771"/>
              <a:gd name="connsiteY34" fmla="*/ 5678906 h 6673742"/>
              <a:gd name="connsiteX35" fmla="*/ 3965609 w 5322771"/>
              <a:gd name="connsiteY35" fmla="*/ 5014762 h 6673742"/>
              <a:gd name="connsiteX36" fmla="*/ 3936733 w 5322771"/>
              <a:gd name="connsiteY36" fmla="*/ 4687504 h 6673742"/>
              <a:gd name="connsiteX37" fmla="*/ 4100362 w 5322771"/>
              <a:gd name="connsiteY37" fmla="*/ 4340994 h 6673742"/>
              <a:gd name="connsiteX38" fmla="*/ 4475748 w 5322771"/>
              <a:gd name="connsiteY38" fmla="*/ 3936733 h 6673742"/>
              <a:gd name="connsiteX39" fmla="*/ 4600876 w 5322771"/>
              <a:gd name="connsiteY39" fmla="*/ 3667226 h 6673742"/>
              <a:gd name="connsiteX40" fmla="*/ 4803007 w 5322771"/>
              <a:gd name="connsiteY40" fmla="*/ 3522847 h 6673742"/>
              <a:gd name="connsiteX41" fmla="*/ 5178392 w 5322771"/>
              <a:gd name="connsiteY41" fmla="*/ 2974207 h 6673742"/>
              <a:gd name="connsiteX42" fmla="*/ 5322771 w 5322771"/>
              <a:gd name="connsiteY42" fmla="*/ 1703672 h 6673742"/>
              <a:gd name="connsiteX43" fmla="*/ 5043638 w 5322771"/>
              <a:gd name="connsiteY43" fmla="*/ 1251285 h 6673742"/>
              <a:gd name="connsiteX44" fmla="*/ 4235116 w 5322771"/>
              <a:gd name="connsiteY44" fmla="*/ 0 h 6673742"/>
              <a:gd name="connsiteX45" fmla="*/ 3705727 w 5322771"/>
              <a:gd name="connsiteY45" fmla="*/ 1260910 h 6673742"/>
              <a:gd name="connsiteX46" fmla="*/ 2637322 w 5322771"/>
              <a:gd name="connsiteY46" fmla="*/ 1915428 h 6673742"/>
              <a:gd name="connsiteX47" fmla="*/ 1876927 w 5322771"/>
              <a:gd name="connsiteY47" fmla="*/ 1251285 h 6673742"/>
              <a:gd name="connsiteX48" fmla="*/ 1164657 w 5322771"/>
              <a:gd name="connsiteY48" fmla="*/ 2156059 h 6673742"/>
              <a:gd name="connsiteX49" fmla="*/ 1039529 w 5322771"/>
              <a:gd name="connsiteY49" fmla="*/ 2300438 h 6673742"/>
              <a:gd name="connsiteX50" fmla="*/ 1183908 w 5322771"/>
              <a:gd name="connsiteY50" fmla="*/ 2695074 h 6673742"/>
              <a:gd name="connsiteX51" fmla="*/ 741146 w 5322771"/>
              <a:gd name="connsiteY51" fmla="*/ 3128211 h 6673742"/>
              <a:gd name="connsiteX52" fmla="*/ 808522 w 5322771"/>
              <a:gd name="connsiteY52" fmla="*/ 3234089 h 6673742"/>
              <a:gd name="connsiteX53" fmla="*/ 1078030 w 5322771"/>
              <a:gd name="connsiteY53" fmla="*/ 3724977 h 6673742"/>
              <a:gd name="connsiteX54" fmla="*/ 1068405 w 5322771"/>
              <a:gd name="connsiteY54" fmla="*/ 3850106 h 6673742"/>
              <a:gd name="connsiteX55" fmla="*/ 1097280 w 5322771"/>
              <a:gd name="connsiteY55" fmla="*/ 4186990 h 6673742"/>
              <a:gd name="connsiteX56" fmla="*/ 885525 w 5322771"/>
              <a:gd name="connsiteY56" fmla="*/ 4812632 h 6673742"/>
              <a:gd name="connsiteX57" fmla="*/ 1203158 w 5322771"/>
              <a:gd name="connsiteY57" fmla="*/ 5207268 h 6673742"/>
              <a:gd name="connsiteX58" fmla="*/ 1174282 w 5322771"/>
              <a:gd name="connsiteY58" fmla="*/ 5265019 h 6673742"/>
              <a:gd name="connsiteX59" fmla="*/ 0 w 5322771"/>
              <a:gd name="connsiteY59" fmla="*/ 5890661 h 6673742"/>
              <a:gd name="connsiteX60" fmla="*/ 0 w 5322771"/>
              <a:gd name="connsiteY60" fmla="*/ 6073541 h 6673742"/>
              <a:gd name="connsiteX61" fmla="*/ 1029904 w 5322771"/>
              <a:gd name="connsiteY61" fmla="*/ 6217920 h 6673742"/>
              <a:gd name="connsiteX62" fmla="*/ 1078030 w 5322771"/>
              <a:gd name="connsiteY6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60583 w 5322771"/>
              <a:gd name="connsiteY34" fmla="*/ 5718860 h 6673742"/>
              <a:gd name="connsiteX35" fmla="*/ 4215866 w 5322771"/>
              <a:gd name="connsiteY35" fmla="*/ 5678906 h 6673742"/>
              <a:gd name="connsiteX36" fmla="*/ 3965609 w 5322771"/>
              <a:gd name="connsiteY36" fmla="*/ 5014762 h 6673742"/>
              <a:gd name="connsiteX37" fmla="*/ 3936733 w 5322771"/>
              <a:gd name="connsiteY37" fmla="*/ 4687504 h 6673742"/>
              <a:gd name="connsiteX38" fmla="*/ 4100362 w 5322771"/>
              <a:gd name="connsiteY38" fmla="*/ 4340994 h 6673742"/>
              <a:gd name="connsiteX39" fmla="*/ 4475748 w 5322771"/>
              <a:gd name="connsiteY39" fmla="*/ 3936733 h 6673742"/>
              <a:gd name="connsiteX40" fmla="*/ 4600876 w 5322771"/>
              <a:gd name="connsiteY40" fmla="*/ 3667226 h 6673742"/>
              <a:gd name="connsiteX41" fmla="*/ 4803007 w 5322771"/>
              <a:gd name="connsiteY41" fmla="*/ 3522847 h 6673742"/>
              <a:gd name="connsiteX42" fmla="*/ 5178392 w 5322771"/>
              <a:gd name="connsiteY42" fmla="*/ 2974207 h 6673742"/>
              <a:gd name="connsiteX43" fmla="*/ 5322771 w 5322771"/>
              <a:gd name="connsiteY43" fmla="*/ 1703672 h 6673742"/>
              <a:gd name="connsiteX44" fmla="*/ 5043638 w 5322771"/>
              <a:gd name="connsiteY44" fmla="*/ 1251285 h 6673742"/>
              <a:gd name="connsiteX45" fmla="*/ 4235116 w 5322771"/>
              <a:gd name="connsiteY45" fmla="*/ 0 h 6673742"/>
              <a:gd name="connsiteX46" fmla="*/ 3705727 w 5322771"/>
              <a:gd name="connsiteY46" fmla="*/ 1260910 h 6673742"/>
              <a:gd name="connsiteX47" fmla="*/ 2637322 w 5322771"/>
              <a:gd name="connsiteY47" fmla="*/ 1915428 h 6673742"/>
              <a:gd name="connsiteX48" fmla="*/ 1876927 w 5322771"/>
              <a:gd name="connsiteY48" fmla="*/ 1251285 h 6673742"/>
              <a:gd name="connsiteX49" fmla="*/ 1164657 w 5322771"/>
              <a:gd name="connsiteY49" fmla="*/ 2156059 h 6673742"/>
              <a:gd name="connsiteX50" fmla="*/ 1039529 w 5322771"/>
              <a:gd name="connsiteY50" fmla="*/ 2300438 h 6673742"/>
              <a:gd name="connsiteX51" fmla="*/ 1183908 w 5322771"/>
              <a:gd name="connsiteY51" fmla="*/ 2695074 h 6673742"/>
              <a:gd name="connsiteX52" fmla="*/ 741146 w 5322771"/>
              <a:gd name="connsiteY52" fmla="*/ 3128211 h 6673742"/>
              <a:gd name="connsiteX53" fmla="*/ 808522 w 5322771"/>
              <a:gd name="connsiteY53" fmla="*/ 3234089 h 6673742"/>
              <a:gd name="connsiteX54" fmla="*/ 1078030 w 5322771"/>
              <a:gd name="connsiteY54" fmla="*/ 3724977 h 6673742"/>
              <a:gd name="connsiteX55" fmla="*/ 1068405 w 5322771"/>
              <a:gd name="connsiteY55" fmla="*/ 3850106 h 6673742"/>
              <a:gd name="connsiteX56" fmla="*/ 1097280 w 5322771"/>
              <a:gd name="connsiteY56" fmla="*/ 4186990 h 6673742"/>
              <a:gd name="connsiteX57" fmla="*/ 885525 w 5322771"/>
              <a:gd name="connsiteY57" fmla="*/ 4812632 h 6673742"/>
              <a:gd name="connsiteX58" fmla="*/ 1203158 w 5322771"/>
              <a:gd name="connsiteY58" fmla="*/ 5207268 h 6673742"/>
              <a:gd name="connsiteX59" fmla="*/ 1174282 w 5322771"/>
              <a:gd name="connsiteY59" fmla="*/ 5265019 h 6673742"/>
              <a:gd name="connsiteX60" fmla="*/ 0 w 5322771"/>
              <a:gd name="connsiteY60" fmla="*/ 5890661 h 6673742"/>
              <a:gd name="connsiteX61" fmla="*/ 0 w 5322771"/>
              <a:gd name="connsiteY61" fmla="*/ 6073541 h 6673742"/>
              <a:gd name="connsiteX62" fmla="*/ 1029904 w 5322771"/>
              <a:gd name="connsiteY62" fmla="*/ 6217920 h 6673742"/>
              <a:gd name="connsiteX63" fmla="*/ 1078030 w 5322771"/>
              <a:gd name="connsiteY6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3965609 w 5322771"/>
              <a:gd name="connsiteY37" fmla="*/ 5014762 h 6673742"/>
              <a:gd name="connsiteX38" fmla="*/ 3936733 w 5322771"/>
              <a:gd name="connsiteY38" fmla="*/ 4687504 h 6673742"/>
              <a:gd name="connsiteX39" fmla="*/ 4100362 w 5322771"/>
              <a:gd name="connsiteY39" fmla="*/ 4340994 h 6673742"/>
              <a:gd name="connsiteX40" fmla="*/ 4475748 w 5322771"/>
              <a:gd name="connsiteY40" fmla="*/ 3936733 h 6673742"/>
              <a:gd name="connsiteX41" fmla="*/ 4600876 w 5322771"/>
              <a:gd name="connsiteY41" fmla="*/ 3667226 h 6673742"/>
              <a:gd name="connsiteX42" fmla="*/ 4803007 w 5322771"/>
              <a:gd name="connsiteY42" fmla="*/ 3522847 h 6673742"/>
              <a:gd name="connsiteX43" fmla="*/ 5178392 w 5322771"/>
              <a:gd name="connsiteY43" fmla="*/ 2974207 h 6673742"/>
              <a:gd name="connsiteX44" fmla="*/ 5322771 w 5322771"/>
              <a:gd name="connsiteY44" fmla="*/ 1703672 h 6673742"/>
              <a:gd name="connsiteX45" fmla="*/ 5043638 w 5322771"/>
              <a:gd name="connsiteY45" fmla="*/ 1251285 h 6673742"/>
              <a:gd name="connsiteX46" fmla="*/ 4235116 w 5322771"/>
              <a:gd name="connsiteY46" fmla="*/ 0 h 6673742"/>
              <a:gd name="connsiteX47" fmla="*/ 3705727 w 5322771"/>
              <a:gd name="connsiteY47" fmla="*/ 1260910 h 6673742"/>
              <a:gd name="connsiteX48" fmla="*/ 2637322 w 5322771"/>
              <a:gd name="connsiteY48" fmla="*/ 1915428 h 6673742"/>
              <a:gd name="connsiteX49" fmla="*/ 1876927 w 5322771"/>
              <a:gd name="connsiteY49" fmla="*/ 1251285 h 6673742"/>
              <a:gd name="connsiteX50" fmla="*/ 1164657 w 5322771"/>
              <a:gd name="connsiteY50" fmla="*/ 2156059 h 6673742"/>
              <a:gd name="connsiteX51" fmla="*/ 1039529 w 5322771"/>
              <a:gd name="connsiteY51" fmla="*/ 2300438 h 6673742"/>
              <a:gd name="connsiteX52" fmla="*/ 1183908 w 5322771"/>
              <a:gd name="connsiteY52" fmla="*/ 2695074 h 6673742"/>
              <a:gd name="connsiteX53" fmla="*/ 741146 w 5322771"/>
              <a:gd name="connsiteY53" fmla="*/ 3128211 h 6673742"/>
              <a:gd name="connsiteX54" fmla="*/ 808522 w 5322771"/>
              <a:gd name="connsiteY54" fmla="*/ 3234089 h 6673742"/>
              <a:gd name="connsiteX55" fmla="*/ 1078030 w 5322771"/>
              <a:gd name="connsiteY55" fmla="*/ 3724977 h 6673742"/>
              <a:gd name="connsiteX56" fmla="*/ 1068405 w 5322771"/>
              <a:gd name="connsiteY56" fmla="*/ 3850106 h 6673742"/>
              <a:gd name="connsiteX57" fmla="*/ 1097280 w 5322771"/>
              <a:gd name="connsiteY57" fmla="*/ 4186990 h 6673742"/>
              <a:gd name="connsiteX58" fmla="*/ 885525 w 5322771"/>
              <a:gd name="connsiteY58" fmla="*/ 4812632 h 6673742"/>
              <a:gd name="connsiteX59" fmla="*/ 1203158 w 5322771"/>
              <a:gd name="connsiteY59" fmla="*/ 5207268 h 6673742"/>
              <a:gd name="connsiteX60" fmla="*/ 1174282 w 5322771"/>
              <a:gd name="connsiteY60" fmla="*/ 5265019 h 6673742"/>
              <a:gd name="connsiteX61" fmla="*/ 0 w 5322771"/>
              <a:gd name="connsiteY61" fmla="*/ 5890661 h 6673742"/>
              <a:gd name="connsiteX62" fmla="*/ 0 w 5322771"/>
              <a:gd name="connsiteY62" fmla="*/ 6073541 h 6673742"/>
              <a:gd name="connsiteX63" fmla="*/ 1029904 w 5322771"/>
              <a:gd name="connsiteY63" fmla="*/ 6217920 h 6673742"/>
              <a:gd name="connsiteX64" fmla="*/ 1078030 w 5322771"/>
              <a:gd name="connsiteY6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3965609 w 5322771"/>
              <a:gd name="connsiteY38" fmla="*/ 5014762 h 6673742"/>
              <a:gd name="connsiteX39" fmla="*/ 3936733 w 5322771"/>
              <a:gd name="connsiteY39" fmla="*/ 4687504 h 6673742"/>
              <a:gd name="connsiteX40" fmla="*/ 4100362 w 5322771"/>
              <a:gd name="connsiteY40" fmla="*/ 4340994 h 6673742"/>
              <a:gd name="connsiteX41" fmla="*/ 4475748 w 5322771"/>
              <a:gd name="connsiteY41" fmla="*/ 3936733 h 6673742"/>
              <a:gd name="connsiteX42" fmla="*/ 4600876 w 5322771"/>
              <a:gd name="connsiteY42" fmla="*/ 3667226 h 6673742"/>
              <a:gd name="connsiteX43" fmla="*/ 4803007 w 5322771"/>
              <a:gd name="connsiteY43" fmla="*/ 3522847 h 6673742"/>
              <a:gd name="connsiteX44" fmla="*/ 5178392 w 5322771"/>
              <a:gd name="connsiteY44" fmla="*/ 2974207 h 6673742"/>
              <a:gd name="connsiteX45" fmla="*/ 5322771 w 5322771"/>
              <a:gd name="connsiteY45" fmla="*/ 1703672 h 6673742"/>
              <a:gd name="connsiteX46" fmla="*/ 5043638 w 5322771"/>
              <a:gd name="connsiteY46" fmla="*/ 1251285 h 6673742"/>
              <a:gd name="connsiteX47" fmla="*/ 4235116 w 5322771"/>
              <a:gd name="connsiteY47" fmla="*/ 0 h 6673742"/>
              <a:gd name="connsiteX48" fmla="*/ 3705727 w 5322771"/>
              <a:gd name="connsiteY48" fmla="*/ 1260910 h 6673742"/>
              <a:gd name="connsiteX49" fmla="*/ 2637322 w 5322771"/>
              <a:gd name="connsiteY49" fmla="*/ 1915428 h 6673742"/>
              <a:gd name="connsiteX50" fmla="*/ 1876927 w 5322771"/>
              <a:gd name="connsiteY50" fmla="*/ 1251285 h 6673742"/>
              <a:gd name="connsiteX51" fmla="*/ 1164657 w 5322771"/>
              <a:gd name="connsiteY51" fmla="*/ 2156059 h 6673742"/>
              <a:gd name="connsiteX52" fmla="*/ 1039529 w 5322771"/>
              <a:gd name="connsiteY52" fmla="*/ 2300438 h 6673742"/>
              <a:gd name="connsiteX53" fmla="*/ 1183908 w 5322771"/>
              <a:gd name="connsiteY53" fmla="*/ 2695074 h 6673742"/>
              <a:gd name="connsiteX54" fmla="*/ 741146 w 5322771"/>
              <a:gd name="connsiteY54" fmla="*/ 3128211 h 6673742"/>
              <a:gd name="connsiteX55" fmla="*/ 808522 w 5322771"/>
              <a:gd name="connsiteY55" fmla="*/ 3234089 h 6673742"/>
              <a:gd name="connsiteX56" fmla="*/ 1078030 w 5322771"/>
              <a:gd name="connsiteY56" fmla="*/ 3724977 h 6673742"/>
              <a:gd name="connsiteX57" fmla="*/ 1068405 w 5322771"/>
              <a:gd name="connsiteY57" fmla="*/ 3850106 h 6673742"/>
              <a:gd name="connsiteX58" fmla="*/ 1097280 w 5322771"/>
              <a:gd name="connsiteY58" fmla="*/ 4186990 h 6673742"/>
              <a:gd name="connsiteX59" fmla="*/ 885525 w 5322771"/>
              <a:gd name="connsiteY59" fmla="*/ 4812632 h 6673742"/>
              <a:gd name="connsiteX60" fmla="*/ 1203158 w 5322771"/>
              <a:gd name="connsiteY60" fmla="*/ 5207268 h 6673742"/>
              <a:gd name="connsiteX61" fmla="*/ 1174282 w 5322771"/>
              <a:gd name="connsiteY61" fmla="*/ 5265019 h 6673742"/>
              <a:gd name="connsiteX62" fmla="*/ 0 w 5322771"/>
              <a:gd name="connsiteY62" fmla="*/ 5890661 h 6673742"/>
              <a:gd name="connsiteX63" fmla="*/ 0 w 5322771"/>
              <a:gd name="connsiteY63" fmla="*/ 6073541 h 6673742"/>
              <a:gd name="connsiteX64" fmla="*/ 1029904 w 5322771"/>
              <a:gd name="connsiteY64" fmla="*/ 6217920 h 6673742"/>
              <a:gd name="connsiteX65" fmla="*/ 1078030 w 5322771"/>
              <a:gd name="connsiteY6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3965609 w 5322771"/>
              <a:gd name="connsiteY39" fmla="*/ 5014762 h 6673742"/>
              <a:gd name="connsiteX40" fmla="*/ 3936733 w 5322771"/>
              <a:gd name="connsiteY40" fmla="*/ 4687504 h 6673742"/>
              <a:gd name="connsiteX41" fmla="*/ 4100362 w 5322771"/>
              <a:gd name="connsiteY41" fmla="*/ 4340994 h 6673742"/>
              <a:gd name="connsiteX42" fmla="*/ 4475748 w 5322771"/>
              <a:gd name="connsiteY42" fmla="*/ 3936733 h 6673742"/>
              <a:gd name="connsiteX43" fmla="*/ 4600876 w 5322771"/>
              <a:gd name="connsiteY43" fmla="*/ 3667226 h 6673742"/>
              <a:gd name="connsiteX44" fmla="*/ 4803007 w 5322771"/>
              <a:gd name="connsiteY44" fmla="*/ 3522847 h 6673742"/>
              <a:gd name="connsiteX45" fmla="*/ 5178392 w 5322771"/>
              <a:gd name="connsiteY45" fmla="*/ 2974207 h 6673742"/>
              <a:gd name="connsiteX46" fmla="*/ 5322771 w 5322771"/>
              <a:gd name="connsiteY46" fmla="*/ 1703672 h 6673742"/>
              <a:gd name="connsiteX47" fmla="*/ 5043638 w 5322771"/>
              <a:gd name="connsiteY47" fmla="*/ 1251285 h 6673742"/>
              <a:gd name="connsiteX48" fmla="*/ 4235116 w 5322771"/>
              <a:gd name="connsiteY48" fmla="*/ 0 h 6673742"/>
              <a:gd name="connsiteX49" fmla="*/ 3705727 w 5322771"/>
              <a:gd name="connsiteY49" fmla="*/ 1260910 h 6673742"/>
              <a:gd name="connsiteX50" fmla="*/ 2637322 w 5322771"/>
              <a:gd name="connsiteY50" fmla="*/ 1915428 h 6673742"/>
              <a:gd name="connsiteX51" fmla="*/ 1876927 w 5322771"/>
              <a:gd name="connsiteY51" fmla="*/ 1251285 h 6673742"/>
              <a:gd name="connsiteX52" fmla="*/ 1164657 w 5322771"/>
              <a:gd name="connsiteY52" fmla="*/ 2156059 h 6673742"/>
              <a:gd name="connsiteX53" fmla="*/ 1039529 w 5322771"/>
              <a:gd name="connsiteY53" fmla="*/ 2300438 h 6673742"/>
              <a:gd name="connsiteX54" fmla="*/ 1183908 w 5322771"/>
              <a:gd name="connsiteY54" fmla="*/ 2695074 h 6673742"/>
              <a:gd name="connsiteX55" fmla="*/ 741146 w 5322771"/>
              <a:gd name="connsiteY55" fmla="*/ 3128211 h 6673742"/>
              <a:gd name="connsiteX56" fmla="*/ 808522 w 5322771"/>
              <a:gd name="connsiteY56" fmla="*/ 3234089 h 6673742"/>
              <a:gd name="connsiteX57" fmla="*/ 1078030 w 5322771"/>
              <a:gd name="connsiteY57" fmla="*/ 3724977 h 6673742"/>
              <a:gd name="connsiteX58" fmla="*/ 1068405 w 5322771"/>
              <a:gd name="connsiteY58" fmla="*/ 3850106 h 6673742"/>
              <a:gd name="connsiteX59" fmla="*/ 1097280 w 5322771"/>
              <a:gd name="connsiteY59" fmla="*/ 4186990 h 6673742"/>
              <a:gd name="connsiteX60" fmla="*/ 885525 w 5322771"/>
              <a:gd name="connsiteY60" fmla="*/ 4812632 h 6673742"/>
              <a:gd name="connsiteX61" fmla="*/ 1203158 w 5322771"/>
              <a:gd name="connsiteY61" fmla="*/ 5207268 h 6673742"/>
              <a:gd name="connsiteX62" fmla="*/ 1174282 w 5322771"/>
              <a:gd name="connsiteY62" fmla="*/ 5265019 h 6673742"/>
              <a:gd name="connsiteX63" fmla="*/ 0 w 5322771"/>
              <a:gd name="connsiteY63" fmla="*/ 5890661 h 6673742"/>
              <a:gd name="connsiteX64" fmla="*/ 0 w 5322771"/>
              <a:gd name="connsiteY64" fmla="*/ 6073541 h 6673742"/>
              <a:gd name="connsiteX65" fmla="*/ 1029904 w 5322771"/>
              <a:gd name="connsiteY65" fmla="*/ 6217920 h 6673742"/>
              <a:gd name="connsiteX66" fmla="*/ 1078030 w 5322771"/>
              <a:gd name="connsiteY6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3965609 w 5322771"/>
              <a:gd name="connsiteY40" fmla="*/ 5014762 h 6673742"/>
              <a:gd name="connsiteX41" fmla="*/ 3936733 w 5322771"/>
              <a:gd name="connsiteY41" fmla="*/ 4687504 h 6673742"/>
              <a:gd name="connsiteX42" fmla="*/ 4100362 w 5322771"/>
              <a:gd name="connsiteY42" fmla="*/ 4340994 h 6673742"/>
              <a:gd name="connsiteX43" fmla="*/ 4475748 w 5322771"/>
              <a:gd name="connsiteY43" fmla="*/ 3936733 h 6673742"/>
              <a:gd name="connsiteX44" fmla="*/ 4600876 w 5322771"/>
              <a:gd name="connsiteY44" fmla="*/ 3667226 h 6673742"/>
              <a:gd name="connsiteX45" fmla="*/ 4803007 w 5322771"/>
              <a:gd name="connsiteY45" fmla="*/ 3522847 h 6673742"/>
              <a:gd name="connsiteX46" fmla="*/ 5178392 w 5322771"/>
              <a:gd name="connsiteY46" fmla="*/ 2974207 h 6673742"/>
              <a:gd name="connsiteX47" fmla="*/ 5322771 w 5322771"/>
              <a:gd name="connsiteY47" fmla="*/ 1703672 h 6673742"/>
              <a:gd name="connsiteX48" fmla="*/ 5043638 w 5322771"/>
              <a:gd name="connsiteY48" fmla="*/ 1251285 h 6673742"/>
              <a:gd name="connsiteX49" fmla="*/ 4235116 w 5322771"/>
              <a:gd name="connsiteY49" fmla="*/ 0 h 6673742"/>
              <a:gd name="connsiteX50" fmla="*/ 3705727 w 5322771"/>
              <a:gd name="connsiteY50" fmla="*/ 1260910 h 6673742"/>
              <a:gd name="connsiteX51" fmla="*/ 2637322 w 5322771"/>
              <a:gd name="connsiteY51" fmla="*/ 1915428 h 6673742"/>
              <a:gd name="connsiteX52" fmla="*/ 1876927 w 5322771"/>
              <a:gd name="connsiteY52" fmla="*/ 1251285 h 6673742"/>
              <a:gd name="connsiteX53" fmla="*/ 1164657 w 5322771"/>
              <a:gd name="connsiteY53" fmla="*/ 2156059 h 6673742"/>
              <a:gd name="connsiteX54" fmla="*/ 1039529 w 5322771"/>
              <a:gd name="connsiteY54" fmla="*/ 2300438 h 6673742"/>
              <a:gd name="connsiteX55" fmla="*/ 1183908 w 5322771"/>
              <a:gd name="connsiteY55" fmla="*/ 2695074 h 6673742"/>
              <a:gd name="connsiteX56" fmla="*/ 741146 w 5322771"/>
              <a:gd name="connsiteY56" fmla="*/ 3128211 h 6673742"/>
              <a:gd name="connsiteX57" fmla="*/ 808522 w 5322771"/>
              <a:gd name="connsiteY57" fmla="*/ 3234089 h 6673742"/>
              <a:gd name="connsiteX58" fmla="*/ 1078030 w 5322771"/>
              <a:gd name="connsiteY58" fmla="*/ 3724977 h 6673742"/>
              <a:gd name="connsiteX59" fmla="*/ 1068405 w 5322771"/>
              <a:gd name="connsiteY59" fmla="*/ 3850106 h 6673742"/>
              <a:gd name="connsiteX60" fmla="*/ 1097280 w 5322771"/>
              <a:gd name="connsiteY60" fmla="*/ 4186990 h 6673742"/>
              <a:gd name="connsiteX61" fmla="*/ 885525 w 5322771"/>
              <a:gd name="connsiteY61" fmla="*/ 4812632 h 6673742"/>
              <a:gd name="connsiteX62" fmla="*/ 1203158 w 5322771"/>
              <a:gd name="connsiteY62" fmla="*/ 5207268 h 6673742"/>
              <a:gd name="connsiteX63" fmla="*/ 1174282 w 5322771"/>
              <a:gd name="connsiteY63" fmla="*/ 5265019 h 6673742"/>
              <a:gd name="connsiteX64" fmla="*/ 0 w 5322771"/>
              <a:gd name="connsiteY64" fmla="*/ 5890661 h 6673742"/>
              <a:gd name="connsiteX65" fmla="*/ 0 w 5322771"/>
              <a:gd name="connsiteY65" fmla="*/ 6073541 h 6673742"/>
              <a:gd name="connsiteX66" fmla="*/ 1029904 w 5322771"/>
              <a:gd name="connsiteY66" fmla="*/ 6217920 h 6673742"/>
              <a:gd name="connsiteX67" fmla="*/ 1078030 w 5322771"/>
              <a:gd name="connsiteY6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4029602 w 5322771"/>
              <a:gd name="connsiteY40" fmla="*/ 5087828 h 6673742"/>
              <a:gd name="connsiteX41" fmla="*/ 3965609 w 5322771"/>
              <a:gd name="connsiteY41" fmla="*/ 5014762 h 6673742"/>
              <a:gd name="connsiteX42" fmla="*/ 3936733 w 5322771"/>
              <a:gd name="connsiteY42" fmla="*/ 4687504 h 6673742"/>
              <a:gd name="connsiteX43" fmla="*/ 4100362 w 5322771"/>
              <a:gd name="connsiteY43" fmla="*/ 4340994 h 6673742"/>
              <a:gd name="connsiteX44" fmla="*/ 4475748 w 5322771"/>
              <a:gd name="connsiteY44" fmla="*/ 3936733 h 6673742"/>
              <a:gd name="connsiteX45" fmla="*/ 4600876 w 5322771"/>
              <a:gd name="connsiteY45" fmla="*/ 3667226 h 6673742"/>
              <a:gd name="connsiteX46" fmla="*/ 4803007 w 5322771"/>
              <a:gd name="connsiteY46" fmla="*/ 3522847 h 6673742"/>
              <a:gd name="connsiteX47" fmla="*/ 5178392 w 5322771"/>
              <a:gd name="connsiteY47" fmla="*/ 2974207 h 6673742"/>
              <a:gd name="connsiteX48" fmla="*/ 5322771 w 5322771"/>
              <a:gd name="connsiteY48" fmla="*/ 1703672 h 6673742"/>
              <a:gd name="connsiteX49" fmla="*/ 5043638 w 5322771"/>
              <a:gd name="connsiteY49" fmla="*/ 1251285 h 6673742"/>
              <a:gd name="connsiteX50" fmla="*/ 4235116 w 5322771"/>
              <a:gd name="connsiteY50" fmla="*/ 0 h 6673742"/>
              <a:gd name="connsiteX51" fmla="*/ 3705727 w 5322771"/>
              <a:gd name="connsiteY51" fmla="*/ 1260910 h 6673742"/>
              <a:gd name="connsiteX52" fmla="*/ 2637322 w 5322771"/>
              <a:gd name="connsiteY52" fmla="*/ 1915428 h 6673742"/>
              <a:gd name="connsiteX53" fmla="*/ 1876927 w 5322771"/>
              <a:gd name="connsiteY53" fmla="*/ 1251285 h 6673742"/>
              <a:gd name="connsiteX54" fmla="*/ 1164657 w 5322771"/>
              <a:gd name="connsiteY54" fmla="*/ 2156059 h 6673742"/>
              <a:gd name="connsiteX55" fmla="*/ 1039529 w 5322771"/>
              <a:gd name="connsiteY55" fmla="*/ 2300438 h 6673742"/>
              <a:gd name="connsiteX56" fmla="*/ 1183908 w 5322771"/>
              <a:gd name="connsiteY56" fmla="*/ 2695074 h 6673742"/>
              <a:gd name="connsiteX57" fmla="*/ 741146 w 5322771"/>
              <a:gd name="connsiteY57" fmla="*/ 3128211 h 6673742"/>
              <a:gd name="connsiteX58" fmla="*/ 808522 w 5322771"/>
              <a:gd name="connsiteY58" fmla="*/ 3234089 h 6673742"/>
              <a:gd name="connsiteX59" fmla="*/ 1078030 w 5322771"/>
              <a:gd name="connsiteY59" fmla="*/ 3724977 h 6673742"/>
              <a:gd name="connsiteX60" fmla="*/ 1068405 w 5322771"/>
              <a:gd name="connsiteY60" fmla="*/ 3850106 h 6673742"/>
              <a:gd name="connsiteX61" fmla="*/ 1097280 w 5322771"/>
              <a:gd name="connsiteY61" fmla="*/ 4186990 h 6673742"/>
              <a:gd name="connsiteX62" fmla="*/ 885525 w 5322771"/>
              <a:gd name="connsiteY62" fmla="*/ 4812632 h 6673742"/>
              <a:gd name="connsiteX63" fmla="*/ 1203158 w 5322771"/>
              <a:gd name="connsiteY63" fmla="*/ 5207268 h 6673742"/>
              <a:gd name="connsiteX64" fmla="*/ 1174282 w 5322771"/>
              <a:gd name="connsiteY64" fmla="*/ 5265019 h 6673742"/>
              <a:gd name="connsiteX65" fmla="*/ 0 w 5322771"/>
              <a:gd name="connsiteY65" fmla="*/ 5890661 h 6673742"/>
              <a:gd name="connsiteX66" fmla="*/ 0 w 5322771"/>
              <a:gd name="connsiteY66" fmla="*/ 6073541 h 6673742"/>
              <a:gd name="connsiteX67" fmla="*/ 1029904 w 5322771"/>
              <a:gd name="connsiteY67" fmla="*/ 6217920 h 6673742"/>
              <a:gd name="connsiteX68" fmla="*/ 1078030 w 5322771"/>
              <a:gd name="connsiteY6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29602 w 5322771"/>
              <a:gd name="connsiteY41" fmla="*/ 5087828 h 6673742"/>
              <a:gd name="connsiteX42" fmla="*/ 3965609 w 5322771"/>
              <a:gd name="connsiteY42" fmla="*/ 5014762 h 6673742"/>
              <a:gd name="connsiteX43" fmla="*/ 3936733 w 5322771"/>
              <a:gd name="connsiteY43" fmla="*/ 4687504 h 6673742"/>
              <a:gd name="connsiteX44" fmla="*/ 4100362 w 5322771"/>
              <a:gd name="connsiteY44" fmla="*/ 4340994 h 6673742"/>
              <a:gd name="connsiteX45" fmla="*/ 4475748 w 5322771"/>
              <a:gd name="connsiteY45" fmla="*/ 3936733 h 6673742"/>
              <a:gd name="connsiteX46" fmla="*/ 4600876 w 5322771"/>
              <a:gd name="connsiteY46" fmla="*/ 3667226 h 6673742"/>
              <a:gd name="connsiteX47" fmla="*/ 4803007 w 5322771"/>
              <a:gd name="connsiteY47" fmla="*/ 3522847 h 6673742"/>
              <a:gd name="connsiteX48" fmla="*/ 5178392 w 5322771"/>
              <a:gd name="connsiteY48" fmla="*/ 2974207 h 6673742"/>
              <a:gd name="connsiteX49" fmla="*/ 5322771 w 5322771"/>
              <a:gd name="connsiteY49" fmla="*/ 1703672 h 6673742"/>
              <a:gd name="connsiteX50" fmla="*/ 5043638 w 5322771"/>
              <a:gd name="connsiteY50" fmla="*/ 1251285 h 6673742"/>
              <a:gd name="connsiteX51" fmla="*/ 4235116 w 5322771"/>
              <a:gd name="connsiteY51" fmla="*/ 0 h 6673742"/>
              <a:gd name="connsiteX52" fmla="*/ 3705727 w 5322771"/>
              <a:gd name="connsiteY52" fmla="*/ 1260910 h 6673742"/>
              <a:gd name="connsiteX53" fmla="*/ 2637322 w 5322771"/>
              <a:gd name="connsiteY53" fmla="*/ 1915428 h 6673742"/>
              <a:gd name="connsiteX54" fmla="*/ 1876927 w 5322771"/>
              <a:gd name="connsiteY54" fmla="*/ 1251285 h 6673742"/>
              <a:gd name="connsiteX55" fmla="*/ 1164657 w 5322771"/>
              <a:gd name="connsiteY55" fmla="*/ 2156059 h 6673742"/>
              <a:gd name="connsiteX56" fmla="*/ 1039529 w 5322771"/>
              <a:gd name="connsiteY56" fmla="*/ 2300438 h 6673742"/>
              <a:gd name="connsiteX57" fmla="*/ 1183908 w 5322771"/>
              <a:gd name="connsiteY57" fmla="*/ 2695074 h 6673742"/>
              <a:gd name="connsiteX58" fmla="*/ 741146 w 5322771"/>
              <a:gd name="connsiteY58" fmla="*/ 3128211 h 6673742"/>
              <a:gd name="connsiteX59" fmla="*/ 808522 w 5322771"/>
              <a:gd name="connsiteY59" fmla="*/ 3234089 h 6673742"/>
              <a:gd name="connsiteX60" fmla="*/ 1078030 w 5322771"/>
              <a:gd name="connsiteY60" fmla="*/ 3724977 h 6673742"/>
              <a:gd name="connsiteX61" fmla="*/ 1068405 w 5322771"/>
              <a:gd name="connsiteY61" fmla="*/ 3850106 h 6673742"/>
              <a:gd name="connsiteX62" fmla="*/ 1097280 w 5322771"/>
              <a:gd name="connsiteY62" fmla="*/ 4186990 h 6673742"/>
              <a:gd name="connsiteX63" fmla="*/ 885525 w 5322771"/>
              <a:gd name="connsiteY63" fmla="*/ 4812632 h 6673742"/>
              <a:gd name="connsiteX64" fmla="*/ 1203158 w 5322771"/>
              <a:gd name="connsiteY64" fmla="*/ 5207268 h 6673742"/>
              <a:gd name="connsiteX65" fmla="*/ 1174282 w 5322771"/>
              <a:gd name="connsiteY65" fmla="*/ 5265019 h 6673742"/>
              <a:gd name="connsiteX66" fmla="*/ 0 w 5322771"/>
              <a:gd name="connsiteY66" fmla="*/ 5890661 h 6673742"/>
              <a:gd name="connsiteX67" fmla="*/ 0 w 5322771"/>
              <a:gd name="connsiteY67" fmla="*/ 6073541 h 6673742"/>
              <a:gd name="connsiteX68" fmla="*/ 1029904 w 5322771"/>
              <a:gd name="connsiteY68" fmla="*/ 6217920 h 6673742"/>
              <a:gd name="connsiteX69" fmla="*/ 1078030 w 5322771"/>
              <a:gd name="connsiteY6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936733 w 5322771"/>
              <a:gd name="connsiteY44" fmla="*/ 4687504 h 6673742"/>
              <a:gd name="connsiteX45" fmla="*/ 4100362 w 5322771"/>
              <a:gd name="connsiteY45" fmla="*/ 4340994 h 6673742"/>
              <a:gd name="connsiteX46" fmla="*/ 4475748 w 5322771"/>
              <a:gd name="connsiteY46" fmla="*/ 3936733 h 6673742"/>
              <a:gd name="connsiteX47" fmla="*/ 4600876 w 5322771"/>
              <a:gd name="connsiteY47" fmla="*/ 3667226 h 6673742"/>
              <a:gd name="connsiteX48" fmla="*/ 4803007 w 5322771"/>
              <a:gd name="connsiteY48" fmla="*/ 3522847 h 6673742"/>
              <a:gd name="connsiteX49" fmla="*/ 5178392 w 5322771"/>
              <a:gd name="connsiteY49" fmla="*/ 2974207 h 6673742"/>
              <a:gd name="connsiteX50" fmla="*/ 5322771 w 5322771"/>
              <a:gd name="connsiteY50" fmla="*/ 1703672 h 6673742"/>
              <a:gd name="connsiteX51" fmla="*/ 5043638 w 5322771"/>
              <a:gd name="connsiteY51" fmla="*/ 1251285 h 6673742"/>
              <a:gd name="connsiteX52" fmla="*/ 4235116 w 5322771"/>
              <a:gd name="connsiteY52" fmla="*/ 0 h 6673742"/>
              <a:gd name="connsiteX53" fmla="*/ 3705727 w 5322771"/>
              <a:gd name="connsiteY53" fmla="*/ 1260910 h 6673742"/>
              <a:gd name="connsiteX54" fmla="*/ 2637322 w 5322771"/>
              <a:gd name="connsiteY54" fmla="*/ 1915428 h 6673742"/>
              <a:gd name="connsiteX55" fmla="*/ 1876927 w 5322771"/>
              <a:gd name="connsiteY55" fmla="*/ 1251285 h 6673742"/>
              <a:gd name="connsiteX56" fmla="*/ 1164657 w 5322771"/>
              <a:gd name="connsiteY56" fmla="*/ 2156059 h 6673742"/>
              <a:gd name="connsiteX57" fmla="*/ 1039529 w 5322771"/>
              <a:gd name="connsiteY57" fmla="*/ 2300438 h 6673742"/>
              <a:gd name="connsiteX58" fmla="*/ 1183908 w 5322771"/>
              <a:gd name="connsiteY58" fmla="*/ 2695074 h 6673742"/>
              <a:gd name="connsiteX59" fmla="*/ 741146 w 5322771"/>
              <a:gd name="connsiteY59" fmla="*/ 3128211 h 6673742"/>
              <a:gd name="connsiteX60" fmla="*/ 808522 w 5322771"/>
              <a:gd name="connsiteY60" fmla="*/ 3234089 h 6673742"/>
              <a:gd name="connsiteX61" fmla="*/ 1078030 w 5322771"/>
              <a:gd name="connsiteY61" fmla="*/ 3724977 h 6673742"/>
              <a:gd name="connsiteX62" fmla="*/ 1068405 w 5322771"/>
              <a:gd name="connsiteY62" fmla="*/ 3850106 h 6673742"/>
              <a:gd name="connsiteX63" fmla="*/ 1097280 w 5322771"/>
              <a:gd name="connsiteY63" fmla="*/ 4186990 h 6673742"/>
              <a:gd name="connsiteX64" fmla="*/ 885525 w 5322771"/>
              <a:gd name="connsiteY64" fmla="*/ 4812632 h 6673742"/>
              <a:gd name="connsiteX65" fmla="*/ 1203158 w 5322771"/>
              <a:gd name="connsiteY65" fmla="*/ 5207268 h 6673742"/>
              <a:gd name="connsiteX66" fmla="*/ 1174282 w 5322771"/>
              <a:gd name="connsiteY66" fmla="*/ 5265019 h 6673742"/>
              <a:gd name="connsiteX67" fmla="*/ 0 w 5322771"/>
              <a:gd name="connsiteY67" fmla="*/ 5890661 h 6673742"/>
              <a:gd name="connsiteX68" fmla="*/ 0 w 5322771"/>
              <a:gd name="connsiteY68" fmla="*/ 6073541 h 6673742"/>
              <a:gd name="connsiteX69" fmla="*/ 1029904 w 5322771"/>
              <a:gd name="connsiteY69" fmla="*/ 6217920 h 6673742"/>
              <a:gd name="connsiteX70" fmla="*/ 1078030 w 5322771"/>
              <a:gd name="connsiteY7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100362 w 5322771"/>
              <a:gd name="connsiteY46" fmla="*/ 4340994 h 6673742"/>
              <a:gd name="connsiteX47" fmla="*/ 4475748 w 5322771"/>
              <a:gd name="connsiteY47" fmla="*/ 3936733 h 6673742"/>
              <a:gd name="connsiteX48" fmla="*/ 4600876 w 5322771"/>
              <a:gd name="connsiteY48" fmla="*/ 3667226 h 6673742"/>
              <a:gd name="connsiteX49" fmla="*/ 4803007 w 5322771"/>
              <a:gd name="connsiteY49" fmla="*/ 3522847 h 6673742"/>
              <a:gd name="connsiteX50" fmla="*/ 5178392 w 5322771"/>
              <a:gd name="connsiteY50" fmla="*/ 2974207 h 6673742"/>
              <a:gd name="connsiteX51" fmla="*/ 5322771 w 5322771"/>
              <a:gd name="connsiteY51" fmla="*/ 1703672 h 6673742"/>
              <a:gd name="connsiteX52" fmla="*/ 5043638 w 5322771"/>
              <a:gd name="connsiteY52" fmla="*/ 1251285 h 6673742"/>
              <a:gd name="connsiteX53" fmla="*/ 4235116 w 5322771"/>
              <a:gd name="connsiteY53" fmla="*/ 0 h 6673742"/>
              <a:gd name="connsiteX54" fmla="*/ 3705727 w 5322771"/>
              <a:gd name="connsiteY54" fmla="*/ 1260910 h 6673742"/>
              <a:gd name="connsiteX55" fmla="*/ 2637322 w 5322771"/>
              <a:gd name="connsiteY55" fmla="*/ 1915428 h 6673742"/>
              <a:gd name="connsiteX56" fmla="*/ 1876927 w 5322771"/>
              <a:gd name="connsiteY56" fmla="*/ 1251285 h 6673742"/>
              <a:gd name="connsiteX57" fmla="*/ 1164657 w 5322771"/>
              <a:gd name="connsiteY57" fmla="*/ 2156059 h 6673742"/>
              <a:gd name="connsiteX58" fmla="*/ 1039529 w 5322771"/>
              <a:gd name="connsiteY58" fmla="*/ 2300438 h 6673742"/>
              <a:gd name="connsiteX59" fmla="*/ 1183908 w 5322771"/>
              <a:gd name="connsiteY59" fmla="*/ 2695074 h 6673742"/>
              <a:gd name="connsiteX60" fmla="*/ 741146 w 5322771"/>
              <a:gd name="connsiteY60" fmla="*/ 3128211 h 6673742"/>
              <a:gd name="connsiteX61" fmla="*/ 808522 w 5322771"/>
              <a:gd name="connsiteY61" fmla="*/ 3234089 h 6673742"/>
              <a:gd name="connsiteX62" fmla="*/ 1078030 w 5322771"/>
              <a:gd name="connsiteY62" fmla="*/ 3724977 h 6673742"/>
              <a:gd name="connsiteX63" fmla="*/ 1068405 w 5322771"/>
              <a:gd name="connsiteY63" fmla="*/ 3850106 h 6673742"/>
              <a:gd name="connsiteX64" fmla="*/ 1097280 w 5322771"/>
              <a:gd name="connsiteY64" fmla="*/ 4186990 h 6673742"/>
              <a:gd name="connsiteX65" fmla="*/ 885525 w 5322771"/>
              <a:gd name="connsiteY65" fmla="*/ 4812632 h 6673742"/>
              <a:gd name="connsiteX66" fmla="*/ 1203158 w 5322771"/>
              <a:gd name="connsiteY66" fmla="*/ 5207268 h 6673742"/>
              <a:gd name="connsiteX67" fmla="*/ 1174282 w 5322771"/>
              <a:gd name="connsiteY67" fmla="*/ 5265019 h 6673742"/>
              <a:gd name="connsiteX68" fmla="*/ 0 w 5322771"/>
              <a:gd name="connsiteY68" fmla="*/ 5890661 h 6673742"/>
              <a:gd name="connsiteX69" fmla="*/ 0 w 5322771"/>
              <a:gd name="connsiteY69" fmla="*/ 6073541 h 6673742"/>
              <a:gd name="connsiteX70" fmla="*/ 1029904 w 5322771"/>
              <a:gd name="connsiteY70" fmla="*/ 6217920 h 6673742"/>
              <a:gd name="connsiteX71" fmla="*/ 1078030 w 5322771"/>
              <a:gd name="connsiteY7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00362 w 5322771"/>
              <a:gd name="connsiteY47" fmla="*/ 4340994 h 6673742"/>
              <a:gd name="connsiteX48" fmla="*/ 4475748 w 5322771"/>
              <a:gd name="connsiteY48" fmla="*/ 3936733 h 6673742"/>
              <a:gd name="connsiteX49" fmla="*/ 4600876 w 5322771"/>
              <a:gd name="connsiteY49" fmla="*/ 3667226 h 6673742"/>
              <a:gd name="connsiteX50" fmla="*/ 4803007 w 5322771"/>
              <a:gd name="connsiteY50" fmla="*/ 3522847 h 6673742"/>
              <a:gd name="connsiteX51" fmla="*/ 5178392 w 5322771"/>
              <a:gd name="connsiteY51" fmla="*/ 2974207 h 6673742"/>
              <a:gd name="connsiteX52" fmla="*/ 5322771 w 5322771"/>
              <a:gd name="connsiteY52" fmla="*/ 1703672 h 6673742"/>
              <a:gd name="connsiteX53" fmla="*/ 5043638 w 5322771"/>
              <a:gd name="connsiteY53" fmla="*/ 1251285 h 6673742"/>
              <a:gd name="connsiteX54" fmla="*/ 4235116 w 5322771"/>
              <a:gd name="connsiteY54" fmla="*/ 0 h 6673742"/>
              <a:gd name="connsiteX55" fmla="*/ 3705727 w 5322771"/>
              <a:gd name="connsiteY55" fmla="*/ 1260910 h 6673742"/>
              <a:gd name="connsiteX56" fmla="*/ 2637322 w 5322771"/>
              <a:gd name="connsiteY56" fmla="*/ 1915428 h 6673742"/>
              <a:gd name="connsiteX57" fmla="*/ 1876927 w 5322771"/>
              <a:gd name="connsiteY57" fmla="*/ 1251285 h 6673742"/>
              <a:gd name="connsiteX58" fmla="*/ 1164657 w 5322771"/>
              <a:gd name="connsiteY58" fmla="*/ 2156059 h 6673742"/>
              <a:gd name="connsiteX59" fmla="*/ 1039529 w 5322771"/>
              <a:gd name="connsiteY59" fmla="*/ 2300438 h 6673742"/>
              <a:gd name="connsiteX60" fmla="*/ 1183908 w 5322771"/>
              <a:gd name="connsiteY60" fmla="*/ 2695074 h 6673742"/>
              <a:gd name="connsiteX61" fmla="*/ 741146 w 5322771"/>
              <a:gd name="connsiteY61" fmla="*/ 3128211 h 6673742"/>
              <a:gd name="connsiteX62" fmla="*/ 808522 w 5322771"/>
              <a:gd name="connsiteY62" fmla="*/ 3234089 h 6673742"/>
              <a:gd name="connsiteX63" fmla="*/ 1078030 w 5322771"/>
              <a:gd name="connsiteY63" fmla="*/ 3724977 h 6673742"/>
              <a:gd name="connsiteX64" fmla="*/ 1068405 w 5322771"/>
              <a:gd name="connsiteY64" fmla="*/ 3850106 h 6673742"/>
              <a:gd name="connsiteX65" fmla="*/ 1097280 w 5322771"/>
              <a:gd name="connsiteY65" fmla="*/ 4186990 h 6673742"/>
              <a:gd name="connsiteX66" fmla="*/ 885525 w 5322771"/>
              <a:gd name="connsiteY66" fmla="*/ 4812632 h 6673742"/>
              <a:gd name="connsiteX67" fmla="*/ 1203158 w 5322771"/>
              <a:gd name="connsiteY67" fmla="*/ 5207268 h 6673742"/>
              <a:gd name="connsiteX68" fmla="*/ 1174282 w 5322771"/>
              <a:gd name="connsiteY68" fmla="*/ 5265019 h 6673742"/>
              <a:gd name="connsiteX69" fmla="*/ 0 w 5322771"/>
              <a:gd name="connsiteY69" fmla="*/ 5890661 h 6673742"/>
              <a:gd name="connsiteX70" fmla="*/ 0 w 5322771"/>
              <a:gd name="connsiteY70" fmla="*/ 6073541 h 6673742"/>
              <a:gd name="connsiteX71" fmla="*/ 1029904 w 5322771"/>
              <a:gd name="connsiteY71" fmla="*/ 6217920 h 6673742"/>
              <a:gd name="connsiteX72" fmla="*/ 1078030 w 5322771"/>
              <a:gd name="connsiteY7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58189 w 5322771"/>
              <a:gd name="connsiteY47" fmla="*/ 4432985 h 6673742"/>
              <a:gd name="connsiteX48" fmla="*/ 4100362 w 5322771"/>
              <a:gd name="connsiteY48" fmla="*/ 4340994 h 6673742"/>
              <a:gd name="connsiteX49" fmla="*/ 4475748 w 5322771"/>
              <a:gd name="connsiteY49" fmla="*/ 3936733 h 6673742"/>
              <a:gd name="connsiteX50" fmla="*/ 4600876 w 5322771"/>
              <a:gd name="connsiteY50" fmla="*/ 3667226 h 6673742"/>
              <a:gd name="connsiteX51" fmla="*/ 4803007 w 5322771"/>
              <a:gd name="connsiteY51" fmla="*/ 3522847 h 6673742"/>
              <a:gd name="connsiteX52" fmla="*/ 5178392 w 5322771"/>
              <a:gd name="connsiteY52" fmla="*/ 2974207 h 6673742"/>
              <a:gd name="connsiteX53" fmla="*/ 5322771 w 5322771"/>
              <a:gd name="connsiteY53" fmla="*/ 1703672 h 6673742"/>
              <a:gd name="connsiteX54" fmla="*/ 5043638 w 5322771"/>
              <a:gd name="connsiteY54" fmla="*/ 1251285 h 6673742"/>
              <a:gd name="connsiteX55" fmla="*/ 4235116 w 5322771"/>
              <a:gd name="connsiteY55" fmla="*/ 0 h 6673742"/>
              <a:gd name="connsiteX56" fmla="*/ 3705727 w 5322771"/>
              <a:gd name="connsiteY56" fmla="*/ 1260910 h 6673742"/>
              <a:gd name="connsiteX57" fmla="*/ 2637322 w 5322771"/>
              <a:gd name="connsiteY57" fmla="*/ 1915428 h 6673742"/>
              <a:gd name="connsiteX58" fmla="*/ 1876927 w 5322771"/>
              <a:gd name="connsiteY58" fmla="*/ 1251285 h 6673742"/>
              <a:gd name="connsiteX59" fmla="*/ 1164657 w 5322771"/>
              <a:gd name="connsiteY59" fmla="*/ 2156059 h 6673742"/>
              <a:gd name="connsiteX60" fmla="*/ 1039529 w 5322771"/>
              <a:gd name="connsiteY60" fmla="*/ 2300438 h 6673742"/>
              <a:gd name="connsiteX61" fmla="*/ 1183908 w 5322771"/>
              <a:gd name="connsiteY61" fmla="*/ 2695074 h 6673742"/>
              <a:gd name="connsiteX62" fmla="*/ 741146 w 5322771"/>
              <a:gd name="connsiteY62" fmla="*/ 3128211 h 6673742"/>
              <a:gd name="connsiteX63" fmla="*/ 808522 w 5322771"/>
              <a:gd name="connsiteY63" fmla="*/ 3234089 h 6673742"/>
              <a:gd name="connsiteX64" fmla="*/ 1078030 w 5322771"/>
              <a:gd name="connsiteY64" fmla="*/ 3724977 h 6673742"/>
              <a:gd name="connsiteX65" fmla="*/ 1068405 w 5322771"/>
              <a:gd name="connsiteY65" fmla="*/ 3850106 h 6673742"/>
              <a:gd name="connsiteX66" fmla="*/ 1097280 w 5322771"/>
              <a:gd name="connsiteY66" fmla="*/ 4186990 h 6673742"/>
              <a:gd name="connsiteX67" fmla="*/ 885525 w 5322771"/>
              <a:gd name="connsiteY67" fmla="*/ 4812632 h 6673742"/>
              <a:gd name="connsiteX68" fmla="*/ 1203158 w 5322771"/>
              <a:gd name="connsiteY68" fmla="*/ 5207268 h 6673742"/>
              <a:gd name="connsiteX69" fmla="*/ 1174282 w 5322771"/>
              <a:gd name="connsiteY69" fmla="*/ 5265019 h 6673742"/>
              <a:gd name="connsiteX70" fmla="*/ 0 w 5322771"/>
              <a:gd name="connsiteY70" fmla="*/ 5890661 h 6673742"/>
              <a:gd name="connsiteX71" fmla="*/ 0 w 5322771"/>
              <a:gd name="connsiteY71" fmla="*/ 6073541 h 6673742"/>
              <a:gd name="connsiteX72" fmla="*/ 1029904 w 5322771"/>
              <a:gd name="connsiteY72" fmla="*/ 6217920 h 6673742"/>
              <a:gd name="connsiteX73" fmla="*/ 1078030 w 5322771"/>
              <a:gd name="connsiteY7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475748 w 5322771"/>
              <a:gd name="connsiteY50" fmla="*/ 3936733 h 6673742"/>
              <a:gd name="connsiteX51" fmla="*/ 4600876 w 5322771"/>
              <a:gd name="connsiteY51" fmla="*/ 3667226 h 6673742"/>
              <a:gd name="connsiteX52" fmla="*/ 4803007 w 5322771"/>
              <a:gd name="connsiteY52" fmla="*/ 3522847 h 6673742"/>
              <a:gd name="connsiteX53" fmla="*/ 5178392 w 5322771"/>
              <a:gd name="connsiteY53" fmla="*/ 2974207 h 6673742"/>
              <a:gd name="connsiteX54" fmla="*/ 5322771 w 5322771"/>
              <a:gd name="connsiteY54" fmla="*/ 1703672 h 6673742"/>
              <a:gd name="connsiteX55" fmla="*/ 5043638 w 5322771"/>
              <a:gd name="connsiteY55" fmla="*/ 1251285 h 6673742"/>
              <a:gd name="connsiteX56" fmla="*/ 4235116 w 5322771"/>
              <a:gd name="connsiteY56" fmla="*/ 0 h 6673742"/>
              <a:gd name="connsiteX57" fmla="*/ 3705727 w 5322771"/>
              <a:gd name="connsiteY57" fmla="*/ 1260910 h 6673742"/>
              <a:gd name="connsiteX58" fmla="*/ 2637322 w 5322771"/>
              <a:gd name="connsiteY58" fmla="*/ 1915428 h 6673742"/>
              <a:gd name="connsiteX59" fmla="*/ 1876927 w 5322771"/>
              <a:gd name="connsiteY59" fmla="*/ 1251285 h 6673742"/>
              <a:gd name="connsiteX60" fmla="*/ 1164657 w 5322771"/>
              <a:gd name="connsiteY60" fmla="*/ 2156059 h 6673742"/>
              <a:gd name="connsiteX61" fmla="*/ 1039529 w 5322771"/>
              <a:gd name="connsiteY61" fmla="*/ 2300438 h 6673742"/>
              <a:gd name="connsiteX62" fmla="*/ 1183908 w 5322771"/>
              <a:gd name="connsiteY62" fmla="*/ 2695074 h 6673742"/>
              <a:gd name="connsiteX63" fmla="*/ 741146 w 5322771"/>
              <a:gd name="connsiteY63" fmla="*/ 3128211 h 6673742"/>
              <a:gd name="connsiteX64" fmla="*/ 808522 w 5322771"/>
              <a:gd name="connsiteY64" fmla="*/ 3234089 h 6673742"/>
              <a:gd name="connsiteX65" fmla="*/ 1078030 w 5322771"/>
              <a:gd name="connsiteY65" fmla="*/ 3724977 h 6673742"/>
              <a:gd name="connsiteX66" fmla="*/ 1068405 w 5322771"/>
              <a:gd name="connsiteY66" fmla="*/ 3850106 h 6673742"/>
              <a:gd name="connsiteX67" fmla="*/ 1097280 w 5322771"/>
              <a:gd name="connsiteY67" fmla="*/ 4186990 h 6673742"/>
              <a:gd name="connsiteX68" fmla="*/ 885525 w 5322771"/>
              <a:gd name="connsiteY68" fmla="*/ 4812632 h 6673742"/>
              <a:gd name="connsiteX69" fmla="*/ 1203158 w 5322771"/>
              <a:gd name="connsiteY69" fmla="*/ 5207268 h 6673742"/>
              <a:gd name="connsiteX70" fmla="*/ 1174282 w 5322771"/>
              <a:gd name="connsiteY70" fmla="*/ 5265019 h 6673742"/>
              <a:gd name="connsiteX71" fmla="*/ 0 w 5322771"/>
              <a:gd name="connsiteY71" fmla="*/ 5890661 h 6673742"/>
              <a:gd name="connsiteX72" fmla="*/ 0 w 5322771"/>
              <a:gd name="connsiteY72" fmla="*/ 6073541 h 6673742"/>
              <a:gd name="connsiteX73" fmla="*/ 1029904 w 5322771"/>
              <a:gd name="connsiteY73" fmla="*/ 6217920 h 6673742"/>
              <a:gd name="connsiteX74" fmla="*/ 1078030 w 5322771"/>
              <a:gd name="connsiteY7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129614 w 5322771"/>
              <a:gd name="connsiteY50" fmla="*/ 4223435 h 6673742"/>
              <a:gd name="connsiteX51" fmla="*/ 4475748 w 5322771"/>
              <a:gd name="connsiteY51" fmla="*/ 3936733 h 6673742"/>
              <a:gd name="connsiteX52" fmla="*/ 4600876 w 5322771"/>
              <a:gd name="connsiteY52" fmla="*/ 3667226 h 6673742"/>
              <a:gd name="connsiteX53" fmla="*/ 4803007 w 5322771"/>
              <a:gd name="connsiteY53" fmla="*/ 3522847 h 6673742"/>
              <a:gd name="connsiteX54" fmla="*/ 5178392 w 5322771"/>
              <a:gd name="connsiteY54" fmla="*/ 2974207 h 6673742"/>
              <a:gd name="connsiteX55" fmla="*/ 5322771 w 5322771"/>
              <a:gd name="connsiteY55" fmla="*/ 1703672 h 6673742"/>
              <a:gd name="connsiteX56" fmla="*/ 5043638 w 5322771"/>
              <a:gd name="connsiteY56" fmla="*/ 1251285 h 6673742"/>
              <a:gd name="connsiteX57" fmla="*/ 4235116 w 5322771"/>
              <a:gd name="connsiteY57" fmla="*/ 0 h 6673742"/>
              <a:gd name="connsiteX58" fmla="*/ 3705727 w 5322771"/>
              <a:gd name="connsiteY58" fmla="*/ 1260910 h 6673742"/>
              <a:gd name="connsiteX59" fmla="*/ 2637322 w 5322771"/>
              <a:gd name="connsiteY59" fmla="*/ 1915428 h 6673742"/>
              <a:gd name="connsiteX60" fmla="*/ 1876927 w 5322771"/>
              <a:gd name="connsiteY60" fmla="*/ 1251285 h 6673742"/>
              <a:gd name="connsiteX61" fmla="*/ 1164657 w 5322771"/>
              <a:gd name="connsiteY61" fmla="*/ 2156059 h 6673742"/>
              <a:gd name="connsiteX62" fmla="*/ 1039529 w 5322771"/>
              <a:gd name="connsiteY62" fmla="*/ 2300438 h 6673742"/>
              <a:gd name="connsiteX63" fmla="*/ 1183908 w 5322771"/>
              <a:gd name="connsiteY63" fmla="*/ 2695074 h 6673742"/>
              <a:gd name="connsiteX64" fmla="*/ 741146 w 5322771"/>
              <a:gd name="connsiteY64" fmla="*/ 3128211 h 6673742"/>
              <a:gd name="connsiteX65" fmla="*/ 808522 w 5322771"/>
              <a:gd name="connsiteY65" fmla="*/ 3234089 h 6673742"/>
              <a:gd name="connsiteX66" fmla="*/ 1078030 w 5322771"/>
              <a:gd name="connsiteY66" fmla="*/ 3724977 h 6673742"/>
              <a:gd name="connsiteX67" fmla="*/ 1068405 w 5322771"/>
              <a:gd name="connsiteY67" fmla="*/ 3850106 h 6673742"/>
              <a:gd name="connsiteX68" fmla="*/ 1097280 w 5322771"/>
              <a:gd name="connsiteY68" fmla="*/ 4186990 h 6673742"/>
              <a:gd name="connsiteX69" fmla="*/ 885525 w 5322771"/>
              <a:gd name="connsiteY69" fmla="*/ 4812632 h 6673742"/>
              <a:gd name="connsiteX70" fmla="*/ 1203158 w 5322771"/>
              <a:gd name="connsiteY70" fmla="*/ 5207268 h 6673742"/>
              <a:gd name="connsiteX71" fmla="*/ 1174282 w 5322771"/>
              <a:gd name="connsiteY71" fmla="*/ 5265019 h 6673742"/>
              <a:gd name="connsiteX72" fmla="*/ 0 w 5322771"/>
              <a:gd name="connsiteY72" fmla="*/ 5890661 h 6673742"/>
              <a:gd name="connsiteX73" fmla="*/ 0 w 5322771"/>
              <a:gd name="connsiteY73" fmla="*/ 6073541 h 6673742"/>
              <a:gd name="connsiteX74" fmla="*/ 1029904 w 5322771"/>
              <a:gd name="connsiteY74" fmla="*/ 6217920 h 6673742"/>
              <a:gd name="connsiteX75" fmla="*/ 1078030 w 5322771"/>
              <a:gd name="connsiteY7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75748 w 5322771"/>
              <a:gd name="connsiteY52" fmla="*/ 3936733 h 6673742"/>
              <a:gd name="connsiteX53" fmla="*/ 4600876 w 5322771"/>
              <a:gd name="connsiteY53" fmla="*/ 3667226 h 6673742"/>
              <a:gd name="connsiteX54" fmla="*/ 4803007 w 5322771"/>
              <a:gd name="connsiteY54" fmla="*/ 3522847 h 6673742"/>
              <a:gd name="connsiteX55" fmla="*/ 5178392 w 5322771"/>
              <a:gd name="connsiteY55" fmla="*/ 2974207 h 6673742"/>
              <a:gd name="connsiteX56" fmla="*/ 5322771 w 5322771"/>
              <a:gd name="connsiteY56" fmla="*/ 1703672 h 6673742"/>
              <a:gd name="connsiteX57" fmla="*/ 5043638 w 5322771"/>
              <a:gd name="connsiteY57" fmla="*/ 1251285 h 6673742"/>
              <a:gd name="connsiteX58" fmla="*/ 4235116 w 5322771"/>
              <a:gd name="connsiteY58" fmla="*/ 0 h 6673742"/>
              <a:gd name="connsiteX59" fmla="*/ 3705727 w 5322771"/>
              <a:gd name="connsiteY59" fmla="*/ 1260910 h 6673742"/>
              <a:gd name="connsiteX60" fmla="*/ 2637322 w 5322771"/>
              <a:gd name="connsiteY60" fmla="*/ 1915428 h 6673742"/>
              <a:gd name="connsiteX61" fmla="*/ 1876927 w 5322771"/>
              <a:gd name="connsiteY61" fmla="*/ 1251285 h 6673742"/>
              <a:gd name="connsiteX62" fmla="*/ 1164657 w 5322771"/>
              <a:gd name="connsiteY62" fmla="*/ 2156059 h 6673742"/>
              <a:gd name="connsiteX63" fmla="*/ 1039529 w 5322771"/>
              <a:gd name="connsiteY63" fmla="*/ 2300438 h 6673742"/>
              <a:gd name="connsiteX64" fmla="*/ 1183908 w 5322771"/>
              <a:gd name="connsiteY64" fmla="*/ 2695074 h 6673742"/>
              <a:gd name="connsiteX65" fmla="*/ 741146 w 5322771"/>
              <a:gd name="connsiteY65" fmla="*/ 3128211 h 6673742"/>
              <a:gd name="connsiteX66" fmla="*/ 808522 w 5322771"/>
              <a:gd name="connsiteY66" fmla="*/ 3234089 h 6673742"/>
              <a:gd name="connsiteX67" fmla="*/ 1078030 w 5322771"/>
              <a:gd name="connsiteY67" fmla="*/ 3724977 h 6673742"/>
              <a:gd name="connsiteX68" fmla="*/ 1068405 w 5322771"/>
              <a:gd name="connsiteY68" fmla="*/ 3850106 h 6673742"/>
              <a:gd name="connsiteX69" fmla="*/ 1097280 w 5322771"/>
              <a:gd name="connsiteY69" fmla="*/ 4186990 h 6673742"/>
              <a:gd name="connsiteX70" fmla="*/ 885525 w 5322771"/>
              <a:gd name="connsiteY70" fmla="*/ 4812632 h 6673742"/>
              <a:gd name="connsiteX71" fmla="*/ 1203158 w 5322771"/>
              <a:gd name="connsiteY71" fmla="*/ 5207268 h 6673742"/>
              <a:gd name="connsiteX72" fmla="*/ 1174282 w 5322771"/>
              <a:gd name="connsiteY72" fmla="*/ 5265019 h 6673742"/>
              <a:gd name="connsiteX73" fmla="*/ 0 w 5322771"/>
              <a:gd name="connsiteY73" fmla="*/ 5890661 h 6673742"/>
              <a:gd name="connsiteX74" fmla="*/ 0 w 5322771"/>
              <a:gd name="connsiteY74" fmla="*/ 6073541 h 6673742"/>
              <a:gd name="connsiteX75" fmla="*/ 1029904 w 5322771"/>
              <a:gd name="connsiteY75" fmla="*/ 6217920 h 6673742"/>
              <a:gd name="connsiteX76" fmla="*/ 1078030 w 5322771"/>
              <a:gd name="connsiteY7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34414 w 5322771"/>
              <a:gd name="connsiteY52" fmla="*/ 4042460 h 6673742"/>
              <a:gd name="connsiteX53" fmla="*/ 4475748 w 5322771"/>
              <a:gd name="connsiteY53" fmla="*/ 3936733 h 6673742"/>
              <a:gd name="connsiteX54" fmla="*/ 4600876 w 5322771"/>
              <a:gd name="connsiteY54" fmla="*/ 3667226 h 6673742"/>
              <a:gd name="connsiteX55" fmla="*/ 4803007 w 5322771"/>
              <a:gd name="connsiteY55" fmla="*/ 3522847 h 6673742"/>
              <a:gd name="connsiteX56" fmla="*/ 5178392 w 5322771"/>
              <a:gd name="connsiteY56" fmla="*/ 2974207 h 6673742"/>
              <a:gd name="connsiteX57" fmla="*/ 5322771 w 5322771"/>
              <a:gd name="connsiteY57" fmla="*/ 1703672 h 6673742"/>
              <a:gd name="connsiteX58" fmla="*/ 5043638 w 5322771"/>
              <a:gd name="connsiteY58" fmla="*/ 1251285 h 6673742"/>
              <a:gd name="connsiteX59" fmla="*/ 4235116 w 5322771"/>
              <a:gd name="connsiteY59" fmla="*/ 0 h 6673742"/>
              <a:gd name="connsiteX60" fmla="*/ 3705727 w 5322771"/>
              <a:gd name="connsiteY60" fmla="*/ 1260910 h 6673742"/>
              <a:gd name="connsiteX61" fmla="*/ 2637322 w 5322771"/>
              <a:gd name="connsiteY61" fmla="*/ 1915428 h 6673742"/>
              <a:gd name="connsiteX62" fmla="*/ 1876927 w 5322771"/>
              <a:gd name="connsiteY62" fmla="*/ 1251285 h 6673742"/>
              <a:gd name="connsiteX63" fmla="*/ 1164657 w 5322771"/>
              <a:gd name="connsiteY63" fmla="*/ 2156059 h 6673742"/>
              <a:gd name="connsiteX64" fmla="*/ 1039529 w 5322771"/>
              <a:gd name="connsiteY64" fmla="*/ 2300438 h 6673742"/>
              <a:gd name="connsiteX65" fmla="*/ 1183908 w 5322771"/>
              <a:gd name="connsiteY65" fmla="*/ 2695074 h 6673742"/>
              <a:gd name="connsiteX66" fmla="*/ 741146 w 5322771"/>
              <a:gd name="connsiteY66" fmla="*/ 3128211 h 6673742"/>
              <a:gd name="connsiteX67" fmla="*/ 808522 w 5322771"/>
              <a:gd name="connsiteY67" fmla="*/ 3234089 h 6673742"/>
              <a:gd name="connsiteX68" fmla="*/ 1078030 w 5322771"/>
              <a:gd name="connsiteY68" fmla="*/ 3724977 h 6673742"/>
              <a:gd name="connsiteX69" fmla="*/ 1068405 w 5322771"/>
              <a:gd name="connsiteY69" fmla="*/ 3850106 h 6673742"/>
              <a:gd name="connsiteX70" fmla="*/ 1097280 w 5322771"/>
              <a:gd name="connsiteY70" fmla="*/ 4186990 h 6673742"/>
              <a:gd name="connsiteX71" fmla="*/ 885525 w 5322771"/>
              <a:gd name="connsiteY71" fmla="*/ 4812632 h 6673742"/>
              <a:gd name="connsiteX72" fmla="*/ 1203158 w 5322771"/>
              <a:gd name="connsiteY72" fmla="*/ 5207268 h 6673742"/>
              <a:gd name="connsiteX73" fmla="*/ 1174282 w 5322771"/>
              <a:gd name="connsiteY73" fmla="*/ 5265019 h 6673742"/>
              <a:gd name="connsiteX74" fmla="*/ 0 w 5322771"/>
              <a:gd name="connsiteY74" fmla="*/ 5890661 h 6673742"/>
              <a:gd name="connsiteX75" fmla="*/ 0 w 5322771"/>
              <a:gd name="connsiteY75" fmla="*/ 6073541 h 6673742"/>
              <a:gd name="connsiteX76" fmla="*/ 1029904 w 5322771"/>
              <a:gd name="connsiteY76" fmla="*/ 6217920 h 6673742"/>
              <a:gd name="connsiteX77" fmla="*/ 1078030 w 5322771"/>
              <a:gd name="connsiteY7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434414 w 5322771"/>
              <a:gd name="connsiteY53" fmla="*/ 4042460 h 6673742"/>
              <a:gd name="connsiteX54" fmla="*/ 4475748 w 5322771"/>
              <a:gd name="connsiteY54" fmla="*/ 3936733 h 6673742"/>
              <a:gd name="connsiteX55" fmla="*/ 4600876 w 5322771"/>
              <a:gd name="connsiteY55" fmla="*/ 3667226 h 6673742"/>
              <a:gd name="connsiteX56" fmla="*/ 4803007 w 5322771"/>
              <a:gd name="connsiteY56" fmla="*/ 3522847 h 6673742"/>
              <a:gd name="connsiteX57" fmla="*/ 5178392 w 5322771"/>
              <a:gd name="connsiteY57" fmla="*/ 2974207 h 6673742"/>
              <a:gd name="connsiteX58" fmla="*/ 5322771 w 5322771"/>
              <a:gd name="connsiteY58" fmla="*/ 1703672 h 6673742"/>
              <a:gd name="connsiteX59" fmla="*/ 5043638 w 5322771"/>
              <a:gd name="connsiteY59" fmla="*/ 1251285 h 6673742"/>
              <a:gd name="connsiteX60" fmla="*/ 4235116 w 5322771"/>
              <a:gd name="connsiteY60" fmla="*/ 0 h 6673742"/>
              <a:gd name="connsiteX61" fmla="*/ 3705727 w 5322771"/>
              <a:gd name="connsiteY61" fmla="*/ 1260910 h 6673742"/>
              <a:gd name="connsiteX62" fmla="*/ 2637322 w 5322771"/>
              <a:gd name="connsiteY62" fmla="*/ 1915428 h 6673742"/>
              <a:gd name="connsiteX63" fmla="*/ 1876927 w 5322771"/>
              <a:gd name="connsiteY63" fmla="*/ 1251285 h 6673742"/>
              <a:gd name="connsiteX64" fmla="*/ 1164657 w 5322771"/>
              <a:gd name="connsiteY64" fmla="*/ 2156059 h 6673742"/>
              <a:gd name="connsiteX65" fmla="*/ 1039529 w 5322771"/>
              <a:gd name="connsiteY65" fmla="*/ 2300438 h 6673742"/>
              <a:gd name="connsiteX66" fmla="*/ 1183908 w 5322771"/>
              <a:gd name="connsiteY66" fmla="*/ 2695074 h 6673742"/>
              <a:gd name="connsiteX67" fmla="*/ 741146 w 5322771"/>
              <a:gd name="connsiteY67" fmla="*/ 3128211 h 6673742"/>
              <a:gd name="connsiteX68" fmla="*/ 808522 w 5322771"/>
              <a:gd name="connsiteY68" fmla="*/ 3234089 h 6673742"/>
              <a:gd name="connsiteX69" fmla="*/ 1078030 w 5322771"/>
              <a:gd name="connsiteY69" fmla="*/ 3724977 h 6673742"/>
              <a:gd name="connsiteX70" fmla="*/ 1068405 w 5322771"/>
              <a:gd name="connsiteY70" fmla="*/ 3850106 h 6673742"/>
              <a:gd name="connsiteX71" fmla="*/ 1097280 w 5322771"/>
              <a:gd name="connsiteY71" fmla="*/ 4186990 h 6673742"/>
              <a:gd name="connsiteX72" fmla="*/ 885525 w 5322771"/>
              <a:gd name="connsiteY72" fmla="*/ 4812632 h 6673742"/>
              <a:gd name="connsiteX73" fmla="*/ 1203158 w 5322771"/>
              <a:gd name="connsiteY73" fmla="*/ 5207268 h 6673742"/>
              <a:gd name="connsiteX74" fmla="*/ 1174282 w 5322771"/>
              <a:gd name="connsiteY74" fmla="*/ 5265019 h 6673742"/>
              <a:gd name="connsiteX75" fmla="*/ 0 w 5322771"/>
              <a:gd name="connsiteY75" fmla="*/ 5890661 h 6673742"/>
              <a:gd name="connsiteX76" fmla="*/ 0 w 5322771"/>
              <a:gd name="connsiteY76" fmla="*/ 6073541 h 6673742"/>
              <a:gd name="connsiteX77" fmla="*/ 1029904 w 5322771"/>
              <a:gd name="connsiteY77" fmla="*/ 6217920 h 6673742"/>
              <a:gd name="connsiteX78" fmla="*/ 1078030 w 5322771"/>
              <a:gd name="connsiteY7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803007 w 5322771"/>
              <a:gd name="connsiteY57" fmla="*/ 3522847 h 6673742"/>
              <a:gd name="connsiteX58" fmla="*/ 5178392 w 5322771"/>
              <a:gd name="connsiteY58" fmla="*/ 2974207 h 6673742"/>
              <a:gd name="connsiteX59" fmla="*/ 5322771 w 5322771"/>
              <a:gd name="connsiteY59" fmla="*/ 1703672 h 6673742"/>
              <a:gd name="connsiteX60" fmla="*/ 5043638 w 5322771"/>
              <a:gd name="connsiteY60" fmla="*/ 1251285 h 6673742"/>
              <a:gd name="connsiteX61" fmla="*/ 4235116 w 5322771"/>
              <a:gd name="connsiteY61" fmla="*/ 0 h 6673742"/>
              <a:gd name="connsiteX62" fmla="*/ 3705727 w 5322771"/>
              <a:gd name="connsiteY62" fmla="*/ 1260910 h 6673742"/>
              <a:gd name="connsiteX63" fmla="*/ 2637322 w 5322771"/>
              <a:gd name="connsiteY63" fmla="*/ 1915428 h 6673742"/>
              <a:gd name="connsiteX64" fmla="*/ 1876927 w 5322771"/>
              <a:gd name="connsiteY64" fmla="*/ 1251285 h 6673742"/>
              <a:gd name="connsiteX65" fmla="*/ 1164657 w 5322771"/>
              <a:gd name="connsiteY65" fmla="*/ 2156059 h 6673742"/>
              <a:gd name="connsiteX66" fmla="*/ 1039529 w 5322771"/>
              <a:gd name="connsiteY66" fmla="*/ 2300438 h 6673742"/>
              <a:gd name="connsiteX67" fmla="*/ 1183908 w 5322771"/>
              <a:gd name="connsiteY67" fmla="*/ 2695074 h 6673742"/>
              <a:gd name="connsiteX68" fmla="*/ 741146 w 5322771"/>
              <a:gd name="connsiteY68" fmla="*/ 3128211 h 6673742"/>
              <a:gd name="connsiteX69" fmla="*/ 808522 w 5322771"/>
              <a:gd name="connsiteY69" fmla="*/ 3234089 h 6673742"/>
              <a:gd name="connsiteX70" fmla="*/ 1078030 w 5322771"/>
              <a:gd name="connsiteY70" fmla="*/ 3724977 h 6673742"/>
              <a:gd name="connsiteX71" fmla="*/ 1068405 w 5322771"/>
              <a:gd name="connsiteY71" fmla="*/ 3850106 h 6673742"/>
              <a:gd name="connsiteX72" fmla="*/ 1097280 w 5322771"/>
              <a:gd name="connsiteY72" fmla="*/ 4186990 h 6673742"/>
              <a:gd name="connsiteX73" fmla="*/ 885525 w 5322771"/>
              <a:gd name="connsiteY73" fmla="*/ 4812632 h 6673742"/>
              <a:gd name="connsiteX74" fmla="*/ 1203158 w 5322771"/>
              <a:gd name="connsiteY74" fmla="*/ 5207268 h 6673742"/>
              <a:gd name="connsiteX75" fmla="*/ 1174282 w 5322771"/>
              <a:gd name="connsiteY75" fmla="*/ 5265019 h 6673742"/>
              <a:gd name="connsiteX76" fmla="*/ 0 w 5322771"/>
              <a:gd name="connsiteY76" fmla="*/ 5890661 h 6673742"/>
              <a:gd name="connsiteX77" fmla="*/ 0 w 5322771"/>
              <a:gd name="connsiteY77" fmla="*/ 6073541 h 6673742"/>
              <a:gd name="connsiteX78" fmla="*/ 1029904 w 5322771"/>
              <a:gd name="connsiteY78" fmla="*/ 6217920 h 6673742"/>
              <a:gd name="connsiteX79" fmla="*/ 1078030 w 5322771"/>
              <a:gd name="connsiteY7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741596 w 5322771"/>
              <a:gd name="connsiteY57" fmla="*/ 3535253 h 6673742"/>
              <a:gd name="connsiteX58" fmla="*/ 4803007 w 5322771"/>
              <a:gd name="connsiteY58" fmla="*/ 3522847 h 6673742"/>
              <a:gd name="connsiteX59" fmla="*/ 5178392 w 5322771"/>
              <a:gd name="connsiteY59" fmla="*/ 2974207 h 6673742"/>
              <a:gd name="connsiteX60" fmla="*/ 5322771 w 5322771"/>
              <a:gd name="connsiteY60" fmla="*/ 1703672 h 6673742"/>
              <a:gd name="connsiteX61" fmla="*/ 5043638 w 5322771"/>
              <a:gd name="connsiteY61" fmla="*/ 1251285 h 6673742"/>
              <a:gd name="connsiteX62" fmla="*/ 4235116 w 5322771"/>
              <a:gd name="connsiteY62" fmla="*/ 0 h 6673742"/>
              <a:gd name="connsiteX63" fmla="*/ 3705727 w 5322771"/>
              <a:gd name="connsiteY63" fmla="*/ 1260910 h 6673742"/>
              <a:gd name="connsiteX64" fmla="*/ 2637322 w 5322771"/>
              <a:gd name="connsiteY64" fmla="*/ 1915428 h 6673742"/>
              <a:gd name="connsiteX65" fmla="*/ 1876927 w 5322771"/>
              <a:gd name="connsiteY65" fmla="*/ 1251285 h 6673742"/>
              <a:gd name="connsiteX66" fmla="*/ 1164657 w 5322771"/>
              <a:gd name="connsiteY66" fmla="*/ 2156059 h 6673742"/>
              <a:gd name="connsiteX67" fmla="*/ 1039529 w 5322771"/>
              <a:gd name="connsiteY67" fmla="*/ 2300438 h 6673742"/>
              <a:gd name="connsiteX68" fmla="*/ 1183908 w 5322771"/>
              <a:gd name="connsiteY68" fmla="*/ 2695074 h 6673742"/>
              <a:gd name="connsiteX69" fmla="*/ 741146 w 5322771"/>
              <a:gd name="connsiteY69" fmla="*/ 3128211 h 6673742"/>
              <a:gd name="connsiteX70" fmla="*/ 808522 w 5322771"/>
              <a:gd name="connsiteY70" fmla="*/ 3234089 h 6673742"/>
              <a:gd name="connsiteX71" fmla="*/ 1078030 w 5322771"/>
              <a:gd name="connsiteY71" fmla="*/ 3724977 h 6673742"/>
              <a:gd name="connsiteX72" fmla="*/ 1068405 w 5322771"/>
              <a:gd name="connsiteY72" fmla="*/ 3850106 h 6673742"/>
              <a:gd name="connsiteX73" fmla="*/ 1097280 w 5322771"/>
              <a:gd name="connsiteY73" fmla="*/ 4186990 h 6673742"/>
              <a:gd name="connsiteX74" fmla="*/ 885525 w 5322771"/>
              <a:gd name="connsiteY74" fmla="*/ 4812632 h 6673742"/>
              <a:gd name="connsiteX75" fmla="*/ 1203158 w 5322771"/>
              <a:gd name="connsiteY75" fmla="*/ 5207268 h 6673742"/>
              <a:gd name="connsiteX76" fmla="*/ 1174282 w 5322771"/>
              <a:gd name="connsiteY76" fmla="*/ 5265019 h 6673742"/>
              <a:gd name="connsiteX77" fmla="*/ 0 w 5322771"/>
              <a:gd name="connsiteY77" fmla="*/ 5890661 h 6673742"/>
              <a:gd name="connsiteX78" fmla="*/ 0 w 5322771"/>
              <a:gd name="connsiteY78" fmla="*/ 6073541 h 6673742"/>
              <a:gd name="connsiteX79" fmla="*/ 1029904 w 5322771"/>
              <a:gd name="connsiteY79" fmla="*/ 6217920 h 6673742"/>
              <a:gd name="connsiteX80" fmla="*/ 1078030 w 5322771"/>
              <a:gd name="connsiteY8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178392 w 5322771"/>
              <a:gd name="connsiteY60" fmla="*/ 2974207 h 6673742"/>
              <a:gd name="connsiteX61" fmla="*/ 5322771 w 5322771"/>
              <a:gd name="connsiteY61" fmla="*/ 1703672 h 6673742"/>
              <a:gd name="connsiteX62" fmla="*/ 5043638 w 5322771"/>
              <a:gd name="connsiteY62" fmla="*/ 1251285 h 6673742"/>
              <a:gd name="connsiteX63" fmla="*/ 4235116 w 5322771"/>
              <a:gd name="connsiteY63" fmla="*/ 0 h 6673742"/>
              <a:gd name="connsiteX64" fmla="*/ 3705727 w 5322771"/>
              <a:gd name="connsiteY64" fmla="*/ 1260910 h 6673742"/>
              <a:gd name="connsiteX65" fmla="*/ 2637322 w 5322771"/>
              <a:gd name="connsiteY65" fmla="*/ 1915428 h 6673742"/>
              <a:gd name="connsiteX66" fmla="*/ 1876927 w 5322771"/>
              <a:gd name="connsiteY66" fmla="*/ 1251285 h 6673742"/>
              <a:gd name="connsiteX67" fmla="*/ 1164657 w 5322771"/>
              <a:gd name="connsiteY67" fmla="*/ 2156059 h 6673742"/>
              <a:gd name="connsiteX68" fmla="*/ 1039529 w 5322771"/>
              <a:gd name="connsiteY68" fmla="*/ 2300438 h 6673742"/>
              <a:gd name="connsiteX69" fmla="*/ 1183908 w 5322771"/>
              <a:gd name="connsiteY69" fmla="*/ 2695074 h 6673742"/>
              <a:gd name="connsiteX70" fmla="*/ 741146 w 5322771"/>
              <a:gd name="connsiteY70" fmla="*/ 3128211 h 6673742"/>
              <a:gd name="connsiteX71" fmla="*/ 808522 w 5322771"/>
              <a:gd name="connsiteY71" fmla="*/ 3234089 h 6673742"/>
              <a:gd name="connsiteX72" fmla="*/ 1078030 w 5322771"/>
              <a:gd name="connsiteY72" fmla="*/ 3724977 h 6673742"/>
              <a:gd name="connsiteX73" fmla="*/ 1068405 w 5322771"/>
              <a:gd name="connsiteY73" fmla="*/ 3850106 h 6673742"/>
              <a:gd name="connsiteX74" fmla="*/ 1097280 w 5322771"/>
              <a:gd name="connsiteY74" fmla="*/ 4186990 h 6673742"/>
              <a:gd name="connsiteX75" fmla="*/ 885525 w 5322771"/>
              <a:gd name="connsiteY75" fmla="*/ 4812632 h 6673742"/>
              <a:gd name="connsiteX76" fmla="*/ 1203158 w 5322771"/>
              <a:gd name="connsiteY76" fmla="*/ 5207268 h 6673742"/>
              <a:gd name="connsiteX77" fmla="*/ 1174282 w 5322771"/>
              <a:gd name="connsiteY77" fmla="*/ 5265019 h 6673742"/>
              <a:gd name="connsiteX78" fmla="*/ 0 w 5322771"/>
              <a:gd name="connsiteY78" fmla="*/ 5890661 h 6673742"/>
              <a:gd name="connsiteX79" fmla="*/ 0 w 5322771"/>
              <a:gd name="connsiteY79" fmla="*/ 6073541 h 6673742"/>
              <a:gd name="connsiteX80" fmla="*/ 1029904 w 5322771"/>
              <a:gd name="connsiteY80" fmla="*/ 6217920 h 6673742"/>
              <a:gd name="connsiteX81" fmla="*/ 1078030 w 5322771"/>
              <a:gd name="connsiteY8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263089 w 5322771"/>
              <a:gd name="connsiteY60" fmla="*/ 3142347 h 6673742"/>
              <a:gd name="connsiteX61" fmla="*/ 5178392 w 5322771"/>
              <a:gd name="connsiteY61" fmla="*/ 2974207 h 6673742"/>
              <a:gd name="connsiteX62" fmla="*/ 5322771 w 5322771"/>
              <a:gd name="connsiteY62" fmla="*/ 1703672 h 6673742"/>
              <a:gd name="connsiteX63" fmla="*/ 5043638 w 5322771"/>
              <a:gd name="connsiteY63" fmla="*/ 1251285 h 6673742"/>
              <a:gd name="connsiteX64" fmla="*/ 4235116 w 5322771"/>
              <a:gd name="connsiteY64" fmla="*/ 0 h 6673742"/>
              <a:gd name="connsiteX65" fmla="*/ 3705727 w 5322771"/>
              <a:gd name="connsiteY65" fmla="*/ 1260910 h 6673742"/>
              <a:gd name="connsiteX66" fmla="*/ 2637322 w 5322771"/>
              <a:gd name="connsiteY66" fmla="*/ 1915428 h 6673742"/>
              <a:gd name="connsiteX67" fmla="*/ 1876927 w 5322771"/>
              <a:gd name="connsiteY67" fmla="*/ 1251285 h 6673742"/>
              <a:gd name="connsiteX68" fmla="*/ 1164657 w 5322771"/>
              <a:gd name="connsiteY68" fmla="*/ 2156059 h 6673742"/>
              <a:gd name="connsiteX69" fmla="*/ 1039529 w 5322771"/>
              <a:gd name="connsiteY69" fmla="*/ 2300438 h 6673742"/>
              <a:gd name="connsiteX70" fmla="*/ 1183908 w 5322771"/>
              <a:gd name="connsiteY70" fmla="*/ 2695074 h 6673742"/>
              <a:gd name="connsiteX71" fmla="*/ 741146 w 5322771"/>
              <a:gd name="connsiteY71" fmla="*/ 3128211 h 6673742"/>
              <a:gd name="connsiteX72" fmla="*/ 808522 w 5322771"/>
              <a:gd name="connsiteY72" fmla="*/ 3234089 h 6673742"/>
              <a:gd name="connsiteX73" fmla="*/ 1078030 w 5322771"/>
              <a:gd name="connsiteY73" fmla="*/ 3724977 h 6673742"/>
              <a:gd name="connsiteX74" fmla="*/ 1068405 w 5322771"/>
              <a:gd name="connsiteY74" fmla="*/ 3850106 h 6673742"/>
              <a:gd name="connsiteX75" fmla="*/ 1097280 w 5322771"/>
              <a:gd name="connsiteY75" fmla="*/ 4186990 h 6673742"/>
              <a:gd name="connsiteX76" fmla="*/ 885525 w 5322771"/>
              <a:gd name="connsiteY76" fmla="*/ 4812632 h 6673742"/>
              <a:gd name="connsiteX77" fmla="*/ 1203158 w 5322771"/>
              <a:gd name="connsiteY77" fmla="*/ 5207268 h 6673742"/>
              <a:gd name="connsiteX78" fmla="*/ 1174282 w 5322771"/>
              <a:gd name="connsiteY78" fmla="*/ 5265019 h 6673742"/>
              <a:gd name="connsiteX79" fmla="*/ 0 w 5322771"/>
              <a:gd name="connsiteY79" fmla="*/ 5890661 h 6673742"/>
              <a:gd name="connsiteX80" fmla="*/ 0 w 5322771"/>
              <a:gd name="connsiteY80" fmla="*/ 6073541 h 6673742"/>
              <a:gd name="connsiteX81" fmla="*/ 1029904 w 5322771"/>
              <a:gd name="connsiteY81" fmla="*/ 6217920 h 6673742"/>
              <a:gd name="connsiteX82" fmla="*/ 1078030 w 5322771"/>
              <a:gd name="connsiteY8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263089 w 5322771"/>
              <a:gd name="connsiteY61" fmla="*/ 3142347 h 6673742"/>
              <a:gd name="connsiteX62" fmla="*/ 5178392 w 5322771"/>
              <a:gd name="connsiteY62" fmla="*/ 2974207 h 6673742"/>
              <a:gd name="connsiteX63" fmla="*/ 5322771 w 5322771"/>
              <a:gd name="connsiteY63" fmla="*/ 1703672 h 6673742"/>
              <a:gd name="connsiteX64" fmla="*/ 5043638 w 5322771"/>
              <a:gd name="connsiteY64" fmla="*/ 1251285 h 6673742"/>
              <a:gd name="connsiteX65" fmla="*/ 4235116 w 5322771"/>
              <a:gd name="connsiteY65" fmla="*/ 0 h 6673742"/>
              <a:gd name="connsiteX66" fmla="*/ 3705727 w 5322771"/>
              <a:gd name="connsiteY66" fmla="*/ 1260910 h 6673742"/>
              <a:gd name="connsiteX67" fmla="*/ 2637322 w 5322771"/>
              <a:gd name="connsiteY67" fmla="*/ 1915428 h 6673742"/>
              <a:gd name="connsiteX68" fmla="*/ 1876927 w 5322771"/>
              <a:gd name="connsiteY68" fmla="*/ 1251285 h 6673742"/>
              <a:gd name="connsiteX69" fmla="*/ 1164657 w 5322771"/>
              <a:gd name="connsiteY69" fmla="*/ 2156059 h 6673742"/>
              <a:gd name="connsiteX70" fmla="*/ 1039529 w 5322771"/>
              <a:gd name="connsiteY70" fmla="*/ 2300438 h 6673742"/>
              <a:gd name="connsiteX71" fmla="*/ 1183908 w 5322771"/>
              <a:gd name="connsiteY71" fmla="*/ 2695074 h 6673742"/>
              <a:gd name="connsiteX72" fmla="*/ 741146 w 5322771"/>
              <a:gd name="connsiteY72" fmla="*/ 3128211 h 6673742"/>
              <a:gd name="connsiteX73" fmla="*/ 808522 w 5322771"/>
              <a:gd name="connsiteY73" fmla="*/ 3234089 h 6673742"/>
              <a:gd name="connsiteX74" fmla="*/ 1078030 w 5322771"/>
              <a:gd name="connsiteY74" fmla="*/ 3724977 h 6673742"/>
              <a:gd name="connsiteX75" fmla="*/ 1068405 w 5322771"/>
              <a:gd name="connsiteY75" fmla="*/ 3850106 h 6673742"/>
              <a:gd name="connsiteX76" fmla="*/ 1097280 w 5322771"/>
              <a:gd name="connsiteY76" fmla="*/ 4186990 h 6673742"/>
              <a:gd name="connsiteX77" fmla="*/ 885525 w 5322771"/>
              <a:gd name="connsiteY77" fmla="*/ 4812632 h 6673742"/>
              <a:gd name="connsiteX78" fmla="*/ 1203158 w 5322771"/>
              <a:gd name="connsiteY78" fmla="*/ 5207268 h 6673742"/>
              <a:gd name="connsiteX79" fmla="*/ 1174282 w 5322771"/>
              <a:gd name="connsiteY79" fmla="*/ 5265019 h 6673742"/>
              <a:gd name="connsiteX80" fmla="*/ 0 w 5322771"/>
              <a:gd name="connsiteY80" fmla="*/ 5890661 h 6673742"/>
              <a:gd name="connsiteX81" fmla="*/ 0 w 5322771"/>
              <a:gd name="connsiteY81" fmla="*/ 6073541 h 6673742"/>
              <a:gd name="connsiteX82" fmla="*/ 1029904 w 5322771"/>
              <a:gd name="connsiteY82" fmla="*/ 6217920 h 6673742"/>
              <a:gd name="connsiteX83" fmla="*/ 1078030 w 5322771"/>
              <a:gd name="connsiteY8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216166 h 6673742"/>
              <a:gd name="connsiteX62" fmla="*/ 5263089 w 5322771"/>
              <a:gd name="connsiteY62" fmla="*/ 3142347 h 6673742"/>
              <a:gd name="connsiteX63" fmla="*/ 5178392 w 5322771"/>
              <a:gd name="connsiteY63" fmla="*/ 2974207 h 6673742"/>
              <a:gd name="connsiteX64" fmla="*/ 5322771 w 5322771"/>
              <a:gd name="connsiteY64" fmla="*/ 1703672 h 6673742"/>
              <a:gd name="connsiteX65" fmla="*/ 5043638 w 5322771"/>
              <a:gd name="connsiteY65" fmla="*/ 1251285 h 6673742"/>
              <a:gd name="connsiteX66" fmla="*/ 4235116 w 5322771"/>
              <a:gd name="connsiteY66" fmla="*/ 0 h 6673742"/>
              <a:gd name="connsiteX67" fmla="*/ 3705727 w 5322771"/>
              <a:gd name="connsiteY67" fmla="*/ 1260910 h 6673742"/>
              <a:gd name="connsiteX68" fmla="*/ 2637322 w 5322771"/>
              <a:gd name="connsiteY68" fmla="*/ 1915428 h 6673742"/>
              <a:gd name="connsiteX69" fmla="*/ 1876927 w 5322771"/>
              <a:gd name="connsiteY69" fmla="*/ 1251285 h 6673742"/>
              <a:gd name="connsiteX70" fmla="*/ 1164657 w 5322771"/>
              <a:gd name="connsiteY70" fmla="*/ 2156059 h 6673742"/>
              <a:gd name="connsiteX71" fmla="*/ 1039529 w 5322771"/>
              <a:gd name="connsiteY71" fmla="*/ 2300438 h 6673742"/>
              <a:gd name="connsiteX72" fmla="*/ 1183908 w 5322771"/>
              <a:gd name="connsiteY72" fmla="*/ 2695074 h 6673742"/>
              <a:gd name="connsiteX73" fmla="*/ 741146 w 5322771"/>
              <a:gd name="connsiteY73" fmla="*/ 3128211 h 6673742"/>
              <a:gd name="connsiteX74" fmla="*/ 808522 w 5322771"/>
              <a:gd name="connsiteY74" fmla="*/ 3234089 h 6673742"/>
              <a:gd name="connsiteX75" fmla="*/ 1078030 w 5322771"/>
              <a:gd name="connsiteY75" fmla="*/ 3724977 h 6673742"/>
              <a:gd name="connsiteX76" fmla="*/ 1068405 w 5322771"/>
              <a:gd name="connsiteY76" fmla="*/ 3850106 h 6673742"/>
              <a:gd name="connsiteX77" fmla="*/ 1097280 w 5322771"/>
              <a:gd name="connsiteY77" fmla="*/ 4186990 h 6673742"/>
              <a:gd name="connsiteX78" fmla="*/ 885525 w 5322771"/>
              <a:gd name="connsiteY78" fmla="*/ 4812632 h 6673742"/>
              <a:gd name="connsiteX79" fmla="*/ 1203158 w 5322771"/>
              <a:gd name="connsiteY79" fmla="*/ 5207268 h 6673742"/>
              <a:gd name="connsiteX80" fmla="*/ 1174282 w 5322771"/>
              <a:gd name="connsiteY80" fmla="*/ 5265019 h 6673742"/>
              <a:gd name="connsiteX81" fmla="*/ 0 w 5322771"/>
              <a:gd name="connsiteY81" fmla="*/ 5890661 h 6673742"/>
              <a:gd name="connsiteX82" fmla="*/ 0 w 5322771"/>
              <a:gd name="connsiteY82" fmla="*/ 6073541 h 6673742"/>
              <a:gd name="connsiteX83" fmla="*/ 1029904 w 5322771"/>
              <a:gd name="connsiteY83" fmla="*/ 6217920 h 6673742"/>
              <a:gd name="connsiteX84" fmla="*/ 1078030 w 5322771"/>
              <a:gd name="connsiteY8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311416 h 6673742"/>
              <a:gd name="connsiteX62" fmla="*/ 5136883 w 5322771"/>
              <a:gd name="connsiteY62" fmla="*/ 3216166 h 6673742"/>
              <a:gd name="connsiteX63" fmla="*/ 5263089 w 5322771"/>
              <a:gd name="connsiteY63" fmla="*/ 3142347 h 6673742"/>
              <a:gd name="connsiteX64" fmla="*/ 5178392 w 5322771"/>
              <a:gd name="connsiteY64" fmla="*/ 2974207 h 6673742"/>
              <a:gd name="connsiteX65" fmla="*/ 5322771 w 5322771"/>
              <a:gd name="connsiteY65" fmla="*/ 1703672 h 6673742"/>
              <a:gd name="connsiteX66" fmla="*/ 5043638 w 5322771"/>
              <a:gd name="connsiteY66" fmla="*/ 1251285 h 6673742"/>
              <a:gd name="connsiteX67" fmla="*/ 4235116 w 5322771"/>
              <a:gd name="connsiteY67" fmla="*/ 0 h 6673742"/>
              <a:gd name="connsiteX68" fmla="*/ 3705727 w 5322771"/>
              <a:gd name="connsiteY68" fmla="*/ 1260910 h 6673742"/>
              <a:gd name="connsiteX69" fmla="*/ 2637322 w 5322771"/>
              <a:gd name="connsiteY69" fmla="*/ 1915428 h 6673742"/>
              <a:gd name="connsiteX70" fmla="*/ 1876927 w 5322771"/>
              <a:gd name="connsiteY70" fmla="*/ 1251285 h 6673742"/>
              <a:gd name="connsiteX71" fmla="*/ 1164657 w 5322771"/>
              <a:gd name="connsiteY71" fmla="*/ 2156059 h 6673742"/>
              <a:gd name="connsiteX72" fmla="*/ 1039529 w 5322771"/>
              <a:gd name="connsiteY72" fmla="*/ 2300438 h 6673742"/>
              <a:gd name="connsiteX73" fmla="*/ 1183908 w 5322771"/>
              <a:gd name="connsiteY73" fmla="*/ 2695074 h 6673742"/>
              <a:gd name="connsiteX74" fmla="*/ 741146 w 5322771"/>
              <a:gd name="connsiteY74" fmla="*/ 3128211 h 6673742"/>
              <a:gd name="connsiteX75" fmla="*/ 808522 w 5322771"/>
              <a:gd name="connsiteY75" fmla="*/ 3234089 h 6673742"/>
              <a:gd name="connsiteX76" fmla="*/ 1078030 w 5322771"/>
              <a:gd name="connsiteY76" fmla="*/ 3724977 h 6673742"/>
              <a:gd name="connsiteX77" fmla="*/ 1068405 w 5322771"/>
              <a:gd name="connsiteY77" fmla="*/ 3850106 h 6673742"/>
              <a:gd name="connsiteX78" fmla="*/ 1097280 w 5322771"/>
              <a:gd name="connsiteY78" fmla="*/ 4186990 h 6673742"/>
              <a:gd name="connsiteX79" fmla="*/ 885525 w 5322771"/>
              <a:gd name="connsiteY79" fmla="*/ 4812632 h 6673742"/>
              <a:gd name="connsiteX80" fmla="*/ 1203158 w 5322771"/>
              <a:gd name="connsiteY80" fmla="*/ 5207268 h 6673742"/>
              <a:gd name="connsiteX81" fmla="*/ 1174282 w 5322771"/>
              <a:gd name="connsiteY81" fmla="*/ 5265019 h 6673742"/>
              <a:gd name="connsiteX82" fmla="*/ 0 w 5322771"/>
              <a:gd name="connsiteY82" fmla="*/ 5890661 h 6673742"/>
              <a:gd name="connsiteX83" fmla="*/ 0 w 5322771"/>
              <a:gd name="connsiteY83" fmla="*/ 6073541 h 6673742"/>
              <a:gd name="connsiteX84" fmla="*/ 1029904 w 5322771"/>
              <a:gd name="connsiteY84" fmla="*/ 6217920 h 6673742"/>
              <a:gd name="connsiteX85" fmla="*/ 1078030 w 5322771"/>
              <a:gd name="connsiteY8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034489 w 5322771"/>
              <a:gd name="connsiteY61" fmla="*/ 3394760 h 6673742"/>
              <a:gd name="connsiteX62" fmla="*/ 5136883 w 5322771"/>
              <a:gd name="connsiteY62" fmla="*/ 3311416 h 6673742"/>
              <a:gd name="connsiteX63" fmla="*/ 5136883 w 5322771"/>
              <a:gd name="connsiteY63" fmla="*/ 3216166 h 6673742"/>
              <a:gd name="connsiteX64" fmla="*/ 5263089 w 5322771"/>
              <a:gd name="connsiteY64" fmla="*/ 3142347 h 6673742"/>
              <a:gd name="connsiteX65" fmla="*/ 5178392 w 5322771"/>
              <a:gd name="connsiteY65" fmla="*/ 2974207 h 6673742"/>
              <a:gd name="connsiteX66" fmla="*/ 5322771 w 5322771"/>
              <a:gd name="connsiteY66" fmla="*/ 1703672 h 6673742"/>
              <a:gd name="connsiteX67" fmla="*/ 5043638 w 5322771"/>
              <a:gd name="connsiteY67" fmla="*/ 1251285 h 6673742"/>
              <a:gd name="connsiteX68" fmla="*/ 4235116 w 5322771"/>
              <a:gd name="connsiteY68" fmla="*/ 0 h 6673742"/>
              <a:gd name="connsiteX69" fmla="*/ 3705727 w 5322771"/>
              <a:gd name="connsiteY69" fmla="*/ 1260910 h 6673742"/>
              <a:gd name="connsiteX70" fmla="*/ 2637322 w 5322771"/>
              <a:gd name="connsiteY70" fmla="*/ 1915428 h 6673742"/>
              <a:gd name="connsiteX71" fmla="*/ 1876927 w 5322771"/>
              <a:gd name="connsiteY71" fmla="*/ 1251285 h 6673742"/>
              <a:gd name="connsiteX72" fmla="*/ 1164657 w 5322771"/>
              <a:gd name="connsiteY72" fmla="*/ 2156059 h 6673742"/>
              <a:gd name="connsiteX73" fmla="*/ 1039529 w 5322771"/>
              <a:gd name="connsiteY73" fmla="*/ 2300438 h 6673742"/>
              <a:gd name="connsiteX74" fmla="*/ 1183908 w 5322771"/>
              <a:gd name="connsiteY74" fmla="*/ 2695074 h 6673742"/>
              <a:gd name="connsiteX75" fmla="*/ 741146 w 5322771"/>
              <a:gd name="connsiteY75" fmla="*/ 3128211 h 6673742"/>
              <a:gd name="connsiteX76" fmla="*/ 808522 w 5322771"/>
              <a:gd name="connsiteY76" fmla="*/ 3234089 h 6673742"/>
              <a:gd name="connsiteX77" fmla="*/ 1078030 w 5322771"/>
              <a:gd name="connsiteY77" fmla="*/ 3724977 h 6673742"/>
              <a:gd name="connsiteX78" fmla="*/ 1068405 w 5322771"/>
              <a:gd name="connsiteY78" fmla="*/ 3850106 h 6673742"/>
              <a:gd name="connsiteX79" fmla="*/ 1097280 w 5322771"/>
              <a:gd name="connsiteY79" fmla="*/ 4186990 h 6673742"/>
              <a:gd name="connsiteX80" fmla="*/ 885525 w 5322771"/>
              <a:gd name="connsiteY80" fmla="*/ 4812632 h 6673742"/>
              <a:gd name="connsiteX81" fmla="*/ 1203158 w 5322771"/>
              <a:gd name="connsiteY81" fmla="*/ 5207268 h 6673742"/>
              <a:gd name="connsiteX82" fmla="*/ 1174282 w 5322771"/>
              <a:gd name="connsiteY82" fmla="*/ 5265019 h 6673742"/>
              <a:gd name="connsiteX83" fmla="*/ 0 w 5322771"/>
              <a:gd name="connsiteY83" fmla="*/ 5890661 h 6673742"/>
              <a:gd name="connsiteX84" fmla="*/ 0 w 5322771"/>
              <a:gd name="connsiteY84" fmla="*/ 6073541 h 6673742"/>
              <a:gd name="connsiteX85" fmla="*/ 1029904 w 5322771"/>
              <a:gd name="connsiteY85" fmla="*/ 6217920 h 6673742"/>
              <a:gd name="connsiteX86" fmla="*/ 1078030 w 5322771"/>
              <a:gd name="connsiteY86" fmla="*/ 6410426 h 6673742"/>
              <a:gd name="connsiteX0" fmla="*/ 1078030 w 5548839"/>
              <a:gd name="connsiteY0" fmla="*/ 6410426 h 6673742"/>
              <a:gd name="connsiteX1" fmla="*/ 1274496 w 5548839"/>
              <a:gd name="connsiteY1" fmla="*/ 6407042 h 6673742"/>
              <a:gd name="connsiteX2" fmla="*/ 1335731 w 5548839"/>
              <a:gd name="connsiteY2" fmla="*/ 6372025 h 6673742"/>
              <a:gd name="connsiteX3" fmla="*/ 1455471 w 5548839"/>
              <a:gd name="connsiteY3" fmla="*/ 6423711 h 6673742"/>
              <a:gd name="connsiteX4" fmla="*/ 1565008 w 5548839"/>
              <a:gd name="connsiteY4" fmla="*/ 6490386 h 6673742"/>
              <a:gd name="connsiteX5" fmla="*/ 1718260 w 5548839"/>
              <a:gd name="connsiteY5" fmla="*/ 6478003 h 6673742"/>
              <a:gd name="connsiteX6" fmla="*/ 1855521 w 5548839"/>
              <a:gd name="connsiteY6" fmla="*/ 6564204 h 6673742"/>
              <a:gd name="connsiteX7" fmla="*/ 1912671 w 5548839"/>
              <a:gd name="connsiteY7" fmla="*/ 6552298 h 6673742"/>
              <a:gd name="connsiteX8" fmla="*/ 1969821 w 5548839"/>
              <a:gd name="connsiteY8" fmla="*/ 6578492 h 6673742"/>
              <a:gd name="connsiteX9" fmla="*/ 2055546 w 5548839"/>
              <a:gd name="connsiteY9" fmla="*/ 6557061 h 6673742"/>
              <a:gd name="connsiteX10" fmla="*/ 2167464 w 5548839"/>
              <a:gd name="connsiteY10" fmla="*/ 6597542 h 6673742"/>
              <a:gd name="connsiteX11" fmla="*/ 2277002 w 5548839"/>
              <a:gd name="connsiteY11" fmla="*/ 6609448 h 6673742"/>
              <a:gd name="connsiteX12" fmla="*/ 2415941 w 5548839"/>
              <a:gd name="connsiteY12" fmla="*/ 6602931 h 6673742"/>
              <a:gd name="connsiteX13" fmla="*/ 2477027 w 5548839"/>
              <a:gd name="connsiteY13" fmla="*/ 6649929 h 6673742"/>
              <a:gd name="connsiteX14" fmla="*/ 2615139 w 5548839"/>
              <a:gd name="connsiteY14" fmla="*/ 6673742 h 6673742"/>
              <a:gd name="connsiteX15" fmla="*/ 2675824 w 5548839"/>
              <a:gd name="connsiteY15" fmla="*/ 6651057 h 6673742"/>
              <a:gd name="connsiteX16" fmla="*/ 2748489 w 5548839"/>
              <a:gd name="connsiteY16" fmla="*/ 6654691 h 6673742"/>
              <a:gd name="connsiteX17" fmla="*/ 2848502 w 5548839"/>
              <a:gd name="connsiteY17" fmla="*/ 6604685 h 6673742"/>
              <a:gd name="connsiteX18" fmla="*/ 3008046 w 5548839"/>
              <a:gd name="connsiteY18" fmla="*/ 6618972 h 6673742"/>
              <a:gd name="connsiteX19" fmla="*/ 3217420 w 5548839"/>
              <a:gd name="connsiteY19" fmla="*/ 6586162 h 6673742"/>
              <a:gd name="connsiteX20" fmla="*/ 3431908 w 5548839"/>
              <a:gd name="connsiteY20" fmla="*/ 6557060 h 6673742"/>
              <a:gd name="connsiteX21" fmla="*/ 3541446 w 5548839"/>
              <a:gd name="connsiteY21" fmla="*/ 6509435 h 6673742"/>
              <a:gd name="connsiteX22" fmla="*/ 3579546 w 5548839"/>
              <a:gd name="connsiteY22" fmla="*/ 6547535 h 6673742"/>
              <a:gd name="connsiteX23" fmla="*/ 3717658 w 5548839"/>
              <a:gd name="connsiteY23" fmla="*/ 6473716 h 6673742"/>
              <a:gd name="connsiteX24" fmla="*/ 3715352 w 5548839"/>
              <a:gd name="connsiteY24" fmla="*/ 6420051 h 6673742"/>
              <a:gd name="connsiteX25" fmla="*/ 3750996 w 5548839"/>
              <a:gd name="connsiteY25" fmla="*/ 6421328 h 6673742"/>
              <a:gd name="connsiteX26" fmla="*/ 3834339 w 5548839"/>
              <a:gd name="connsiteY26" fmla="*/ 6357035 h 6673742"/>
              <a:gd name="connsiteX27" fmla="*/ 3922446 w 5548839"/>
              <a:gd name="connsiteY27" fmla="*/ 6361797 h 6673742"/>
              <a:gd name="connsiteX28" fmla="*/ 4003408 w 5548839"/>
              <a:gd name="connsiteY28" fmla="*/ 6278453 h 6673742"/>
              <a:gd name="connsiteX29" fmla="*/ 4122471 w 5548839"/>
              <a:gd name="connsiteY29" fmla="*/ 6247497 h 6673742"/>
              <a:gd name="connsiteX30" fmla="*/ 4100362 w 5548839"/>
              <a:gd name="connsiteY30" fmla="*/ 6073541 h 6673742"/>
              <a:gd name="connsiteX31" fmla="*/ 4155808 w 5548839"/>
              <a:gd name="connsiteY31" fmla="*/ 6054616 h 6673742"/>
              <a:gd name="connsiteX32" fmla="*/ 4148664 w 5548839"/>
              <a:gd name="connsiteY32" fmla="*/ 6011753 h 6673742"/>
              <a:gd name="connsiteX33" fmla="*/ 4243914 w 5548839"/>
              <a:gd name="connsiteY33" fmla="*/ 5902216 h 6673742"/>
              <a:gd name="connsiteX34" fmla="*/ 4222483 w 5548839"/>
              <a:gd name="connsiteY34" fmla="*/ 5787916 h 6673742"/>
              <a:gd name="connsiteX35" fmla="*/ 4260583 w 5548839"/>
              <a:gd name="connsiteY35" fmla="*/ 5718860 h 6673742"/>
              <a:gd name="connsiteX36" fmla="*/ 4215866 w 5548839"/>
              <a:gd name="connsiteY36" fmla="*/ 5678906 h 6673742"/>
              <a:gd name="connsiteX37" fmla="*/ 4341546 w 5548839"/>
              <a:gd name="connsiteY37" fmla="*/ 5280710 h 6673742"/>
              <a:gd name="connsiteX38" fmla="*/ 4198671 w 5548839"/>
              <a:gd name="connsiteY38" fmla="*/ 5235466 h 6673742"/>
              <a:gd name="connsiteX39" fmla="*/ 4208196 w 5548839"/>
              <a:gd name="connsiteY39" fmla="*/ 5137835 h 6673742"/>
              <a:gd name="connsiteX40" fmla="*/ 4160571 w 5548839"/>
              <a:gd name="connsiteY40" fmla="*/ 5059253 h 6673742"/>
              <a:gd name="connsiteX41" fmla="*/ 4081989 w 5548839"/>
              <a:gd name="connsiteY41" fmla="*/ 5064016 h 6673742"/>
              <a:gd name="connsiteX42" fmla="*/ 4029602 w 5548839"/>
              <a:gd name="connsiteY42" fmla="*/ 5087828 h 6673742"/>
              <a:gd name="connsiteX43" fmla="*/ 3965609 w 5548839"/>
              <a:gd name="connsiteY43" fmla="*/ 5014762 h 6673742"/>
              <a:gd name="connsiteX44" fmla="*/ 3896252 w 5548839"/>
              <a:gd name="connsiteY44" fmla="*/ 4859228 h 6673742"/>
              <a:gd name="connsiteX45" fmla="*/ 3936733 w 5548839"/>
              <a:gd name="connsiteY45" fmla="*/ 4687504 h 6673742"/>
              <a:gd name="connsiteX46" fmla="*/ 4015314 w 5548839"/>
              <a:gd name="connsiteY46" fmla="*/ 4609197 h 6673742"/>
              <a:gd name="connsiteX47" fmla="*/ 4086752 w 5548839"/>
              <a:gd name="connsiteY47" fmla="*/ 4578241 h 6673742"/>
              <a:gd name="connsiteX48" fmla="*/ 4158189 w 5548839"/>
              <a:gd name="connsiteY48" fmla="*/ 4432985 h 6673742"/>
              <a:gd name="connsiteX49" fmla="*/ 4100362 w 5548839"/>
              <a:gd name="connsiteY49" fmla="*/ 4340994 h 6673742"/>
              <a:gd name="connsiteX50" fmla="*/ 4096277 w 5548839"/>
              <a:gd name="connsiteY50" fmla="*/ 4285347 h 6673742"/>
              <a:gd name="connsiteX51" fmla="*/ 4129614 w 5548839"/>
              <a:gd name="connsiteY51" fmla="*/ 4223435 h 6673742"/>
              <a:gd name="connsiteX52" fmla="*/ 4220102 w 5548839"/>
              <a:gd name="connsiteY52" fmla="*/ 4178191 h 6673742"/>
              <a:gd name="connsiteX53" fmla="*/ 4339164 w 5548839"/>
              <a:gd name="connsiteY53" fmla="*/ 4068653 h 6673742"/>
              <a:gd name="connsiteX54" fmla="*/ 4434414 w 5548839"/>
              <a:gd name="connsiteY54" fmla="*/ 4042460 h 6673742"/>
              <a:gd name="connsiteX55" fmla="*/ 4475748 w 5548839"/>
              <a:gd name="connsiteY55" fmla="*/ 3936733 h 6673742"/>
              <a:gd name="connsiteX56" fmla="*/ 4596339 w 5548839"/>
              <a:gd name="connsiteY56" fmla="*/ 3847197 h 6673742"/>
              <a:gd name="connsiteX57" fmla="*/ 4600876 w 5548839"/>
              <a:gd name="connsiteY57" fmla="*/ 3667226 h 6673742"/>
              <a:gd name="connsiteX58" fmla="*/ 4741596 w 5548839"/>
              <a:gd name="connsiteY58" fmla="*/ 3535253 h 6673742"/>
              <a:gd name="connsiteX59" fmla="*/ 4803007 w 5548839"/>
              <a:gd name="connsiteY59" fmla="*/ 3522847 h 6673742"/>
              <a:gd name="connsiteX60" fmla="*/ 4958289 w 5548839"/>
              <a:gd name="connsiteY60" fmla="*/ 3416191 h 6673742"/>
              <a:gd name="connsiteX61" fmla="*/ 5034489 w 5548839"/>
              <a:gd name="connsiteY61" fmla="*/ 3394760 h 6673742"/>
              <a:gd name="connsiteX62" fmla="*/ 5136883 w 5548839"/>
              <a:gd name="connsiteY62" fmla="*/ 3311416 h 6673742"/>
              <a:gd name="connsiteX63" fmla="*/ 5136883 w 5548839"/>
              <a:gd name="connsiteY63" fmla="*/ 3216166 h 6673742"/>
              <a:gd name="connsiteX64" fmla="*/ 5263089 w 5548839"/>
              <a:gd name="connsiteY64" fmla="*/ 3142347 h 6673742"/>
              <a:gd name="connsiteX65" fmla="*/ 5178392 w 5548839"/>
              <a:gd name="connsiteY65" fmla="*/ 2974207 h 6673742"/>
              <a:gd name="connsiteX66" fmla="*/ 5548839 w 5548839"/>
              <a:gd name="connsiteY66" fmla="*/ 2542272 h 6673742"/>
              <a:gd name="connsiteX67" fmla="*/ 5322771 w 5548839"/>
              <a:gd name="connsiteY67" fmla="*/ 1703672 h 6673742"/>
              <a:gd name="connsiteX68" fmla="*/ 5043638 w 5548839"/>
              <a:gd name="connsiteY68" fmla="*/ 1251285 h 6673742"/>
              <a:gd name="connsiteX69" fmla="*/ 4235116 w 5548839"/>
              <a:gd name="connsiteY69" fmla="*/ 0 h 6673742"/>
              <a:gd name="connsiteX70" fmla="*/ 3705727 w 5548839"/>
              <a:gd name="connsiteY70" fmla="*/ 1260910 h 6673742"/>
              <a:gd name="connsiteX71" fmla="*/ 2637322 w 5548839"/>
              <a:gd name="connsiteY71" fmla="*/ 1915428 h 6673742"/>
              <a:gd name="connsiteX72" fmla="*/ 1876927 w 5548839"/>
              <a:gd name="connsiteY72" fmla="*/ 1251285 h 6673742"/>
              <a:gd name="connsiteX73" fmla="*/ 1164657 w 5548839"/>
              <a:gd name="connsiteY73" fmla="*/ 2156059 h 6673742"/>
              <a:gd name="connsiteX74" fmla="*/ 1039529 w 5548839"/>
              <a:gd name="connsiteY74" fmla="*/ 2300438 h 6673742"/>
              <a:gd name="connsiteX75" fmla="*/ 1183908 w 5548839"/>
              <a:gd name="connsiteY75" fmla="*/ 2695074 h 6673742"/>
              <a:gd name="connsiteX76" fmla="*/ 741146 w 5548839"/>
              <a:gd name="connsiteY76" fmla="*/ 3128211 h 6673742"/>
              <a:gd name="connsiteX77" fmla="*/ 808522 w 5548839"/>
              <a:gd name="connsiteY77" fmla="*/ 3234089 h 6673742"/>
              <a:gd name="connsiteX78" fmla="*/ 1078030 w 5548839"/>
              <a:gd name="connsiteY78" fmla="*/ 3724977 h 6673742"/>
              <a:gd name="connsiteX79" fmla="*/ 1068405 w 5548839"/>
              <a:gd name="connsiteY79" fmla="*/ 3850106 h 6673742"/>
              <a:gd name="connsiteX80" fmla="*/ 1097280 w 5548839"/>
              <a:gd name="connsiteY80" fmla="*/ 4186990 h 6673742"/>
              <a:gd name="connsiteX81" fmla="*/ 885525 w 5548839"/>
              <a:gd name="connsiteY81" fmla="*/ 4812632 h 6673742"/>
              <a:gd name="connsiteX82" fmla="*/ 1203158 w 5548839"/>
              <a:gd name="connsiteY82" fmla="*/ 5207268 h 6673742"/>
              <a:gd name="connsiteX83" fmla="*/ 1174282 w 5548839"/>
              <a:gd name="connsiteY83" fmla="*/ 5265019 h 6673742"/>
              <a:gd name="connsiteX84" fmla="*/ 0 w 5548839"/>
              <a:gd name="connsiteY84" fmla="*/ 5890661 h 6673742"/>
              <a:gd name="connsiteX85" fmla="*/ 0 w 5548839"/>
              <a:gd name="connsiteY85" fmla="*/ 6073541 h 6673742"/>
              <a:gd name="connsiteX86" fmla="*/ 1029904 w 5548839"/>
              <a:gd name="connsiteY86" fmla="*/ 6217920 h 6673742"/>
              <a:gd name="connsiteX87" fmla="*/ 1078030 w 5548839"/>
              <a:gd name="connsiteY87" fmla="*/ 6410426 h 6673742"/>
              <a:gd name="connsiteX0" fmla="*/ 1078030 w 5549657"/>
              <a:gd name="connsiteY0" fmla="*/ 6410426 h 6673742"/>
              <a:gd name="connsiteX1" fmla="*/ 1274496 w 5549657"/>
              <a:gd name="connsiteY1" fmla="*/ 6407042 h 6673742"/>
              <a:gd name="connsiteX2" fmla="*/ 1335731 w 5549657"/>
              <a:gd name="connsiteY2" fmla="*/ 6372025 h 6673742"/>
              <a:gd name="connsiteX3" fmla="*/ 1455471 w 5549657"/>
              <a:gd name="connsiteY3" fmla="*/ 6423711 h 6673742"/>
              <a:gd name="connsiteX4" fmla="*/ 1565008 w 5549657"/>
              <a:gd name="connsiteY4" fmla="*/ 6490386 h 6673742"/>
              <a:gd name="connsiteX5" fmla="*/ 1718260 w 5549657"/>
              <a:gd name="connsiteY5" fmla="*/ 6478003 h 6673742"/>
              <a:gd name="connsiteX6" fmla="*/ 1855521 w 5549657"/>
              <a:gd name="connsiteY6" fmla="*/ 6564204 h 6673742"/>
              <a:gd name="connsiteX7" fmla="*/ 1912671 w 5549657"/>
              <a:gd name="connsiteY7" fmla="*/ 6552298 h 6673742"/>
              <a:gd name="connsiteX8" fmla="*/ 1969821 w 5549657"/>
              <a:gd name="connsiteY8" fmla="*/ 6578492 h 6673742"/>
              <a:gd name="connsiteX9" fmla="*/ 2055546 w 5549657"/>
              <a:gd name="connsiteY9" fmla="*/ 6557061 h 6673742"/>
              <a:gd name="connsiteX10" fmla="*/ 2167464 w 5549657"/>
              <a:gd name="connsiteY10" fmla="*/ 6597542 h 6673742"/>
              <a:gd name="connsiteX11" fmla="*/ 2277002 w 5549657"/>
              <a:gd name="connsiteY11" fmla="*/ 6609448 h 6673742"/>
              <a:gd name="connsiteX12" fmla="*/ 2415941 w 5549657"/>
              <a:gd name="connsiteY12" fmla="*/ 6602931 h 6673742"/>
              <a:gd name="connsiteX13" fmla="*/ 2477027 w 5549657"/>
              <a:gd name="connsiteY13" fmla="*/ 6649929 h 6673742"/>
              <a:gd name="connsiteX14" fmla="*/ 2615139 w 5549657"/>
              <a:gd name="connsiteY14" fmla="*/ 6673742 h 6673742"/>
              <a:gd name="connsiteX15" fmla="*/ 2675824 w 5549657"/>
              <a:gd name="connsiteY15" fmla="*/ 6651057 h 6673742"/>
              <a:gd name="connsiteX16" fmla="*/ 2748489 w 5549657"/>
              <a:gd name="connsiteY16" fmla="*/ 6654691 h 6673742"/>
              <a:gd name="connsiteX17" fmla="*/ 2848502 w 5549657"/>
              <a:gd name="connsiteY17" fmla="*/ 6604685 h 6673742"/>
              <a:gd name="connsiteX18" fmla="*/ 3008046 w 5549657"/>
              <a:gd name="connsiteY18" fmla="*/ 6618972 h 6673742"/>
              <a:gd name="connsiteX19" fmla="*/ 3217420 w 5549657"/>
              <a:gd name="connsiteY19" fmla="*/ 6586162 h 6673742"/>
              <a:gd name="connsiteX20" fmla="*/ 3431908 w 5549657"/>
              <a:gd name="connsiteY20" fmla="*/ 6557060 h 6673742"/>
              <a:gd name="connsiteX21" fmla="*/ 3541446 w 5549657"/>
              <a:gd name="connsiteY21" fmla="*/ 6509435 h 6673742"/>
              <a:gd name="connsiteX22" fmla="*/ 3579546 w 5549657"/>
              <a:gd name="connsiteY22" fmla="*/ 6547535 h 6673742"/>
              <a:gd name="connsiteX23" fmla="*/ 3717658 w 5549657"/>
              <a:gd name="connsiteY23" fmla="*/ 6473716 h 6673742"/>
              <a:gd name="connsiteX24" fmla="*/ 3715352 w 5549657"/>
              <a:gd name="connsiteY24" fmla="*/ 6420051 h 6673742"/>
              <a:gd name="connsiteX25" fmla="*/ 3750996 w 5549657"/>
              <a:gd name="connsiteY25" fmla="*/ 6421328 h 6673742"/>
              <a:gd name="connsiteX26" fmla="*/ 3834339 w 5549657"/>
              <a:gd name="connsiteY26" fmla="*/ 6357035 h 6673742"/>
              <a:gd name="connsiteX27" fmla="*/ 3922446 w 5549657"/>
              <a:gd name="connsiteY27" fmla="*/ 6361797 h 6673742"/>
              <a:gd name="connsiteX28" fmla="*/ 4003408 w 5549657"/>
              <a:gd name="connsiteY28" fmla="*/ 6278453 h 6673742"/>
              <a:gd name="connsiteX29" fmla="*/ 4122471 w 5549657"/>
              <a:gd name="connsiteY29" fmla="*/ 6247497 h 6673742"/>
              <a:gd name="connsiteX30" fmla="*/ 4100362 w 5549657"/>
              <a:gd name="connsiteY30" fmla="*/ 6073541 h 6673742"/>
              <a:gd name="connsiteX31" fmla="*/ 4155808 w 5549657"/>
              <a:gd name="connsiteY31" fmla="*/ 6054616 h 6673742"/>
              <a:gd name="connsiteX32" fmla="*/ 4148664 w 5549657"/>
              <a:gd name="connsiteY32" fmla="*/ 6011753 h 6673742"/>
              <a:gd name="connsiteX33" fmla="*/ 4243914 w 5549657"/>
              <a:gd name="connsiteY33" fmla="*/ 5902216 h 6673742"/>
              <a:gd name="connsiteX34" fmla="*/ 4222483 w 5549657"/>
              <a:gd name="connsiteY34" fmla="*/ 5787916 h 6673742"/>
              <a:gd name="connsiteX35" fmla="*/ 4260583 w 5549657"/>
              <a:gd name="connsiteY35" fmla="*/ 5718860 h 6673742"/>
              <a:gd name="connsiteX36" fmla="*/ 4215866 w 5549657"/>
              <a:gd name="connsiteY36" fmla="*/ 5678906 h 6673742"/>
              <a:gd name="connsiteX37" fmla="*/ 4341546 w 5549657"/>
              <a:gd name="connsiteY37" fmla="*/ 5280710 h 6673742"/>
              <a:gd name="connsiteX38" fmla="*/ 4198671 w 5549657"/>
              <a:gd name="connsiteY38" fmla="*/ 5235466 h 6673742"/>
              <a:gd name="connsiteX39" fmla="*/ 4208196 w 5549657"/>
              <a:gd name="connsiteY39" fmla="*/ 5137835 h 6673742"/>
              <a:gd name="connsiteX40" fmla="*/ 4160571 w 5549657"/>
              <a:gd name="connsiteY40" fmla="*/ 5059253 h 6673742"/>
              <a:gd name="connsiteX41" fmla="*/ 4081989 w 5549657"/>
              <a:gd name="connsiteY41" fmla="*/ 5064016 h 6673742"/>
              <a:gd name="connsiteX42" fmla="*/ 4029602 w 5549657"/>
              <a:gd name="connsiteY42" fmla="*/ 5087828 h 6673742"/>
              <a:gd name="connsiteX43" fmla="*/ 3965609 w 5549657"/>
              <a:gd name="connsiteY43" fmla="*/ 5014762 h 6673742"/>
              <a:gd name="connsiteX44" fmla="*/ 3896252 w 5549657"/>
              <a:gd name="connsiteY44" fmla="*/ 4859228 h 6673742"/>
              <a:gd name="connsiteX45" fmla="*/ 3936733 w 5549657"/>
              <a:gd name="connsiteY45" fmla="*/ 4687504 h 6673742"/>
              <a:gd name="connsiteX46" fmla="*/ 4015314 w 5549657"/>
              <a:gd name="connsiteY46" fmla="*/ 4609197 h 6673742"/>
              <a:gd name="connsiteX47" fmla="*/ 4086752 w 5549657"/>
              <a:gd name="connsiteY47" fmla="*/ 4578241 h 6673742"/>
              <a:gd name="connsiteX48" fmla="*/ 4158189 w 5549657"/>
              <a:gd name="connsiteY48" fmla="*/ 4432985 h 6673742"/>
              <a:gd name="connsiteX49" fmla="*/ 4100362 w 5549657"/>
              <a:gd name="connsiteY49" fmla="*/ 4340994 h 6673742"/>
              <a:gd name="connsiteX50" fmla="*/ 4096277 w 5549657"/>
              <a:gd name="connsiteY50" fmla="*/ 4285347 h 6673742"/>
              <a:gd name="connsiteX51" fmla="*/ 4129614 w 5549657"/>
              <a:gd name="connsiteY51" fmla="*/ 4223435 h 6673742"/>
              <a:gd name="connsiteX52" fmla="*/ 4220102 w 5549657"/>
              <a:gd name="connsiteY52" fmla="*/ 4178191 h 6673742"/>
              <a:gd name="connsiteX53" fmla="*/ 4339164 w 5549657"/>
              <a:gd name="connsiteY53" fmla="*/ 4068653 h 6673742"/>
              <a:gd name="connsiteX54" fmla="*/ 4434414 w 5549657"/>
              <a:gd name="connsiteY54" fmla="*/ 4042460 h 6673742"/>
              <a:gd name="connsiteX55" fmla="*/ 4475748 w 5549657"/>
              <a:gd name="connsiteY55" fmla="*/ 3936733 h 6673742"/>
              <a:gd name="connsiteX56" fmla="*/ 4596339 w 5549657"/>
              <a:gd name="connsiteY56" fmla="*/ 3847197 h 6673742"/>
              <a:gd name="connsiteX57" fmla="*/ 4600876 w 5549657"/>
              <a:gd name="connsiteY57" fmla="*/ 3667226 h 6673742"/>
              <a:gd name="connsiteX58" fmla="*/ 4741596 w 5549657"/>
              <a:gd name="connsiteY58" fmla="*/ 3535253 h 6673742"/>
              <a:gd name="connsiteX59" fmla="*/ 4803007 w 5549657"/>
              <a:gd name="connsiteY59" fmla="*/ 3522847 h 6673742"/>
              <a:gd name="connsiteX60" fmla="*/ 4958289 w 5549657"/>
              <a:gd name="connsiteY60" fmla="*/ 3416191 h 6673742"/>
              <a:gd name="connsiteX61" fmla="*/ 5034489 w 5549657"/>
              <a:gd name="connsiteY61" fmla="*/ 3394760 h 6673742"/>
              <a:gd name="connsiteX62" fmla="*/ 5136883 w 5549657"/>
              <a:gd name="connsiteY62" fmla="*/ 3311416 h 6673742"/>
              <a:gd name="connsiteX63" fmla="*/ 5136883 w 5549657"/>
              <a:gd name="connsiteY63" fmla="*/ 3216166 h 6673742"/>
              <a:gd name="connsiteX64" fmla="*/ 5263089 w 5549657"/>
              <a:gd name="connsiteY64" fmla="*/ 3142347 h 6673742"/>
              <a:gd name="connsiteX65" fmla="*/ 5178392 w 5549657"/>
              <a:gd name="connsiteY65" fmla="*/ 2974207 h 6673742"/>
              <a:gd name="connsiteX66" fmla="*/ 5408346 w 5549657"/>
              <a:gd name="connsiteY66" fmla="*/ 2780397 h 6673742"/>
              <a:gd name="connsiteX67" fmla="*/ 5548839 w 5549657"/>
              <a:gd name="connsiteY67" fmla="*/ 2542272 h 6673742"/>
              <a:gd name="connsiteX68" fmla="*/ 5322771 w 5549657"/>
              <a:gd name="connsiteY68" fmla="*/ 1703672 h 6673742"/>
              <a:gd name="connsiteX69" fmla="*/ 5043638 w 5549657"/>
              <a:gd name="connsiteY69" fmla="*/ 1251285 h 6673742"/>
              <a:gd name="connsiteX70" fmla="*/ 4235116 w 5549657"/>
              <a:gd name="connsiteY70" fmla="*/ 0 h 6673742"/>
              <a:gd name="connsiteX71" fmla="*/ 3705727 w 5549657"/>
              <a:gd name="connsiteY71" fmla="*/ 1260910 h 6673742"/>
              <a:gd name="connsiteX72" fmla="*/ 2637322 w 5549657"/>
              <a:gd name="connsiteY72" fmla="*/ 1915428 h 6673742"/>
              <a:gd name="connsiteX73" fmla="*/ 1876927 w 5549657"/>
              <a:gd name="connsiteY73" fmla="*/ 1251285 h 6673742"/>
              <a:gd name="connsiteX74" fmla="*/ 1164657 w 5549657"/>
              <a:gd name="connsiteY74" fmla="*/ 2156059 h 6673742"/>
              <a:gd name="connsiteX75" fmla="*/ 1039529 w 5549657"/>
              <a:gd name="connsiteY75" fmla="*/ 2300438 h 6673742"/>
              <a:gd name="connsiteX76" fmla="*/ 1183908 w 5549657"/>
              <a:gd name="connsiteY76" fmla="*/ 2695074 h 6673742"/>
              <a:gd name="connsiteX77" fmla="*/ 741146 w 5549657"/>
              <a:gd name="connsiteY77" fmla="*/ 3128211 h 6673742"/>
              <a:gd name="connsiteX78" fmla="*/ 808522 w 5549657"/>
              <a:gd name="connsiteY78" fmla="*/ 3234089 h 6673742"/>
              <a:gd name="connsiteX79" fmla="*/ 1078030 w 5549657"/>
              <a:gd name="connsiteY79" fmla="*/ 3724977 h 6673742"/>
              <a:gd name="connsiteX80" fmla="*/ 1068405 w 5549657"/>
              <a:gd name="connsiteY80" fmla="*/ 3850106 h 6673742"/>
              <a:gd name="connsiteX81" fmla="*/ 1097280 w 5549657"/>
              <a:gd name="connsiteY81" fmla="*/ 4186990 h 6673742"/>
              <a:gd name="connsiteX82" fmla="*/ 885525 w 5549657"/>
              <a:gd name="connsiteY82" fmla="*/ 4812632 h 6673742"/>
              <a:gd name="connsiteX83" fmla="*/ 1203158 w 5549657"/>
              <a:gd name="connsiteY83" fmla="*/ 5207268 h 6673742"/>
              <a:gd name="connsiteX84" fmla="*/ 1174282 w 5549657"/>
              <a:gd name="connsiteY84" fmla="*/ 5265019 h 6673742"/>
              <a:gd name="connsiteX85" fmla="*/ 0 w 5549657"/>
              <a:gd name="connsiteY85" fmla="*/ 5890661 h 6673742"/>
              <a:gd name="connsiteX86" fmla="*/ 0 w 5549657"/>
              <a:gd name="connsiteY86" fmla="*/ 6073541 h 6673742"/>
              <a:gd name="connsiteX87" fmla="*/ 1029904 w 5549657"/>
              <a:gd name="connsiteY87" fmla="*/ 6217920 h 6673742"/>
              <a:gd name="connsiteX88" fmla="*/ 1078030 w 5549657"/>
              <a:gd name="connsiteY88"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408346 w 5556590"/>
              <a:gd name="connsiteY66" fmla="*/ 2780397 h 6673742"/>
              <a:gd name="connsiteX67" fmla="*/ 5484546 w 5556590"/>
              <a:gd name="connsiteY67" fmla="*/ 2663716 h 6673742"/>
              <a:gd name="connsiteX68" fmla="*/ 5548839 w 5556590"/>
              <a:gd name="connsiteY68" fmla="*/ 2542272 h 6673742"/>
              <a:gd name="connsiteX69" fmla="*/ 5322771 w 5556590"/>
              <a:gd name="connsiteY69" fmla="*/ 1703672 h 6673742"/>
              <a:gd name="connsiteX70" fmla="*/ 5043638 w 5556590"/>
              <a:gd name="connsiteY70" fmla="*/ 1251285 h 6673742"/>
              <a:gd name="connsiteX71" fmla="*/ 4235116 w 5556590"/>
              <a:gd name="connsiteY71" fmla="*/ 0 h 6673742"/>
              <a:gd name="connsiteX72" fmla="*/ 3705727 w 5556590"/>
              <a:gd name="connsiteY72" fmla="*/ 1260910 h 6673742"/>
              <a:gd name="connsiteX73" fmla="*/ 2637322 w 5556590"/>
              <a:gd name="connsiteY73" fmla="*/ 1915428 h 6673742"/>
              <a:gd name="connsiteX74" fmla="*/ 1876927 w 5556590"/>
              <a:gd name="connsiteY74" fmla="*/ 1251285 h 6673742"/>
              <a:gd name="connsiteX75" fmla="*/ 1164657 w 5556590"/>
              <a:gd name="connsiteY75" fmla="*/ 2156059 h 6673742"/>
              <a:gd name="connsiteX76" fmla="*/ 1039529 w 5556590"/>
              <a:gd name="connsiteY76" fmla="*/ 2300438 h 6673742"/>
              <a:gd name="connsiteX77" fmla="*/ 1183908 w 5556590"/>
              <a:gd name="connsiteY77" fmla="*/ 2695074 h 6673742"/>
              <a:gd name="connsiteX78" fmla="*/ 741146 w 5556590"/>
              <a:gd name="connsiteY78" fmla="*/ 3128211 h 6673742"/>
              <a:gd name="connsiteX79" fmla="*/ 808522 w 5556590"/>
              <a:gd name="connsiteY79" fmla="*/ 3234089 h 6673742"/>
              <a:gd name="connsiteX80" fmla="*/ 1078030 w 5556590"/>
              <a:gd name="connsiteY80" fmla="*/ 3724977 h 6673742"/>
              <a:gd name="connsiteX81" fmla="*/ 1068405 w 5556590"/>
              <a:gd name="connsiteY81" fmla="*/ 3850106 h 6673742"/>
              <a:gd name="connsiteX82" fmla="*/ 1097280 w 5556590"/>
              <a:gd name="connsiteY82" fmla="*/ 4186990 h 6673742"/>
              <a:gd name="connsiteX83" fmla="*/ 885525 w 5556590"/>
              <a:gd name="connsiteY83" fmla="*/ 4812632 h 6673742"/>
              <a:gd name="connsiteX84" fmla="*/ 1203158 w 5556590"/>
              <a:gd name="connsiteY84" fmla="*/ 5207268 h 6673742"/>
              <a:gd name="connsiteX85" fmla="*/ 1174282 w 5556590"/>
              <a:gd name="connsiteY85" fmla="*/ 5265019 h 6673742"/>
              <a:gd name="connsiteX86" fmla="*/ 0 w 5556590"/>
              <a:gd name="connsiteY86" fmla="*/ 5890661 h 6673742"/>
              <a:gd name="connsiteX87" fmla="*/ 0 w 5556590"/>
              <a:gd name="connsiteY87" fmla="*/ 6073541 h 6673742"/>
              <a:gd name="connsiteX88" fmla="*/ 1029904 w 5556590"/>
              <a:gd name="connsiteY88" fmla="*/ 6217920 h 6673742"/>
              <a:gd name="connsiteX89" fmla="*/ 1078030 w 5556590"/>
              <a:gd name="connsiteY89"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334526 w 5556590"/>
              <a:gd name="connsiteY66" fmla="*/ 2797066 h 6673742"/>
              <a:gd name="connsiteX67" fmla="*/ 5408346 w 5556590"/>
              <a:gd name="connsiteY67" fmla="*/ 2780397 h 6673742"/>
              <a:gd name="connsiteX68" fmla="*/ 5484546 w 5556590"/>
              <a:gd name="connsiteY68" fmla="*/ 2663716 h 6673742"/>
              <a:gd name="connsiteX69" fmla="*/ 5548839 w 5556590"/>
              <a:gd name="connsiteY69" fmla="*/ 2542272 h 6673742"/>
              <a:gd name="connsiteX70" fmla="*/ 5322771 w 5556590"/>
              <a:gd name="connsiteY70" fmla="*/ 1703672 h 6673742"/>
              <a:gd name="connsiteX71" fmla="*/ 5043638 w 5556590"/>
              <a:gd name="connsiteY71" fmla="*/ 1251285 h 6673742"/>
              <a:gd name="connsiteX72" fmla="*/ 4235116 w 5556590"/>
              <a:gd name="connsiteY72" fmla="*/ 0 h 6673742"/>
              <a:gd name="connsiteX73" fmla="*/ 3705727 w 5556590"/>
              <a:gd name="connsiteY73" fmla="*/ 1260910 h 6673742"/>
              <a:gd name="connsiteX74" fmla="*/ 2637322 w 5556590"/>
              <a:gd name="connsiteY74" fmla="*/ 1915428 h 6673742"/>
              <a:gd name="connsiteX75" fmla="*/ 1876927 w 5556590"/>
              <a:gd name="connsiteY75" fmla="*/ 1251285 h 6673742"/>
              <a:gd name="connsiteX76" fmla="*/ 1164657 w 5556590"/>
              <a:gd name="connsiteY76" fmla="*/ 2156059 h 6673742"/>
              <a:gd name="connsiteX77" fmla="*/ 1039529 w 5556590"/>
              <a:gd name="connsiteY77" fmla="*/ 2300438 h 6673742"/>
              <a:gd name="connsiteX78" fmla="*/ 1183908 w 5556590"/>
              <a:gd name="connsiteY78" fmla="*/ 2695074 h 6673742"/>
              <a:gd name="connsiteX79" fmla="*/ 741146 w 5556590"/>
              <a:gd name="connsiteY79" fmla="*/ 3128211 h 6673742"/>
              <a:gd name="connsiteX80" fmla="*/ 808522 w 5556590"/>
              <a:gd name="connsiteY80" fmla="*/ 3234089 h 6673742"/>
              <a:gd name="connsiteX81" fmla="*/ 1078030 w 5556590"/>
              <a:gd name="connsiteY81" fmla="*/ 3724977 h 6673742"/>
              <a:gd name="connsiteX82" fmla="*/ 1068405 w 5556590"/>
              <a:gd name="connsiteY82" fmla="*/ 3850106 h 6673742"/>
              <a:gd name="connsiteX83" fmla="*/ 1097280 w 5556590"/>
              <a:gd name="connsiteY83" fmla="*/ 4186990 h 6673742"/>
              <a:gd name="connsiteX84" fmla="*/ 885525 w 5556590"/>
              <a:gd name="connsiteY84" fmla="*/ 4812632 h 6673742"/>
              <a:gd name="connsiteX85" fmla="*/ 1203158 w 5556590"/>
              <a:gd name="connsiteY85" fmla="*/ 5207268 h 6673742"/>
              <a:gd name="connsiteX86" fmla="*/ 1174282 w 5556590"/>
              <a:gd name="connsiteY86" fmla="*/ 5265019 h 6673742"/>
              <a:gd name="connsiteX87" fmla="*/ 0 w 5556590"/>
              <a:gd name="connsiteY87" fmla="*/ 5890661 h 6673742"/>
              <a:gd name="connsiteX88" fmla="*/ 0 w 5556590"/>
              <a:gd name="connsiteY88" fmla="*/ 6073541 h 6673742"/>
              <a:gd name="connsiteX89" fmla="*/ 1029904 w 5556590"/>
              <a:gd name="connsiteY89" fmla="*/ 6217920 h 6673742"/>
              <a:gd name="connsiteX90" fmla="*/ 1078030 w 5556590"/>
              <a:gd name="connsiteY90" fmla="*/ 6410426 h 6673742"/>
              <a:gd name="connsiteX0" fmla="*/ 1078030 w 5549041"/>
              <a:gd name="connsiteY0" fmla="*/ 6410426 h 6673742"/>
              <a:gd name="connsiteX1" fmla="*/ 1274496 w 5549041"/>
              <a:gd name="connsiteY1" fmla="*/ 6407042 h 6673742"/>
              <a:gd name="connsiteX2" fmla="*/ 1335731 w 5549041"/>
              <a:gd name="connsiteY2" fmla="*/ 6372025 h 6673742"/>
              <a:gd name="connsiteX3" fmla="*/ 1455471 w 5549041"/>
              <a:gd name="connsiteY3" fmla="*/ 6423711 h 6673742"/>
              <a:gd name="connsiteX4" fmla="*/ 1565008 w 5549041"/>
              <a:gd name="connsiteY4" fmla="*/ 6490386 h 6673742"/>
              <a:gd name="connsiteX5" fmla="*/ 1718260 w 5549041"/>
              <a:gd name="connsiteY5" fmla="*/ 6478003 h 6673742"/>
              <a:gd name="connsiteX6" fmla="*/ 1855521 w 5549041"/>
              <a:gd name="connsiteY6" fmla="*/ 6564204 h 6673742"/>
              <a:gd name="connsiteX7" fmla="*/ 1912671 w 5549041"/>
              <a:gd name="connsiteY7" fmla="*/ 6552298 h 6673742"/>
              <a:gd name="connsiteX8" fmla="*/ 1969821 w 5549041"/>
              <a:gd name="connsiteY8" fmla="*/ 6578492 h 6673742"/>
              <a:gd name="connsiteX9" fmla="*/ 2055546 w 5549041"/>
              <a:gd name="connsiteY9" fmla="*/ 6557061 h 6673742"/>
              <a:gd name="connsiteX10" fmla="*/ 2167464 w 5549041"/>
              <a:gd name="connsiteY10" fmla="*/ 6597542 h 6673742"/>
              <a:gd name="connsiteX11" fmla="*/ 2277002 w 5549041"/>
              <a:gd name="connsiteY11" fmla="*/ 6609448 h 6673742"/>
              <a:gd name="connsiteX12" fmla="*/ 2415941 w 5549041"/>
              <a:gd name="connsiteY12" fmla="*/ 6602931 h 6673742"/>
              <a:gd name="connsiteX13" fmla="*/ 2477027 w 5549041"/>
              <a:gd name="connsiteY13" fmla="*/ 6649929 h 6673742"/>
              <a:gd name="connsiteX14" fmla="*/ 2615139 w 5549041"/>
              <a:gd name="connsiteY14" fmla="*/ 6673742 h 6673742"/>
              <a:gd name="connsiteX15" fmla="*/ 2675824 w 5549041"/>
              <a:gd name="connsiteY15" fmla="*/ 6651057 h 6673742"/>
              <a:gd name="connsiteX16" fmla="*/ 2748489 w 5549041"/>
              <a:gd name="connsiteY16" fmla="*/ 6654691 h 6673742"/>
              <a:gd name="connsiteX17" fmla="*/ 2848502 w 5549041"/>
              <a:gd name="connsiteY17" fmla="*/ 6604685 h 6673742"/>
              <a:gd name="connsiteX18" fmla="*/ 3008046 w 5549041"/>
              <a:gd name="connsiteY18" fmla="*/ 6618972 h 6673742"/>
              <a:gd name="connsiteX19" fmla="*/ 3217420 w 5549041"/>
              <a:gd name="connsiteY19" fmla="*/ 6586162 h 6673742"/>
              <a:gd name="connsiteX20" fmla="*/ 3431908 w 5549041"/>
              <a:gd name="connsiteY20" fmla="*/ 6557060 h 6673742"/>
              <a:gd name="connsiteX21" fmla="*/ 3541446 w 5549041"/>
              <a:gd name="connsiteY21" fmla="*/ 6509435 h 6673742"/>
              <a:gd name="connsiteX22" fmla="*/ 3579546 w 5549041"/>
              <a:gd name="connsiteY22" fmla="*/ 6547535 h 6673742"/>
              <a:gd name="connsiteX23" fmla="*/ 3717658 w 5549041"/>
              <a:gd name="connsiteY23" fmla="*/ 6473716 h 6673742"/>
              <a:gd name="connsiteX24" fmla="*/ 3715352 w 5549041"/>
              <a:gd name="connsiteY24" fmla="*/ 6420051 h 6673742"/>
              <a:gd name="connsiteX25" fmla="*/ 3750996 w 5549041"/>
              <a:gd name="connsiteY25" fmla="*/ 6421328 h 6673742"/>
              <a:gd name="connsiteX26" fmla="*/ 3834339 w 5549041"/>
              <a:gd name="connsiteY26" fmla="*/ 6357035 h 6673742"/>
              <a:gd name="connsiteX27" fmla="*/ 3922446 w 5549041"/>
              <a:gd name="connsiteY27" fmla="*/ 6361797 h 6673742"/>
              <a:gd name="connsiteX28" fmla="*/ 4003408 w 5549041"/>
              <a:gd name="connsiteY28" fmla="*/ 6278453 h 6673742"/>
              <a:gd name="connsiteX29" fmla="*/ 4122471 w 5549041"/>
              <a:gd name="connsiteY29" fmla="*/ 6247497 h 6673742"/>
              <a:gd name="connsiteX30" fmla="*/ 4100362 w 5549041"/>
              <a:gd name="connsiteY30" fmla="*/ 6073541 h 6673742"/>
              <a:gd name="connsiteX31" fmla="*/ 4155808 w 5549041"/>
              <a:gd name="connsiteY31" fmla="*/ 6054616 h 6673742"/>
              <a:gd name="connsiteX32" fmla="*/ 4148664 w 5549041"/>
              <a:gd name="connsiteY32" fmla="*/ 6011753 h 6673742"/>
              <a:gd name="connsiteX33" fmla="*/ 4243914 w 5549041"/>
              <a:gd name="connsiteY33" fmla="*/ 5902216 h 6673742"/>
              <a:gd name="connsiteX34" fmla="*/ 4222483 w 5549041"/>
              <a:gd name="connsiteY34" fmla="*/ 5787916 h 6673742"/>
              <a:gd name="connsiteX35" fmla="*/ 4260583 w 5549041"/>
              <a:gd name="connsiteY35" fmla="*/ 5718860 h 6673742"/>
              <a:gd name="connsiteX36" fmla="*/ 4215866 w 5549041"/>
              <a:gd name="connsiteY36" fmla="*/ 5678906 h 6673742"/>
              <a:gd name="connsiteX37" fmla="*/ 4341546 w 5549041"/>
              <a:gd name="connsiteY37" fmla="*/ 5280710 h 6673742"/>
              <a:gd name="connsiteX38" fmla="*/ 4198671 w 5549041"/>
              <a:gd name="connsiteY38" fmla="*/ 5235466 h 6673742"/>
              <a:gd name="connsiteX39" fmla="*/ 4208196 w 5549041"/>
              <a:gd name="connsiteY39" fmla="*/ 5137835 h 6673742"/>
              <a:gd name="connsiteX40" fmla="*/ 4160571 w 5549041"/>
              <a:gd name="connsiteY40" fmla="*/ 5059253 h 6673742"/>
              <a:gd name="connsiteX41" fmla="*/ 4081989 w 5549041"/>
              <a:gd name="connsiteY41" fmla="*/ 5064016 h 6673742"/>
              <a:gd name="connsiteX42" fmla="*/ 4029602 w 5549041"/>
              <a:gd name="connsiteY42" fmla="*/ 5087828 h 6673742"/>
              <a:gd name="connsiteX43" fmla="*/ 3965609 w 5549041"/>
              <a:gd name="connsiteY43" fmla="*/ 5014762 h 6673742"/>
              <a:gd name="connsiteX44" fmla="*/ 3896252 w 5549041"/>
              <a:gd name="connsiteY44" fmla="*/ 4859228 h 6673742"/>
              <a:gd name="connsiteX45" fmla="*/ 3936733 w 5549041"/>
              <a:gd name="connsiteY45" fmla="*/ 4687504 h 6673742"/>
              <a:gd name="connsiteX46" fmla="*/ 4015314 w 5549041"/>
              <a:gd name="connsiteY46" fmla="*/ 4609197 h 6673742"/>
              <a:gd name="connsiteX47" fmla="*/ 4086752 w 5549041"/>
              <a:gd name="connsiteY47" fmla="*/ 4578241 h 6673742"/>
              <a:gd name="connsiteX48" fmla="*/ 4158189 w 5549041"/>
              <a:gd name="connsiteY48" fmla="*/ 4432985 h 6673742"/>
              <a:gd name="connsiteX49" fmla="*/ 4100362 w 5549041"/>
              <a:gd name="connsiteY49" fmla="*/ 4340994 h 6673742"/>
              <a:gd name="connsiteX50" fmla="*/ 4096277 w 5549041"/>
              <a:gd name="connsiteY50" fmla="*/ 4285347 h 6673742"/>
              <a:gd name="connsiteX51" fmla="*/ 4129614 w 5549041"/>
              <a:gd name="connsiteY51" fmla="*/ 4223435 h 6673742"/>
              <a:gd name="connsiteX52" fmla="*/ 4220102 w 5549041"/>
              <a:gd name="connsiteY52" fmla="*/ 4178191 h 6673742"/>
              <a:gd name="connsiteX53" fmla="*/ 4339164 w 5549041"/>
              <a:gd name="connsiteY53" fmla="*/ 4068653 h 6673742"/>
              <a:gd name="connsiteX54" fmla="*/ 4434414 w 5549041"/>
              <a:gd name="connsiteY54" fmla="*/ 4042460 h 6673742"/>
              <a:gd name="connsiteX55" fmla="*/ 4475748 w 5549041"/>
              <a:gd name="connsiteY55" fmla="*/ 3936733 h 6673742"/>
              <a:gd name="connsiteX56" fmla="*/ 4596339 w 5549041"/>
              <a:gd name="connsiteY56" fmla="*/ 3847197 h 6673742"/>
              <a:gd name="connsiteX57" fmla="*/ 4600876 w 5549041"/>
              <a:gd name="connsiteY57" fmla="*/ 3667226 h 6673742"/>
              <a:gd name="connsiteX58" fmla="*/ 4741596 w 5549041"/>
              <a:gd name="connsiteY58" fmla="*/ 3535253 h 6673742"/>
              <a:gd name="connsiteX59" fmla="*/ 4803007 w 5549041"/>
              <a:gd name="connsiteY59" fmla="*/ 3522847 h 6673742"/>
              <a:gd name="connsiteX60" fmla="*/ 4958289 w 5549041"/>
              <a:gd name="connsiteY60" fmla="*/ 3416191 h 6673742"/>
              <a:gd name="connsiteX61" fmla="*/ 5034489 w 5549041"/>
              <a:gd name="connsiteY61" fmla="*/ 3394760 h 6673742"/>
              <a:gd name="connsiteX62" fmla="*/ 5136883 w 5549041"/>
              <a:gd name="connsiteY62" fmla="*/ 3311416 h 6673742"/>
              <a:gd name="connsiteX63" fmla="*/ 5136883 w 5549041"/>
              <a:gd name="connsiteY63" fmla="*/ 3216166 h 6673742"/>
              <a:gd name="connsiteX64" fmla="*/ 5263089 w 5549041"/>
              <a:gd name="connsiteY64" fmla="*/ 3142347 h 6673742"/>
              <a:gd name="connsiteX65" fmla="*/ 5178392 w 5549041"/>
              <a:gd name="connsiteY65" fmla="*/ 2974207 h 6673742"/>
              <a:gd name="connsiteX66" fmla="*/ 5334526 w 5549041"/>
              <a:gd name="connsiteY66" fmla="*/ 2797066 h 6673742"/>
              <a:gd name="connsiteX67" fmla="*/ 5408346 w 5549041"/>
              <a:gd name="connsiteY67" fmla="*/ 2780397 h 6673742"/>
              <a:gd name="connsiteX68" fmla="*/ 5484546 w 5549041"/>
              <a:gd name="connsiteY68" fmla="*/ 2663716 h 6673742"/>
              <a:gd name="connsiteX69" fmla="*/ 5548839 w 5549041"/>
              <a:gd name="connsiteY69" fmla="*/ 2542272 h 6673742"/>
              <a:gd name="connsiteX70" fmla="*/ 5198795 w 5549041"/>
              <a:gd name="connsiteY70" fmla="*/ 2254141 h 6673742"/>
              <a:gd name="connsiteX71" fmla="*/ 5322771 w 5549041"/>
              <a:gd name="connsiteY71" fmla="*/ 1703672 h 6673742"/>
              <a:gd name="connsiteX72" fmla="*/ 5043638 w 5549041"/>
              <a:gd name="connsiteY72" fmla="*/ 1251285 h 6673742"/>
              <a:gd name="connsiteX73" fmla="*/ 4235116 w 5549041"/>
              <a:gd name="connsiteY73" fmla="*/ 0 h 6673742"/>
              <a:gd name="connsiteX74" fmla="*/ 3705727 w 5549041"/>
              <a:gd name="connsiteY74" fmla="*/ 1260910 h 6673742"/>
              <a:gd name="connsiteX75" fmla="*/ 2637322 w 5549041"/>
              <a:gd name="connsiteY75" fmla="*/ 1915428 h 6673742"/>
              <a:gd name="connsiteX76" fmla="*/ 1876927 w 5549041"/>
              <a:gd name="connsiteY76" fmla="*/ 1251285 h 6673742"/>
              <a:gd name="connsiteX77" fmla="*/ 1164657 w 5549041"/>
              <a:gd name="connsiteY77" fmla="*/ 2156059 h 6673742"/>
              <a:gd name="connsiteX78" fmla="*/ 1039529 w 5549041"/>
              <a:gd name="connsiteY78" fmla="*/ 2300438 h 6673742"/>
              <a:gd name="connsiteX79" fmla="*/ 1183908 w 5549041"/>
              <a:gd name="connsiteY79" fmla="*/ 2695074 h 6673742"/>
              <a:gd name="connsiteX80" fmla="*/ 741146 w 5549041"/>
              <a:gd name="connsiteY80" fmla="*/ 3128211 h 6673742"/>
              <a:gd name="connsiteX81" fmla="*/ 808522 w 5549041"/>
              <a:gd name="connsiteY81" fmla="*/ 3234089 h 6673742"/>
              <a:gd name="connsiteX82" fmla="*/ 1078030 w 5549041"/>
              <a:gd name="connsiteY82" fmla="*/ 3724977 h 6673742"/>
              <a:gd name="connsiteX83" fmla="*/ 1068405 w 5549041"/>
              <a:gd name="connsiteY83" fmla="*/ 3850106 h 6673742"/>
              <a:gd name="connsiteX84" fmla="*/ 1097280 w 5549041"/>
              <a:gd name="connsiteY84" fmla="*/ 4186990 h 6673742"/>
              <a:gd name="connsiteX85" fmla="*/ 885525 w 5549041"/>
              <a:gd name="connsiteY85" fmla="*/ 4812632 h 6673742"/>
              <a:gd name="connsiteX86" fmla="*/ 1203158 w 5549041"/>
              <a:gd name="connsiteY86" fmla="*/ 5207268 h 6673742"/>
              <a:gd name="connsiteX87" fmla="*/ 1174282 w 5549041"/>
              <a:gd name="connsiteY87" fmla="*/ 5265019 h 6673742"/>
              <a:gd name="connsiteX88" fmla="*/ 0 w 5549041"/>
              <a:gd name="connsiteY88" fmla="*/ 5890661 h 6673742"/>
              <a:gd name="connsiteX89" fmla="*/ 0 w 5549041"/>
              <a:gd name="connsiteY89" fmla="*/ 6073541 h 6673742"/>
              <a:gd name="connsiteX90" fmla="*/ 1029904 w 5549041"/>
              <a:gd name="connsiteY90" fmla="*/ 6217920 h 6673742"/>
              <a:gd name="connsiteX91" fmla="*/ 1078030 w 5549041"/>
              <a:gd name="connsiteY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322771 w 5549133"/>
              <a:gd name="connsiteY72" fmla="*/ 1703672 h 6673742"/>
              <a:gd name="connsiteX73" fmla="*/ 5043638 w 5549133"/>
              <a:gd name="connsiteY73" fmla="*/ 1251285 h 6673742"/>
              <a:gd name="connsiteX74" fmla="*/ 4235116 w 5549133"/>
              <a:gd name="connsiteY74" fmla="*/ 0 h 6673742"/>
              <a:gd name="connsiteX75" fmla="*/ 3705727 w 5549133"/>
              <a:gd name="connsiteY75" fmla="*/ 1260910 h 6673742"/>
              <a:gd name="connsiteX76" fmla="*/ 2637322 w 5549133"/>
              <a:gd name="connsiteY76" fmla="*/ 1915428 h 6673742"/>
              <a:gd name="connsiteX77" fmla="*/ 1876927 w 5549133"/>
              <a:gd name="connsiteY77" fmla="*/ 1251285 h 6673742"/>
              <a:gd name="connsiteX78" fmla="*/ 1164657 w 5549133"/>
              <a:gd name="connsiteY78" fmla="*/ 2156059 h 6673742"/>
              <a:gd name="connsiteX79" fmla="*/ 1039529 w 5549133"/>
              <a:gd name="connsiteY79" fmla="*/ 2300438 h 6673742"/>
              <a:gd name="connsiteX80" fmla="*/ 1183908 w 5549133"/>
              <a:gd name="connsiteY80" fmla="*/ 2695074 h 6673742"/>
              <a:gd name="connsiteX81" fmla="*/ 741146 w 5549133"/>
              <a:gd name="connsiteY81" fmla="*/ 3128211 h 6673742"/>
              <a:gd name="connsiteX82" fmla="*/ 808522 w 5549133"/>
              <a:gd name="connsiteY82" fmla="*/ 3234089 h 6673742"/>
              <a:gd name="connsiteX83" fmla="*/ 1078030 w 5549133"/>
              <a:gd name="connsiteY83" fmla="*/ 3724977 h 6673742"/>
              <a:gd name="connsiteX84" fmla="*/ 1068405 w 5549133"/>
              <a:gd name="connsiteY84" fmla="*/ 3850106 h 6673742"/>
              <a:gd name="connsiteX85" fmla="*/ 1097280 w 5549133"/>
              <a:gd name="connsiteY85" fmla="*/ 4186990 h 6673742"/>
              <a:gd name="connsiteX86" fmla="*/ 885525 w 5549133"/>
              <a:gd name="connsiteY86" fmla="*/ 4812632 h 6673742"/>
              <a:gd name="connsiteX87" fmla="*/ 1203158 w 5549133"/>
              <a:gd name="connsiteY87" fmla="*/ 5207268 h 6673742"/>
              <a:gd name="connsiteX88" fmla="*/ 1174282 w 5549133"/>
              <a:gd name="connsiteY88" fmla="*/ 5265019 h 6673742"/>
              <a:gd name="connsiteX89" fmla="*/ 0 w 5549133"/>
              <a:gd name="connsiteY89" fmla="*/ 5890661 h 6673742"/>
              <a:gd name="connsiteX90" fmla="*/ 0 w 5549133"/>
              <a:gd name="connsiteY90" fmla="*/ 6073541 h 6673742"/>
              <a:gd name="connsiteX91" fmla="*/ 1029904 w 5549133"/>
              <a:gd name="connsiteY91" fmla="*/ 6217920 h 6673742"/>
              <a:gd name="connsiteX92" fmla="*/ 1078030 w 5549133"/>
              <a:gd name="connsiteY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322771 w 5549133"/>
              <a:gd name="connsiteY73" fmla="*/ 1703672 h 6673742"/>
              <a:gd name="connsiteX74" fmla="*/ 5043638 w 5549133"/>
              <a:gd name="connsiteY74" fmla="*/ 1251285 h 6673742"/>
              <a:gd name="connsiteX75" fmla="*/ 4235116 w 5549133"/>
              <a:gd name="connsiteY75" fmla="*/ 0 h 6673742"/>
              <a:gd name="connsiteX76" fmla="*/ 3705727 w 5549133"/>
              <a:gd name="connsiteY76" fmla="*/ 1260910 h 6673742"/>
              <a:gd name="connsiteX77" fmla="*/ 2637322 w 5549133"/>
              <a:gd name="connsiteY77" fmla="*/ 1915428 h 6673742"/>
              <a:gd name="connsiteX78" fmla="*/ 1876927 w 5549133"/>
              <a:gd name="connsiteY78" fmla="*/ 1251285 h 6673742"/>
              <a:gd name="connsiteX79" fmla="*/ 1164657 w 5549133"/>
              <a:gd name="connsiteY79" fmla="*/ 2156059 h 6673742"/>
              <a:gd name="connsiteX80" fmla="*/ 1039529 w 5549133"/>
              <a:gd name="connsiteY80" fmla="*/ 2300438 h 6673742"/>
              <a:gd name="connsiteX81" fmla="*/ 1183908 w 5549133"/>
              <a:gd name="connsiteY81" fmla="*/ 2695074 h 6673742"/>
              <a:gd name="connsiteX82" fmla="*/ 741146 w 5549133"/>
              <a:gd name="connsiteY82" fmla="*/ 3128211 h 6673742"/>
              <a:gd name="connsiteX83" fmla="*/ 808522 w 5549133"/>
              <a:gd name="connsiteY83" fmla="*/ 3234089 h 6673742"/>
              <a:gd name="connsiteX84" fmla="*/ 1078030 w 5549133"/>
              <a:gd name="connsiteY84" fmla="*/ 3724977 h 6673742"/>
              <a:gd name="connsiteX85" fmla="*/ 1068405 w 5549133"/>
              <a:gd name="connsiteY85" fmla="*/ 3850106 h 6673742"/>
              <a:gd name="connsiteX86" fmla="*/ 1097280 w 5549133"/>
              <a:gd name="connsiteY86" fmla="*/ 4186990 h 6673742"/>
              <a:gd name="connsiteX87" fmla="*/ 885525 w 5549133"/>
              <a:gd name="connsiteY87" fmla="*/ 4812632 h 6673742"/>
              <a:gd name="connsiteX88" fmla="*/ 1203158 w 5549133"/>
              <a:gd name="connsiteY88" fmla="*/ 5207268 h 6673742"/>
              <a:gd name="connsiteX89" fmla="*/ 1174282 w 5549133"/>
              <a:gd name="connsiteY89" fmla="*/ 5265019 h 6673742"/>
              <a:gd name="connsiteX90" fmla="*/ 0 w 5549133"/>
              <a:gd name="connsiteY90" fmla="*/ 5890661 h 6673742"/>
              <a:gd name="connsiteX91" fmla="*/ 0 w 5549133"/>
              <a:gd name="connsiteY91" fmla="*/ 6073541 h 6673742"/>
              <a:gd name="connsiteX92" fmla="*/ 1029904 w 5549133"/>
              <a:gd name="connsiteY92" fmla="*/ 6217920 h 6673742"/>
              <a:gd name="connsiteX93" fmla="*/ 1078030 w 5549133"/>
              <a:gd name="connsiteY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410727 w 5549133"/>
              <a:gd name="connsiteY73" fmla="*/ 1742172 h 6673742"/>
              <a:gd name="connsiteX74" fmla="*/ 5322771 w 5549133"/>
              <a:gd name="connsiteY74" fmla="*/ 1703672 h 6673742"/>
              <a:gd name="connsiteX75" fmla="*/ 5043638 w 5549133"/>
              <a:gd name="connsiteY75" fmla="*/ 1251285 h 6673742"/>
              <a:gd name="connsiteX76" fmla="*/ 4235116 w 5549133"/>
              <a:gd name="connsiteY76" fmla="*/ 0 h 6673742"/>
              <a:gd name="connsiteX77" fmla="*/ 3705727 w 5549133"/>
              <a:gd name="connsiteY77" fmla="*/ 1260910 h 6673742"/>
              <a:gd name="connsiteX78" fmla="*/ 2637322 w 5549133"/>
              <a:gd name="connsiteY78" fmla="*/ 1915428 h 6673742"/>
              <a:gd name="connsiteX79" fmla="*/ 1876927 w 5549133"/>
              <a:gd name="connsiteY79" fmla="*/ 1251285 h 6673742"/>
              <a:gd name="connsiteX80" fmla="*/ 1164657 w 5549133"/>
              <a:gd name="connsiteY80" fmla="*/ 2156059 h 6673742"/>
              <a:gd name="connsiteX81" fmla="*/ 1039529 w 5549133"/>
              <a:gd name="connsiteY81" fmla="*/ 2300438 h 6673742"/>
              <a:gd name="connsiteX82" fmla="*/ 1183908 w 5549133"/>
              <a:gd name="connsiteY82" fmla="*/ 2695074 h 6673742"/>
              <a:gd name="connsiteX83" fmla="*/ 741146 w 5549133"/>
              <a:gd name="connsiteY83" fmla="*/ 3128211 h 6673742"/>
              <a:gd name="connsiteX84" fmla="*/ 808522 w 5549133"/>
              <a:gd name="connsiteY84" fmla="*/ 3234089 h 6673742"/>
              <a:gd name="connsiteX85" fmla="*/ 1078030 w 5549133"/>
              <a:gd name="connsiteY85" fmla="*/ 3724977 h 6673742"/>
              <a:gd name="connsiteX86" fmla="*/ 1068405 w 5549133"/>
              <a:gd name="connsiteY86" fmla="*/ 3850106 h 6673742"/>
              <a:gd name="connsiteX87" fmla="*/ 1097280 w 5549133"/>
              <a:gd name="connsiteY87" fmla="*/ 4186990 h 6673742"/>
              <a:gd name="connsiteX88" fmla="*/ 885525 w 5549133"/>
              <a:gd name="connsiteY88" fmla="*/ 4812632 h 6673742"/>
              <a:gd name="connsiteX89" fmla="*/ 1203158 w 5549133"/>
              <a:gd name="connsiteY89" fmla="*/ 5207268 h 6673742"/>
              <a:gd name="connsiteX90" fmla="*/ 1174282 w 5549133"/>
              <a:gd name="connsiteY90" fmla="*/ 5265019 h 6673742"/>
              <a:gd name="connsiteX91" fmla="*/ 0 w 5549133"/>
              <a:gd name="connsiteY91" fmla="*/ 5890661 h 6673742"/>
              <a:gd name="connsiteX92" fmla="*/ 0 w 5549133"/>
              <a:gd name="connsiteY92" fmla="*/ 6073541 h 6673742"/>
              <a:gd name="connsiteX93" fmla="*/ 1029904 w 5549133"/>
              <a:gd name="connsiteY93" fmla="*/ 6217920 h 6673742"/>
              <a:gd name="connsiteX94" fmla="*/ 1078030 w 5549133"/>
              <a:gd name="connsiteY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043638 w 5549133"/>
              <a:gd name="connsiteY76" fmla="*/ 1251285 h 6673742"/>
              <a:gd name="connsiteX77" fmla="*/ 4235116 w 5549133"/>
              <a:gd name="connsiteY77" fmla="*/ 0 h 6673742"/>
              <a:gd name="connsiteX78" fmla="*/ 3705727 w 5549133"/>
              <a:gd name="connsiteY78" fmla="*/ 1260910 h 6673742"/>
              <a:gd name="connsiteX79" fmla="*/ 2637322 w 5549133"/>
              <a:gd name="connsiteY79" fmla="*/ 1915428 h 6673742"/>
              <a:gd name="connsiteX80" fmla="*/ 1876927 w 5549133"/>
              <a:gd name="connsiteY80" fmla="*/ 1251285 h 6673742"/>
              <a:gd name="connsiteX81" fmla="*/ 1164657 w 5549133"/>
              <a:gd name="connsiteY81" fmla="*/ 2156059 h 6673742"/>
              <a:gd name="connsiteX82" fmla="*/ 1039529 w 5549133"/>
              <a:gd name="connsiteY82" fmla="*/ 2300438 h 6673742"/>
              <a:gd name="connsiteX83" fmla="*/ 1183908 w 5549133"/>
              <a:gd name="connsiteY83" fmla="*/ 2695074 h 6673742"/>
              <a:gd name="connsiteX84" fmla="*/ 741146 w 5549133"/>
              <a:gd name="connsiteY84" fmla="*/ 3128211 h 6673742"/>
              <a:gd name="connsiteX85" fmla="*/ 808522 w 5549133"/>
              <a:gd name="connsiteY85" fmla="*/ 3234089 h 6673742"/>
              <a:gd name="connsiteX86" fmla="*/ 1078030 w 5549133"/>
              <a:gd name="connsiteY86" fmla="*/ 3724977 h 6673742"/>
              <a:gd name="connsiteX87" fmla="*/ 1068405 w 5549133"/>
              <a:gd name="connsiteY87" fmla="*/ 3850106 h 6673742"/>
              <a:gd name="connsiteX88" fmla="*/ 1097280 w 5549133"/>
              <a:gd name="connsiteY88" fmla="*/ 4186990 h 6673742"/>
              <a:gd name="connsiteX89" fmla="*/ 885525 w 5549133"/>
              <a:gd name="connsiteY89" fmla="*/ 4812632 h 6673742"/>
              <a:gd name="connsiteX90" fmla="*/ 1203158 w 5549133"/>
              <a:gd name="connsiteY90" fmla="*/ 5207268 h 6673742"/>
              <a:gd name="connsiteX91" fmla="*/ 1174282 w 5549133"/>
              <a:gd name="connsiteY91" fmla="*/ 5265019 h 6673742"/>
              <a:gd name="connsiteX92" fmla="*/ 0 w 5549133"/>
              <a:gd name="connsiteY92" fmla="*/ 5890661 h 6673742"/>
              <a:gd name="connsiteX93" fmla="*/ 0 w 5549133"/>
              <a:gd name="connsiteY93" fmla="*/ 6073541 h 6673742"/>
              <a:gd name="connsiteX94" fmla="*/ 1029904 w 5549133"/>
              <a:gd name="connsiteY94" fmla="*/ 6217920 h 6673742"/>
              <a:gd name="connsiteX95" fmla="*/ 1078030 w 5549133"/>
              <a:gd name="connsiteY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63102 w 5549133"/>
              <a:gd name="connsiteY76" fmla="*/ 1468328 h 6673742"/>
              <a:gd name="connsiteX77" fmla="*/ 5043638 w 5549133"/>
              <a:gd name="connsiteY77" fmla="*/ 1251285 h 6673742"/>
              <a:gd name="connsiteX78" fmla="*/ 4235116 w 5549133"/>
              <a:gd name="connsiteY78" fmla="*/ 0 h 6673742"/>
              <a:gd name="connsiteX79" fmla="*/ 3705727 w 5549133"/>
              <a:gd name="connsiteY79" fmla="*/ 1260910 h 6673742"/>
              <a:gd name="connsiteX80" fmla="*/ 2637322 w 5549133"/>
              <a:gd name="connsiteY80" fmla="*/ 1915428 h 6673742"/>
              <a:gd name="connsiteX81" fmla="*/ 1876927 w 5549133"/>
              <a:gd name="connsiteY81" fmla="*/ 1251285 h 6673742"/>
              <a:gd name="connsiteX82" fmla="*/ 1164657 w 5549133"/>
              <a:gd name="connsiteY82" fmla="*/ 2156059 h 6673742"/>
              <a:gd name="connsiteX83" fmla="*/ 1039529 w 5549133"/>
              <a:gd name="connsiteY83" fmla="*/ 2300438 h 6673742"/>
              <a:gd name="connsiteX84" fmla="*/ 1183908 w 5549133"/>
              <a:gd name="connsiteY84" fmla="*/ 2695074 h 6673742"/>
              <a:gd name="connsiteX85" fmla="*/ 741146 w 5549133"/>
              <a:gd name="connsiteY85" fmla="*/ 3128211 h 6673742"/>
              <a:gd name="connsiteX86" fmla="*/ 808522 w 5549133"/>
              <a:gd name="connsiteY86" fmla="*/ 3234089 h 6673742"/>
              <a:gd name="connsiteX87" fmla="*/ 1078030 w 5549133"/>
              <a:gd name="connsiteY87" fmla="*/ 3724977 h 6673742"/>
              <a:gd name="connsiteX88" fmla="*/ 1068405 w 5549133"/>
              <a:gd name="connsiteY88" fmla="*/ 3850106 h 6673742"/>
              <a:gd name="connsiteX89" fmla="*/ 1097280 w 5549133"/>
              <a:gd name="connsiteY89" fmla="*/ 4186990 h 6673742"/>
              <a:gd name="connsiteX90" fmla="*/ 885525 w 5549133"/>
              <a:gd name="connsiteY90" fmla="*/ 4812632 h 6673742"/>
              <a:gd name="connsiteX91" fmla="*/ 1203158 w 5549133"/>
              <a:gd name="connsiteY91" fmla="*/ 5207268 h 6673742"/>
              <a:gd name="connsiteX92" fmla="*/ 1174282 w 5549133"/>
              <a:gd name="connsiteY92" fmla="*/ 5265019 h 6673742"/>
              <a:gd name="connsiteX93" fmla="*/ 0 w 5549133"/>
              <a:gd name="connsiteY93" fmla="*/ 5890661 h 6673742"/>
              <a:gd name="connsiteX94" fmla="*/ 0 w 5549133"/>
              <a:gd name="connsiteY94" fmla="*/ 6073541 h 6673742"/>
              <a:gd name="connsiteX95" fmla="*/ 1029904 w 5549133"/>
              <a:gd name="connsiteY95" fmla="*/ 6217920 h 6673742"/>
              <a:gd name="connsiteX96" fmla="*/ 1078030 w 5549133"/>
              <a:gd name="connsiteY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043638 w 5549133"/>
              <a:gd name="connsiteY78" fmla="*/ 1251285 h 6673742"/>
              <a:gd name="connsiteX79" fmla="*/ 4235116 w 5549133"/>
              <a:gd name="connsiteY79" fmla="*/ 0 h 6673742"/>
              <a:gd name="connsiteX80" fmla="*/ 3705727 w 5549133"/>
              <a:gd name="connsiteY80" fmla="*/ 1260910 h 6673742"/>
              <a:gd name="connsiteX81" fmla="*/ 2637322 w 5549133"/>
              <a:gd name="connsiteY81" fmla="*/ 1915428 h 6673742"/>
              <a:gd name="connsiteX82" fmla="*/ 1876927 w 5549133"/>
              <a:gd name="connsiteY82" fmla="*/ 1251285 h 6673742"/>
              <a:gd name="connsiteX83" fmla="*/ 1164657 w 5549133"/>
              <a:gd name="connsiteY83" fmla="*/ 2156059 h 6673742"/>
              <a:gd name="connsiteX84" fmla="*/ 1039529 w 5549133"/>
              <a:gd name="connsiteY84" fmla="*/ 2300438 h 6673742"/>
              <a:gd name="connsiteX85" fmla="*/ 1183908 w 5549133"/>
              <a:gd name="connsiteY85" fmla="*/ 2695074 h 6673742"/>
              <a:gd name="connsiteX86" fmla="*/ 741146 w 5549133"/>
              <a:gd name="connsiteY86" fmla="*/ 3128211 h 6673742"/>
              <a:gd name="connsiteX87" fmla="*/ 808522 w 5549133"/>
              <a:gd name="connsiteY87" fmla="*/ 3234089 h 6673742"/>
              <a:gd name="connsiteX88" fmla="*/ 1078030 w 5549133"/>
              <a:gd name="connsiteY88" fmla="*/ 3724977 h 6673742"/>
              <a:gd name="connsiteX89" fmla="*/ 1068405 w 5549133"/>
              <a:gd name="connsiteY89" fmla="*/ 3850106 h 6673742"/>
              <a:gd name="connsiteX90" fmla="*/ 1097280 w 5549133"/>
              <a:gd name="connsiteY90" fmla="*/ 4186990 h 6673742"/>
              <a:gd name="connsiteX91" fmla="*/ 885525 w 5549133"/>
              <a:gd name="connsiteY91" fmla="*/ 4812632 h 6673742"/>
              <a:gd name="connsiteX92" fmla="*/ 1203158 w 5549133"/>
              <a:gd name="connsiteY92" fmla="*/ 5207268 h 6673742"/>
              <a:gd name="connsiteX93" fmla="*/ 1174282 w 5549133"/>
              <a:gd name="connsiteY93" fmla="*/ 5265019 h 6673742"/>
              <a:gd name="connsiteX94" fmla="*/ 0 w 5549133"/>
              <a:gd name="connsiteY94" fmla="*/ 5890661 h 6673742"/>
              <a:gd name="connsiteX95" fmla="*/ 0 w 5549133"/>
              <a:gd name="connsiteY95" fmla="*/ 6073541 h 6673742"/>
              <a:gd name="connsiteX96" fmla="*/ 1029904 w 5549133"/>
              <a:gd name="connsiteY96" fmla="*/ 6217920 h 6673742"/>
              <a:gd name="connsiteX97" fmla="*/ 1078030 w 5549133"/>
              <a:gd name="connsiteY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163077 w 5549133"/>
              <a:gd name="connsiteY80" fmla="*/ 946835 h 6673742"/>
              <a:gd name="connsiteX81" fmla="*/ 4235116 w 5549133"/>
              <a:gd name="connsiteY81" fmla="*/ 0 h 6673742"/>
              <a:gd name="connsiteX82" fmla="*/ 3705727 w 5549133"/>
              <a:gd name="connsiteY82" fmla="*/ 1260910 h 6673742"/>
              <a:gd name="connsiteX83" fmla="*/ 2637322 w 5549133"/>
              <a:gd name="connsiteY83" fmla="*/ 1915428 h 6673742"/>
              <a:gd name="connsiteX84" fmla="*/ 1876927 w 5549133"/>
              <a:gd name="connsiteY84" fmla="*/ 1251285 h 6673742"/>
              <a:gd name="connsiteX85" fmla="*/ 1164657 w 5549133"/>
              <a:gd name="connsiteY85" fmla="*/ 2156059 h 6673742"/>
              <a:gd name="connsiteX86" fmla="*/ 1039529 w 5549133"/>
              <a:gd name="connsiteY86" fmla="*/ 2300438 h 6673742"/>
              <a:gd name="connsiteX87" fmla="*/ 1183908 w 5549133"/>
              <a:gd name="connsiteY87" fmla="*/ 2695074 h 6673742"/>
              <a:gd name="connsiteX88" fmla="*/ 741146 w 5549133"/>
              <a:gd name="connsiteY88" fmla="*/ 3128211 h 6673742"/>
              <a:gd name="connsiteX89" fmla="*/ 808522 w 5549133"/>
              <a:gd name="connsiteY89" fmla="*/ 3234089 h 6673742"/>
              <a:gd name="connsiteX90" fmla="*/ 1078030 w 5549133"/>
              <a:gd name="connsiteY90" fmla="*/ 3724977 h 6673742"/>
              <a:gd name="connsiteX91" fmla="*/ 1068405 w 5549133"/>
              <a:gd name="connsiteY91" fmla="*/ 3850106 h 6673742"/>
              <a:gd name="connsiteX92" fmla="*/ 1097280 w 5549133"/>
              <a:gd name="connsiteY92" fmla="*/ 4186990 h 6673742"/>
              <a:gd name="connsiteX93" fmla="*/ 885525 w 5549133"/>
              <a:gd name="connsiteY93" fmla="*/ 4812632 h 6673742"/>
              <a:gd name="connsiteX94" fmla="*/ 1203158 w 5549133"/>
              <a:gd name="connsiteY94" fmla="*/ 5207268 h 6673742"/>
              <a:gd name="connsiteX95" fmla="*/ 1174282 w 5549133"/>
              <a:gd name="connsiteY95" fmla="*/ 5265019 h 6673742"/>
              <a:gd name="connsiteX96" fmla="*/ 0 w 5549133"/>
              <a:gd name="connsiteY96" fmla="*/ 5890661 h 6673742"/>
              <a:gd name="connsiteX97" fmla="*/ 0 w 5549133"/>
              <a:gd name="connsiteY97" fmla="*/ 6073541 h 6673742"/>
              <a:gd name="connsiteX98" fmla="*/ 1029904 w 5549133"/>
              <a:gd name="connsiteY98" fmla="*/ 6217920 h 6673742"/>
              <a:gd name="connsiteX99" fmla="*/ 1078030 w 5549133"/>
              <a:gd name="connsiteY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63077 w 5549133"/>
              <a:gd name="connsiteY81" fmla="*/ 946835 h 6673742"/>
              <a:gd name="connsiteX82" fmla="*/ 4235116 w 5549133"/>
              <a:gd name="connsiteY82" fmla="*/ 0 h 6673742"/>
              <a:gd name="connsiteX83" fmla="*/ 3705727 w 5549133"/>
              <a:gd name="connsiteY83" fmla="*/ 1260910 h 6673742"/>
              <a:gd name="connsiteX84" fmla="*/ 2637322 w 5549133"/>
              <a:gd name="connsiteY84" fmla="*/ 1915428 h 6673742"/>
              <a:gd name="connsiteX85" fmla="*/ 1876927 w 5549133"/>
              <a:gd name="connsiteY85" fmla="*/ 1251285 h 6673742"/>
              <a:gd name="connsiteX86" fmla="*/ 1164657 w 5549133"/>
              <a:gd name="connsiteY86" fmla="*/ 2156059 h 6673742"/>
              <a:gd name="connsiteX87" fmla="*/ 1039529 w 5549133"/>
              <a:gd name="connsiteY87" fmla="*/ 2300438 h 6673742"/>
              <a:gd name="connsiteX88" fmla="*/ 1183908 w 5549133"/>
              <a:gd name="connsiteY88" fmla="*/ 2695074 h 6673742"/>
              <a:gd name="connsiteX89" fmla="*/ 741146 w 5549133"/>
              <a:gd name="connsiteY89" fmla="*/ 3128211 h 6673742"/>
              <a:gd name="connsiteX90" fmla="*/ 808522 w 5549133"/>
              <a:gd name="connsiteY90" fmla="*/ 3234089 h 6673742"/>
              <a:gd name="connsiteX91" fmla="*/ 1078030 w 5549133"/>
              <a:gd name="connsiteY91" fmla="*/ 3724977 h 6673742"/>
              <a:gd name="connsiteX92" fmla="*/ 1068405 w 5549133"/>
              <a:gd name="connsiteY92" fmla="*/ 3850106 h 6673742"/>
              <a:gd name="connsiteX93" fmla="*/ 1097280 w 5549133"/>
              <a:gd name="connsiteY93" fmla="*/ 4186990 h 6673742"/>
              <a:gd name="connsiteX94" fmla="*/ 885525 w 5549133"/>
              <a:gd name="connsiteY94" fmla="*/ 4812632 h 6673742"/>
              <a:gd name="connsiteX95" fmla="*/ 1203158 w 5549133"/>
              <a:gd name="connsiteY95" fmla="*/ 5207268 h 6673742"/>
              <a:gd name="connsiteX96" fmla="*/ 1174282 w 5549133"/>
              <a:gd name="connsiteY96" fmla="*/ 5265019 h 6673742"/>
              <a:gd name="connsiteX97" fmla="*/ 0 w 5549133"/>
              <a:gd name="connsiteY97" fmla="*/ 5890661 h 6673742"/>
              <a:gd name="connsiteX98" fmla="*/ 0 w 5549133"/>
              <a:gd name="connsiteY98" fmla="*/ 6073541 h 6673742"/>
              <a:gd name="connsiteX99" fmla="*/ 1029904 w 5549133"/>
              <a:gd name="connsiteY99" fmla="*/ 6217920 h 6673742"/>
              <a:gd name="connsiteX100" fmla="*/ 1078030 w 5549133"/>
              <a:gd name="connsiteY1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235116 w 5549133"/>
              <a:gd name="connsiteY84" fmla="*/ 0 h 6673742"/>
              <a:gd name="connsiteX85" fmla="*/ 3705727 w 5549133"/>
              <a:gd name="connsiteY85" fmla="*/ 1260910 h 6673742"/>
              <a:gd name="connsiteX86" fmla="*/ 2637322 w 5549133"/>
              <a:gd name="connsiteY86" fmla="*/ 1915428 h 6673742"/>
              <a:gd name="connsiteX87" fmla="*/ 1876927 w 5549133"/>
              <a:gd name="connsiteY87" fmla="*/ 1251285 h 6673742"/>
              <a:gd name="connsiteX88" fmla="*/ 1164657 w 5549133"/>
              <a:gd name="connsiteY88" fmla="*/ 2156059 h 6673742"/>
              <a:gd name="connsiteX89" fmla="*/ 1039529 w 5549133"/>
              <a:gd name="connsiteY89" fmla="*/ 2300438 h 6673742"/>
              <a:gd name="connsiteX90" fmla="*/ 1183908 w 5549133"/>
              <a:gd name="connsiteY90" fmla="*/ 2695074 h 6673742"/>
              <a:gd name="connsiteX91" fmla="*/ 741146 w 5549133"/>
              <a:gd name="connsiteY91" fmla="*/ 3128211 h 6673742"/>
              <a:gd name="connsiteX92" fmla="*/ 808522 w 5549133"/>
              <a:gd name="connsiteY92" fmla="*/ 3234089 h 6673742"/>
              <a:gd name="connsiteX93" fmla="*/ 1078030 w 5549133"/>
              <a:gd name="connsiteY93" fmla="*/ 3724977 h 6673742"/>
              <a:gd name="connsiteX94" fmla="*/ 1068405 w 5549133"/>
              <a:gd name="connsiteY94" fmla="*/ 3850106 h 6673742"/>
              <a:gd name="connsiteX95" fmla="*/ 1097280 w 5549133"/>
              <a:gd name="connsiteY95" fmla="*/ 4186990 h 6673742"/>
              <a:gd name="connsiteX96" fmla="*/ 885525 w 5549133"/>
              <a:gd name="connsiteY96" fmla="*/ 4812632 h 6673742"/>
              <a:gd name="connsiteX97" fmla="*/ 1203158 w 5549133"/>
              <a:gd name="connsiteY97" fmla="*/ 5207268 h 6673742"/>
              <a:gd name="connsiteX98" fmla="*/ 1174282 w 5549133"/>
              <a:gd name="connsiteY98" fmla="*/ 5265019 h 6673742"/>
              <a:gd name="connsiteX99" fmla="*/ 0 w 5549133"/>
              <a:gd name="connsiteY99" fmla="*/ 5890661 h 6673742"/>
              <a:gd name="connsiteX100" fmla="*/ 0 w 5549133"/>
              <a:gd name="connsiteY100" fmla="*/ 6073541 h 6673742"/>
              <a:gd name="connsiteX101" fmla="*/ 1029904 w 5549133"/>
              <a:gd name="connsiteY101" fmla="*/ 6217920 h 6673742"/>
              <a:gd name="connsiteX102" fmla="*/ 1078030 w 5549133"/>
              <a:gd name="connsiteY1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832083 w 5549133"/>
              <a:gd name="connsiteY84" fmla="*/ 444391 h 6673742"/>
              <a:gd name="connsiteX85" fmla="*/ 4672539 w 5549133"/>
              <a:gd name="connsiteY85" fmla="*/ 196741 h 6673742"/>
              <a:gd name="connsiteX86" fmla="*/ 4235116 w 5549133"/>
              <a:gd name="connsiteY86" fmla="*/ 0 h 6673742"/>
              <a:gd name="connsiteX87" fmla="*/ 3705727 w 5549133"/>
              <a:gd name="connsiteY87" fmla="*/ 1260910 h 6673742"/>
              <a:gd name="connsiteX88" fmla="*/ 2637322 w 5549133"/>
              <a:gd name="connsiteY88" fmla="*/ 1915428 h 6673742"/>
              <a:gd name="connsiteX89" fmla="*/ 1876927 w 5549133"/>
              <a:gd name="connsiteY89" fmla="*/ 1251285 h 6673742"/>
              <a:gd name="connsiteX90" fmla="*/ 1164657 w 5549133"/>
              <a:gd name="connsiteY90" fmla="*/ 2156059 h 6673742"/>
              <a:gd name="connsiteX91" fmla="*/ 1039529 w 5549133"/>
              <a:gd name="connsiteY91" fmla="*/ 2300438 h 6673742"/>
              <a:gd name="connsiteX92" fmla="*/ 1183908 w 5549133"/>
              <a:gd name="connsiteY92" fmla="*/ 2695074 h 6673742"/>
              <a:gd name="connsiteX93" fmla="*/ 741146 w 5549133"/>
              <a:gd name="connsiteY93" fmla="*/ 3128211 h 6673742"/>
              <a:gd name="connsiteX94" fmla="*/ 808522 w 5549133"/>
              <a:gd name="connsiteY94" fmla="*/ 3234089 h 6673742"/>
              <a:gd name="connsiteX95" fmla="*/ 1078030 w 5549133"/>
              <a:gd name="connsiteY95" fmla="*/ 3724977 h 6673742"/>
              <a:gd name="connsiteX96" fmla="*/ 1068405 w 5549133"/>
              <a:gd name="connsiteY96" fmla="*/ 3850106 h 6673742"/>
              <a:gd name="connsiteX97" fmla="*/ 1097280 w 5549133"/>
              <a:gd name="connsiteY97" fmla="*/ 4186990 h 6673742"/>
              <a:gd name="connsiteX98" fmla="*/ 885525 w 5549133"/>
              <a:gd name="connsiteY98" fmla="*/ 4812632 h 6673742"/>
              <a:gd name="connsiteX99" fmla="*/ 1203158 w 5549133"/>
              <a:gd name="connsiteY99" fmla="*/ 5207268 h 6673742"/>
              <a:gd name="connsiteX100" fmla="*/ 1174282 w 5549133"/>
              <a:gd name="connsiteY100" fmla="*/ 5265019 h 6673742"/>
              <a:gd name="connsiteX101" fmla="*/ 0 w 5549133"/>
              <a:gd name="connsiteY101" fmla="*/ 5890661 h 6673742"/>
              <a:gd name="connsiteX102" fmla="*/ 0 w 5549133"/>
              <a:gd name="connsiteY102" fmla="*/ 6073541 h 6673742"/>
              <a:gd name="connsiteX103" fmla="*/ 1029904 w 5549133"/>
              <a:gd name="connsiteY103" fmla="*/ 6217920 h 6673742"/>
              <a:gd name="connsiteX104" fmla="*/ 1078030 w 5549133"/>
              <a:gd name="connsiteY1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672539 w 5549133"/>
              <a:gd name="connsiteY86" fmla="*/ 196741 h 6673742"/>
              <a:gd name="connsiteX87" fmla="*/ 4235116 w 5549133"/>
              <a:gd name="connsiteY87" fmla="*/ 0 h 6673742"/>
              <a:gd name="connsiteX88" fmla="*/ 3705727 w 5549133"/>
              <a:gd name="connsiteY88" fmla="*/ 1260910 h 6673742"/>
              <a:gd name="connsiteX89" fmla="*/ 2637322 w 5549133"/>
              <a:gd name="connsiteY89" fmla="*/ 1915428 h 6673742"/>
              <a:gd name="connsiteX90" fmla="*/ 1876927 w 5549133"/>
              <a:gd name="connsiteY90" fmla="*/ 1251285 h 6673742"/>
              <a:gd name="connsiteX91" fmla="*/ 1164657 w 5549133"/>
              <a:gd name="connsiteY91" fmla="*/ 2156059 h 6673742"/>
              <a:gd name="connsiteX92" fmla="*/ 1039529 w 5549133"/>
              <a:gd name="connsiteY92" fmla="*/ 2300438 h 6673742"/>
              <a:gd name="connsiteX93" fmla="*/ 1183908 w 5549133"/>
              <a:gd name="connsiteY93" fmla="*/ 2695074 h 6673742"/>
              <a:gd name="connsiteX94" fmla="*/ 741146 w 5549133"/>
              <a:gd name="connsiteY94" fmla="*/ 3128211 h 6673742"/>
              <a:gd name="connsiteX95" fmla="*/ 808522 w 5549133"/>
              <a:gd name="connsiteY95" fmla="*/ 3234089 h 6673742"/>
              <a:gd name="connsiteX96" fmla="*/ 1078030 w 5549133"/>
              <a:gd name="connsiteY96" fmla="*/ 3724977 h 6673742"/>
              <a:gd name="connsiteX97" fmla="*/ 1068405 w 5549133"/>
              <a:gd name="connsiteY97" fmla="*/ 3850106 h 6673742"/>
              <a:gd name="connsiteX98" fmla="*/ 1097280 w 5549133"/>
              <a:gd name="connsiteY98" fmla="*/ 4186990 h 6673742"/>
              <a:gd name="connsiteX99" fmla="*/ 885525 w 5549133"/>
              <a:gd name="connsiteY99" fmla="*/ 4812632 h 6673742"/>
              <a:gd name="connsiteX100" fmla="*/ 1203158 w 5549133"/>
              <a:gd name="connsiteY100" fmla="*/ 5207268 h 6673742"/>
              <a:gd name="connsiteX101" fmla="*/ 1174282 w 5549133"/>
              <a:gd name="connsiteY101" fmla="*/ 5265019 h 6673742"/>
              <a:gd name="connsiteX102" fmla="*/ 0 w 5549133"/>
              <a:gd name="connsiteY102" fmla="*/ 5890661 h 6673742"/>
              <a:gd name="connsiteX103" fmla="*/ 0 w 5549133"/>
              <a:gd name="connsiteY103" fmla="*/ 6073541 h 6673742"/>
              <a:gd name="connsiteX104" fmla="*/ 1029904 w 5549133"/>
              <a:gd name="connsiteY104" fmla="*/ 6217920 h 6673742"/>
              <a:gd name="connsiteX105" fmla="*/ 1078030 w 5549133"/>
              <a:gd name="connsiteY1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235116 w 5549133"/>
              <a:gd name="connsiteY88" fmla="*/ 0 h 6673742"/>
              <a:gd name="connsiteX89" fmla="*/ 3705727 w 5549133"/>
              <a:gd name="connsiteY89" fmla="*/ 1260910 h 6673742"/>
              <a:gd name="connsiteX90" fmla="*/ 2637322 w 5549133"/>
              <a:gd name="connsiteY90" fmla="*/ 1915428 h 6673742"/>
              <a:gd name="connsiteX91" fmla="*/ 1876927 w 5549133"/>
              <a:gd name="connsiteY91" fmla="*/ 1251285 h 6673742"/>
              <a:gd name="connsiteX92" fmla="*/ 1164657 w 5549133"/>
              <a:gd name="connsiteY92" fmla="*/ 2156059 h 6673742"/>
              <a:gd name="connsiteX93" fmla="*/ 1039529 w 5549133"/>
              <a:gd name="connsiteY93" fmla="*/ 2300438 h 6673742"/>
              <a:gd name="connsiteX94" fmla="*/ 1183908 w 5549133"/>
              <a:gd name="connsiteY94" fmla="*/ 2695074 h 6673742"/>
              <a:gd name="connsiteX95" fmla="*/ 741146 w 5549133"/>
              <a:gd name="connsiteY95" fmla="*/ 3128211 h 6673742"/>
              <a:gd name="connsiteX96" fmla="*/ 808522 w 5549133"/>
              <a:gd name="connsiteY96" fmla="*/ 3234089 h 6673742"/>
              <a:gd name="connsiteX97" fmla="*/ 1078030 w 5549133"/>
              <a:gd name="connsiteY97" fmla="*/ 3724977 h 6673742"/>
              <a:gd name="connsiteX98" fmla="*/ 1068405 w 5549133"/>
              <a:gd name="connsiteY98" fmla="*/ 3850106 h 6673742"/>
              <a:gd name="connsiteX99" fmla="*/ 1097280 w 5549133"/>
              <a:gd name="connsiteY99" fmla="*/ 4186990 h 6673742"/>
              <a:gd name="connsiteX100" fmla="*/ 885525 w 5549133"/>
              <a:gd name="connsiteY100" fmla="*/ 4812632 h 6673742"/>
              <a:gd name="connsiteX101" fmla="*/ 1203158 w 5549133"/>
              <a:gd name="connsiteY101" fmla="*/ 5207268 h 6673742"/>
              <a:gd name="connsiteX102" fmla="*/ 1174282 w 5549133"/>
              <a:gd name="connsiteY102" fmla="*/ 5265019 h 6673742"/>
              <a:gd name="connsiteX103" fmla="*/ 0 w 5549133"/>
              <a:gd name="connsiteY103" fmla="*/ 5890661 h 6673742"/>
              <a:gd name="connsiteX104" fmla="*/ 0 w 5549133"/>
              <a:gd name="connsiteY104" fmla="*/ 6073541 h 6673742"/>
              <a:gd name="connsiteX105" fmla="*/ 1029904 w 5549133"/>
              <a:gd name="connsiteY105" fmla="*/ 6217920 h 6673742"/>
              <a:gd name="connsiteX106" fmla="*/ 1078030 w 5549133"/>
              <a:gd name="connsiteY1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235116 w 5549133"/>
              <a:gd name="connsiteY89" fmla="*/ 0 h 6673742"/>
              <a:gd name="connsiteX90" fmla="*/ 3705727 w 5549133"/>
              <a:gd name="connsiteY90" fmla="*/ 1260910 h 6673742"/>
              <a:gd name="connsiteX91" fmla="*/ 2637322 w 5549133"/>
              <a:gd name="connsiteY91" fmla="*/ 1915428 h 6673742"/>
              <a:gd name="connsiteX92" fmla="*/ 1876927 w 5549133"/>
              <a:gd name="connsiteY92" fmla="*/ 1251285 h 6673742"/>
              <a:gd name="connsiteX93" fmla="*/ 1164657 w 5549133"/>
              <a:gd name="connsiteY93" fmla="*/ 2156059 h 6673742"/>
              <a:gd name="connsiteX94" fmla="*/ 1039529 w 5549133"/>
              <a:gd name="connsiteY94" fmla="*/ 2300438 h 6673742"/>
              <a:gd name="connsiteX95" fmla="*/ 1183908 w 5549133"/>
              <a:gd name="connsiteY95" fmla="*/ 2695074 h 6673742"/>
              <a:gd name="connsiteX96" fmla="*/ 741146 w 5549133"/>
              <a:gd name="connsiteY96" fmla="*/ 3128211 h 6673742"/>
              <a:gd name="connsiteX97" fmla="*/ 808522 w 5549133"/>
              <a:gd name="connsiteY97" fmla="*/ 3234089 h 6673742"/>
              <a:gd name="connsiteX98" fmla="*/ 1078030 w 5549133"/>
              <a:gd name="connsiteY98" fmla="*/ 3724977 h 6673742"/>
              <a:gd name="connsiteX99" fmla="*/ 1068405 w 5549133"/>
              <a:gd name="connsiteY99" fmla="*/ 3850106 h 6673742"/>
              <a:gd name="connsiteX100" fmla="*/ 1097280 w 5549133"/>
              <a:gd name="connsiteY100" fmla="*/ 4186990 h 6673742"/>
              <a:gd name="connsiteX101" fmla="*/ 885525 w 5549133"/>
              <a:gd name="connsiteY101" fmla="*/ 4812632 h 6673742"/>
              <a:gd name="connsiteX102" fmla="*/ 1203158 w 5549133"/>
              <a:gd name="connsiteY102" fmla="*/ 5207268 h 6673742"/>
              <a:gd name="connsiteX103" fmla="*/ 1174282 w 5549133"/>
              <a:gd name="connsiteY103" fmla="*/ 5265019 h 6673742"/>
              <a:gd name="connsiteX104" fmla="*/ 0 w 5549133"/>
              <a:gd name="connsiteY104" fmla="*/ 5890661 h 6673742"/>
              <a:gd name="connsiteX105" fmla="*/ 0 w 5549133"/>
              <a:gd name="connsiteY105" fmla="*/ 6073541 h 6673742"/>
              <a:gd name="connsiteX106" fmla="*/ 1029904 w 5549133"/>
              <a:gd name="connsiteY106" fmla="*/ 6217920 h 6673742"/>
              <a:gd name="connsiteX107" fmla="*/ 1078030 w 5549133"/>
              <a:gd name="connsiteY1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235116 w 5549133"/>
              <a:gd name="connsiteY90" fmla="*/ 0 h 6673742"/>
              <a:gd name="connsiteX91" fmla="*/ 3705727 w 5549133"/>
              <a:gd name="connsiteY91" fmla="*/ 1260910 h 6673742"/>
              <a:gd name="connsiteX92" fmla="*/ 2637322 w 5549133"/>
              <a:gd name="connsiteY92" fmla="*/ 1915428 h 6673742"/>
              <a:gd name="connsiteX93" fmla="*/ 1876927 w 5549133"/>
              <a:gd name="connsiteY93" fmla="*/ 1251285 h 6673742"/>
              <a:gd name="connsiteX94" fmla="*/ 1164657 w 5549133"/>
              <a:gd name="connsiteY94" fmla="*/ 2156059 h 6673742"/>
              <a:gd name="connsiteX95" fmla="*/ 1039529 w 5549133"/>
              <a:gd name="connsiteY95" fmla="*/ 2300438 h 6673742"/>
              <a:gd name="connsiteX96" fmla="*/ 1183908 w 5549133"/>
              <a:gd name="connsiteY96" fmla="*/ 2695074 h 6673742"/>
              <a:gd name="connsiteX97" fmla="*/ 741146 w 5549133"/>
              <a:gd name="connsiteY97" fmla="*/ 3128211 h 6673742"/>
              <a:gd name="connsiteX98" fmla="*/ 808522 w 5549133"/>
              <a:gd name="connsiteY98" fmla="*/ 3234089 h 6673742"/>
              <a:gd name="connsiteX99" fmla="*/ 1078030 w 5549133"/>
              <a:gd name="connsiteY99" fmla="*/ 3724977 h 6673742"/>
              <a:gd name="connsiteX100" fmla="*/ 1068405 w 5549133"/>
              <a:gd name="connsiteY100" fmla="*/ 3850106 h 6673742"/>
              <a:gd name="connsiteX101" fmla="*/ 1097280 w 5549133"/>
              <a:gd name="connsiteY101" fmla="*/ 4186990 h 6673742"/>
              <a:gd name="connsiteX102" fmla="*/ 885525 w 5549133"/>
              <a:gd name="connsiteY102" fmla="*/ 4812632 h 6673742"/>
              <a:gd name="connsiteX103" fmla="*/ 1203158 w 5549133"/>
              <a:gd name="connsiteY103" fmla="*/ 5207268 h 6673742"/>
              <a:gd name="connsiteX104" fmla="*/ 1174282 w 5549133"/>
              <a:gd name="connsiteY104" fmla="*/ 5265019 h 6673742"/>
              <a:gd name="connsiteX105" fmla="*/ 0 w 5549133"/>
              <a:gd name="connsiteY105" fmla="*/ 5890661 h 6673742"/>
              <a:gd name="connsiteX106" fmla="*/ 0 w 5549133"/>
              <a:gd name="connsiteY106" fmla="*/ 6073541 h 6673742"/>
              <a:gd name="connsiteX107" fmla="*/ 1029904 w 5549133"/>
              <a:gd name="connsiteY107" fmla="*/ 6217920 h 6673742"/>
              <a:gd name="connsiteX108" fmla="*/ 1078030 w 5549133"/>
              <a:gd name="connsiteY1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17733 w 5549133"/>
              <a:gd name="connsiteY90" fmla="*/ 25291 h 6673742"/>
              <a:gd name="connsiteX91" fmla="*/ 4235116 w 5549133"/>
              <a:gd name="connsiteY91" fmla="*/ 0 h 6673742"/>
              <a:gd name="connsiteX92" fmla="*/ 3705727 w 5549133"/>
              <a:gd name="connsiteY92" fmla="*/ 1260910 h 6673742"/>
              <a:gd name="connsiteX93" fmla="*/ 2637322 w 5549133"/>
              <a:gd name="connsiteY93" fmla="*/ 1915428 h 6673742"/>
              <a:gd name="connsiteX94" fmla="*/ 1876927 w 5549133"/>
              <a:gd name="connsiteY94" fmla="*/ 1251285 h 6673742"/>
              <a:gd name="connsiteX95" fmla="*/ 1164657 w 5549133"/>
              <a:gd name="connsiteY95" fmla="*/ 2156059 h 6673742"/>
              <a:gd name="connsiteX96" fmla="*/ 1039529 w 5549133"/>
              <a:gd name="connsiteY96" fmla="*/ 2300438 h 6673742"/>
              <a:gd name="connsiteX97" fmla="*/ 1183908 w 5549133"/>
              <a:gd name="connsiteY97" fmla="*/ 2695074 h 6673742"/>
              <a:gd name="connsiteX98" fmla="*/ 741146 w 5549133"/>
              <a:gd name="connsiteY98" fmla="*/ 3128211 h 6673742"/>
              <a:gd name="connsiteX99" fmla="*/ 808522 w 5549133"/>
              <a:gd name="connsiteY99" fmla="*/ 3234089 h 6673742"/>
              <a:gd name="connsiteX100" fmla="*/ 1078030 w 5549133"/>
              <a:gd name="connsiteY100" fmla="*/ 3724977 h 6673742"/>
              <a:gd name="connsiteX101" fmla="*/ 1068405 w 5549133"/>
              <a:gd name="connsiteY101" fmla="*/ 3850106 h 6673742"/>
              <a:gd name="connsiteX102" fmla="*/ 1097280 w 5549133"/>
              <a:gd name="connsiteY102" fmla="*/ 4186990 h 6673742"/>
              <a:gd name="connsiteX103" fmla="*/ 885525 w 5549133"/>
              <a:gd name="connsiteY103" fmla="*/ 4812632 h 6673742"/>
              <a:gd name="connsiteX104" fmla="*/ 1203158 w 5549133"/>
              <a:gd name="connsiteY104" fmla="*/ 5207268 h 6673742"/>
              <a:gd name="connsiteX105" fmla="*/ 1174282 w 5549133"/>
              <a:gd name="connsiteY105" fmla="*/ 5265019 h 6673742"/>
              <a:gd name="connsiteX106" fmla="*/ 0 w 5549133"/>
              <a:gd name="connsiteY106" fmla="*/ 5890661 h 6673742"/>
              <a:gd name="connsiteX107" fmla="*/ 0 w 5549133"/>
              <a:gd name="connsiteY107" fmla="*/ 6073541 h 6673742"/>
              <a:gd name="connsiteX108" fmla="*/ 1029904 w 5549133"/>
              <a:gd name="connsiteY108" fmla="*/ 6217920 h 6673742"/>
              <a:gd name="connsiteX109" fmla="*/ 1078030 w 5549133"/>
              <a:gd name="connsiteY1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86789 w 5549133"/>
              <a:gd name="connsiteY90" fmla="*/ 108635 h 6673742"/>
              <a:gd name="connsiteX91" fmla="*/ 4317733 w 5549133"/>
              <a:gd name="connsiteY91" fmla="*/ 25291 h 6673742"/>
              <a:gd name="connsiteX92" fmla="*/ 4235116 w 5549133"/>
              <a:gd name="connsiteY92" fmla="*/ 0 h 6673742"/>
              <a:gd name="connsiteX93" fmla="*/ 3705727 w 5549133"/>
              <a:gd name="connsiteY93" fmla="*/ 1260910 h 6673742"/>
              <a:gd name="connsiteX94" fmla="*/ 2637322 w 5549133"/>
              <a:gd name="connsiteY94" fmla="*/ 1915428 h 6673742"/>
              <a:gd name="connsiteX95" fmla="*/ 1876927 w 5549133"/>
              <a:gd name="connsiteY95" fmla="*/ 1251285 h 6673742"/>
              <a:gd name="connsiteX96" fmla="*/ 1164657 w 5549133"/>
              <a:gd name="connsiteY96" fmla="*/ 2156059 h 6673742"/>
              <a:gd name="connsiteX97" fmla="*/ 1039529 w 5549133"/>
              <a:gd name="connsiteY97" fmla="*/ 2300438 h 6673742"/>
              <a:gd name="connsiteX98" fmla="*/ 1183908 w 5549133"/>
              <a:gd name="connsiteY98" fmla="*/ 2695074 h 6673742"/>
              <a:gd name="connsiteX99" fmla="*/ 741146 w 5549133"/>
              <a:gd name="connsiteY99" fmla="*/ 3128211 h 6673742"/>
              <a:gd name="connsiteX100" fmla="*/ 808522 w 5549133"/>
              <a:gd name="connsiteY100" fmla="*/ 3234089 h 6673742"/>
              <a:gd name="connsiteX101" fmla="*/ 1078030 w 5549133"/>
              <a:gd name="connsiteY101" fmla="*/ 3724977 h 6673742"/>
              <a:gd name="connsiteX102" fmla="*/ 1068405 w 5549133"/>
              <a:gd name="connsiteY102" fmla="*/ 3850106 h 6673742"/>
              <a:gd name="connsiteX103" fmla="*/ 1097280 w 5549133"/>
              <a:gd name="connsiteY103" fmla="*/ 4186990 h 6673742"/>
              <a:gd name="connsiteX104" fmla="*/ 885525 w 5549133"/>
              <a:gd name="connsiteY104" fmla="*/ 4812632 h 6673742"/>
              <a:gd name="connsiteX105" fmla="*/ 1203158 w 5549133"/>
              <a:gd name="connsiteY105" fmla="*/ 5207268 h 6673742"/>
              <a:gd name="connsiteX106" fmla="*/ 1174282 w 5549133"/>
              <a:gd name="connsiteY106" fmla="*/ 5265019 h 6673742"/>
              <a:gd name="connsiteX107" fmla="*/ 0 w 5549133"/>
              <a:gd name="connsiteY107" fmla="*/ 5890661 h 6673742"/>
              <a:gd name="connsiteX108" fmla="*/ 0 w 5549133"/>
              <a:gd name="connsiteY108" fmla="*/ 6073541 h 6673742"/>
              <a:gd name="connsiteX109" fmla="*/ 1029904 w 5549133"/>
              <a:gd name="connsiteY109" fmla="*/ 6217920 h 6673742"/>
              <a:gd name="connsiteX110" fmla="*/ 1078030 w 5549133"/>
              <a:gd name="connsiteY1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529664 w 5549133"/>
              <a:gd name="connsiteY89" fmla="*/ 163403 h 6673742"/>
              <a:gd name="connsiteX90" fmla="*/ 4460608 w 5549133"/>
              <a:gd name="connsiteY90" fmla="*/ 108635 h 6673742"/>
              <a:gd name="connsiteX91" fmla="*/ 4386789 w 5549133"/>
              <a:gd name="connsiteY91" fmla="*/ 108635 h 6673742"/>
              <a:gd name="connsiteX92" fmla="*/ 4317733 w 5549133"/>
              <a:gd name="connsiteY92" fmla="*/ 25291 h 6673742"/>
              <a:gd name="connsiteX93" fmla="*/ 4235116 w 5549133"/>
              <a:gd name="connsiteY93" fmla="*/ 0 h 6673742"/>
              <a:gd name="connsiteX94" fmla="*/ 3705727 w 5549133"/>
              <a:gd name="connsiteY94" fmla="*/ 1260910 h 6673742"/>
              <a:gd name="connsiteX95" fmla="*/ 2637322 w 5549133"/>
              <a:gd name="connsiteY95" fmla="*/ 1915428 h 6673742"/>
              <a:gd name="connsiteX96" fmla="*/ 1876927 w 5549133"/>
              <a:gd name="connsiteY96" fmla="*/ 1251285 h 6673742"/>
              <a:gd name="connsiteX97" fmla="*/ 1164657 w 5549133"/>
              <a:gd name="connsiteY97" fmla="*/ 2156059 h 6673742"/>
              <a:gd name="connsiteX98" fmla="*/ 1039529 w 5549133"/>
              <a:gd name="connsiteY98" fmla="*/ 2300438 h 6673742"/>
              <a:gd name="connsiteX99" fmla="*/ 1183908 w 5549133"/>
              <a:gd name="connsiteY99" fmla="*/ 2695074 h 6673742"/>
              <a:gd name="connsiteX100" fmla="*/ 741146 w 5549133"/>
              <a:gd name="connsiteY100" fmla="*/ 3128211 h 6673742"/>
              <a:gd name="connsiteX101" fmla="*/ 808522 w 5549133"/>
              <a:gd name="connsiteY101" fmla="*/ 3234089 h 6673742"/>
              <a:gd name="connsiteX102" fmla="*/ 1078030 w 5549133"/>
              <a:gd name="connsiteY102" fmla="*/ 3724977 h 6673742"/>
              <a:gd name="connsiteX103" fmla="*/ 1068405 w 5549133"/>
              <a:gd name="connsiteY103" fmla="*/ 3850106 h 6673742"/>
              <a:gd name="connsiteX104" fmla="*/ 1097280 w 5549133"/>
              <a:gd name="connsiteY104" fmla="*/ 4186990 h 6673742"/>
              <a:gd name="connsiteX105" fmla="*/ 885525 w 5549133"/>
              <a:gd name="connsiteY105" fmla="*/ 4812632 h 6673742"/>
              <a:gd name="connsiteX106" fmla="*/ 1203158 w 5549133"/>
              <a:gd name="connsiteY106" fmla="*/ 5207268 h 6673742"/>
              <a:gd name="connsiteX107" fmla="*/ 1174282 w 5549133"/>
              <a:gd name="connsiteY107" fmla="*/ 5265019 h 6673742"/>
              <a:gd name="connsiteX108" fmla="*/ 0 w 5549133"/>
              <a:gd name="connsiteY108" fmla="*/ 5890661 h 6673742"/>
              <a:gd name="connsiteX109" fmla="*/ 0 w 5549133"/>
              <a:gd name="connsiteY109" fmla="*/ 6073541 h 6673742"/>
              <a:gd name="connsiteX110" fmla="*/ 1029904 w 5549133"/>
              <a:gd name="connsiteY110" fmla="*/ 6217920 h 6673742"/>
              <a:gd name="connsiteX111" fmla="*/ 1078030 w 5549133"/>
              <a:gd name="connsiteY1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2546 w 5549133"/>
              <a:gd name="connsiteY87" fmla="*/ 246747 h 6673742"/>
              <a:gd name="connsiteX88" fmla="*/ 4672539 w 5549133"/>
              <a:gd name="connsiteY88" fmla="*/ 196741 h 6673742"/>
              <a:gd name="connsiteX89" fmla="*/ 4553477 w 5549133"/>
              <a:gd name="connsiteY89" fmla="*/ 225316 h 6673742"/>
              <a:gd name="connsiteX90" fmla="*/ 4529664 w 5549133"/>
              <a:gd name="connsiteY90" fmla="*/ 163403 h 6673742"/>
              <a:gd name="connsiteX91" fmla="*/ 4460608 w 5549133"/>
              <a:gd name="connsiteY91" fmla="*/ 108635 h 6673742"/>
              <a:gd name="connsiteX92" fmla="*/ 4386789 w 5549133"/>
              <a:gd name="connsiteY92" fmla="*/ 108635 h 6673742"/>
              <a:gd name="connsiteX93" fmla="*/ 4317733 w 5549133"/>
              <a:gd name="connsiteY93" fmla="*/ 25291 h 6673742"/>
              <a:gd name="connsiteX94" fmla="*/ 4235116 w 5549133"/>
              <a:gd name="connsiteY94" fmla="*/ 0 h 6673742"/>
              <a:gd name="connsiteX95" fmla="*/ 3705727 w 5549133"/>
              <a:gd name="connsiteY95" fmla="*/ 1260910 h 6673742"/>
              <a:gd name="connsiteX96" fmla="*/ 2637322 w 5549133"/>
              <a:gd name="connsiteY96" fmla="*/ 1915428 h 6673742"/>
              <a:gd name="connsiteX97" fmla="*/ 1876927 w 5549133"/>
              <a:gd name="connsiteY97" fmla="*/ 1251285 h 6673742"/>
              <a:gd name="connsiteX98" fmla="*/ 1164657 w 5549133"/>
              <a:gd name="connsiteY98" fmla="*/ 2156059 h 6673742"/>
              <a:gd name="connsiteX99" fmla="*/ 1039529 w 5549133"/>
              <a:gd name="connsiteY99" fmla="*/ 2300438 h 6673742"/>
              <a:gd name="connsiteX100" fmla="*/ 1183908 w 5549133"/>
              <a:gd name="connsiteY100" fmla="*/ 2695074 h 6673742"/>
              <a:gd name="connsiteX101" fmla="*/ 741146 w 5549133"/>
              <a:gd name="connsiteY101" fmla="*/ 3128211 h 6673742"/>
              <a:gd name="connsiteX102" fmla="*/ 808522 w 5549133"/>
              <a:gd name="connsiteY102" fmla="*/ 3234089 h 6673742"/>
              <a:gd name="connsiteX103" fmla="*/ 1078030 w 5549133"/>
              <a:gd name="connsiteY103" fmla="*/ 3724977 h 6673742"/>
              <a:gd name="connsiteX104" fmla="*/ 1068405 w 5549133"/>
              <a:gd name="connsiteY104" fmla="*/ 3850106 h 6673742"/>
              <a:gd name="connsiteX105" fmla="*/ 1097280 w 5549133"/>
              <a:gd name="connsiteY105" fmla="*/ 4186990 h 6673742"/>
              <a:gd name="connsiteX106" fmla="*/ 885525 w 5549133"/>
              <a:gd name="connsiteY106" fmla="*/ 4812632 h 6673742"/>
              <a:gd name="connsiteX107" fmla="*/ 1203158 w 5549133"/>
              <a:gd name="connsiteY107" fmla="*/ 5207268 h 6673742"/>
              <a:gd name="connsiteX108" fmla="*/ 1174282 w 5549133"/>
              <a:gd name="connsiteY108" fmla="*/ 5265019 h 6673742"/>
              <a:gd name="connsiteX109" fmla="*/ 0 w 5549133"/>
              <a:gd name="connsiteY109" fmla="*/ 5890661 h 6673742"/>
              <a:gd name="connsiteX110" fmla="*/ 0 w 5549133"/>
              <a:gd name="connsiteY110" fmla="*/ 6073541 h 6673742"/>
              <a:gd name="connsiteX111" fmla="*/ 1029904 w 5549133"/>
              <a:gd name="connsiteY111" fmla="*/ 6217920 h 6673742"/>
              <a:gd name="connsiteX112" fmla="*/ 1078030 w 5549133"/>
              <a:gd name="connsiteY1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98733 w 5549133"/>
              <a:gd name="connsiteY87" fmla="*/ 301516 h 6673742"/>
              <a:gd name="connsiteX88" fmla="*/ 4722546 w 5549133"/>
              <a:gd name="connsiteY88" fmla="*/ 246747 h 6673742"/>
              <a:gd name="connsiteX89" fmla="*/ 4672539 w 5549133"/>
              <a:gd name="connsiteY89" fmla="*/ 196741 h 6673742"/>
              <a:gd name="connsiteX90" fmla="*/ 4553477 w 5549133"/>
              <a:gd name="connsiteY90" fmla="*/ 225316 h 6673742"/>
              <a:gd name="connsiteX91" fmla="*/ 4529664 w 5549133"/>
              <a:gd name="connsiteY91" fmla="*/ 163403 h 6673742"/>
              <a:gd name="connsiteX92" fmla="*/ 4460608 w 5549133"/>
              <a:gd name="connsiteY92" fmla="*/ 108635 h 6673742"/>
              <a:gd name="connsiteX93" fmla="*/ 4386789 w 5549133"/>
              <a:gd name="connsiteY93" fmla="*/ 108635 h 6673742"/>
              <a:gd name="connsiteX94" fmla="*/ 4317733 w 5549133"/>
              <a:gd name="connsiteY94" fmla="*/ 25291 h 6673742"/>
              <a:gd name="connsiteX95" fmla="*/ 4235116 w 5549133"/>
              <a:gd name="connsiteY95" fmla="*/ 0 h 6673742"/>
              <a:gd name="connsiteX96" fmla="*/ 3705727 w 5549133"/>
              <a:gd name="connsiteY96" fmla="*/ 1260910 h 6673742"/>
              <a:gd name="connsiteX97" fmla="*/ 2637322 w 5549133"/>
              <a:gd name="connsiteY97" fmla="*/ 1915428 h 6673742"/>
              <a:gd name="connsiteX98" fmla="*/ 1876927 w 5549133"/>
              <a:gd name="connsiteY98" fmla="*/ 1251285 h 6673742"/>
              <a:gd name="connsiteX99" fmla="*/ 1164657 w 5549133"/>
              <a:gd name="connsiteY99" fmla="*/ 2156059 h 6673742"/>
              <a:gd name="connsiteX100" fmla="*/ 1039529 w 5549133"/>
              <a:gd name="connsiteY100" fmla="*/ 2300438 h 6673742"/>
              <a:gd name="connsiteX101" fmla="*/ 1183908 w 5549133"/>
              <a:gd name="connsiteY101" fmla="*/ 2695074 h 6673742"/>
              <a:gd name="connsiteX102" fmla="*/ 741146 w 5549133"/>
              <a:gd name="connsiteY102" fmla="*/ 3128211 h 6673742"/>
              <a:gd name="connsiteX103" fmla="*/ 808522 w 5549133"/>
              <a:gd name="connsiteY103" fmla="*/ 3234089 h 6673742"/>
              <a:gd name="connsiteX104" fmla="*/ 1078030 w 5549133"/>
              <a:gd name="connsiteY104" fmla="*/ 3724977 h 6673742"/>
              <a:gd name="connsiteX105" fmla="*/ 1068405 w 5549133"/>
              <a:gd name="connsiteY105" fmla="*/ 3850106 h 6673742"/>
              <a:gd name="connsiteX106" fmla="*/ 1097280 w 5549133"/>
              <a:gd name="connsiteY106" fmla="*/ 4186990 h 6673742"/>
              <a:gd name="connsiteX107" fmla="*/ 885525 w 5549133"/>
              <a:gd name="connsiteY107" fmla="*/ 4812632 h 6673742"/>
              <a:gd name="connsiteX108" fmla="*/ 1203158 w 5549133"/>
              <a:gd name="connsiteY108" fmla="*/ 5207268 h 6673742"/>
              <a:gd name="connsiteX109" fmla="*/ 1174282 w 5549133"/>
              <a:gd name="connsiteY109" fmla="*/ 5265019 h 6673742"/>
              <a:gd name="connsiteX110" fmla="*/ 0 w 5549133"/>
              <a:gd name="connsiteY110" fmla="*/ 5890661 h 6673742"/>
              <a:gd name="connsiteX111" fmla="*/ 0 w 5549133"/>
              <a:gd name="connsiteY111" fmla="*/ 6073541 h 6673742"/>
              <a:gd name="connsiteX112" fmla="*/ 1029904 w 5549133"/>
              <a:gd name="connsiteY112" fmla="*/ 6217920 h 6673742"/>
              <a:gd name="connsiteX113" fmla="*/ 1078030 w 5549133"/>
              <a:gd name="connsiteY1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9689 w 5549133"/>
              <a:gd name="connsiteY87" fmla="*/ 351522 h 6673742"/>
              <a:gd name="connsiteX88" fmla="*/ 4698733 w 5549133"/>
              <a:gd name="connsiteY88" fmla="*/ 301516 h 6673742"/>
              <a:gd name="connsiteX89" fmla="*/ 4722546 w 5549133"/>
              <a:gd name="connsiteY89" fmla="*/ 246747 h 6673742"/>
              <a:gd name="connsiteX90" fmla="*/ 4672539 w 5549133"/>
              <a:gd name="connsiteY90" fmla="*/ 196741 h 6673742"/>
              <a:gd name="connsiteX91" fmla="*/ 4553477 w 5549133"/>
              <a:gd name="connsiteY91" fmla="*/ 225316 h 6673742"/>
              <a:gd name="connsiteX92" fmla="*/ 4529664 w 5549133"/>
              <a:gd name="connsiteY92" fmla="*/ 163403 h 6673742"/>
              <a:gd name="connsiteX93" fmla="*/ 4460608 w 5549133"/>
              <a:gd name="connsiteY93" fmla="*/ 108635 h 6673742"/>
              <a:gd name="connsiteX94" fmla="*/ 4386789 w 5549133"/>
              <a:gd name="connsiteY94" fmla="*/ 108635 h 6673742"/>
              <a:gd name="connsiteX95" fmla="*/ 4317733 w 5549133"/>
              <a:gd name="connsiteY95" fmla="*/ 25291 h 6673742"/>
              <a:gd name="connsiteX96" fmla="*/ 4235116 w 5549133"/>
              <a:gd name="connsiteY96" fmla="*/ 0 h 6673742"/>
              <a:gd name="connsiteX97" fmla="*/ 3705727 w 5549133"/>
              <a:gd name="connsiteY97" fmla="*/ 1260910 h 6673742"/>
              <a:gd name="connsiteX98" fmla="*/ 2637322 w 5549133"/>
              <a:gd name="connsiteY98" fmla="*/ 1915428 h 6673742"/>
              <a:gd name="connsiteX99" fmla="*/ 1876927 w 5549133"/>
              <a:gd name="connsiteY99" fmla="*/ 1251285 h 6673742"/>
              <a:gd name="connsiteX100" fmla="*/ 1164657 w 5549133"/>
              <a:gd name="connsiteY100" fmla="*/ 2156059 h 6673742"/>
              <a:gd name="connsiteX101" fmla="*/ 1039529 w 5549133"/>
              <a:gd name="connsiteY101" fmla="*/ 2300438 h 6673742"/>
              <a:gd name="connsiteX102" fmla="*/ 1183908 w 5549133"/>
              <a:gd name="connsiteY102" fmla="*/ 2695074 h 6673742"/>
              <a:gd name="connsiteX103" fmla="*/ 741146 w 5549133"/>
              <a:gd name="connsiteY103" fmla="*/ 3128211 h 6673742"/>
              <a:gd name="connsiteX104" fmla="*/ 808522 w 5549133"/>
              <a:gd name="connsiteY104" fmla="*/ 3234089 h 6673742"/>
              <a:gd name="connsiteX105" fmla="*/ 1078030 w 5549133"/>
              <a:gd name="connsiteY105" fmla="*/ 3724977 h 6673742"/>
              <a:gd name="connsiteX106" fmla="*/ 1068405 w 5549133"/>
              <a:gd name="connsiteY106" fmla="*/ 3850106 h 6673742"/>
              <a:gd name="connsiteX107" fmla="*/ 1097280 w 5549133"/>
              <a:gd name="connsiteY107" fmla="*/ 4186990 h 6673742"/>
              <a:gd name="connsiteX108" fmla="*/ 885525 w 5549133"/>
              <a:gd name="connsiteY108" fmla="*/ 4812632 h 6673742"/>
              <a:gd name="connsiteX109" fmla="*/ 1203158 w 5549133"/>
              <a:gd name="connsiteY109" fmla="*/ 5207268 h 6673742"/>
              <a:gd name="connsiteX110" fmla="*/ 1174282 w 5549133"/>
              <a:gd name="connsiteY110" fmla="*/ 5265019 h 6673742"/>
              <a:gd name="connsiteX111" fmla="*/ 0 w 5549133"/>
              <a:gd name="connsiteY111" fmla="*/ 5890661 h 6673742"/>
              <a:gd name="connsiteX112" fmla="*/ 0 w 5549133"/>
              <a:gd name="connsiteY112" fmla="*/ 6073541 h 6673742"/>
              <a:gd name="connsiteX113" fmla="*/ 1029904 w 5549133"/>
              <a:gd name="connsiteY113" fmla="*/ 6217920 h 6673742"/>
              <a:gd name="connsiteX114" fmla="*/ 1078030 w 5549133"/>
              <a:gd name="connsiteY1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58277 w 5549133"/>
              <a:gd name="connsiteY85" fmla="*/ 480110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924952 w 5549133"/>
              <a:gd name="connsiteY85" fmla="*/ 611078 h 6673742"/>
              <a:gd name="connsiteX86" fmla="*/ 4858277 w 5549133"/>
              <a:gd name="connsiteY86" fmla="*/ 480110 h 6673742"/>
              <a:gd name="connsiteX87" fmla="*/ 4770171 w 5549133"/>
              <a:gd name="connsiteY87" fmla="*/ 432485 h 6673742"/>
              <a:gd name="connsiteX88" fmla="*/ 4729689 w 5549133"/>
              <a:gd name="connsiteY88" fmla="*/ 415816 h 6673742"/>
              <a:gd name="connsiteX89" fmla="*/ 4729689 w 5549133"/>
              <a:gd name="connsiteY89" fmla="*/ 351522 h 6673742"/>
              <a:gd name="connsiteX90" fmla="*/ 4698733 w 5549133"/>
              <a:gd name="connsiteY90" fmla="*/ 301516 h 6673742"/>
              <a:gd name="connsiteX91" fmla="*/ 4722546 w 5549133"/>
              <a:gd name="connsiteY91" fmla="*/ 246747 h 6673742"/>
              <a:gd name="connsiteX92" fmla="*/ 4672539 w 5549133"/>
              <a:gd name="connsiteY92" fmla="*/ 196741 h 6673742"/>
              <a:gd name="connsiteX93" fmla="*/ 4553477 w 5549133"/>
              <a:gd name="connsiteY93" fmla="*/ 225316 h 6673742"/>
              <a:gd name="connsiteX94" fmla="*/ 4529664 w 5549133"/>
              <a:gd name="connsiteY94" fmla="*/ 163403 h 6673742"/>
              <a:gd name="connsiteX95" fmla="*/ 4460608 w 5549133"/>
              <a:gd name="connsiteY95" fmla="*/ 108635 h 6673742"/>
              <a:gd name="connsiteX96" fmla="*/ 4386789 w 5549133"/>
              <a:gd name="connsiteY96" fmla="*/ 108635 h 6673742"/>
              <a:gd name="connsiteX97" fmla="*/ 4317733 w 5549133"/>
              <a:gd name="connsiteY97" fmla="*/ 25291 h 6673742"/>
              <a:gd name="connsiteX98" fmla="*/ 4235116 w 5549133"/>
              <a:gd name="connsiteY98" fmla="*/ 0 h 6673742"/>
              <a:gd name="connsiteX99" fmla="*/ 3705727 w 5549133"/>
              <a:gd name="connsiteY99" fmla="*/ 1260910 h 6673742"/>
              <a:gd name="connsiteX100" fmla="*/ 2637322 w 5549133"/>
              <a:gd name="connsiteY100" fmla="*/ 1915428 h 6673742"/>
              <a:gd name="connsiteX101" fmla="*/ 1876927 w 5549133"/>
              <a:gd name="connsiteY101" fmla="*/ 1251285 h 6673742"/>
              <a:gd name="connsiteX102" fmla="*/ 1164657 w 5549133"/>
              <a:gd name="connsiteY102" fmla="*/ 2156059 h 6673742"/>
              <a:gd name="connsiteX103" fmla="*/ 1039529 w 5549133"/>
              <a:gd name="connsiteY103" fmla="*/ 2300438 h 6673742"/>
              <a:gd name="connsiteX104" fmla="*/ 1183908 w 5549133"/>
              <a:gd name="connsiteY104" fmla="*/ 2695074 h 6673742"/>
              <a:gd name="connsiteX105" fmla="*/ 741146 w 5549133"/>
              <a:gd name="connsiteY105" fmla="*/ 3128211 h 6673742"/>
              <a:gd name="connsiteX106" fmla="*/ 808522 w 5549133"/>
              <a:gd name="connsiteY106" fmla="*/ 3234089 h 6673742"/>
              <a:gd name="connsiteX107" fmla="*/ 1078030 w 5549133"/>
              <a:gd name="connsiteY107" fmla="*/ 3724977 h 6673742"/>
              <a:gd name="connsiteX108" fmla="*/ 1068405 w 5549133"/>
              <a:gd name="connsiteY108" fmla="*/ 3850106 h 6673742"/>
              <a:gd name="connsiteX109" fmla="*/ 1097280 w 5549133"/>
              <a:gd name="connsiteY109" fmla="*/ 4186990 h 6673742"/>
              <a:gd name="connsiteX110" fmla="*/ 885525 w 5549133"/>
              <a:gd name="connsiteY110" fmla="*/ 4812632 h 6673742"/>
              <a:gd name="connsiteX111" fmla="*/ 1203158 w 5549133"/>
              <a:gd name="connsiteY111" fmla="*/ 5207268 h 6673742"/>
              <a:gd name="connsiteX112" fmla="*/ 1174282 w 5549133"/>
              <a:gd name="connsiteY112" fmla="*/ 5265019 h 6673742"/>
              <a:gd name="connsiteX113" fmla="*/ 0 w 5549133"/>
              <a:gd name="connsiteY113" fmla="*/ 5890661 h 6673742"/>
              <a:gd name="connsiteX114" fmla="*/ 0 w 5549133"/>
              <a:gd name="connsiteY114" fmla="*/ 6073541 h 6673742"/>
              <a:gd name="connsiteX115" fmla="*/ 1029904 w 5549133"/>
              <a:gd name="connsiteY115" fmla="*/ 6217920 h 6673742"/>
              <a:gd name="connsiteX116" fmla="*/ 1078030 w 5549133"/>
              <a:gd name="connsiteY1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705727 w 5549133"/>
              <a:gd name="connsiteY100" fmla="*/ 1260910 h 6673742"/>
              <a:gd name="connsiteX101" fmla="*/ 2637322 w 5549133"/>
              <a:gd name="connsiteY101" fmla="*/ 1915428 h 6673742"/>
              <a:gd name="connsiteX102" fmla="*/ 1876927 w 5549133"/>
              <a:gd name="connsiteY102" fmla="*/ 1251285 h 6673742"/>
              <a:gd name="connsiteX103" fmla="*/ 1164657 w 5549133"/>
              <a:gd name="connsiteY103" fmla="*/ 2156059 h 6673742"/>
              <a:gd name="connsiteX104" fmla="*/ 1039529 w 5549133"/>
              <a:gd name="connsiteY104" fmla="*/ 2300438 h 6673742"/>
              <a:gd name="connsiteX105" fmla="*/ 1183908 w 5549133"/>
              <a:gd name="connsiteY105" fmla="*/ 2695074 h 6673742"/>
              <a:gd name="connsiteX106" fmla="*/ 741146 w 5549133"/>
              <a:gd name="connsiteY106" fmla="*/ 3128211 h 6673742"/>
              <a:gd name="connsiteX107" fmla="*/ 808522 w 5549133"/>
              <a:gd name="connsiteY107" fmla="*/ 3234089 h 6673742"/>
              <a:gd name="connsiteX108" fmla="*/ 1078030 w 5549133"/>
              <a:gd name="connsiteY108" fmla="*/ 3724977 h 6673742"/>
              <a:gd name="connsiteX109" fmla="*/ 1068405 w 5549133"/>
              <a:gd name="connsiteY109" fmla="*/ 3850106 h 6673742"/>
              <a:gd name="connsiteX110" fmla="*/ 1097280 w 5549133"/>
              <a:gd name="connsiteY110" fmla="*/ 4186990 h 6673742"/>
              <a:gd name="connsiteX111" fmla="*/ 885525 w 5549133"/>
              <a:gd name="connsiteY111" fmla="*/ 4812632 h 6673742"/>
              <a:gd name="connsiteX112" fmla="*/ 1203158 w 5549133"/>
              <a:gd name="connsiteY112" fmla="*/ 5207268 h 6673742"/>
              <a:gd name="connsiteX113" fmla="*/ 1174282 w 5549133"/>
              <a:gd name="connsiteY113" fmla="*/ 5265019 h 6673742"/>
              <a:gd name="connsiteX114" fmla="*/ 0 w 5549133"/>
              <a:gd name="connsiteY114" fmla="*/ 5890661 h 6673742"/>
              <a:gd name="connsiteX115" fmla="*/ 0 w 5549133"/>
              <a:gd name="connsiteY115" fmla="*/ 6073541 h 6673742"/>
              <a:gd name="connsiteX116" fmla="*/ 1029904 w 5549133"/>
              <a:gd name="connsiteY116" fmla="*/ 6217920 h 6673742"/>
              <a:gd name="connsiteX117" fmla="*/ 1078030 w 5549133"/>
              <a:gd name="connsiteY1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922446 w 5549133"/>
              <a:gd name="connsiteY100" fmla="*/ 539641 h 6673742"/>
              <a:gd name="connsiteX101" fmla="*/ 3705727 w 5549133"/>
              <a:gd name="connsiteY101" fmla="*/ 1260910 h 6673742"/>
              <a:gd name="connsiteX102" fmla="*/ 2637322 w 5549133"/>
              <a:gd name="connsiteY102" fmla="*/ 1915428 h 6673742"/>
              <a:gd name="connsiteX103" fmla="*/ 1876927 w 5549133"/>
              <a:gd name="connsiteY103" fmla="*/ 1251285 h 6673742"/>
              <a:gd name="connsiteX104" fmla="*/ 1164657 w 5549133"/>
              <a:gd name="connsiteY104" fmla="*/ 2156059 h 6673742"/>
              <a:gd name="connsiteX105" fmla="*/ 1039529 w 5549133"/>
              <a:gd name="connsiteY105" fmla="*/ 2300438 h 6673742"/>
              <a:gd name="connsiteX106" fmla="*/ 1183908 w 5549133"/>
              <a:gd name="connsiteY106" fmla="*/ 2695074 h 6673742"/>
              <a:gd name="connsiteX107" fmla="*/ 741146 w 5549133"/>
              <a:gd name="connsiteY107" fmla="*/ 3128211 h 6673742"/>
              <a:gd name="connsiteX108" fmla="*/ 808522 w 5549133"/>
              <a:gd name="connsiteY108" fmla="*/ 3234089 h 6673742"/>
              <a:gd name="connsiteX109" fmla="*/ 1078030 w 5549133"/>
              <a:gd name="connsiteY109" fmla="*/ 3724977 h 6673742"/>
              <a:gd name="connsiteX110" fmla="*/ 1068405 w 5549133"/>
              <a:gd name="connsiteY110" fmla="*/ 3850106 h 6673742"/>
              <a:gd name="connsiteX111" fmla="*/ 1097280 w 5549133"/>
              <a:gd name="connsiteY111" fmla="*/ 4186990 h 6673742"/>
              <a:gd name="connsiteX112" fmla="*/ 885525 w 5549133"/>
              <a:gd name="connsiteY112" fmla="*/ 4812632 h 6673742"/>
              <a:gd name="connsiteX113" fmla="*/ 1203158 w 5549133"/>
              <a:gd name="connsiteY113" fmla="*/ 5207268 h 6673742"/>
              <a:gd name="connsiteX114" fmla="*/ 1174282 w 5549133"/>
              <a:gd name="connsiteY114" fmla="*/ 5265019 h 6673742"/>
              <a:gd name="connsiteX115" fmla="*/ 0 w 5549133"/>
              <a:gd name="connsiteY115" fmla="*/ 5890661 h 6673742"/>
              <a:gd name="connsiteX116" fmla="*/ 0 w 5549133"/>
              <a:gd name="connsiteY116" fmla="*/ 6073541 h 6673742"/>
              <a:gd name="connsiteX117" fmla="*/ 1029904 w 5549133"/>
              <a:gd name="connsiteY117" fmla="*/ 6217920 h 6673742"/>
              <a:gd name="connsiteX118" fmla="*/ 1078030 w 5549133"/>
              <a:gd name="connsiteY1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05727 w 5549133"/>
              <a:gd name="connsiteY102" fmla="*/ 1260910 h 6673742"/>
              <a:gd name="connsiteX103" fmla="*/ 2637322 w 5549133"/>
              <a:gd name="connsiteY103" fmla="*/ 1915428 h 6673742"/>
              <a:gd name="connsiteX104" fmla="*/ 1876927 w 5549133"/>
              <a:gd name="connsiteY104" fmla="*/ 1251285 h 6673742"/>
              <a:gd name="connsiteX105" fmla="*/ 1164657 w 5549133"/>
              <a:gd name="connsiteY105" fmla="*/ 2156059 h 6673742"/>
              <a:gd name="connsiteX106" fmla="*/ 1039529 w 5549133"/>
              <a:gd name="connsiteY106" fmla="*/ 2300438 h 6673742"/>
              <a:gd name="connsiteX107" fmla="*/ 1183908 w 5549133"/>
              <a:gd name="connsiteY107" fmla="*/ 2695074 h 6673742"/>
              <a:gd name="connsiteX108" fmla="*/ 741146 w 5549133"/>
              <a:gd name="connsiteY108" fmla="*/ 3128211 h 6673742"/>
              <a:gd name="connsiteX109" fmla="*/ 808522 w 5549133"/>
              <a:gd name="connsiteY109" fmla="*/ 3234089 h 6673742"/>
              <a:gd name="connsiteX110" fmla="*/ 1078030 w 5549133"/>
              <a:gd name="connsiteY110" fmla="*/ 3724977 h 6673742"/>
              <a:gd name="connsiteX111" fmla="*/ 1068405 w 5549133"/>
              <a:gd name="connsiteY111" fmla="*/ 3850106 h 6673742"/>
              <a:gd name="connsiteX112" fmla="*/ 1097280 w 5549133"/>
              <a:gd name="connsiteY112" fmla="*/ 4186990 h 6673742"/>
              <a:gd name="connsiteX113" fmla="*/ 885525 w 5549133"/>
              <a:gd name="connsiteY113" fmla="*/ 4812632 h 6673742"/>
              <a:gd name="connsiteX114" fmla="*/ 1203158 w 5549133"/>
              <a:gd name="connsiteY114" fmla="*/ 5207268 h 6673742"/>
              <a:gd name="connsiteX115" fmla="*/ 1174282 w 5549133"/>
              <a:gd name="connsiteY115" fmla="*/ 5265019 h 6673742"/>
              <a:gd name="connsiteX116" fmla="*/ 0 w 5549133"/>
              <a:gd name="connsiteY116" fmla="*/ 5890661 h 6673742"/>
              <a:gd name="connsiteX117" fmla="*/ 0 w 5549133"/>
              <a:gd name="connsiteY117" fmla="*/ 6073541 h 6673742"/>
              <a:gd name="connsiteX118" fmla="*/ 1029904 w 5549133"/>
              <a:gd name="connsiteY118" fmla="*/ 6217920 h 6673742"/>
              <a:gd name="connsiteX119" fmla="*/ 1078030 w 5549133"/>
              <a:gd name="connsiteY1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05727 w 5549133"/>
              <a:gd name="connsiteY103" fmla="*/ 1260910 h 6673742"/>
              <a:gd name="connsiteX104" fmla="*/ 2637322 w 5549133"/>
              <a:gd name="connsiteY104" fmla="*/ 1915428 h 6673742"/>
              <a:gd name="connsiteX105" fmla="*/ 1876927 w 5549133"/>
              <a:gd name="connsiteY105" fmla="*/ 1251285 h 6673742"/>
              <a:gd name="connsiteX106" fmla="*/ 1164657 w 5549133"/>
              <a:gd name="connsiteY106" fmla="*/ 2156059 h 6673742"/>
              <a:gd name="connsiteX107" fmla="*/ 1039529 w 5549133"/>
              <a:gd name="connsiteY107" fmla="*/ 2300438 h 6673742"/>
              <a:gd name="connsiteX108" fmla="*/ 1183908 w 5549133"/>
              <a:gd name="connsiteY108" fmla="*/ 2695074 h 6673742"/>
              <a:gd name="connsiteX109" fmla="*/ 741146 w 5549133"/>
              <a:gd name="connsiteY109" fmla="*/ 3128211 h 6673742"/>
              <a:gd name="connsiteX110" fmla="*/ 808522 w 5549133"/>
              <a:gd name="connsiteY110" fmla="*/ 3234089 h 6673742"/>
              <a:gd name="connsiteX111" fmla="*/ 1078030 w 5549133"/>
              <a:gd name="connsiteY111" fmla="*/ 3724977 h 6673742"/>
              <a:gd name="connsiteX112" fmla="*/ 1068405 w 5549133"/>
              <a:gd name="connsiteY112" fmla="*/ 3850106 h 6673742"/>
              <a:gd name="connsiteX113" fmla="*/ 1097280 w 5549133"/>
              <a:gd name="connsiteY113" fmla="*/ 4186990 h 6673742"/>
              <a:gd name="connsiteX114" fmla="*/ 885525 w 5549133"/>
              <a:gd name="connsiteY114" fmla="*/ 4812632 h 6673742"/>
              <a:gd name="connsiteX115" fmla="*/ 1203158 w 5549133"/>
              <a:gd name="connsiteY115" fmla="*/ 5207268 h 6673742"/>
              <a:gd name="connsiteX116" fmla="*/ 1174282 w 5549133"/>
              <a:gd name="connsiteY116" fmla="*/ 5265019 h 6673742"/>
              <a:gd name="connsiteX117" fmla="*/ 0 w 5549133"/>
              <a:gd name="connsiteY117" fmla="*/ 5890661 h 6673742"/>
              <a:gd name="connsiteX118" fmla="*/ 0 w 5549133"/>
              <a:gd name="connsiteY118" fmla="*/ 6073541 h 6673742"/>
              <a:gd name="connsiteX119" fmla="*/ 1029904 w 5549133"/>
              <a:gd name="connsiteY119" fmla="*/ 6217920 h 6673742"/>
              <a:gd name="connsiteX120" fmla="*/ 1078030 w 5549133"/>
              <a:gd name="connsiteY1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10514 w 5549133"/>
              <a:gd name="connsiteY103" fmla="*/ 1161147 h 6673742"/>
              <a:gd name="connsiteX104" fmla="*/ 3705727 w 5549133"/>
              <a:gd name="connsiteY104" fmla="*/ 1260910 h 6673742"/>
              <a:gd name="connsiteX105" fmla="*/ 2637322 w 5549133"/>
              <a:gd name="connsiteY105" fmla="*/ 1915428 h 6673742"/>
              <a:gd name="connsiteX106" fmla="*/ 1876927 w 5549133"/>
              <a:gd name="connsiteY106" fmla="*/ 1251285 h 6673742"/>
              <a:gd name="connsiteX107" fmla="*/ 1164657 w 5549133"/>
              <a:gd name="connsiteY107" fmla="*/ 2156059 h 6673742"/>
              <a:gd name="connsiteX108" fmla="*/ 1039529 w 5549133"/>
              <a:gd name="connsiteY108" fmla="*/ 2300438 h 6673742"/>
              <a:gd name="connsiteX109" fmla="*/ 1183908 w 5549133"/>
              <a:gd name="connsiteY109" fmla="*/ 2695074 h 6673742"/>
              <a:gd name="connsiteX110" fmla="*/ 741146 w 5549133"/>
              <a:gd name="connsiteY110" fmla="*/ 3128211 h 6673742"/>
              <a:gd name="connsiteX111" fmla="*/ 808522 w 5549133"/>
              <a:gd name="connsiteY111" fmla="*/ 3234089 h 6673742"/>
              <a:gd name="connsiteX112" fmla="*/ 1078030 w 5549133"/>
              <a:gd name="connsiteY112" fmla="*/ 3724977 h 6673742"/>
              <a:gd name="connsiteX113" fmla="*/ 1068405 w 5549133"/>
              <a:gd name="connsiteY113" fmla="*/ 3850106 h 6673742"/>
              <a:gd name="connsiteX114" fmla="*/ 1097280 w 5549133"/>
              <a:gd name="connsiteY114" fmla="*/ 4186990 h 6673742"/>
              <a:gd name="connsiteX115" fmla="*/ 885525 w 5549133"/>
              <a:gd name="connsiteY115" fmla="*/ 4812632 h 6673742"/>
              <a:gd name="connsiteX116" fmla="*/ 1203158 w 5549133"/>
              <a:gd name="connsiteY116" fmla="*/ 5207268 h 6673742"/>
              <a:gd name="connsiteX117" fmla="*/ 1174282 w 5549133"/>
              <a:gd name="connsiteY117" fmla="*/ 5265019 h 6673742"/>
              <a:gd name="connsiteX118" fmla="*/ 0 w 5549133"/>
              <a:gd name="connsiteY118" fmla="*/ 5890661 h 6673742"/>
              <a:gd name="connsiteX119" fmla="*/ 0 w 5549133"/>
              <a:gd name="connsiteY119" fmla="*/ 6073541 h 6673742"/>
              <a:gd name="connsiteX120" fmla="*/ 1029904 w 5549133"/>
              <a:gd name="connsiteY120" fmla="*/ 6217920 h 6673742"/>
              <a:gd name="connsiteX121" fmla="*/ 1078030 w 5549133"/>
              <a:gd name="connsiteY1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22446 w 5549133"/>
              <a:gd name="connsiteY102" fmla="*/ 539641 h 6673742"/>
              <a:gd name="connsiteX103" fmla="*/ 3798621 w 5549133"/>
              <a:gd name="connsiteY103" fmla="*/ 1118285 h 6673742"/>
              <a:gd name="connsiteX104" fmla="*/ 3710514 w 5549133"/>
              <a:gd name="connsiteY104" fmla="*/ 1161147 h 6673742"/>
              <a:gd name="connsiteX105" fmla="*/ 3705727 w 5549133"/>
              <a:gd name="connsiteY105" fmla="*/ 1260910 h 6673742"/>
              <a:gd name="connsiteX106" fmla="*/ 2637322 w 5549133"/>
              <a:gd name="connsiteY106" fmla="*/ 1915428 h 6673742"/>
              <a:gd name="connsiteX107" fmla="*/ 1876927 w 5549133"/>
              <a:gd name="connsiteY107" fmla="*/ 1251285 h 6673742"/>
              <a:gd name="connsiteX108" fmla="*/ 1164657 w 5549133"/>
              <a:gd name="connsiteY108" fmla="*/ 2156059 h 6673742"/>
              <a:gd name="connsiteX109" fmla="*/ 1039529 w 5549133"/>
              <a:gd name="connsiteY109" fmla="*/ 2300438 h 6673742"/>
              <a:gd name="connsiteX110" fmla="*/ 1183908 w 5549133"/>
              <a:gd name="connsiteY110" fmla="*/ 2695074 h 6673742"/>
              <a:gd name="connsiteX111" fmla="*/ 741146 w 5549133"/>
              <a:gd name="connsiteY111" fmla="*/ 3128211 h 6673742"/>
              <a:gd name="connsiteX112" fmla="*/ 808522 w 5549133"/>
              <a:gd name="connsiteY112" fmla="*/ 3234089 h 6673742"/>
              <a:gd name="connsiteX113" fmla="*/ 1078030 w 5549133"/>
              <a:gd name="connsiteY113" fmla="*/ 3724977 h 6673742"/>
              <a:gd name="connsiteX114" fmla="*/ 1068405 w 5549133"/>
              <a:gd name="connsiteY114" fmla="*/ 3850106 h 6673742"/>
              <a:gd name="connsiteX115" fmla="*/ 1097280 w 5549133"/>
              <a:gd name="connsiteY115" fmla="*/ 4186990 h 6673742"/>
              <a:gd name="connsiteX116" fmla="*/ 885525 w 5549133"/>
              <a:gd name="connsiteY116" fmla="*/ 4812632 h 6673742"/>
              <a:gd name="connsiteX117" fmla="*/ 1203158 w 5549133"/>
              <a:gd name="connsiteY117" fmla="*/ 5207268 h 6673742"/>
              <a:gd name="connsiteX118" fmla="*/ 1174282 w 5549133"/>
              <a:gd name="connsiteY118" fmla="*/ 5265019 h 6673742"/>
              <a:gd name="connsiteX119" fmla="*/ 0 w 5549133"/>
              <a:gd name="connsiteY119" fmla="*/ 5890661 h 6673742"/>
              <a:gd name="connsiteX120" fmla="*/ 0 w 5549133"/>
              <a:gd name="connsiteY120" fmla="*/ 6073541 h 6673742"/>
              <a:gd name="connsiteX121" fmla="*/ 1029904 w 5549133"/>
              <a:gd name="connsiteY121" fmla="*/ 6217920 h 6673742"/>
              <a:gd name="connsiteX122" fmla="*/ 1078030 w 5549133"/>
              <a:gd name="connsiteY12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539641 h 6673742"/>
              <a:gd name="connsiteX104" fmla="*/ 3798621 w 5549133"/>
              <a:gd name="connsiteY104" fmla="*/ 1118285 h 6673742"/>
              <a:gd name="connsiteX105" fmla="*/ 3710514 w 5549133"/>
              <a:gd name="connsiteY105" fmla="*/ 1161147 h 6673742"/>
              <a:gd name="connsiteX106" fmla="*/ 3705727 w 5549133"/>
              <a:gd name="connsiteY106" fmla="*/ 1260910 h 6673742"/>
              <a:gd name="connsiteX107" fmla="*/ 2637322 w 5549133"/>
              <a:gd name="connsiteY107" fmla="*/ 1915428 h 6673742"/>
              <a:gd name="connsiteX108" fmla="*/ 1876927 w 5549133"/>
              <a:gd name="connsiteY108" fmla="*/ 1251285 h 6673742"/>
              <a:gd name="connsiteX109" fmla="*/ 1164657 w 5549133"/>
              <a:gd name="connsiteY109" fmla="*/ 2156059 h 6673742"/>
              <a:gd name="connsiteX110" fmla="*/ 1039529 w 5549133"/>
              <a:gd name="connsiteY110" fmla="*/ 2300438 h 6673742"/>
              <a:gd name="connsiteX111" fmla="*/ 1183908 w 5549133"/>
              <a:gd name="connsiteY111" fmla="*/ 2695074 h 6673742"/>
              <a:gd name="connsiteX112" fmla="*/ 741146 w 5549133"/>
              <a:gd name="connsiteY112" fmla="*/ 3128211 h 6673742"/>
              <a:gd name="connsiteX113" fmla="*/ 808522 w 5549133"/>
              <a:gd name="connsiteY113" fmla="*/ 3234089 h 6673742"/>
              <a:gd name="connsiteX114" fmla="*/ 1078030 w 5549133"/>
              <a:gd name="connsiteY114" fmla="*/ 3724977 h 6673742"/>
              <a:gd name="connsiteX115" fmla="*/ 1068405 w 5549133"/>
              <a:gd name="connsiteY115" fmla="*/ 3850106 h 6673742"/>
              <a:gd name="connsiteX116" fmla="*/ 1097280 w 5549133"/>
              <a:gd name="connsiteY116" fmla="*/ 4186990 h 6673742"/>
              <a:gd name="connsiteX117" fmla="*/ 885525 w 5549133"/>
              <a:gd name="connsiteY117" fmla="*/ 4812632 h 6673742"/>
              <a:gd name="connsiteX118" fmla="*/ 1203158 w 5549133"/>
              <a:gd name="connsiteY118" fmla="*/ 5207268 h 6673742"/>
              <a:gd name="connsiteX119" fmla="*/ 1174282 w 5549133"/>
              <a:gd name="connsiteY119" fmla="*/ 5265019 h 6673742"/>
              <a:gd name="connsiteX120" fmla="*/ 0 w 5549133"/>
              <a:gd name="connsiteY120" fmla="*/ 5890661 h 6673742"/>
              <a:gd name="connsiteX121" fmla="*/ 0 w 5549133"/>
              <a:gd name="connsiteY121" fmla="*/ 6073541 h 6673742"/>
              <a:gd name="connsiteX122" fmla="*/ 1029904 w 5549133"/>
              <a:gd name="connsiteY122" fmla="*/ 6217920 h 6673742"/>
              <a:gd name="connsiteX123" fmla="*/ 1078030 w 5549133"/>
              <a:gd name="connsiteY12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798621 w 5549133"/>
              <a:gd name="connsiteY105" fmla="*/ 1118285 h 6673742"/>
              <a:gd name="connsiteX106" fmla="*/ 3710514 w 5549133"/>
              <a:gd name="connsiteY106" fmla="*/ 1161147 h 6673742"/>
              <a:gd name="connsiteX107" fmla="*/ 3705727 w 5549133"/>
              <a:gd name="connsiteY107" fmla="*/ 1260910 h 6673742"/>
              <a:gd name="connsiteX108" fmla="*/ 2637322 w 5549133"/>
              <a:gd name="connsiteY108" fmla="*/ 1915428 h 6673742"/>
              <a:gd name="connsiteX109" fmla="*/ 1876927 w 5549133"/>
              <a:gd name="connsiteY109" fmla="*/ 1251285 h 6673742"/>
              <a:gd name="connsiteX110" fmla="*/ 1164657 w 5549133"/>
              <a:gd name="connsiteY110" fmla="*/ 2156059 h 6673742"/>
              <a:gd name="connsiteX111" fmla="*/ 1039529 w 5549133"/>
              <a:gd name="connsiteY111" fmla="*/ 2300438 h 6673742"/>
              <a:gd name="connsiteX112" fmla="*/ 1183908 w 5549133"/>
              <a:gd name="connsiteY112" fmla="*/ 2695074 h 6673742"/>
              <a:gd name="connsiteX113" fmla="*/ 741146 w 5549133"/>
              <a:gd name="connsiteY113" fmla="*/ 3128211 h 6673742"/>
              <a:gd name="connsiteX114" fmla="*/ 808522 w 5549133"/>
              <a:gd name="connsiteY114" fmla="*/ 3234089 h 6673742"/>
              <a:gd name="connsiteX115" fmla="*/ 1078030 w 5549133"/>
              <a:gd name="connsiteY115" fmla="*/ 3724977 h 6673742"/>
              <a:gd name="connsiteX116" fmla="*/ 1068405 w 5549133"/>
              <a:gd name="connsiteY116" fmla="*/ 3850106 h 6673742"/>
              <a:gd name="connsiteX117" fmla="*/ 1097280 w 5549133"/>
              <a:gd name="connsiteY117" fmla="*/ 4186990 h 6673742"/>
              <a:gd name="connsiteX118" fmla="*/ 885525 w 5549133"/>
              <a:gd name="connsiteY118" fmla="*/ 4812632 h 6673742"/>
              <a:gd name="connsiteX119" fmla="*/ 1203158 w 5549133"/>
              <a:gd name="connsiteY119" fmla="*/ 5207268 h 6673742"/>
              <a:gd name="connsiteX120" fmla="*/ 1174282 w 5549133"/>
              <a:gd name="connsiteY120" fmla="*/ 5265019 h 6673742"/>
              <a:gd name="connsiteX121" fmla="*/ 0 w 5549133"/>
              <a:gd name="connsiteY121" fmla="*/ 5890661 h 6673742"/>
              <a:gd name="connsiteX122" fmla="*/ 0 w 5549133"/>
              <a:gd name="connsiteY122" fmla="*/ 6073541 h 6673742"/>
              <a:gd name="connsiteX123" fmla="*/ 1029904 w 5549133"/>
              <a:gd name="connsiteY123" fmla="*/ 6217920 h 6673742"/>
              <a:gd name="connsiteX124" fmla="*/ 1078030 w 5549133"/>
              <a:gd name="connsiteY12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836721 w 5549133"/>
              <a:gd name="connsiteY105" fmla="*/ 699185 h 6673742"/>
              <a:gd name="connsiteX106" fmla="*/ 3798621 w 5549133"/>
              <a:gd name="connsiteY106" fmla="*/ 1118285 h 6673742"/>
              <a:gd name="connsiteX107" fmla="*/ 3710514 w 5549133"/>
              <a:gd name="connsiteY107" fmla="*/ 1161147 h 6673742"/>
              <a:gd name="connsiteX108" fmla="*/ 3705727 w 5549133"/>
              <a:gd name="connsiteY108" fmla="*/ 1260910 h 6673742"/>
              <a:gd name="connsiteX109" fmla="*/ 2637322 w 5549133"/>
              <a:gd name="connsiteY109" fmla="*/ 1915428 h 6673742"/>
              <a:gd name="connsiteX110" fmla="*/ 1876927 w 5549133"/>
              <a:gd name="connsiteY110" fmla="*/ 1251285 h 6673742"/>
              <a:gd name="connsiteX111" fmla="*/ 1164657 w 5549133"/>
              <a:gd name="connsiteY111" fmla="*/ 2156059 h 6673742"/>
              <a:gd name="connsiteX112" fmla="*/ 1039529 w 5549133"/>
              <a:gd name="connsiteY112" fmla="*/ 2300438 h 6673742"/>
              <a:gd name="connsiteX113" fmla="*/ 1183908 w 5549133"/>
              <a:gd name="connsiteY113" fmla="*/ 2695074 h 6673742"/>
              <a:gd name="connsiteX114" fmla="*/ 741146 w 5549133"/>
              <a:gd name="connsiteY114" fmla="*/ 3128211 h 6673742"/>
              <a:gd name="connsiteX115" fmla="*/ 808522 w 5549133"/>
              <a:gd name="connsiteY115" fmla="*/ 3234089 h 6673742"/>
              <a:gd name="connsiteX116" fmla="*/ 1078030 w 5549133"/>
              <a:gd name="connsiteY116" fmla="*/ 3724977 h 6673742"/>
              <a:gd name="connsiteX117" fmla="*/ 1068405 w 5549133"/>
              <a:gd name="connsiteY117" fmla="*/ 3850106 h 6673742"/>
              <a:gd name="connsiteX118" fmla="*/ 1097280 w 5549133"/>
              <a:gd name="connsiteY118" fmla="*/ 4186990 h 6673742"/>
              <a:gd name="connsiteX119" fmla="*/ 885525 w 5549133"/>
              <a:gd name="connsiteY119" fmla="*/ 4812632 h 6673742"/>
              <a:gd name="connsiteX120" fmla="*/ 1203158 w 5549133"/>
              <a:gd name="connsiteY120" fmla="*/ 5207268 h 6673742"/>
              <a:gd name="connsiteX121" fmla="*/ 1174282 w 5549133"/>
              <a:gd name="connsiteY121" fmla="*/ 5265019 h 6673742"/>
              <a:gd name="connsiteX122" fmla="*/ 0 w 5549133"/>
              <a:gd name="connsiteY122" fmla="*/ 5890661 h 6673742"/>
              <a:gd name="connsiteX123" fmla="*/ 0 w 5549133"/>
              <a:gd name="connsiteY123" fmla="*/ 6073541 h 6673742"/>
              <a:gd name="connsiteX124" fmla="*/ 1029904 w 5549133"/>
              <a:gd name="connsiteY124" fmla="*/ 6217920 h 6673742"/>
              <a:gd name="connsiteX125" fmla="*/ 1078030 w 5549133"/>
              <a:gd name="connsiteY12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6721 w 5549133"/>
              <a:gd name="connsiteY106" fmla="*/ 699185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89096 w 5549133"/>
              <a:gd name="connsiteY107" fmla="*/ 1025416 h 6673742"/>
              <a:gd name="connsiteX108" fmla="*/ 3798621 w 5549133"/>
              <a:gd name="connsiteY108" fmla="*/ 1118285 h 6673742"/>
              <a:gd name="connsiteX109" fmla="*/ 3710514 w 5549133"/>
              <a:gd name="connsiteY109" fmla="*/ 1161147 h 6673742"/>
              <a:gd name="connsiteX110" fmla="*/ 3705727 w 5549133"/>
              <a:gd name="connsiteY110" fmla="*/ 1260910 h 6673742"/>
              <a:gd name="connsiteX111" fmla="*/ 2637322 w 5549133"/>
              <a:gd name="connsiteY111" fmla="*/ 1915428 h 6673742"/>
              <a:gd name="connsiteX112" fmla="*/ 1876927 w 5549133"/>
              <a:gd name="connsiteY112" fmla="*/ 1251285 h 6673742"/>
              <a:gd name="connsiteX113" fmla="*/ 1164657 w 5549133"/>
              <a:gd name="connsiteY113" fmla="*/ 2156059 h 6673742"/>
              <a:gd name="connsiteX114" fmla="*/ 1039529 w 5549133"/>
              <a:gd name="connsiteY114" fmla="*/ 2300438 h 6673742"/>
              <a:gd name="connsiteX115" fmla="*/ 1183908 w 5549133"/>
              <a:gd name="connsiteY115" fmla="*/ 2695074 h 6673742"/>
              <a:gd name="connsiteX116" fmla="*/ 741146 w 5549133"/>
              <a:gd name="connsiteY116" fmla="*/ 3128211 h 6673742"/>
              <a:gd name="connsiteX117" fmla="*/ 808522 w 5549133"/>
              <a:gd name="connsiteY117" fmla="*/ 3234089 h 6673742"/>
              <a:gd name="connsiteX118" fmla="*/ 1078030 w 5549133"/>
              <a:gd name="connsiteY118" fmla="*/ 3724977 h 6673742"/>
              <a:gd name="connsiteX119" fmla="*/ 1068405 w 5549133"/>
              <a:gd name="connsiteY119" fmla="*/ 3850106 h 6673742"/>
              <a:gd name="connsiteX120" fmla="*/ 1097280 w 5549133"/>
              <a:gd name="connsiteY120" fmla="*/ 4186990 h 6673742"/>
              <a:gd name="connsiteX121" fmla="*/ 885525 w 5549133"/>
              <a:gd name="connsiteY121" fmla="*/ 4812632 h 6673742"/>
              <a:gd name="connsiteX122" fmla="*/ 1203158 w 5549133"/>
              <a:gd name="connsiteY122" fmla="*/ 5207268 h 6673742"/>
              <a:gd name="connsiteX123" fmla="*/ 1174282 w 5549133"/>
              <a:gd name="connsiteY123" fmla="*/ 5265019 h 6673742"/>
              <a:gd name="connsiteX124" fmla="*/ 0 w 5549133"/>
              <a:gd name="connsiteY124" fmla="*/ 5890661 h 6673742"/>
              <a:gd name="connsiteX125" fmla="*/ 0 w 5549133"/>
              <a:gd name="connsiteY125" fmla="*/ 6073541 h 6673742"/>
              <a:gd name="connsiteX126" fmla="*/ 1029904 w 5549133"/>
              <a:gd name="connsiteY126" fmla="*/ 6217920 h 6673742"/>
              <a:gd name="connsiteX127" fmla="*/ 1078030 w 5549133"/>
              <a:gd name="connsiteY12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89096 w 5549133"/>
              <a:gd name="connsiteY108" fmla="*/ 1025416 h 6673742"/>
              <a:gd name="connsiteX109" fmla="*/ 3798621 w 5549133"/>
              <a:gd name="connsiteY109" fmla="*/ 1118285 h 6673742"/>
              <a:gd name="connsiteX110" fmla="*/ 3710514 w 5549133"/>
              <a:gd name="connsiteY110" fmla="*/ 1161147 h 6673742"/>
              <a:gd name="connsiteX111" fmla="*/ 3705727 w 5549133"/>
              <a:gd name="connsiteY111" fmla="*/ 1260910 h 6673742"/>
              <a:gd name="connsiteX112" fmla="*/ 2637322 w 5549133"/>
              <a:gd name="connsiteY112" fmla="*/ 1915428 h 6673742"/>
              <a:gd name="connsiteX113" fmla="*/ 1876927 w 5549133"/>
              <a:gd name="connsiteY113" fmla="*/ 1251285 h 6673742"/>
              <a:gd name="connsiteX114" fmla="*/ 1164657 w 5549133"/>
              <a:gd name="connsiteY114" fmla="*/ 2156059 h 6673742"/>
              <a:gd name="connsiteX115" fmla="*/ 1039529 w 5549133"/>
              <a:gd name="connsiteY115" fmla="*/ 2300438 h 6673742"/>
              <a:gd name="connsiteX116" fmla="*/ 1183908 w 5549133"/>
              <a:gd name="connsiteY116" fmla="*/ 2695074 h 6673742"/>
              <a:gd name="connsiteX117" fmla="*/ 741146 w 5549133"/>
              <a:gd name="connsiteY117" fmla="*/ 3128211 h 6673742"/>
              <a:gd name="connsiteX118" fmla="*/ 808522 w 5549133"/>
              <a:gd name="connsiteY118" fmla="*/ 3234089 h 6673742"/>
              <a:gd name="connsiteX119" fmla="*/ 1078030 w 5549133"/>
              <a:gd name="connsiteY119" fmla="*/ 3724977 h 6673742"/>
              <a:gd name="connsiteX120" fmla="*/ 1068405 w 5549133"/>
              <a:gd name="connsiteY120" fmla="*/ 3850106 h 6673742"/>
              <a:gd name="connsiteX121" fmla="*/ 1097280 w 5549133"/>
              <a:gd name="connsiteY121" fmla="*/ 4186990 h 6673742"/>
              <a:gd name="connsiteX122" fmla="*/ 885525 w 5549133"/>
              <a:gd name="connsiteY122" fmla="*/ 4812632 h 6673742"/>
              <a:gd name="connsiteX123" fmla="*/ 1203158 w 5549133"/>
              <a:gd name="connsiteY123" fmla="*/ 5207268 h 6673742"/>
              <a:gd name="connsiteX124" fmla="*/ 1174282 w 5549133"/>
              <a:gd name="connsiteY124" fmla="*/ 5265019 h 6673742"/>
              <a:gd name="connsiteX125" fmla="*/ 0 w 5549133"/>
              <a:gd name="connsiteY125" fmla="*/ 5890661 h 6673742"/>
              <a:gd name="connsiteX126" fmla="*/ 0 w 5549133"/>
              <a:gd name="connsiteY126" fmla="*/ 6073541 h 6673742"/>
              <a:gd name="connsiteX127" fmla="*/ 1029904 w 5549133"/>
              <a:gd name="connsiteY127" fmla="*/ 6217920 h 6673742"/>
              <a:gd name="connsiteX128" fmla="*/ 1078030 w 5549133"/>
              <a:gd name="connsiteY12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89096 w 5549133"/>
              <a:gd name="connsiteY109" fmla="*/ 1025416 h 6673742"/>
              <a:gd name="connsiteX110" fmla="*/ 3798621 w 5549133"/>
              <a:gd name="connsiteY110" fmla="*/ 1118285 h 6673742"/>
              <a:gd name="connsiteX111" fmla="*/ 3710514 w 5549133"/>
              <a:gd name="connsiteY111" fmla="*/ 1161147 h 6673742"/>
              <a:gd name="connsiteX112" fmla="*/ 3705727 w 5549133"/>
              <a:gd name="connsiteY112" fmla="*/ 1260910 h 6673742"/>
              <a:gd name="connsiteX113" fmla="*/ 2637322 w 5549133"/>
              <a:gd name="connsiteY113" fmla="*/ 1915428 h 6673742"/>
              <a:gd name="connsiteX114" fmla="*/ 1876927 w 5549133"/>
              <a:gd name="connsiteY114" fmla="*/ 1251285 h 6673742"/>
              <a:gd name="connsiteX115" fmla="*/ 1164657 w 5549133"/>
              <a:gd name="connsiteY115" fmla="*/ 2156059 h 6673742"/>
              <a:gd name="connsiteX116" fmla="*/ 1039529 w 5549133"/>
              <a:gd name="connsiteY116" fmla="*/ 2300438 h 6673742"/>
              <a:gd name="connsiteX117" fmla="*/ 1183908 w 5549133"/>
              <a:gd name="connsiteY117" fmla="*/ 2695074 h 6673742"/>
              <a:gd name="connsiteX118" fmla="*/ 741146 w 5549133"/>
              <a:gd name="connsiteY118" fmla="*/ 3128211 h 6673742"/>
              <a:gd name="connsiteX119" fmla="*/ 808522 w 5549133"/>
              <a:gd name="connsiteY119" fmla="*/ 3234089 h 6673742"/>
              <a:gd name="connsiteX120" fmla="*/ 1078030 w 5549133"/>
              <a:gd name="connsiteY120" fmla="*/ 3724977 h 6673742"/>
              <a:gd name="connsiteX121" fmla="*/ 1068405 w 5549133"/>
              <a:gd name="connsiteY121" fmla="*/ 3850106 h 6673742"/>
              <a:gd name="connsiteX122" fmla="*/ 1097280 w 5549133"/>
              <a:gd name="connsiteY122" fmla="*/ 4186990 h 6673742"/>
              <a:gd name="connsiteX123" fmla="*/ 885525 w 5549133"/>
              <a:gd name="connsiteY123" fmla="*/ 4812632 h 6673742"/>
              <a:gd name="connsiteX124" fmla="*/ 1203158 w 5549133"/>
              <a:gd name="connsiteY124" fmla="*/ 5207268 h 6673742"/>
              <a:gd name="connsiteX125" fmla="*/ 1174282 w 5549133"/>
              <a:gd name="connsiteY125" fmla="*/ 5265019 h 6673742"/>
              <a:gd name="connsiteX126" fmla="*/ 0 w 5549133"/>
              <a:gd name="connsiteY126" fmla="*/ 5890661 h 6673742"/>
              <a:gd name="connsiteX127" fmla="*/ 0 w 5549133"/>
              <a:gd name="connsiteY127" fmla="*/ 6073541 h 6673742"/>
              <a:gd name="connsiteX128" fmla="*/ 1029904 w 5549133"/>
              <a:gd name="connsiteY128" fmla="*/ 6217920 h 6673742"/>
              <a:gd name="connsiteX129" fmla="*/ 1078030 w 5549133"/>
              <a:gd name="connsiteY12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2637322 w 5549133"/>
              <a:gd name="connsiteY114" fmla="*/ 1915428 h 6673742"/>
              <a:gd name="connsiteX115" fmla="*/ 1876927 w 5549133"/>
              <a:gd name="connsiteY115" fmla="*/ 1251285 h 6673742"/>
              <a:gd name="connsiteX116" fmla="*/ 1164657 w 5549133"/>
              <a:gd name="connsiteY116" fmla="*/ 2156059 h 6673742"/>
              <a:gd name="connsiteX117" fmla="*/ 1039529 w 5549133"/>
              <a:gd name="connsiteY117" fmla="*/ 2300438 h 6673742"/>
              <a:gd name="connsiteX118" fmla="*/ 1183908 w 5549133"/>
              <a:gd name="connsiteY118" fmla="*/ 2695074 h 6673742"/>
              <a:gd name="connsiteX119" fmla="*/ 741146 w 5549133"/>
              <a:gd name="connsiteY119" fmla="*/ 3128211 h 6673742"/>
              <a:gd name="connsiteX120" fmla="*/ 808522 w 5549133"/>
              <a:gd name="connsiteY120" fmla="*/ 3234089 h 6673742"/>
              <a:gd name="connsiteX121" fmla="*/ 1078030 w 5549133"/>
              <a:gd name="connsiteY121" fmla="*/ 3724977 h 6673742"/>
              <a:gd name="connsiteX122" fmla="*/ 1068405 w 5549133"/>
              <a:gd name="connsiteY122" fmla="*/ 3850106 h 6673742"/>
              <a:gd name="connsiteX123" fmla="*/ 1097280 w 5549133"/>
              <a:gd name="connsiteY123" fmla="*/ 4186990 h 6673742"/>
              <a:gd name="connsiteX124" fmla="*/ 885525 w 5549133"/>
              <a:gd name="connsiteY124" fmla="*/ 4812632 h 6673742"/>
              <a:gd name="connsiteX125" fmla="*/ 1203158 w 5549133"/>
              <a:gd name="connsiteY125" fmla="*/ 5207268 h 6673742"/>
              <a:gd name="connsiteX126" fmla="*/ 1174282 w 5549133"/>
              <a:gd name="connsiteY126" fmla="*/ 5265019 h 6673742"/>
              <a:gd name="connsiteX127" fmla="*/ 0 w 5549133"/>
              <a:gd name="connsiteY127" fmla="*/ 5890661 h 6673742"/>
              <a:gd name="connsiteX128" fmla="*/ 0 w 5549133"/>
              <a:gd name="connsiteY128" fmla="*/ 6073541 h 6673742"/>
              <a:gd name="connsiteX129" fmla="*/ 1029904 w 5549133"/>
              <a:gd name="connsiteY129" fmla="*/ 6217920 h 6673742"/>
              <a:gd name="connsiteX130" fmla="*/ 1078030 w 5549133"/>
              <a:gd name="connsiteY13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472389 w 5549133"/>
              <a:gd name="connsiteY114" fmla="*/ 1296878 h 6673742"/>
              <a:gd name="connsiteX115" fmla="*/ 2637322 w 5549133"/>
              <a:gd name="connsiteY115" fmla="*/ 1915428 h 6673742"/>
              <a:gd name="connsiteX116" fmla="*/ 1876927 w 5549133"/>
              <a:gd name="connsiteY116" fmla="*/ 1251285 h 6673742"/>
              <a:gd name="connsiteX117" fmla="*/ 1164657 w 5549133"/>
              <a:gd name="connsiteY117" fmla="*/ 2156059 h 6673742"/>
              <a:gd name="connsiteX118" fmla="*/ 1039529 w 5549133"/>
              <a:gd name="connsiteY118" fmla="*/ 2300438 h 6673742"/>
              <a:gd name="connsiteX119" fmla="*/ 1183908 w 5549133"/>
              <a:gd name="connsiteY119" fmla="*/ 2695074 h 6673742"/>
              <a:gd name="connsiteX120" fmla="*/ 741146 w 5549133"/>
              <a:gd name="connsiteY120" fmla="*/ 3128211 h 6673742"/>
              <a:gd name="connsiteX121" fmla="*/ 808522 w 5549133"/>
              <a:gd name="connsiteY121" fmla="*/ 3234089 h 6673742"/>
              <a:gd name="connsiteX122" fmla="*/ 1078030 w 5549133"/>
              <a:gd name="connsiteY122" fmla="*/ 3724977 h 6673742"/>
              <a:gd name="connsiteX123" fmla="*/ 1068405 w 5549133"/>
              <a:gd name="connsiteY123" fmla="*/ 3850106 h 6673742"/>
              <a:gd name="connsiteX124" fmla="*/ 1097280 w 5549133"/>
              <a:gd name="connsiteY124" fmla="*/ 4186990 h 6673742"/>
              <a:gd name="connsiteX125" fmla="*/ 885525 w 5549133"/>
              <a:gd name="connsiteY125" fmla="*/ 4812632 h 6673742"/>
              <a:gd name="connsiteX126" fmla="*/ 1203158 w 5549133"/>
              <a:gd name="connsiteY126" fmla="*/ 5207268 h 6673742"/>
              <a:gd name="connsiteX127" fmla="*/ 1174282 w 5549133"/>
              <a:gd name="connsiteY127" fmla="*/ 5265019 h 6673742"/>
              <a:gd name="connsiteX128" fmla="*/ 0 w 5549133"/>
              <a:gd name="connsiteY128" fmla="*/ 5890661 h 6673742"/>
              <a:gd name="connsiteX129" fmla="*/ 0 w 5549133"/>
              <a:gd name="connsiteY129" fmla="*/ 6073541 h 6673742"/>
              <a:gd name="connsiteX130" fmla="*/ 1029904 w 5549133"/>
              <a:gd name="connsiteY130" fmla="*/ 6217920 h 6673742"/>
              <a:gd name="connsiteX131" fmla="*/ 1078030 w 5549133"/>
              <a:gd name="connsiteY13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979471 w 5549133"/>
              <a:gd name="connsiteY116" fmla="*/ 1606441 h 6673742"/>
              <a:gd name="connsiteX117" fmla="*/ 2637322 w 5549133"/>
              <a:gd name="connsiteY117" fmla="*/ 1915428 h 6673742"/>
              <a:gd name="connsiteX118" fmla="*/ 1876927 w 5549133"/>
              <a:gd name="connsiteY118" fmla="*/ 1251285 h 6673742"/>
              <a:gd name="connsiteX119" fmla="*/ 1164657 w 5549133"/>
              <a:gd name="connsiteY119" fmla="*/ 2156059 h 6673742"/>
              <a:gd name="connsiteX120" fmla="*/ 1039529 w 5549133"/>
              <a:gd name="connsiteY120" fmla="*/ 2300438 h 6673742"/>
              <a:gd name="connsiteX121" fmla="*/ 1183908 w 5549133"/>
              <a:gd name="connsiteY121" fmla="*/ 2695074 h 6673742"/>
              <a:gd name="connsiteX122" fmla="*/ 741146 w 5549133"/>
              <a:gd name="connsiteY122" fmla="*/ 3128211 h 6673742"/>
              <a:gd name="connsiteX123" fmla="*/ 808522 w 5549133"/>
              <a:gd name="connsiteY123" fmla="*/ 3234089 h 6673742"/>
              <a:gd name="connsiteX124" fmla="*/ 1078030 w 5549133"/>
              <a:gd name="connsiteY124" fmla="*/ 3724977 h 6673742"/>
              <a:gd name="connsiteX125" fmla="*/ 1068405 w 5549133"/>
              <a:gd name="connsiteY125" fmla="*/ 3850106 h 6673742"/>
              <a:gd name="connsiteX126" fmla="*/ 1097280 w 5549133"/>
              <a:gd name="connsiteY126" fmla="*/ 4186990 h 6673742"/>
              <a:gd name="connsiteX127" fmla="*/ 885525 w 5549133"/>
              <a:gd name="connsiteY127" fmla="*/ 4812632 h 6673742"/>
              <a:gd name="connsiteX128" fmla="*/ 1203158 w 5549133"/>
              <a:gd name="connsiteY128" fmla="*/ 5207268 h 6673742"/>
              <a:gd name="connsiteX129" fmla="*/ 1174282 w 5549133"/>
              <a:gd name="connsiteY129" fmla="*/ 5265019 h 6673742"/>
              <a:gd name="connsiteX130" fmla="*/ 0 w 5549133"/>
              <a:gd name="connsiteY130" fmla="*/ 5890661 h 6673742"/>
              <a:gd name="connsiteX131" fmla="*/ 0 w 5549133"/>
              <a:gd name="connsiteY131" fmla="*/ 6073541 h 6673742"/>
              <a:gd name="connsiteX132" fmla="*/ 1029904 w 5549133"/>
              <a:gd name="connsiteY132" fmla="*/ 6217920 h 6673742"/>
              <a:gd name="connsiteX133" fmla="*/ 1078030 w 5549133"/>
              <a:gd name="connsiteY13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2979471 w 5549133"/>
              <a:gd name="connsiteY117" fmla="*/ 1606441 h 6673742"/>
              <a:gd name="connsiteX118" fmla="*/ 2637322 w 5549133"/>
              <a:gd name="connsiteY118" fmla="*/ 1915428 h 6673742"/>
              <a:gd name="connsiteX119" fmla="*/ 1876927 w 5549133"/>
              <a:gd name="connsiteY119" fmla="*/ 1251285 h 6673742"/>
              <a:gd name="connsiteX120" fmla="*/ 1164657 w 5549133"/>
              <a:gd name="connsiteY120" fmla="*/ 2156059 h 6673742"/>
              <a:gd name="connsiteX121" fmla="*/ 1039529 w 5549133"/>
              <a:gd name="connsiteY121" fmla="*/ 2300438 h 6673742"/>
              <a:gd name="connsiteX122" fmla="*/ 1183908 w 5549133"/>
              <a:gd name="connsiteY122" fmla="*/ 2695074 h 6673742"/>
              <a:gd name="connsiteX123" fmla="*/ 741146 w 5549133"/>
              <a:gd name="connsiteY123" fmla="*/ 3128211 h 6673742"/>
              <a:gd name="connsiteX124" fmla="*/ 808522 w 5549133"/>
              <a:gd name="connsiteY124" fmla="*/ 3234089 h 6673742"/>
              <a:gd name="connsiteX125" fmla="*/ 1078030 w 5549133"/>
              <a:gd name="connsiteY125" fmla="*/ 3724977 h 6673742"/>
              <a:gd name="connsiteX126" fmla="*/ 1068405 w 5549133"/>
              <a:gd name="connsiteY126" fmla="*/ 3850106 h 6673742"/>
              <a:gd name="connsiteX127" fmla="*/ 1097280 w 5549133"/>
              <a:gd name="connsiteY127" fmla="*/ 4186990 h 6673742"/>
              <a:gd name="connsiteX128" fmla="*/ 885525 w 5549133"/>
              <a:gd name="connsiteY128" fmla="*/ 4812632 h 6673742"/>
              <a:gd name="connsiteX129" fmla="*/ 1203158 w 5549133"/>
              <a:gd name="connsiteY129" fmla="*/ 5207268 h 6673742"/>
              <a:gd name="connsiteX130" fmla="*/ 1174282 w 5549133"/>
              <a:gd name="connsiteY130" fmla="*/ 5265019 h 6673742"/>
              <a:gd name="connsiteX131" fmla="*/ 0 w 5549133"/>
              <a:gd name="connsiteY131" fmla="*/ 5890661 h 6673742"/>
              <a:gd name="connsiteX132" fmla="*/ 0 w 5549133"/>
              <a:gd name="connsiteY132" fmla="*/ 6073541 h 6673742"/>
              <a:gd name="connsiteX133" fmla="*/ 1029904 w 5549133"/>
              <a:gd name="connsiteY133" fmla="*/ 6217920 h 6673742"/>
              <a:gd name="connsiteX134" fmla="*/ 1078030 w 5549133"/>
              <a:gd name="connsiteY13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122346 w 5549133"/>
              <a:gd name="connsiteY117" fmla="*/ 1758841 h 6673742"/>
              <a:gd name="connsiteX118" fmla="*/ 2979471 w 5549133"/>
              <a:gd name="connsiteY118" fmla="*/ 1606441 h 6673742"/>
              <a:gd name="connsiteX119" fmla="*/ 2637322 w 5549133"/>
              <a:gd name="connsiteY119" fmla="*/ 1915428 h 6673742"/>
              <a:gd name="connsiteX120" fmla="*/ 1876927 w 5549133"/>
              <a:gd name="connsiteY120" fmla="*/ 1251285 h 6673742"/>
              <a:gd name="connsiteX121" fmla="*/ 1164657 w 5549133"/>
              <a:gd name="connsiteY121" fmla="*/ 2156059 h 6673742"/>
              <a:gd name="connsiteX122" fmla="*/ 1039529 w 5549133"/>
              <a:gd name="connsiteY122" fmla="*/ 2300438 h 6673742"/>
              <a:gd name="connsiteX123" fmla="*/ 1183908 w 5549133"/>
              <a:gd name="connsiteY123" fmla="*/ 2695074 h 6673742"/>
              <a:gd name="connsiteX124" fmla="*/ 741146 w 5549133"/>
              <a:gd name="connsiteY124" fmla="*/ 3128211 h 6673742"/>
              <a:gd name="connsiteX125" fmla="*/ 808522 w 5549133"/>
              <a:gd name="connsiteY125" fmla="*/ 3234089 h 6673742"/>
              <a:gd name="connsiteX126" fmla="*/ 1078030 w 5549133"/>
              <a:gd name="connsiteY126" fmla="*/ 3724977 h 6673742"/>
              <a:gd name="connsiteX127" fmla="*/ 1068405 w 5549133"/>
              <a:gd name="connsiteY127" fmla="*/ 3850106 h 6673742"/>
              <a:gd name="connsiteX128" fmla="*/ 1097280 w 5549133"/>
              <a:gd name="connsiteY128" fmla="*/ 4186990 h 6673742"/>
              <a:gd name="connsiteX129" fmla="*/ 885525 w 5549133"/>
              <a:gd name="connsiteY129" fmla="*/ 4812632 h 6673742"/>
              <a:gd name="connsiteX130" fmla="*/ 1203158 w 5549133"/>
              <a:gd name="connsiteY130" fmla="*/ 5207268 h 6673742"/>
              <a:gd name="connsiteX131" fmla="*/ 1174282 w 5549133"/>
              <a:gd name="connsiteY131" fmla="*/ 5265019 h 6673742"/>
              <a:gd name="connsiteX132" fmla="*/ 0 w 5549133"/>
              <a:gd name="connsiteY132" fmla="*/ 5890661 h 6673742"/>
              <a:gd name="connsiteX133" fmla="*/ 0 w 5549133"/>
              <a:gd name="connsiteY133" fmla="*/ 6073541 h 6673742"/>
              <a:gd name="connsiteX134" fmla="*/ 1029904 w 5549133"/>
              <a:gd name="connsiteY134" fmla="*/ 6217920 h 6673742"/>
              <a:gd name="connsiteX135" fmla="*/ 1078030 w 5549133"/>
              <a:gd name="connsiteY13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637322 w 5549133"/>
              <a:gd name="connsiteY120" fmla="*/ 1915428 h 6673742"/>
              <a:gd name="connsiteX121" fmla="*/ 1876927 w 5549133"/>
              <a:gd name="connsiteY121" fmla="*/ 1251285 h 6673742"/>
              <a:gd name="connsiteX122" fmla="*/ 1164657 w 5549133"/>
              <a:gd name="connsiteY122" fmla="*/ 2156059 h 6673742"/>
              <a:gd name="connsiteX123" fmla="*/ 1039529 w 5549133"/>
              <a:gd name="connsiteY123" fmla="*/ 2300438 h 6673742"/>
              <a:gd name="connsiteX124" fmla="*/ 1183908 w 5549133"/>
              <a:gd name="connsiteY124" fmla="*/ 2695074 h 6673742"/>
              <a:gd name="connsiteX125" fmla="*/ 741146 w 5549133"/>
              <a:gd name="connsiteY125" fmla="*/ 3128211 h 6673742"/>
              <a:gd name="connsiteX126" fmla="*/ 808522 w 5549133"/>
              <a:gd name="connsiteY126" fmla="*/ 3234089 h 6673742"/>
              <a:gd name="connsiteX127" fmla="*/ 1078030 w 5549133"/>
              <a:gd name="connsiteY127" fmla="*/ 3724977 h 6673742"/>
              <a:gd name="connsiteX128" fmla="*/ 1068405 w 5549133"/>
              <a:gd name="connsiteY128" fmla="*/ 3850106 h 6673742"/>
              <a:gd name="connsiteX129" fmla="*/ 1097280 w 5549133"/>
              <a:gd name="connsiteY129" fmla="*/ 4186990 h 6673742"/>
              <a:gd name="connsiteX130" fmla="*/ 885525 w 5549133"/>
              <a:gd name="connsiteY130" fmla="*/ 4812632 h 6673742"/>
              <a:gd name="connsiteX131" fmla="*/ 1203158 w 5549133"/>
              <a:gd name="connsiteY131" fmla="*/ 5207268 h 6673742"/>
              <a:gd name="connsiteX132" fmla="*/ 1174282 w 5549133"/>
              <a:gd name="connsiteY132" fmla="*/ 5265019 h 6673742"/>
              <a:gd name="connsiteX133" fmla="*/ 0 w 5549133"/>
              <a:gd name="connsiteY133" fmla="*/ 5890661 h 6673742"/>
              <a:gd name="connsiteX134" fmla="*/ 0 w 5549133"/>
              <a:gd name="connsiteY134" fmla="*/ 6073541 h 6673742"/>
              <a:gd name="connsiteX135" fmla="*/ 1029904 w 5549133"/>
              <a:gd name="connsiteY135" fmla="*/ 6217920 h 6673742"/>
              <a:gd name="connsiteX136" fmla="*/ 1078030 w 5549133"/>
              <a:gd name="connsiteY13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77077 w 5549133"/>
              <a:gd name="connsiteY120" fmla="*/ 1868378 h 6673742"/>
              <a:gd name="connsiteX121" fmla="*/ 2637322 w 5549133"/>
              <a:gd name="connsiteY121" fmla="*/ 1915428 h 6673742"/>
              <a:gd name="connsiteX122" fmla="*/ 1876927 w 5549133"/>
              <a:gd name="connsiteY122" fmla="*/ 1251285 h 6673742"/>
              <a:gd name="connsiteX123" fmla="*/ 1164657 w 5549133"/>
              <a:gd name="connsiteY123" fmla="*/ 2156059 h 6673742"/>
              <a:gd name="connsiteX124" fmla="*/ 1039529 w 5549133"/>
              <a:gd name="connsiteY124" fmla="*/ 2300438 h 6673742"/>
              <a:gd name="connsiteX125" fmla="*/ 1183908 w 5549133"/>
              <a:gd name="connsiteY125" fmla="*/ 2695074 h 6673742"/>
              <a:gd name="connsiteX126" fmla="*/ 741146 w 5549133"/>
              <a:gd name="connsiteY126" fmla="*/ 3128211 h 6673742"/>
              <a:gd name="connsiteX127" fmla="*/ 808522 w 5549133"/>
              <a:gd name="connsiteY127" fmla="*/ 3234089 h 6673742"/>
              <a:gd name="connsiteX128" fmla="*/ 1078030 w 5549133"/>
              <a:gd name="connsiteY128" fmla="*/ 3724977 h 6673742"/>
              <a:gd name="connsiteX129" fmla="*/ 1068405 w 5549133"/>
              <a:gd name="connsiteY129" fmla="*/ 3850106 h 6673742"/>
              <a:gd name="connsiteX130" fmla="*/ 1097280 w 5549133"/>
              <a:gd name="connsiteY130" fmla="*/ 4186990 h 6673742"/>
              <a:gd name="connsiteX131" fmla="*/ 885525 w 5549133"/>
              <a:gd name="connsiteY131" fmla="*/ 4812632 h 6673742"/>
              <a:gd name="connsiteX132" fmla="*/ 1203158 w 5549133"/>
              <a:gd name="connsiteY132" fmla="*/ 5207268 h 6673742"/>
              <a:gd name="connsiteX133" fmla="*/ 1174282 w 5549133"/>
              <a:gd name="connsiteY133" fmla="*/ 5265019 h 6673742"/>
              <a:gd name="connsiteX134" fmla="*/ 0 w 5549133"/>
              <a:gd name="connsiteY134" fmla="*/ 5890661 h 6673742"/>
              <a:gd name="connsiteX135" fmla="*/ 0 w 5549133"/>
              <a:gd name="connsiteY135" fmla="*/ 6073541 h 6673742"/>
              <a:gd name="connsiteX136" fmla="*/ 1029904 w 5549133"/>
              <a:gd name="connsiteY136" fmla="*/ 6217920 h 6673742"/>
              <a:gd name="connsiteX137" fmla="*/ 1078030 w 5549133"/>
              <a:gd name="connsiteY13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637322 w 5549133"/>
              <a:gd name="connsiteY122" fmla="*/ 1915428 h 6673742"/>
              <a:gd name="connsiteX123" fmla="*/ 1876927 w 5549133"/>
              <a:gd name="connsiteY123" fmla="*/ 1251285 h 6673742"/>
              <a:gd name="connsiteX124" fmla="*/ 1164657 w 5549133"/>
              <a:gd name="connsiteY124" fmla="*/ 2156059 h 6673742"/>
              <a:gd name="connsiteX125" fmla="*/ 1039529 w 5549133"/>
              <a:gd name="connsiteY125" fmla="*/ 2300438 h 6673742"/>
              <a:gd name="connsiteX126" fmla="*/ 1183908 w 5549133"/>
              <a:gd name="connsiteY126" fmla="*/ 2695074 h 6673742"/>
              <a:gd name="connsiteX127" fmla="*/ 741146 w 5549133"/>
              <a:gd name="connsiteY127" fmla="*/ 3128211 h 6673742"/>
              <a:gd name="connsiteX128" fmla="*/ 808522 w 5549133"/>
              <a:gd name="connsiteY128" fmla="*/ 3234089 h 6673742"/>
              <a:gd name="connsiteX129" fmla="*/ 1078030 w 5549133"/>
              <a:gd name="connsiteY129" fmla="*/ 3724977 h 6673742"/>
              <a:gd name="connsiteX130" fmla="*/ 1068405 w 5549133"/>
              <a:gd name="connsiteY130" fmla="*/ 3850106 h 6673742"/>
              <a:gd name="connsiteX131" fmla="*/ 1097280 w 5549133"/>
              <a:gd name="connsiteY131" fmla="*/ 4186990 h 6673742"/>
              <a:gd name="connsiteX132" fmla="*/ 885525 w 5549133"/>
              <a:gd name="connsiteY132" fmla="*/ 4812632 h 6673742"/>
              <a:gd name="connsiteX133" fmla="*/ 1203158 w 5549133"/>
              <a:gd name="connsiteY133" fmla="*/ 5207268 h 6673742"/>
              <a:gd name="connsiteX134" fmla="*/ 1174282 w 5549133"/>
              <a:gd name="connsiteY134" fmla="*/ 5265019 h 6673742"/>
              <a:gd name="connsiteX135" fmla="*/ 0 w 5549133"/>
              <a:gd name="connsiteY135" fmla="*/ 5890661 h 6673742"/>
              <a:gd name="connsiteX136" fmla="*/ 0 w 5549133"/>
              <a:gd name="connsiteY136" fmla="*/ 6073541 h 6673742"/>
              <a:gd name="connsiteX137" fmla="*/ 1029904 w 5549133"/>
              <a:gd name="connsiteY137" fmla="*/ 6217920 h 6673742"/>
              <a:gd name="connsiteX138" fmla="*/ 1078030 w 5549133"/>
              <a:gd name="connsiteY13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10389 w 5549133"/>
              <a:gd name="connsiteY122" fmla="*/ 1925528 h 6673742"/>
              <a:gd name="connsiteX123" fmla="*/ 2637322 w 5549133"/>
              <a:gd name="connsiteY123" fmla="*/ 1915428 h 6673742"/>
              <a:gd name="connsiteX124" fmla="*/ 1876927 w 5549133"/>
              <a:gd name="connsiteY124" fmla="*/ 1251285 h 6673742"/>
              <a:gd name="connsiteX125" fmla="*/ 1164657 w 5549133"/>
              <a:gd name="connsiteY125" fmla="*/ 2156059 h 6673742"/>
              <a:gd name="connsiteX126" fmla="*/ 1039529 w 5549133"/>
              <a:gd name="connsiteY126" fmla="*/ 2300438 h 6673742"/>
              <a:gd name="connsiteX127" fmla="*/ 1183908 w 5549133"/>
              <a:gd name="connsiteY127" fmla="*/ 2695074 h 6673742"/>
              <a:gd name="connsiteX128" fmla="*/ 741146 w 5549133"/>
              <a:gd name="connsiteY128" fmla="*/ 3128211 h 6673742"/>
              <a:gd name="connsiteX129" fmla="*/ 808522 w 5549133"/>
              <a:gd name="connsiteY129" fmla="*/ 3234089 h 6673742"/>
              <a:gd name="connsiteX130" fmla="*/ 1078030 w 5549133"/>
              <a:gd name="connsiteY130" fmla="*/ 3724977 h 6673742"/>
              <a:gd name="connsiteX131" fmla="*/ 1068405 w 5549133"/>
              <a:gd name="connsiteY131" fmla="*/ 3850106 h 6673742"/>
              <a:gd name="connsiteX132" fmla="*/ 1097280 w 5549133"/>
              <a:gd name="connsiteY132" fmla="*/ 4186990 h 6673742"/>
              <a:gd name="connsiteX133" fmla="*/ 885525 w 5549133"/>
              <a:gd name="connsiteY133" fmla="*/ 4812632 h 6673742"/>
              <a:gd name="connsiteX134" fmla="*/ 1203158 w 5549133"/>
              <a:gd name="connsiteY134" fmla="*/ 5207268 h 6673742"/>
              <a:gd name="connsiteX135" fmla="*/ 1174282 w 5549133"/>
              <a:gd name="connsiteY135" fmla="*/ 5265019 h 6673742"/>
              <a:gd name="connsiteX136" fmla="*/ 0 w 5549133"/>
              <a:gd name="connsiteY136" fmla="*/ 5890661 h 6673742"/>
              <a:gd name="connsiteX137" fmla="*/ 0 w 5549133"/>
              <a:gd name="connsiteY137" fmla="*/ 6073541 h 6673742"/>
              <a:gd name="connsiteX138" fmla="*/ 1029904 w 5549133"/>
              <a:gd name="connsiteY138" fmla="*/ 6217920 h 6673742"/>
              <a:gd name="connsiteX139" fmla="*/ 1078030 w 5549133"/>
              <a:gd name="connsiteY13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93733 w 5549133"/>
              <a:gd name="connsiteY122" fmla="*/ 1870760 h 6673742"/>
              <a:gd name="connsiteX123" fmla="*/ 2710389 w 5549133"/>
              <a:gd name="connsiteY123" fmla="*/ 1925528 h 6673742"/>
              <a:gd name="connsiteX124" fmla="*/ 2637322 w 5549133"/>
              <a:gd name="connsiteY124" fmla="*/ 1915428 h 6673742"/>
              <a:gd name="connsiteX125" fmla="*/ 1876927 w 5549133"/>
              <a:gd name="connsiteY125" fmla="*/ 1251285 h 6673742"/>
              <a:gd name="connsiteX126" fmla="*/ 1164657 w 5549133"/>
              <a:gd name="connsiteY126" fmla="*/ 2156059 h 6673742"/>
              <a:gd name="connsiteX127" fmla="*/ 1039529 w 5549133"/>
              <a:gd name="connsiteY127" fmla="*/ 2300438 h 6673742"/>
              <a:gd name="connsiteX128" fmla="*/ 1183908 w 5549133"/>
              <a:gd name="connsiteY128" fmla="*/ 2695074 h 6673742"/>
              <a:gd name="connsiteX129" fmla="*/ 741146 w 5549133"/>
              <a:gd name="connsiteY129" fmla="*/ 3128211 h 6673742"/>
              <a:gd name="connsiteX130" fmla="*/ 808522 w 5549133"/>
              <a:gd name="connsiteY130" fmla="*/ 3234089 h 6673742"/>
              <a:gd name="connsiteX131" fmla="*/ 1078030 w 5549133"/>
              <a:gd name="connsiteY131" fmla="*/ 3724977 h 6673742"/>
              <a:gd name="connsiteX132" fmla="*/ 1068405 w 5549133"/>
              <a:gd name="connsiteY132" fmla="*/ 3850106 h 6673742"/>
              <a:gd name="connsiteX133" fmla="*/ 1097280 w 5549133"/>
              <a:gd name="connsiteY133" fmla="*/ 4186990 h 6673742"/>
              <a:gd name="connsiteX134" fmla="*/ 885525 w 5549133"/>
              <a:gd name="connsiteY134" fmla="*/ 4812632 h 6673742"/>
              <a:gd name="connsiteX135" fmla="*/ 1203158 w 5549133"/>
              <a:gd name="connsiteY135" fmla="*/ 5207268 h 6673742"/>
              <a:gd name="connsiteX136" fmla="*/ 1174282 w 5549133"/>
              <a:gd name="connsiteY136" fmla="*/ 5265019 h 6673742"/>
              <a:gd name="connsiteX137" fmla="*/ 0 w 5549133"/>
              <a:gd name="connsiteY137" fmla="*/ 5890661 h 6673742"/>
              <a:gd name="connsiteX138" fmla="*/ 0 w 5549133"/>
              <a:gd name="connsiteY138" fmla="*/ 6073541 h 6673742"/>
              <a:gd name="connsiteX139" fmla="*/ 1029904 w 5549133"/>
              <a:gd name="connsiteY139" fmla="*/ 6217920 h 6673742"/>
              <a:gd name="connsiteX140" fmla="*/ 1078030 w 5549133"/>
              <a:gd name="connsiteY14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68378 h 6673742"/>
              <a:gd name="connsiteX123" fmla="*/ 2793733 w 5549133"/>
              <a:gd name="connsiteY123" fmla="*/ 1870760 h 6673742"/>
              <a:gd name="connsiteX124" fmla="*/ 2710389 w 5549133"/>
              <a:gd name="connsiteY124" fmla="*/ 1925528 h 6673742"/>
              <a:gd name="connsiteX125" fmla="*/ 2637322 w 5549133"/>
              <a:gd name="connsiteY125" fmla="*/ 1915428 h 6673742"/>
              <a:gd name="connsiteX126" fmla="*/ 1876927 w 5549133"/>
              <a:gd name="connsiteY126" fmla="*/ 1251285 h 6673742"/>
              <a:gd name="connsiteX127" fmla="*/ 1164657 w 5549133"/>
              <a:gd name="connsiteY127" fmla="*/ 2156059 h 6673742"/>
              <a:gd name="connsiteX128" fmla="*/ 1039529 w 5549133"/>
              <a:gd name="connsiteY128" fmla="*/ 2300438 h 6673742"/>
              <a:gd name="connsiteX129" fmla="*/ 1183908 w 5549133"/>
              <a:gd name="connsiteY129" fmla="*/ 2695074 h 6673742"/>
              <a:gd name="connsiteX130" fmla="*/ 741146 w 5549133"/>
              <a:gd name="connsiteY130" fmla="*/ 3128211 h 6673742"/>
              <a:gd name="connsiteX131" fmla="*/ 808522 w 5549133"/>
              <a:gd name="connsiteY131" fmla="*/ 3234089 h 6673742"/>
              <a:gd name="connsiteX132" fmla="*/ 1078030 w 5549133"/>
              <a:gd name="connsiteY132" fmla="*/ 3724977 h 6673742"/>
              <a:gd name="connsiteX133" fmla="*/ 1068405 w 5549133"/>
              <a:gd name="connsiteY133" fmla="*/ 3850106 h 6673742"/>
              <a:gd name="connsiteX134" fmla="*/ 1097280 w 5549133"/>
              <a:gd name="connsiteY134" fmla="*/ 4186990 h 6673742"/>
              <a:gd name="connsiteX135" fmla="*/ 885525 w 5549133"/>
              <a:gd name="connsiteY135" fmla="*/ 4812632 h 6673742"/>
              <a:gd name="connsiteX136" fmla="*/ 1203158 w 5549133"/>
              <a:gd name="connsiteY136" fmla="*/ 5207268 h 6673742"/>
              <a:gd name="connsiteX137" fmla="*/ 1174282 w 5549133"/>
              <a:gd name="connsiteY137" fmla="*/ 5265019 h 6673742"/>
              <a:gd name="connsiteX138" fmla="*/ 0 w 5549133"/>
              <a:gd name="connsiteY138" fmla="*/ 5890661 h 6673742"/>
              <a:gd name="connsiteX139" fmla="*/ 0 w 5549133"/>
              <a:gd name="connsiteY139" fmla="*/ 6073541 h 6673742"/>
              <a:gd name="connsiteX140" fmla="*/ 1029904 w 5549133"/>
              <a:gd name="connsiteY140" fmla="*/ 6217920 h 6673742"/>
              <a:gd name="connsiteX141" fmla="*/ 1078030 w 5549133"/>
              <a:gd name="connsiteY14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18372 h 6673742"/>
              <a:gd name="connsiteX123" fmla="*/ 2877077 w 5549133"/>
              <a:gd name="connsiteY123" fmla="*/ 1868378 h 6673742"/>
              <a:gd name="connsiteX124" fmla="*/ 2793733 w 5549133"/>
              <a:gd name="connsiteY124" fmla="*/ 1870760 h 6673742"/>
              <a:gd name="connsiteX125" fmla="*/ 2710389 w 5549133"/>
              <a:gd name="connsiteY125" fmla="*/ 1925528 h 6673742"/>
              <a:gd name="connsiteX126" fmla="*/ 2637322 w 5549133"/>
              <a:gd name="connsiteY126" fmla="*/ 1915428 h 6673742"/>
              <a:gd name="connsiteX127" fmla="*/ 1876927 w 5549133"/>
              <a:gd name="connsiteY127" fmla="*/ 1251285 h 6673742"/>
              <a:gd name="connsiteX128" fmla="*/ 1164657 w 5549133"/>
              <a:gd name="connsiteY128" fmla="*/ 2156059 h 6673742"/>
              <a:gd name="connsiteX129" fmla="*/ 1039529 w 5549133"/>
              <a:gd name="connsiteY129" fmla="*/ 2300438 h 6673742"/>
              <a:gd name="connsiteX130" fmla="*/ 1183908 w 5549133"/>
              <a:gd name="connsiteY130" fmla="*/ 2695074 h 6673742"/>
              <a:gd name="connsiteX131" fmla="*/ 741146 w 5549133"/>
              <a:gd name="connsiteY131" fmla="*/ 3128211 h 6673742"/>
              <a:gd name="connsiteX132" fmla="*/ 808522 w 5549133"/>
              <a:gd name="connsiteY132" fmla="*/ 3234089 h 6673742"/>
              <a:gd name="connsiteX133" fmla="*/ 1078030 w 5549133"/>
              <a:gd name="connsiteY133" fmla="*/ 3724977 h 6673742"/>
              <a:gd name="connsiteX134" fmla="*/ 1068405 w 5549133"/>
              <a:gd name="connsiteY134" fmla="*/ 3850106 h 6673742"/>
              <a:gd name="connsiteX135" fmla="*/ 1097280 w 5549133"/>
              <a:gd name="connsiteY135" fmla="*/ 4186990 h 6673742"/>
              <a:gd name="connsiteX136" fmla="*/ 885525 w 5549133"/>
              <a:gd name="connsiteY136" fmla="*/ 4812632 h 6673742"/>
              <a:gd name="connsiteX137" fmla="*/ 1203158 w 5549133"/>
              <a:gd name="connsiteY137" fmla="*/ 5207268 h 6673742"/>
              <a:gd name="connsiteX138" fmla="*/ 1174282 w 5549133"/>
              <a:gd name="connsiteY138" fmla="*/ 5265019 h 6673742"/>
              <a:gd name="connsiteX139" fmla="*/ 0 w 5549133"/>
              <a:gd name="connsiteY139" fmla="*/ 5890661 h 6673742"/>
              <a:gd name="connsiteX140" fmla="*/ 0 w 5549133"/>
              <a:gd name="connsiteY140" fmla="*/ 6073541 h 6673742"/>
              <a:gd name="connsiteX141" fmla="*/ 1029904 w 5549133"/>
              <a:gd name="connsiteY141" fmla="*/ 6217920 h 6673742"/>
              <a:gd name="connsiteX142" fmla="*/ 1078030 w 5549133"/>
              <a:gd name="connsiteY14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910414 w 5549133"/>
              <a:gd name="connsiteY120" fmla="*/ 1661210 h 6673742"/>
              <a:gd name="connsiteX121" fmla="*/ 2860408 w 5549133"/>
              <a:gd name="connsiteY121" fmla="*/ 1692166 h 6673742"/>
              <a:gd name="connsiteX122" fmla="*/ 2900889 w 5549133"/>
              <a:gd name="connsiteY122" fmla="*/ 1737410 h 6673742"/>
              <a:gd name="connsiteX123" fmla="*/ 2877077 w 5549133"/>
              <a:gd name="connsiteY123" fmla="*/ 1818372 h 6673742"/>
              <a:gd name="connsiteX124" fmla="*/ 2877077 w 5549133"/>
              <a:gd name="connsiteY124" fmla="*/ 1868378 h 6673742"/>
              <a:gd name="connsiteX125" fmla="*/ 2793733 w 5549133"/>
              <a:gd name="connsiteY125" fmla="*/ 1870760 h 6673742"/>
              <a:gd name="connsiteX126" fmla="*/ 2710389 w 5549133"/>
              <a:gd name="connsiteY126" fmla="*/ 1925528 h 6673742"/>
              <a:gd name="connsiteX127" fmla="*/ 2637322 w 5549133"/>
              <a:gd name="connsiteY127" fmla="*/ 1915428 h 6673742"/>
              <a:gd name="connsiteX128" fmla="*/ 1876927 w 5549133"/>
              <a:gd name="connsiteY128" fmla="*/ 1251285 h 6673742"/>
              <a:gd name="connsiteX129" fmla="*/ 1164657 w 5549133"/>
              <a:gd name="connsiteY129" fmla="*/ 2156059 h 6673742"/>
              <a:gd name="connsiteX130" fmla="*/ 1039529 w 5549133"/>
              <a:gd name="connsiteY130" fmla="*/ 2300438 h 6673742"/>
              <a:gd name="connsiteX131" fmla="*/ 1183908 w 5549133"/>
              <a:gd name="connsiteY131" fmla="*/ 2695074 h 6673742"/>
              <a:gd name="connsiteX132" fmla="*/ 741146 w 5549133"/>
              <a:gd name="connsiteY132" fmla="*/ 3128211 h 6673742"/>
              <a:gd name="connsiteX133" fmla="*/ 808522 w 5549133"/>
              <a:gd name="connsiteY133" fmla="*/ 3234089 h 6673742"/>
              <a:gd name="connsiteX134" fmla="*/ 1078030 w 5549133"/>
              <a:gd name="connsiteY134" fmla="*/ 3724977 h 6673742"/>
              <a:gd name="connsiteX135" fmla="*/ 1068405 w 5549133"/>
              <a:gd name="connsiteY135" fmla="*/ 3850106 h 6673742"/>
              <a:gd name="connsiteX136" fmla="*/ 1097280 w 5549133"/>
              <a:gd name="connsiteY136" fmla="*/ 4186990 h 6673742"/>
              <a:gd name="connsiteX137" fmla="*/ 885525 w 5549133"/>
              <a:gd name="connsiteY137" fmla="*/ 4812632 h 6673742"/>
              <a:gd name="connsiteX138" fmla="*/ 1203158 w 5549133"/>
              <a:gd name="connsiteY138" fmla="*/ 5207268 h 6673742"/>
              <a:gd name="connsiteX139" fmla="*/ 1174282 w 5549133"/>
              <a:gd name="connsiteY139" fmla="*/ 5265019 h 6673742"/>
              <a:gd name="connsiteX140" fmla="*/ 0 w 5549133"/>
              <a:gd name="connsiteY140" fmla="*/ 5890661 h 6673742"/>
              <a:gd name="connsiteX141" fmla="*/ 0 w 5549133"/>
              <a:gd name="connsiteY141" fmla="*/ 6073541 h 6673742"/>
              <a:gd name="connsiteX142" fmla="*/ 1029904 w 5549133"/>
              <a:gd name="connsiteY142" fmla="*/ 6217920 h 6673742"/>
              <a:gd name="connsiteX143" fmla="*/ 1078030 w 5549133"/>
              <a:gd name="connsiteY14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508108 w 5549133"/>
              <a:gd name="connsiteY116" fmla="*/ 1637397 h 6673742"/>
              <a:gd name="connsiteX117" fmla="*/ 3470008 w 5549133"/>
              <a:gd name="connsiteY117" fmla="*/ 1796941 h 6673742"/>
              <a:gd name="connsiteX118" fmla="*/ 3246171 w 5549133"/>
              <a:gd name="connsiteY118" fmla="*/ 1725503 h 6673742"/>
              <a:gd name="connsiteX119" fmla="*/ 3122346 w 5549133"/>
              <a:gd name="connsiteY119" fmla="*/ 1758841 h 6673742"/>
              <a:gd name="connsiteX120" fmla="*/ 2979471 w 5549133"/>
              <a:gd name="connsiteY120" fmla="*/ 1606441 h 6673742"/>
              <a:gd name="connsiteX121" fmla="*/ 2910414 w 5549133"/>
              <a:gd name="connsiteY121" fmla="*/ 1661210 h 6673742"/>
              <a:gd name="connsiteX122" fmla="*/ 2860408 w 5549133"/>
              <a:gd name="connsiteY122" fmla="*/ 1692166 h 6673742"/>
              <a:gd name="connsiteX123" fmla="*/ 2900889 w 5549133"/>
              <a:gd name="connsiteY123" fmla="*/ 1737410 h 6673742"/>
              <a:gd name="connsiteX124" fmla="*/ 2877077 w 5549133"/>
              <a:gd name="connsiteY124" fmla="*/ 1818372 h 6673742"/>
              <a:gd name="connsiteX125" fmla="*/ 2877077 w 5549133"/>
              <a:gd name="connsiteY125" fmla="*/ 1868378 h 6673742"/>
              <a:gd name="connsiteX126" fmla="*/ 2793733 w 5549133"/>
              <a:gd name="connsiteY126" fmla="*/ 1870760 h 6673742"/>
              <a:gd name="connsiteX127" fmla="*/ 2710389 w 5549133"/>
              <a:gd name="connsiteY127" fmla="*/ 1925528 h 6673742"/>
              <a:gd name="connsiteX128" fmla="*/ 2637322 w 5549133"/>
              <a:gd name="connsiteY128" fmla="*/ 1915428 h 6673742"/>
              <a:gd name="connsiteX129" fmla="*/ 1876927 w 5549133"/>
              <a:gd name="connsiteY129" fmla="*/ 1251285 h 6673742"/>
              <a:gd name="connsiteX130" fmla="*/ 1164657 w 5549133"/>
              <a:gd name="connsiteY130" fmla="*/ 2156059 h 6673742"/>
              <a:gd name="connsiteX131" fmla="*/ 1039529 w 5549133"/>
              <a:gd name="connsiteY131" fmla="*/ 2300438 h 6673742"/>
              <a:gd name="connsiteX132" fmla="*/ 1183908 w 5549133"/>
              <a:gd name="connsiteY132" fmla="*/ 2695074 h 6673742"/>
              <a:gd name="connsiteX133" fmla="*/ 741146 w 5549133"/>
              <a:gd name="connsiteY133" fmla="*/ 3128211 h 6673742"/>
              <a:gd name="connsiteX134" fmla="*/ 808522 w 5549133"/>
              <a:gd name="connsiteY134" fmla="*/ 3234089 h 6673742"/>
              <a:gd name="connsiteX135" fmla="*/ 1078030 w 5549133"/>
              <a:gd name="connsiteY135" fmla="*/ 3724977 h 6673742"/>
              <a:gd name="connsiteX136" fmla="*/ 1068405 w 5549133"/>
              <a:gd name="connsiteY136" fmla="*/ 3850106 h 6673742"/>
              <a:gd name="connsiteX137" fmla="*/ 1097280 w 5549133"/>
              <a:gd name="connsiteY137" fmla="*/ 4186990 h 6673742"/>
              <a:gd name="connsiteX138" fmla="*/ 885525 w 5549133"/>
              <a:gd name="connsiteY138" fmla="*/ 4812632 h 6673742"/>
              <a:gd name="connsiteX139" fmla="*/ 1203158 w 5549133"/>
              <a:gd name="connsiteY139" fmla="*/ 5207268 h 6673742"/>
              <a:gd name="connsiteX140" fmla="*/ 1174282 w 5549133"/>
              <a:gd name="connsiteY140" fmla="*/ 5265019 h 6673742"/>
              <a:gd name="connsiteX141" fmla="*/ 0 w 5549133"/>
              <a:gd name="connsiteY141" fmla="*/ 5890661 h 6673742"/>
              <a:gd name="connsiteX142" fmla="*/ 0 w 5549133"/>
              <a:gd name="connsiteY142" fmla="*/ 6073541 h 6673742"/>
              <a:gd name="connsiteX143" fmla="*/ 1029904 w 5549133"/>
              <a:gd name="connsiteY143" fmla="*/ 6217920 h 6673742"/>
              <a:gd name="connsiteX144" fmla="*/ 1078030 w 5549133"/>
              <a:gd name="connsiteY14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96941 h 6673742"/>
              <a:gd name="connsiteX119" fmla="*/ 3246171 w 5549133"/>
              <a:gd name="connsiteY119" fmla="*/ 1725503 h 6673742"/>
              <a:gd name="connsiteX120" fmla="*/ 3122346 w 5549133"/>
              <a:gd name="connsiteY120" fmla="*/ 1758841 h 6673742"/>
              <a:gd name="connsiteX121" fmla="*/ 2979471 w 5549133"/>
              <a:gd name="connsiteY121" fmla="*/ 1606441 h 6673742"/>
              <a:gd name="connsiteX122" fmla="*/ 2910414 w 5549133"/>
              <a:gd name="connsiteY122" fmla="*/ 1661210 h 6673742"/>
              <a:gd name="connsiteX123" fmla="*/ 2860408 w 5549133"/>
              <a:gd name="connsiteY123" fmla="*/ 1692166 h 6673742"/>
              <a:gd name="connsiteX124" fmla="*/ 2900889 w 5549133"/>
              <a:gd name="connsiteY124" fmla="*/ 1737410 h 6673742"/>
              <a:gd name="connsiteX125" fmla="*/ 2877077 w 5549133"/>
              <a:gd name="connsiteY125" fmla="*/ 1818372 h 6673742"/>
              <a:gd name="connsiteX126" fmla="*/ 2877077 w 5549133"/>
              <a:gd name="connsiteY126" fmla="*/ 1868378 h 6673742"/>
              <a:gd name="connsiteX127" fmla="*/ 2793733 w 5549133"/>
              <a:gd name="connsiteY127" fmla="*/ 1870760 h 6673742"/>
              <a:gd name="connsiteX128" fmla="*/ 2710389 w 5549133"/>
              <a:gd name="connsiteY128" fmla="*/ 1925528 h 6673742"/>
              <a:gd name="connsiteX129" fmla="*/ 2637322 w 5549133"/>
              <a:gd name="connsiteY129" fmla="*/ 1915428 h 6673742"/>
              <a:gd name="connsiteX130" fmla="*/ 1876927 w 5549133"/>
              <a:gd name="connsiteY130" fmla="*/ 1251285 h 6673742"/>
              <a:gd name="connsiteX131" fmla="*/ 1164657 w 5549133"/>
              <a:gd name="connsiteY131" fmla="*/ 2156059 h 6673742"/>
              <a:gd name="connsiteX132" fmla="*/ 1039529 w 5549133"/>
              <a:gd name="connsiteY132" fmla="*/ 2300438 h 6673742"/>
              <a:gd name="connsiteX133" fmla="*/ 1183908 w 5549133"/>
              <a:gd name="connsiteY133" fmla="*/ 2695074 h 6673742"/>
              <a:gd name="connsiteX134" fmla="*/ 741146 w 5549133"/>
              <a:gd name="connsiteY134" fmla="*/ 3128211 h 6673742"/>
              <a:gd name="connsiteX135" fmla="*/ 808522 w 5549133"/>
              <a:gd name="connsiteY135" fmla="*/ 3234089 h 6673742"/>
              <a:gd name="connsiteX136" fmla="*/ 1078030 w 5549133"/>
              <a:gd name="connsiteY136" fmla="*/ 3724977 h 6673742"/>
              <a:gd name="connsiteX137" fmla="*/ 1068405 w 5549133"/>
              <a:gd name="connsiteY137" fmla="*/ 3850106 h 6673742"/>
              <a:gd name="connsiteX138" fmla="*/ 1097280 w 5549133"/>
              <a:gd name="connsiteY138" fmla="*/ 4186990 h 6673742"/>
              <a:gd name="connsiteX139" fmla="*/ 885525 w 5549133"/>
              <a:gd name="connsiteY139" fmla="*/ 4812632 h 6673742"/>
              <a:gd name="connsiteX140" fmla="*/ 1203158 w 5549133"/>
              <a:gd name="connsiteY140" fmla="*/ 5207268 h 6673742"/>
              <a:gd name="connsiteX141" fmla="*/ 1174282 w 5549133"/>
              <a:gd name="connsiteY141" fmla="*/ 5265019 h 6673742"/>
              <a:gd name="connsiteX142" fmla="*/ 0 w 5549133"/>
              <a:gd name="connsiteY142" fmla="*/ 5890661 h 6673742"/>
              <a:gd name="connsiteX143" fmla="*/ 0 w 5549133"/>
              <a:gd name="connsiteY143" fmla="*/ 6073541 h 6673742"/>
              <a:gd name="connsiteX144" fmla="*/ 1029904 w 5549133"/>
              <a:gd name="connsiteY144" fmla="*/ 6217920 h 6673742"/>
              <a:gd name="connsiteX145" fmla="*/ 1078030 w 5549133"/>
              <a:gd name="connsiteY14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246171 w 5549133"/>
              <a:gd name="connsiteY120" fmla="*/ 1725503 h 6673742"/>
              <a:gd name="connsiteX121" fmla="*/ 3122346 w 5549133"/>
              <a:gd name="connsiteY121" fmla="*/ 1758841 h 6673742"/>
              <a:gd name="connsiteX122" fmla="*/ 2979471 w 5549133"/>
              <a:gd name="connsiteY122" fmla="*/ 1606441 h 6673742"/>
              <a:gd name="connsiteX123" fmla="*/ 2910414 w 5549133"/>
              <a:gd name="connsiteY123" fmla="*/ 1661210 h 6673742"/>
              <a:gd name="connsiteX124" fmla="*/ 2860408 w 5549133"/>
              <a:gd name="connsiteY124" fmla="*/ 1692166 h 6673742"/>
              <a:gd name="connsiteX125" fmla="*/ 2900889 w 5549133"/>
              <a:gd name="connsiteY125" fmla="*/ 1737410 h 6673742"/>
              <a:gd name="connsiteX126" fmla="*/ 2877077 w 5549133"/>
              <a:gd name="connsiteY126" fmla="*/ 1818372 h 6673742"/>
              <a:gd name="connsiteX127" fmla="*/ 2877077 w 5549133"/>
              <a:gd name="connsiteY127" fmla="*/ 1868378 h 6673742"/>
              <a:gd name="connsiteX128" fmla="*/ 2793733 w 5549133"/>
              <a:gd name="connsiteY128" fmla="*/ 1870760 h 6673742"/>
              <a:gd name="connsiteX129" fmla="*/ 2710389 w 5549133"/>
              <a:gd name="connsiteY129" fmla="*/ 1925528 h 6673742"/>
              <a:gd name="connsiteX130" fmla="*/ 2637322 w 5549133"/>
              <a:gd name="connsiteY130" fmla="*/ 1915428 h 6673742"/>
              <a:gd name="connsiteX131" fmla="*/ 1876927 w 5549133"/>
              <a:gd name="connsiteY131" fmla="*/ 1251285 h 6673742"/>
              <a:gd name="connsiteX132" fmla="*/ 1164657 w 5549133"/>
              <a:gd name="connsiteY132" fmla="*/ 2156059 h 6673742"/>
              <a:gd name="connsiteX133" fmla="*/ 1039529 w 5549133"/>
              <a:gd name="connsiteY133" fmla="*/ 2300438 h 6673742"/>
              <a:gd name="connsiteX134" fmla="*/ 1183908 w 5549133"/>
              <a:gd name="connsiteY134" fmla="*/ 2695074 h 6673742"/>
              <a:gd name="connsiteX135" fmla="*/ 741146 w 5549133"/>
              <a:gd name="connsiteY135" fmla="*/ 3128211 h 6673742"/>
              <a:gd name="connsiteX136" fmla="*/ 808522 w 5549133"/>
              <a:gd name="connsiteY136" fmla="*/ 3234089 h 6673742"/>
              <a:gd name="connsiteX137" fmla="*/ 1078030 w 5549133"/>
              <a:gd name="connsiteY137" fmla="*/ 3724977 h 6673742"/>
              <a:gd name="connsiteX138" fmla="*/ 1068405 w 5549133"/>
              <a:gd name="connsiteY138" fmla="*/ 3850106 h 6673742"/>
              <a:gd name="connsiteX139" fmla="*/ 1097280 w 5549133"/>
              <a:gd name="connsiteY139" fmla="*/ 4186990 h 6673742"/>
              <a:gd name="connsiteX140" fmla="*/ 885525 w 5549133"/>
              <a:gd name="connsiteY140" fmla="*/ 4812632 h 6673742"/>
              <a:gd name="connsiteX141" fmla="*/ 1203158 w 5549133"/>
              <a:gd name="connsiteY141" fmla="*/ 5207268 h 6673742"/>
              <a:gd name="connsiteX142" fmla="*/ 1174282 w 5549133"/>
              <a:gd name="connsiteY142" fmla="*/ 5265019 h 6673742"/>
              <a:gd name="connsiteX143" fmla="*/ 0 w 5549133"/>
              <a:gd name="connsiteY143" fmla="*/ 5890661 h 6673742"/>
              <a:gd name="connsiteX144" fmla="*/ 0 w 5549133"/>
              <a:gd name="connsiteY144" fmla="*/ 6073541 h 6673742"/>
              <a:gd name="connsiteX145" fmla="*/ 1029904 w 5549133"/>
              <a:gd name="connsiteY145" fmla="*/ 6217920 h 6673742"/>
              <a:gd name="connsiteX146" fmla="*/ 1078030 w 5549133"/>
              <a:gd name="connsiteY14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2979471 w 5549133"/>
              <a:gd name="connsiteY123" fmla="*/ 1606441 h 6673742"/>
              <a:gd name="connsiteX124" fmla="*/ 2910414 w 5549133"/>
              <a:gd name="connsiteY124" fmla="*/ 1661210 h 6673742"/>
              <a:gd name="connsiteX125" fmla="*/ 2860408 w 5549133"/>
              <a:gd name="connsiteY125" fmla="*/ 1692166 h 6673742"/>
              <a:gd name="connsiteX126" fmla="*/ 2900889 w 5549133"/>
              <a:gd name="connsiteY126" fmla="*/ 1737410 h 6673742"/>
              <a:gd name="connsiteX127" fmla="*/ 2877077 w 5549133"/>
              <a:gd name="connsiteY127" fmla="*/ 1818372 h 6673742"/>
              <a:gd name="connsiteX128" fmla="*/ 2877077 w 5549133"/>
              <a:gd name="connsiteY128" fmla="*/ 1868378 h 6673742"/>
              <a:gd name="connsiteX129" fmla="*/ 2793733 w 5549133"/>
              <a:gd name="connsiteY129" fmla="*/ 1870760 h 6673742"/>
              <a:gd name="connsiteX130" fmla="*/ 2710389 w 5549133"/>
              <a:gd name="connsiteY130" fmla="*/ 1925528 h 6673742"/>
              <a:gd name="connsiteX131" fmla="*/ 2637322 w 5549133"/>
              <a:gd name="connsiteY131" fmla="*/ 1915428 h 6673742"/>
              <a:gd name="connsiteX132" fmla="*/ 1876927 w 5549133"/>
              <a:gd name="connsiteY132" fmla="*/ 1251285 h 6673742"/>
              <a:gd name="connsiteX133" fmla="*/ 1164657 w 5549133"/>
              <a:gd name="connsiteY133" fmla="*/ 2156059 h 6673742"/>
              <a:gd name="connsiteX134" fmla="*/ 1039529 w 5549133"/>
              <a:gd name="connsiteY134" fmla="*/ 2300438 h 6673742"/>
              <a:gd name="connsiteX135" fmla="*/ 1183908 w 5549133"/>
              <a:gd name="connsiteY135" fmla="*/ 2695074 h 6673742"/>
              <a:gd name="connsiteX136" fmla="*/ 741146 w 5549133"/>
              <a:gd name="connsiteY136" fmla="*/ 3128211 h 6673742"/>
              <a:gd name="connsiteX137" fmla="*/ 808522 w 5549133"/>
              <a:gd name="connsiteY137" fmla="*/ 3234089 h 6673742"/>
              <a:gd name="connsiteX138" fmla="*/ 1078030 w 5549133"/>
              <a:gd name="connsiteY138" fmla="*/ 3724977 h 6673742"/>
              <a:gd name="connsiteX139" fmla="*/ 1068405 w 5549133"/>
              <a:gd name="connsiteY139" fmla="*/ 3850106 h 6673742"/>
              <a:gd name="connsiteX140" fmla="*/ 1097280 w 5549133"/>
              <a:gd name="connsiteY140" fmla="*/ 4186990 h 6673742"/>
              <a:gd name="connsiteX141" fmla="*/ 885525 w 5549133"/>
              <a:gd name="connsiteY141" fmla="*/ 4812632 h 6673742"/>
              <a:gd name="connsiteX142" fmla="*/ 1203158 w 5549133"/>
              <a:gd name="connsiteY142" fmla="*/ 5207268 h 6673742"/>
              <a:gd name="connsiteX143" fmla="*/ 1174282 w 5549133"/>
              <a:gd name="connsiteY143" fmla="*/ 5265019 h 6673742"/>
              <a:gd name="connsiteX144" fmla="*/ 0 w 5549133"/>
              <a:gd name="connsiteY144" fmla="*/ 5890661 h 6673742"/>
              <a:gd name="connsiteX145" fmla="*/ 0 w 5549133"/>
              <a:gd name="connsiteY145" fmla="*/ 6073541 h 6673742"/>
              <a:gd name="connsiteX146" fmla="*/ 1029904 w 5549133"/>
              <a:gd name="connsiteY146" fmla="*/ 6217920 h 6673742"/>
              <a:gd name="connsiteX147" fmla="*/ 1078030 w 5549133"/>
              <a:gd name="connsiteY14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3084246 w 5549133"/>
              <a:gd name="connsiteY123" fmla="*/ 1706453 h 6673742"/>
              <a:gd name="connsiteX124" fmla="*/ 2979471 w 5549133"/>
              <a:gd name="connsiteY124" fmla="*/ 1606441 h 6673742"/>
              <a:gd name="connsiteX125" fmla="*/ 2910414 w 5549133"/>
              <a:gd name="connsiteY125" fmla="*/ 1661210 h 6673742"/>
              <a:gd name="connsiteX126" fmla="*/ 2860408 w 5549133"/>
              <a:gd name="connsiteY126" fmla="*/ 1692166 h 6673742"/>
              <a:gd name="connsiteX127" fmla="*/ 2900889 w 5549133"/>
              <a:gd name="connsiteY127" fmla="*/ 1737410 h 6673742"/>
              <a:gd name="connsiteX128" fmla="*/ 2877077 w 5549133"/>
              <a:gd name="connsiteY128" fmla="*/ 1818372 h 6673742"/>
              <a:gd name="connsiteX129" fmla="*/ 2877077 w 5549133"/>
              <a:gd name="connsiteY129" fmla="*/ 1868378 h 6673742"/>
              <a:gd name="connsiteX130" fmla="*/ 2793733 w 5549133"/>
              <a:gd name="connsiteY130" fmla="*/ 1870760 h 6673742"/>
              <a:gd name="connsiteX131" fmla="*/ 2710389 w 5549133"/>
              <a:gd name="connsiteY131" fmla="*/ 1925528 h 6673742"/>
              <a:gd name="connsiteX132" fmla="*/ 2637322 w 5549133"/>
              <a:gd name="connsiteY132" fmla="*/ 1915428 h 6673742"/>
              <a:gd name="connsiteX133" fmla="*/ 1876927 w 5549133"/>
              <a:gd name="connsiteY133" fmla="*/ 1251285 h 6673742"/>
              <a:gd name="connsiteX134" fmla="*/ 1164657 w 5549133"/>
              <a:gd name="connsiteY134" fmla="*/ 2156059 h 6673742"/>
              <a:gd name="connsiteX135" fmla="*/ 1039529 w 5549133"/>
              <a:gd name="connsiteY135" fmla="*/ 2300438 h 6673742"/>
              <a:gd name="connsiteX136" fmla="*/ 1183908 w 5549133"/>
              <a:gd name="connsiteY136" fmla="*/ 2695074 h 6673742"/>
              <a:gd name="connsiteX137" fmla="*/ 741146 w 5549133"/>
              <a:gd name="connsiteY137" fmla="*/ 3128211 h 6673742"/>
              <a:gd name="connsiteX138" fmla="*/ 808522 w 5549133"/>
              <a:gd name="connsiteY138" fmla="*/ 3234089 h 6673742"/>
              <a:gd name="connsiteX139" fmla="*/ 1078030 w 5549133"/>
              <a:gd name="connsiteY139" fmla="*/ 3724977 h 6673742"/>
              <a:gd name="connsiteX140" fmla="*/ 1068405 w 5549133"/>
              <a:gd name="connsiteY140" fmla="*/ 3850106 h 6673742"/>
              <a:gd name="connsiteX141" fmla="*/ 1097280 w 5549133"/>
              <a:gd name="connsiteY141" fmla="*/ 4186990 h 6673742"/>
              <a:gd name="connsiteX142" fmla="*/ 885525 w 5549133"/>
              <a:gd name="connsiteY142" fmla="*/ 4812632 h 6673742"/>
              <a:gd name="connsiteX143" fmla="*/ 1203158 w 5549133"/>
              <a:gd name="connsiteY143" fmla="*/ 5207268 h 6673742"/>
              <a:gd name="connsiteX144" fmla="*/ 1174282 w 5549133"/>
              <a:gd name="connsiteY144" fmla="*/ 5265019 h 6673742"/>
              <a:gd name="connsiteX145" fmla="*/ 0 w 5549133"/>
              <a:gd name="connsiteY145" fmla="*/ 5890661 h 6673742"/>
              <a:gd name="connsiteX146" fmla="*/ 0 w 5549133"/>
              <a:gd name="connsiteY146" fmla="*/ 6073541 h 6673742"/>
              <a:gd name="connsiteX147" fmla="*/ 1029904 w 5549133"/>
              <a:gd name="connsiteY147" fmla="*/ 6217920 h 6673742"/>
              <a:gd name="connsiteX148" fmla="*/ 1078030 w 5549133"/>
              <a:gd name="connsiteY14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4771 w 5549133"/>
              <a:gd name="connsiteY116" fmla="*/ 1420703 h 6673742"/>
              <a:gd name="connsiteX117" fmla="*/ 3455721 w 5549133"/>
              <a:gd name="connsiteY117" fmla="*/ 1487378 h 6673742"/>
              <a:gd name="connsiteX118" fmla="*/ 3508108 w 5549133"/>
              <a:gd name="connsiteY118" fmla="*/ 1637397 h 6673742"/>
              <a:gd name="connsiteX119" fmla="*/ 3470008 w 5549133"/>
              <a:gd name="connsiteY119" fmla="*/ 1751697 h 6673742"/>
              <a:gd name="connsiteX120" fmla="*/ 3470008 w 5549133"/>
              <a:gd name="connsiteY120" fmla="*/ 1796941 h 6673742"/>
              <a:gd name="connsiteX121" fmla="*/ 3341421 w 5549133"/>
              <a:gd name="connsiteY121" fmla="*/ 1796941 h 6673742"/>
              <a:gd name="connsiteX122" fmla="*/ 3246171 w 5549133"/>
              <a:gd name="connsiteY122" fmla="*/ 1725503 h 6673742"/>
              <a:gd name="connsiteX123" fmla="*/ 3122346 w 5549133"/>
              <a:gd name="connsiteY123" fmla="*/ 1758841 h 6673742"/>
              <a:gd name="connsiteX124" fmla="*/ 3084246 w 5549133"/>
              <a:gd name="connsiteY124" fmla="*/ 1706453 h 6673742"/>
              <a:gd name="connsiteX125" fmla="*/ 2979471 w 5549133"/>
              <a:gd name="connsiteY125" fmla="*/ 1606441 h 6673742"/>
              <a:gd name="connsiteX126" fmla="*/ 2910414 w 5549133"/>
              <a:gd name="connsiteY126" fmla="*/ 1661210 h 6673742"/>
              <a:gd name="connsiteX127" fmla="*/ 2860408 w 5549133"/>
              <a:gd name="connsiteY127" fmla="*/ 1692166 h 6673742"/>
              <a:gd name="connsiteX128" fmla="*/ 2900889 w 5549133"/>
              <a:gd name="connsiteY128" fmla="*/ 1737410 h 6673742"/>
              <a:gd name="connsiteX129" fmla="*/ 2877077 w 5549133"/>
              <a:gd name="connsiteY129" fmla="*/ 1818372 h 6673742"/>
              <a:gd name="connsiteX130" fmla="*/ 2877077 w 5549133"/>
              <a:gd name="connsiteY130" fmla="*/ 1868378 h 6673742"/>
              <a:gd name="connsiteX131" fmla="*/ 2793733 w 5549133"/>
              <a:gd name="connsiteY131" fmla="*/ 1870760 h 6673742"/>
              <a:gd name="connsiteX132" fmla="*/ 2710389 w 5549133"/>
              <a:gd name="connsiteY132" fmla="*/ 1925528 h 6673742"/>
              <a:gd name="connsiteX133" fmla="*/ 2637322 w 5549133"/>
              <a:gd name="connsiteY133" fmla="*/ 1915428 h 6673742"/>
              <a:gd name="connsiteX134" fmla="*/ 1876927 w 5549133"/>
              <a:gd name="connsiteY134" fmla="*/ 1251285 h 6673742"/>
              <a:gd name="connsiteX135" fmla="*/ 1164657 w 5549133"/>
              <a:gd name="connsiteY135" fmla="*/ 2156059 h 6673742"/>
              <a:gd name="connsiteX136" fmla="*/ 1039529 w 5549133"/>
              <a:gd name="connsiteY136" fmla="*/ 2300438 h 6673742"/>
              <a:gd name="connsiteX137" fmla="*/ 1183908 w 5549133"/>
              <a:gd name="connsiteY137" fmla="*/ 2695074 h 6673742"/>
              <a:gd name="connsiteX138" fmla="*/ 741146 w 5549133"/>
              <a:gd name="connsiteY138" fmla="*/ 3128211 h 6673742"/>
              <a:gd name="connsiteX139" fmla="*/ 808522 w 5549133"/>
              <a:gd name="connsiteY139" fmla="*/ 3234089 h 6673742"/>
              <a:gd name="connsiteX140" fmla="*/ 1078030 w 5549133"/>
              <a:gd name="connsiteY140" fmla="*/ 3724977 h 6673742"/>
              <a:gd name="connsiteX141" fmla="*/ 1068405 w 5549133"/>
              <a:gd name="connsiteY141" fmla="*/ 3850106 h 6673742"/>
              <a:gd name="connsiteX142" fmla="*/ 1097280 w 5549133"/>
              <a:gd name="connsiteY142" fmla="*/ 4186990 h 6673742"/>
              <a:gd name="connsiteX143" fmla="*/ 885525 w 5549133"/>
              <a:gd name="connsiteY143" fmla="*/ 4812632 h 6673742"/>
              <a:gd name="connsiteX144" fmla="*/ 1203158 w 5549133"/>
              <a:gd name="connsiteY144" fmla="*/ 5207268 h 6673742"/>
              <a:gd name="connsiteX145" fmla="*/ 1174282 w 5549133"/>
              <a:gd name="connsiteY145" fmla="*/ 5265019 h 6673742"/>
              <a:gd name="connsiteX146" fmla="*/ 0 w 5549133"/>
              <a:gd name="connsiteY146" fmla="*/ 5890661 h 6673742"/>
              <a:gd name="connsiteX147" fmla="*/ 0 w 5549133"/>
              <a:gd name="connsiteY147" fmla="*/ 6073541 h 6673742"/>
              <a:gd name="connsiteX148" fmla="*/ 1029904 w 5549133"/>
              <a:gd name="connsiteY148" fmla="*/ 6217920 h 6673742"/>
              <a:gd name="connsiteX149" fmla="*/ 1078030 w 5549133"/>
              <a:gd name="connsiteY14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0958 w 5549133"/>
              <a:gd name="connsiteY116" fmla="*/ 1370697 h 6673742"/>
              <a:gd name="connsiteX117" fmla="*/ 3474771 w 5549133"/>
              <a:gd name="connsiteY117" fmla="*/ 1420703 h 6673742"/>
              <a:gd name="connsiteX118" fmla="*/ 3455721 w 5549133"/>
              <a:gd name="connsiteY118" fmla="*/ 1487378 h 6673742"/>
              <a:gd name="connsiteX119" fmla="*/ 3508108 w 5549133"/>
              <a:gd name="connsiteY119" fmla="*/ 1637397 h 6673742"/>
              <a:gd name="connsiteX120" fmla="*/ 3470008 w 5549133"/>
              <a:gd name="connsiteY120" fmla="*/ 1751697 h 6673742"/>
              <a:gd name="connsiteX121" fmla="*/ 3470008 w 5549133"/>
              <a:gd name="connsiteY121" fmla="*/ 1796941 h 6673742"/>
              <a:gd name="connsiteX122" fmla="*/ 3341421 w 5549133"/>
              <a:gd name="connsiteY122" fmla="*/ 1796941 h 6673742"/>
              <a:gd name="connsiteX123" fmla="*/ 3246171 w 5549133"/>
              <a:gd name="connsiteY123" fmla="*/ 1725503 h 6673742"/>
              <a:gd name="connsiteX124" fmla="*/ 3122346 w 5549133"/>
              <a:gd name="connsiteY124" fmla="*/ 1758841 h 6673742"/>
              <a:gd name="connsiteX125" fmla="*/ 3084246 w 5549133"/>
              <a:gd name="connsiteY125" fmla="*/ 1706453 h 6673742"/>
              <a:gd name="connsiteX126" fmla="*/ 2979471 w 5549133"/>
              <a:gd name="connsiteY126" fmla="*/ 1606441 h 6673742"/>
              <a:gd name="connsiteX127" fmla="*/ 2910414 w 5549133"/>
              <a:gd name="connsiteY127" fmla="*/ 1661210 h 6673742"/>
              <a:gd name="connsiteX128" fmla="*/ 2860408 w 5549133"/>
              <a:gd name="connsiteY128" fmla="*/ 1692166 h 6673742"/>
              <a:gd name="connsiteX129" fmla="*/ 2900889 w 5549133"/>
              <a:gd name="connsiteY129" fmla="*/ 1737410 h 6673742"/>
              <a:gd name="connsiteX130" fmla="*/ 2877077 w 5549133"/>
              <a:gd name="connsiteY130" fmla="*/ 1818372 h 6673742"/>
              <a:gd name="connsiteX131" fmla="*/ 2877077 w 5549133"/>
              <a:gd name="connsiteY131" fmla="*/ 1868378 h 6673742"/>
              <a:gd name="connsiteX132" fmla="*/ 2793733 w 5549133"/>
              <a:gd name="connsiteY132" fmla="*/ 1870760 h 6673742"/>
              <a:gd name="connsiteX133" fmla="*/ 2710389 w 5549133"/>
              <a:gd name="connsiteY133" fmla="*/ 1925528 h 6673742"/>
              <a:gd name="connsiteX134" fmla="*/ 2637322 w 5549133"/>
              <a:gd name="connsiteY134" fmla="*/ 1915428 h 6673742"/>
              <a:gd name="connsiteX135" fmla="*/ 1876927 w 5549133"/>
              <a:gd name="connsiteY135" fmla="*/ 1251285 h 6673742"/>
              <a:gd name="connsiteX136" fmla="*/ 1164657 w 5549133"/>
              <a:gd name="connsiteY136" fmla="*/ 2156059 h 6673742"/>
              <a:gd name="connsiteX137" fmla="*/ 1039529 w 5549133"/>
              <a:gd name="connsiteY137" fmla="*/ 2300438 h 6673742"/>
              <a:gd name="connsiteX138" fmla="*/ 1183908 w 5549133"/>
              <a:gd name="connsiteY138" fmla="*/ 2695074 h 6673742"/>
              <a:gd name="connsiteX139" fmla="*/ 741146 w 5549133"/>
              <a:gd name="connsiteY139" fmla="*/ 3128211 h 6673742"/>
              <a:gd name="connsiteX140" fmla="*/ 808522 w 5549133"/>
              <a:gd name="connsiteY140" fmla="*/ 3234089 h 6673742"/>
              <a:gd name="connsiteX141" fmla="*/ 1078030 w 5549133"/>
              <a:gd name="connsiteY141" fmla="*/ 3724977 h 6673742"/>
              <a:gd name="connsiteX142" fmla="*/ 1068405 w 5549133"/>
              <a:gd name="connsiteY142" fmla="*/ 3850106 h 6673742"/>
              <a:gd name="connsiteX143" fmla="*/ 1097280 w 5549133"/>
              <a:gd name="connsiteY143" fmla="*/ 4186990 h 6673742"/>
              <a:gd name="connsiteX144" fmla="*/ 885525 w 5549133"/>
              <a:gd name="connsiteY144" fmla="*/ 4812632 h 6673742"/>
              <a:gd name="connsiteX145" fmla="*/ 1203158 w 5549133"/>
              <a:gd name="connsiteY145" fmla="*/ 5207268 h 6673742"/>
              <a:gd name="connsiteX146" fmla="*/ 1174282 w 5549133"/>
              <a:gd name="connsiteY146" fmla="*/ 5265019 h 6673742"/>
              <a:gd name="connsiteX147" fmla="*/ 0 w 5549133"/>
              <a:gd name="connsiteY147" fmla="*/ 5890661 h 6673742"/>
              <a:gd name="connsiteX148" fmla="*/ 0 w 5549133"/>
              <a:gd name="connsiteY148" fmla="*/ 6073541 h 6673742"/>
              <a:gd name="connsiteX149" fmla="*/ 1029904 w 5549133"/>
              <a:gd name="connsiteY149" fmla="*/ 6217920 h 6673742"/>
              <a:gd name="connsiteX150" fmla="*/ 1078030 w 5549133"/>
              <a:gd name="connsiteY15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2389 w 5549133"/>
              <a:gd name="connsiteY116" fmla="*/ 1344503 h 6673742"/>
              <a:gd name="connsiteX117" fmla="*/ 3450958 w 5549133"/>
              <a:gd name="connsiteY117" fmla="*/ 1370697 h 6673742"/>
              <a:gd name="connsiteX118" fmla="*/ 3474771 w 5549133"/>
              <a:gd name="connsiteY118" fmla="*/ 1420703 h 6673742"/>
              <a:gd name="connsiteX119" fmla="*/ 3455721 w 5549133"/>
              <a:gd name="connsiteY119" fmla="*/ 1487378 h 6673742"/>
              <a:gd name="connsiteX120" fmla="*/ 3508108 w 5549133"/>
              <a:gd name="connsiteY120" fmla="*/ 1637397 h 6673742"/>
              <a:gd name="connsiteX121" fmla="*/ 3470008 w 5549133"/>
              <a:gd name="connsiteY121" fmla="*/ 1751697 h 6673742"/>
              <a:gd name="connsiteX122" fmla="*/ 3470008 w 5549133"/>
              <a:gd name="connsiteY122" fmla="*/ 1796941 h 6673742"/>
              <a:gd name="connsiteX123" fmla="*/ 3341421 w 5549133"/>
              <a:gd name="connsiteY123" fmla="*/ 1796941 h 6673742"/>
              <a:gd name="connsiteX124" fmla="*/ 3246171 w 5549133"/>
              <a:gd name="connsiteY124" fmla="*/ 1725503 h 6673742"/>
              <a:gd name="connsiteX125" fmla="*/ 3122346 w 5549133"/>
              <a:gd name="connsiteY125" fmla="*/ 1758841 h 6673742"/>
              <a:gd name="connsiteX126" fmla="*/ 3084246 w 5549133"/>
              <a:gd name="connsiteY126" fmla="*/ 1706453 h 6673742"/>
              <a:gd name="connsiteX127" fmla="*/ 2979471 w 5549133"/>
              <a:gd name="connsiteY127" fmla="*/ 1606441 h 6673742"/>
              <a:gd name="connsiteX128" fmla="*/ 2910414 w 5549133"/>
              <a:gd name="connsiteY128" fmla="*/ 1661210 h 6673742"/>
              <a:gd name="connsiteX129" fmla="*/ 2860408 w 5549133"/>
              <a:gd name="connsiteY129" fmla="*/ 1692166 h 6673742"/>
              <a:gd name="connsiteX130" fmla="*/ 2900889 w 5549133"/>
              <a:gd name="connsiteY130" fmla="*/ 1737410 h 6673742"/>
              <a:gd name="connsiteX131" fmla="*/ 2877077 w 5549133"/>
              <a:gd name="connsiteY131" fmla="*/ 1818372 h 6673742"/>
              <a:gd name="connsiteX132" fmla="*/ 2877077 w 5549133"/>
              <a:gd name="connsiteY132" fmla="*/ 1868378 h 6673742"/>
              <a:gd name="connsiteX133" fmla="*/ 2793733 w 5549133"/>
              <a:gd name="connsiteY133" fmla="*/ 1870760 h 6673742"/>
              <a:gd name="connsiteX134" fmla="*/ 2710389 w 5549133"/>
              <a:gd name="connsiteY134" fmla="*/ 1925528 h 6673742"/>
              <a:gd name="connsiteX135" fmla="*/ 2637322 w 5549133"/>
              <a:gd name="connsiteY135" fmla="*/ 1915428 h 6673742"/>
              <a:gd name="connsiteX136" fmla="*/ 1876927 w 5549133"/>
              <a:gd name="connsiteY136" fmla="*/ 1251285 h 6673742"/>
              <a:gd name="connsiteX137" fmla="*/ 1164657 w 5549133"/>
              <a:gd name="connsiteY137" fmla="*/ 2156059 h 6673742"/>
              <a:gd name="connsiteX138" fmla="*/ 1039529 w 5549133"/>
              <a:gd name="connsiteY138" fmla="*/ 2300438 h 6673742"/>
              <a:gd name="connsiteX139" fmla="*/ 1183908 w 5549133"/>
              <a:gd name="connsiteY139" fmla="*/ 2695074 h 6673742"/>
              <a:gd name="connsiteX140" fmla="*/ 741146 w 5549133"/>
              <a:gd name="connsiteY140" fmla="*/ 3128211 h 6673742"/>
              <a:gd name="connsiteX141" fmla="*/ 808522 w 5549133"/>
              <a:gd name="connsiteY141" fmla="*/ 3234089 h 6673742"/>
              <a:gd name="connsiteX142" fmla="*/ 1078030 w 5549133"/>
              <a:gd name="connsiteY142" fmla="*/ 3724977 h 6673742"/>
              <a:gd name="connsiteX143" fmla="*/ 1068405 w 5549133"/>
              <a:gd name="connsiteY143" fmla="*/ 3850106 h 6673742"/>
              <a:gd name="connsiteX144" fmla="*/ 1097280 w 5549133"/>
              <a:gd name="connsiteY144" fmla="*/ 4186990 h 6673742"/>
              <a:gd name="connsiteX145" fmla="*/ 885525 w 5549133"/>
              <a:gd name="connsiteY145" fmla="*/ 4812632 h 6673742"/>
              <a:gd name="connsiteX146" fmla="*/ 1203158 w 5549133"/>
              <a:gd name="connsiteY146" fmla="*/ 5207268 h 6673742"/>
              <a:gd name="connsiteX147" fmla="*/ 1174282 w 5549133"/>
              <a:gd name="connsiteY147" fmla="*/ 5265019 h 6673742"/>
              <a:gd name="connsiteX148" fmla="*/ 0 w 5549133"/>
              <a:gd name="connsiteY148" fmla="*/ 5890661 h 6673742"/>
              <a:gd name="connsiteX149" fmla="*/ 0 w 5549133"/>
              <a:gd name="connsiteY149" fmla="*/ 6073541 h 6673742"/>
              <a:gd name="connsiteX150" fmla="*/ 1029904 w 5549133"/>
              <a:gd name="connsiteY150" fmla="*/ 6217920 h 6673742"/>
              <a:gd name="connsiteX151" fmla="*/ 1078030 w 5549133"/>
              <a:gd name="connsiteY15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531921 w 5549133"/>
              <a:gd name="connsiteY115" fmla="*/ 1296878 h 6673742"/>
              <a:gd name="connsiteX116" fmla="*/ 3472389 w 5549133"/>
              <a:gd name="connsiteY116" fmla="*/ 1296878 h 6673742"/>
              <a:gd name="connsiteX117" fmla="*/ 3472389 w 5549133"/>
              <a:gd name="connsiteY117" fmla="*/ 1344503 h 6673742"/>
              <a:gd name="connsiteX118" fmla="*/ 3450958 w 5549133"/>
              <a:gd name="connsiteY118" fmla="*/ 1370697 h 6673742"/>
              <a:gd name="connsiteX119" fmla="*/ 3474771 w 5549133"/>
              <a:gd name="connsiteY119" fmla="*/ 1420703 h 6673742"/>
              <a:gd name="connsiteX120" fmla="*/ 3455721 w 5549133"/>
              <a:gd name="connsiteY120" fmla="*/ 1487378 h 6673742"/>
              <a:gd name="connsiteX121" fmla="*/ 3508108 w 5549133"/>
              <a:gd name="connsiteY121" fmla="*/ 1637397 h 6673742"/>
              <a:gd name="connsiteX122" fmla="*/ 3470008 w 5549133"/>
              <a:gd name="connsiteY122" fmla="*/ 1751697 h 6673742"/>
              <a:gd name="connsiteX123" fmla="*/ 3470008 w 5549133"/>
              <a:gd name="connsiteY123" fmla="*/ 1796941 h 6673742"/>
              <a:gd name="connsiteX124" fmla="*/ 3341421 w 5549133"/>
              <a:gd name="connsiteY124" fmla="*/ 1796941 h 6673742"/>
              <a:gd name="connsiteX125" fmla="*/ 3246171 w 5549133"/>
              <a:gd name="connsiteY125" fmla="*/ 1725503 h 6673742"/>
              <a:gd name="connsiteX126" fmla="*/ 3122346 w 5549133"/>
              <a:gd name="connsiteY126" fmla="*/ 1758841 h 6673742"/>
              <a:gd name="connsiteX127" fmla="*/ 3084246 w 5549133"/>
              <a:gd name="connsiteY127" fmla="*/ 1706453 h 6673742"/>
              <a:gd name="connsiteX128" fmla="*/ 2979471 w 5549133"/>
              <a:gd name="connsiteY128" fmla="*/ 1606441 h 6673742"/>
              <a:gd name="connsiteX129" fmla="*/ 2910414 w 5549133"/>
              <a:gd name="connsiteY129" fmla="*/ 1661210 h 6673742"/>
              <a:gd name="connsiteX130" fmla="*/ 2860408 w 5549133"/>
              <a:gd name="connsiteY130" fmla="*/ 1692166 h 6673742"/>
              <a:gd name="connsiteX131" fmla="*/ 2900889 w 5549133"/>
              <a:gd name="connsiteY131" fmla="*/ 1737410 h 6673742"/>
              <a:gd name="connsiteX132" fmla="*/ 2877077 w 5549133"/>
              <a:gd name="connsiteY132" fmla="*/ 1818372 h 6673742"/>
              <a:gd name="connsiteX133" fmla="*/ 2877077 w 5549133"/>
              <a:gd name="connsiteY133" fmla="*/ 1868378 h 6673742"/>
              <a:gd name="connsiteX134" fmla="*/ 2793733 w 5549133"/>
              <a:gd name="connsiteY134" fmla="*/ 1870760 h 6673742"/>
              <a:gd name="connsiteX135" fmla="*/ 2710389 w 5549133"/>
              <a:gd name="connsiteY135" fmla="*/ 1925528 h 6673742"/>
              <a:gd name="connsiteX136" fmla="*/ 2637322 w 5549133"/>
              <a:gd name="connsiteY136" fmla="*/ 1915428 h 6673742"/>
              <a:gd name="connsiteX137" fmla="*/ 1876927 w 5549133"/>
              <a:gd name="connsiteY137" fmla="*/ 1251285 h 6673742"/>
              <a:gd name="connsiteX138" fmla="*/ 1164657 w 5549133"/>
              <a:gd name="connsiteY138" fmla="*/ 2156059 h 6673742"/>
              <a:gd name="connsiteX139" fmla="*/ 1039529 w 5549133"/>
              <a:gd name="connsiteY139" fmla="*/ 2300438 h 6673742"/>
              <a:gd name="connsiteX140" fmla="*/ 1183908 w 5549133"/>
              <a:gd name="connsiteY140" fmla="*/ 2695074 h 6673742"/>
              <a:gd name="connsiteX141" fmla="*/ 741146 w 5549133"/>
              <a:gd name="connsiteY141" fmla="*/ 3128211 h 6673742"/>
              <a:gd name="connsiteX142" fmla="*/ 808522 w 5549133"/>
              <a:gd name="connsiteY142" fmla="*/ 3234089 h 6673742"/>
              <a:gd name="connsiteX143" fmla="*/ 1078030 w 5549133"/>
              <a:gd name="connsiteY143" fmla="*/ 3724977 h 6673742"/>
              <a:gd name="connsiteX144" fmla="*/ 1068405 w 5549133"/>
              <a:gd name="connsiteY144" fmla="*/ 3850106 h 6673742"/>
              <a:gd name="connsiteX145" fmla="*/ 1097280 w 5549133"/>
              <a:gd name="connsiteY145" fmla="*/ 4186990 h 6673742"/>
              <a:gd name="connsiteX146" fmla="*/ 885525 w 5549133"/>
              <a:gd name="connsiteY146" fmla="*/ 4812632 h 6673742"/>
              <a:gd name="connsiteX147" fmla="*/ 1203158 w 5549133"/>
              <a:gd name="connsiteY147" fmla="*/ 5207268 h 6673742"/>
              <a:gd name="connsiteX148" fmla="*/ 1174282 w 5549133"/>
              <a:gd name="connsiteY148" fmla="*/ 5265019 h 6673742"/>
              <a:gd name="connsiteX149" fmla="*/ 0 w 5549133"/>
              <a:gd name="connsiteY149" fmla="*/ 5890661 h 6673742"/>
              <a:gd name="connsiteX150" fmla="*/ 0 w 5549133"/>
              <a:gd name="connsiteY150" fmla="*/ 6073541 h 6673742"/>
              <a:gd name="connsiteX151" fmla="*/ 1029904 w 5549133"/>
              <a:gd name="connsiteY151" fmla="*/ 6217920 h 6673742"/>
              <a:gd name="connsiteX152" fmla="*/ 1078030 w 5549133"/>
              <a:gd name="connsiteY15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1876927 w 5549133"/>
              <a:gd name="connsiteY138" fmla="*/ 1251285 h 6673742"/>
              <a:gd name="connsiteX139" fmla="*/ 1164657 w 5549133"/>
              <a:gd name="connsiteY139" fmla="*/ 2156059 h 6673742"/>
              <a:gd name="connsiteX140" fmla="*/ 1039529 w 5549133"/>
              <a:gd name="connsiteY140" fmla="*/ 2300438 h 6673742"/>
              <a:gd name="connsiteX141" fmla="*/ 1183908 w 5549133"/>
              <a:gd name="connsiteY141" fmla="*/ 2695074 h 6673742"/>
              <a:gd name="connsiteX142" fmla="*/ 741146 w 5549133"/>
              <a:gd name="connsiteY142" fmla="*/ 3128211 h 6673742"/>
              <a:gd name="connsiteX143" fmla="*/ 808522 w 5549133"/>
              <a:gd name="connsiteY143" fmla="*/ 3234089 h 6673742"/>
              <a:gd name="connsiteX144" fmla="*/ 1078030 w 5549133"/>
              <a:gd name="connsiteY144" fmla="*/ 3724977 h 6673742"/>
              <a:gd name="connsiteX145" fmla="*/ 1068405 w 5549133"/>
              <a:gd name="connsiteY145" fmla="*/ 3850106 h 6673742"/>
              <a:gd name="connsiteX146" fmla="*/ 1097280 w 5549133"/>
              <a:gd name="connsiteY146" fmla="*/ 4186990 h 6673742"/>
              <a:gd name="connsiteX147" fmla="*/ 885525 w 5549133"/>
              <a:gd name="connsiteY147" fmla="*/ 4812632 h 6673742"/>
              <a:gd name="connsiteX148" fmla="*/ 1203158 w 5549133"/>
              <a:gd name="connsiteY148" fmla="*/ 5207268 h 6673742"/>
              <a:gd name="connsiteX149" fmla="*/ 1174282 w 5549133"/>
              <a:gd name="connsiteY149" fmla="*/ 5265019 h 6673742"/>
              <a:gd name="connsiteX150" fmla="*/ 0 w 5549133"/>
              <a:gd name="connsiteY150" fmla="*/ 5890661 h 6673742"/>
              <a:gd name="connsiteX151" fmla="*/ 0 w 5549133"/>
              <a:gd name="connsiteY151" fmla="*/ 6073541 h 6673742"/>
              <a:gd name="connsiteX152" fmla="*/ 1029904 w 5549133"/>
              <a:gd name="connsiteY152" fmla="*/ 6217920 h 6673742"/>
              <a:gd name="connsiteX153" fmla="*/ 1078030 w 5549133"/>
              <a:gd name="connsiteY15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1876927 w 5549133"/>
              <a:gd name="connsiteY139" fmla="*/ 1251285 h 6673742"/>
              <a:gd name="connsiteX140" fmla="*/ 1164657 w 5549133"/>
              <a:gd name="connsiteY140" fmla="*/ 2156059 h 6673742"/>
              <a:gd name="connsiteX141" fmla="*/ 1039529 w 5549133"/>
              <a:gd name="connsiteY141" fmla="*/ 2300438 h 6673742"/>
              <a:gd name="connsiteX142" fmla="*/ 1183908 w 5549133"/>
              <a:gd name="connsiteY142" fmla="*/ 2695074 h 6673742"/>
              <a:gd name="connsiteX143" fmla="*/ 741146 w 5549133"/>
              <a:gd name="connsiteY143" fmla="*/ 3128211 h 6673742"/>
              <a:gd name="connsiteX144" fmla="*/ 808522 w 5549133"/>
              <a:gd name="connsiteY144" fmla="*/ 3234089 h 6673742"/>
              <a:gd name="connsiteX145" fmla="*/ 1078030 w 5549133"/>
              <a:gd name="connsiteY145" fmla="*/ 3724977 h 6673742"/>
              <a:gd name="connsiteX146" fmla="*/ 1068405 w 5549133"/>
              <a:gd name="connsiteY146" fmla="*/ 3850106 h 6673742"/>
              <a:gd name="connsiteX147" fmla="*/ 1097280 w 5549133"/>
              <a:gd name="connsiteY147" fmla="*/ 4186990 h 6673742"/>
              <a:gd name="connsiteX148" fmla="*/ 885525 w 5549133"/>
              <a:gd name="connsiteY148" fmla="*/ 4812632 h 6673742"/>
              <a:gd name="connsiteX149" fmla="*/ 1203158 w 5549133"/>
              <a:gd name="connsiteY149" fmla="*/ 5207268 h 6673742"/>
              <a:gd name="connsiteX150" fmla="*/ 1174282 w 5549133"/>
              <a:gd name="connsiteY150" fmla="*/ 5265019 h 6673742"/>
              <a:gd name="connsiteX151" fmla="*/ 0 w 5549133"/>
              <a:gd name="connsiteY151" fmla="*/ 5890661 h 6673742"/>
              <a:gd name="connsiteX152" fmla="*/ 0 w 5549133"/>
              <a:gd name="connsiteY152" fmla="*/ 6073541 h 6673742"/>
              <a:gd name="connsiteX153" fmla="*/ 1029904 w 5549133"/>
              <a:gd name="connsiteY153" fmla="*/ 6217920 h 6673742"/>
              <a:gd name="connsiteX154" fmla="*/ 1078030 w 5549133"/>
              <a:gd name="connsiteY15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2176989 w 5549133"/>
              <a:gd name="connsiteY139" fmla="*/ 1073041 h 6673742"/>
              <a:gd name="connsiteX140" fmla="*/ 1876927 w 5549133"/>
              <a:gd name="connsiteY140" fmla="*/ 1251285 h 6673742"/>
              <a:gd name="connsiteX141" fmla="*/ 1164657 w 5549133"/>
              <a:gd name="connsiteY141" fmla="*/ 2156059 h 6673742"/>
              <a:gd name="connsiteX142" fmla="*/ 1039529 w 5549133"/>
              <a:gd name="connsiteY142" fmla="*/ 2300438 h 6673742"/>
              <a:gd name="connsiteX143" fmla="*/ 1183908 w 5549133"/>
              <a:gd name="connsiteY143" fmla="*/ 2695074 h 6673742"/>
              <a:gd name="connsiteX144" fmla="*/ 741146 w 5549133"/>
              <a:gd name="connsiteY144" fmla="*/ 3128211 h 6673742"/>
              <a:gd name="connsiteX145" fmla="*/ 808522 w 5549133"/>
              <a:gd name="connsiteY145" fmla="*/ 3234089 h 6673742"/>
              <a:gd name="connsiteX146" fmla="*/ 1078030 w 5549133"/>
              <a:gd name="connsiteY146" fmla="*/ 3724977 h 6673742"/>
              <a:gd name="connsiteX147" fmla="*/ 1068405 w 5549133"/>
              <a:gd name="connsiteY147" fmla="*/ 3850106 h 6673742"/>
              <a:gd name="connsiteX148" fmla="*/ 1097280 w 5549133"/>
              <a:gd name="connsiteY148" fmla="*/ 4186990 h 6673742"/>
              <a:gd name="connsiteX149" fmla="*/ 885525 w 5549133"/>
              <a:gd name="connsiteY149" fmla="*/ 4812632 h 6673742"/>
              <a:gd name="connsiteX150" fmla="*/ 1203158 w 5549133"/>
              <a:gd name="connsiteY150" fmla="*/ 5207268 h 6673742"/>
              <a:gd name="connsiteX151" fmla="*/ 1174282 w 5549133"/>
              <a:gd name="connsiteY151" fmla="*/ 5265019 h 6673742"/>
              <a:gd name="connsiteX152" fmla="*/ 0 w 5549133"/>
              <a:gd name="connsiteY152" fmla="*/ 5890661 h 6673742"/>
              <a:gd name="connsiteX153" fmla="*/ 0 w 5549133"/>
              <a:gd name="connsiteY153" fmla="*/ 6073541 h 6673742"/>
              <a:gd name="connsiteX154" fmla="*/ 1029904 w 5549133"/>
              <a:gd name="connsiteY154" fmla="*/ 6217920 h 6673742"/>
              <a:gd name="connsiteX155" fmla="*/ 1078030 w 5549133"/>
              <a:gd name="connsiteY15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46096 w 5549133"/>
              <a:gd name="connsiteY138" fmla="*/ 1473091 h 6673742"/>
              <a:gd name="connsiteX139" fmla="*/ 2486552 w 5549133"/>
              <a:gd name="connsiteY139" fmla="*/ 1177816 h 6673742"/>
              <a:gd name="connsiteX140" fmla="*/ 2176989 w 5549133"/>
              <a:gd name="connsiteY140" fmla="*/ 1073041 h 6673742"/>
              <a:gd name="connsiteX141" fmla="*/ 1876927 w 5549133"/>
              <a:gd name="connsiteY141" fmla="*/ 1251285 h 6673742"/>
              <a:gd name="connsiteX142" fmla="*/ 1164657 w 5549133"/>
              <a:gd name="connsiteY142" fmla="*/ 2156059 h 6673742"/>
              <a:gd name="connsiteX143" fmla="*/ 1039529 w 5549133"/>
              <a:gd name="connsiteY143" fmla="*/ 2300438 h 6673742"/>
              <a:gd name="connsiteX144" fmla="*/ 1183908 w 5549133"/>
              <a:gd name="connsiteY144" fmla="*/ 2695074 h 6673742"/>
              <a:gd name="connsiteX145" fmla="*/ 741146 w 5549133"/>
              <a:gd name="connsiteY145" fmla="*/ 3128211 h 6673742"/>
              <a:gd name="connsiteX146" fmla="*/ 808522 w 5549133"/>
              <a:gd name="connsiteY146" fmla="*/ 3234089 h 6673742"/>
              <a:gd name="connsiteX147" fmla="*/ 1078030 w 5549133"/>
              <a:gd name="connsiteY147" fmla="*/ 3724977 h 6673742"/>
              <a:gd name="connsiteX148" fmla="*/ 1068405 w 5549133"/>
              <a:gd name="connsiteY148" fmla="*/ 3850106 h 6673742"/>
              <a:gd name="connsiteX149" fmla="*/ 1097280 w 5549133"/>
              <a:gd name="connsiteY149" fmla="*/ 4186990 h 6673742"/>
              <a:gd name="connsiteX150" fmla="*/ 885525 w 5549133"/>
              <a:gd name="connsiteY150" fmla="*/ 4812632 h 6673742"/>
              <a:gd name="connsiteX151" fmla="*/ 1203158 w 5549133"/>
              <a:gd name="connsiteY151" fmla="*/ 5207268 h 6673742"/>
              <a:gd name="connsiteX152" fmla="*/ 1174282 w 5549133"/>
              <a:gd name="connsiteY152" fmla="*/ 5265019 h 6673742"/>
              <a:gd name="connsiteX153" fmla="*/ 0 w 5549133"/>
              <a:gd name="connsiteY153" fmla="*/ 5890661 h 6673742"/>
              <a:gd name="connsiteX154" fmla="*/ 0 w 5549133"/>
              <a:gd name="connsiteY154" fmla="*/ 6073541 h 6673742"/>
              <a:gd name="connsiteX155" fmla="*/ 1029904 w 5549133"/>
              <a:gd name="connsiteY155" fmla="*/ 6217920 h 6673742"/>
              <a:gd name="connsiteX156" fmla="*/ 1078030 w 5549133"/>
              <a:gd name="connsiteY15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46096 w 5549133"/>
              <a:gd name="connsiteY139" fmla="*/ 1473091 h 6673742"/>
              <a:gd name="connsiteX140" fmla="*/ 2486552 w 5549133"/>
              <a:gd name="connsiteY140" fmla="*/ 1177816 h 6673742"/>
              <a:gd name="connsiteX141" fmla="*/ 2176989 w 5549133"/>
              <a:gd name="connsiteY141" fmla="*/ 1073041 h 6673742"/>
              <a:gd name="connsiteX142" fmla="*/ 1876927 w 5549133"/>
              <a:gd name="connsiteY142" fmla="*/ 1251285 h 6673742"/>
              <a:gd name="connsiteX143" fmla="*/ 1164657 w 5549133"/>
              <a:gd name="connsiteY143" fmla="*/ 2156059 h 6673742"/>
              <a:gd name="connsiteX144" fmla="*/ 1039529 w 5549133"/>
              <a:gd name="connsiteY144" fmla="*/ 2300438 h 6673742"/>
              <a:gd name="connsiteX145" fmla="*/ 1183908 w 5549133"/>
              <a:gd name="connsiteY145" fmla="*/ 2695074 h 6673742"/>
              <a:gd name="connsiteX146" fmla="*/ 741146 w 5549133"/>
              <a:gd name="connsiteY146" fmla="*/ 3128211 h 6673742"/>
              <a:gd name="connsiteX147" fmla="*/ 808522 w 5549133"/>
              <a:gd name="connsiteY147" fmla="*/ 3234089 h 6673742"/>
              <a:gd name="connsiteX148" fmla="*/ 1078030 w 5549133"/>
              <a:gd name="connsiteY148" fmla="*/ 3724977 h 6673742"/>
              <a:gd name="connsiteX149" fmla="*/ 1068405 w 5549133"/>
              <a:gd name="connsiteY149" fmla="*/ 3850106 h 6673742"/>
              <a:gd name="connsiteX150" fmla="*/ 1097280 w 5549133"/>
              <a:gd name="connsiteY150" fmla="*/ 4186990 h 6673742"/>
              <a:gd name="connsiteX151" fmla="*/ 885525 w 5549133"/>
              <a:gd name="connsiteY151" fmla="*/ 4812632 h 6673742"/>
              <a:gd name="connsiteX152" fmla="*/ 1203158 w 5549133"/>
              <a:gd name="connsiteY152" fmla="*/ 5207268 h 6673742"/>
              <a:gd name="connsiteX153" fmla="*/ 1174282 w 5549133"/>
              <a:gd name="connsiteY153" fmla="*/ 5265019 h 6673742"/>
              <a:gd name="connsiteX154" fmla="*/ 0 w 5549133"/>
              <a:gd name="connsiteY154" fmla="*/ 5890661 h 6673742"/>
              <a:gd name="connsiteX155" fmla="*/ 0 w 5549133"/>
              <a:gd name="connsiteY155" fmla="*/ 6073541 h 6673742"/>
              <a:gd name="connsiteX156" fmla="*/ 1029904 w 5549133"/>
              <a:gd name="connsiteY156" fmla="*/ 6217920 h 6673742"/>
              <a:gd name="connsiteX157" fmla="*/ 1078030 w 5549133"/>
              <a:gd name="connsiteY15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53239 w 5549133"/>
              <a:gd name="connsiteY139" fmla="*/ 1637397 h 6673742"/>
              <a:gd name="connsiteX140" fmla="*/ 2646096 w 5549133"/>
              <a:gd name="connsiteY140" fmla="*/ 1473091 h 6673742"/>
              <a:gd name="connsiteX141" fmla="*/ 2486552 w 5549133"/>
              <a:gd name="connsiteY141" fmla="*/ 1177816 h 6673742"/>
              <a:gd name="connsiteX142" fmla="*/ 2176989 w 5549133"/>
              <a:gd name="connsiteY142" fmla="*/ 1073041 h 6673742"/>
              <a:gd name="connsiteX143" fmla="*/ 1876927 w 5549133"/>
              <a:gd name="connsiteY143" fmla="*/ 1251285 h 6673742"/>
              <a:gd name="connsiteX144" fmla="*/ 1164657 w 5549133"/>
              <a:gd name="connsiteY144" fmla="*/ 2156059 h 6673742"/>
              <a:gd name="connsiteX145" fmla="*/ 1039529 w 5549133"/>
              <a:gd name="connsiteY145" fmla="*/ 2300438 h 6673742"/>
              <a:gd name="connsiteX146" fmla="*/ 1183908 w 5549133"/>
              <a:gd name="connsiteY146" fmla="*/ 2695074 h 6673742"/>
              <a:gd name="connsiteX147" fmla="*/ 741146 w 5549133"/>
              <a:gd name="connsiteY147" fmla="*/ 3128211 h 6673742"/>
              <a:gd name="connsiteX148" fmla="*/ 808522 w 5549133"/>
              <a:gd name="connsiteY148" fmla="*/ 3234089 h 6673742"/>
              <a:gd name="connsiteX149" fmla="*/ 1078030 w 5549133"/>
              <a:gd name="connsiteY149" fmla="*/ 3724977 h 6673742"/>
              <a:gd name="connsiteX150" fmla="*/ 1068405 w 5549133"/>
              <a:gd name="connsiteY150" fmla="*/ 3850106 h 6673742"/>
              <a:gd name="connsiteX151" fmla="*/ 1097280 w 5549133"/>
              <a:gd name="connsiteY151" fmla="*/ 4186990 h 6673742"/>
              <a:gd name="connsiteX152" fmla="*/ 885525 w 5549133"/>
              <a:gd name="connsiteY152" fmla="*/ 4812632 h 6673742"/>
              <a:gd name="connsiteX153" fmla="*/ 1203158 w 5549133"/>
              <a:gd name="connsiteY153" fmla="*/ 5207268 h 6673742"/>
              <a:gd name="connsiteX154" fmla="*/ 1174282 w 5549133"/>
              <a:gd name="connsiteY154" fmla="*/ 5265019 h 6673742"/>
              <a:gd name="connsiteX155" fmla="*/ 0 w 5549133"/>
              <a:gd name="connsiteY155" fmla="*/ 5890661 h 6673742"/>
              <a:gd name="connsiteX156" fmla="*/ 0 w 5549133"/>
              <a:gd name="connsiteY156" fmla="*/ 6073541 h 6673742"/>
              <a:gd name="connsiteX157" fmla="*/ 1029904 w 5549133"/>
              <a:gd name="connsiteY157" fmla="*/ 6217920 h 6673742"/>
              <a:gd name="connsiteX158" fmla="*/ 1078030 w 5549133"/>
              <a:gd name="connsiteY15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591327 w 5549133"/>
              <a:gd name="connsiteY139" fmla="*/ 1685022 h 6673742"/>
              <a:gd name="connsiteX140" fmla="*/ 2653239 w 5549133"/>
              <a:gd name="connsiteY140" fmla="*/ 1637397 h 6673742"/>
              <a:gd name="connsiteX141" fmla="*/ 2646096 w 5549133"/>
              <a:gd name="connsiteY141" fmla="*/ 1473091 h 6673742"/>
              <a:gd name="connsiteX142" fmla="*/ 2486552 w 5549133"/>
              <a:gd name="connsiteY142" fmla="*/ 1177816 h 6673742"/>
              <a:gd name="connsiteX143" fmla="*/ 2176989 w 5549133"/>
              <a:gd name="connsiteY143" fmla="*/ 1073041 h 6673742"/>
              <a:gd name="connsiteX144" fmla="*/ 1876927 w 5549133"/>
              <a:gd name="connsiteY144" fmla="*/ 1251285 h 6673742"/>
              <a:gd name="connsiteX145" fmla="*/ 1164657 w 5549133"/>
              <a:gd name="connsiteY145" fmla="*/ 2156059 h 6673742"/>
              <a:gd name="connsiteX146" fmla="*/ 1039529 w 5549133"/>
              <a:gd name="connsiteY146" fmla="*/ 2300438 h 6673742"/>
              <a:gd name="connsiteX147" fmla="*/ 1183908 w 5549133"/>
              <a:gd name="connsiteY147" fmla="*/ 2695074 h 6673742"/>
              <a:gd name="connsiteX148" fmla="*/ 741146 w 5549133"/>
              <a:gd name="connsiteY148" fmla="*/ 3128211 h 6673742"/>
              <a:gd name="connsiteX149" fmla="*/ 808522 w 5549133"/>
              <a:gd name="connsiteY149" fmla="*/ 3234089 h 6673742"/>
              <a:gd name="connsiteX150" fmla="*/ 1078030 w 5549133"/>
              <a:gd name="connsiteY150" fmla="*/ 3724977 h 6673742"/>
              <a:gd name="connsiteX151" fmla="*/ 1068405 w 5549133"/>
              <a:gd name="connsiteY151" fmla="*/ 3850106 h 6673742"/>
              <a:gd name="connsiteX152" fmla="*/ 1097280 w 5549133"/>
              <a:gd name="connsiteY152" fmla="*/ 4186990 h 6673742"/>
              <a:gd name="connsiteX153" fmla="*/ 885525 w 5549133"/>
              <a:gd name="connsiteY153" fmla="*/ 4812632 h 6673742"/>
              <a:gd name="connsiteX154" fmla="*/ 1203158 w 5549133"/>
              <a:gd name="connsiteY154" fmla="*/ 5207268 h 6673742"/>
              <a:gd name="connsiteX155" fmla="*/ 1174282 w 5549133"/>
              <a:gd name="connsiteY155" fmla="*/ 5265019 h 6673742"/>
              <a:gd name="connsiteX156" fmla="*/ 0 w 5549133"/>
              <a:gd name="connsiteY156" fmla="*/ 5890661 h 6673742"/>
              <a:gd name="connsiteX157" fmla="*/ 0 w 5549133"/>
              <a:gd name="connsiteY157" fmla="*/ 6073541 h 6673742"/>
              <a:gd name="connsiteX158" fmla="*/ 1029904 w 5549133"/>
              <a:gd name="connsiteY158" fmla="*/ 6217920 h 6673742"/>
              <a:gd name="connsiteX159" fmla="*/ 1078030 w 5549133"/>
              <a:gd name="connsiteY15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176989 w 5549133"/>
              <a:gd name="connsiteY145" fmla="*/ 1073041 h 6673742"/>
              <a:gd name="connsiteX146" fmla="*/ 1876927 w 5549133"/>
              <a:gd name="connsiteY146" fmla="*/ 1251285 h 6673742"/>
              <a:gd name="connsiteX147" fmla="*/ 1164657 w 5549133"/>
              <a:gd name="connsiteY147" fmla="*/ 2156059 h 6673742"/>
              <a:gd name="connsiteX148" fmla="*/ 1039529 w 5549133"/>
              <a:gd name="connsiteY148" fmla="*/ 2300438 h 6673742"/>
              <a:gd name="connsiteX149" fmla="*/ 1183908 w 5549133"/>
              <a:gd name="connsiteY149" fmla="*/ 2695074 h 6673742"/>
              <a:gd name="connsiteX150" fmla="*/ 741146 w 5549133"/>
              <a:gd name="connsiteY150" fmla="*/ 3128211 h 6673742"/>
              <a:gd name="connsiteX151" fmla="*/ 808522 w 5549133"/>
              <a:gd name="connsiteY151" fmla="*/ 3234089 h 6673742"/>
              <a:gd name="connsiteX152" fmla="*/ 1078030 w 5549133"/>
              <a:gd name="connsiteY152" fmla="*/ 3724977 h 6673742"/>
              <a:gd name="connsiteX153" fmla="*/ 1068405 w 5549133"/>
              <a:gd name="connsiteY153" fmla="*/ 3850106 h 6673742"/>
              <a:gd name="connsiteX154" fmla="*/ 1097280 w 5549133"/>
              <a:gd name="connsiteY154" fmla="*/ 4186990 h 6673742"/>
              <a:gd name="connsiteX155" fmla="*/ 885525 w 5549133"/>
              <a:gd name="connsiteY155" fmla="*/ 4812632 h 6673742"/>
              <a:gd name="connsiteX156" fmla="*/ 1203158 w 5549133"/>
              <a:gd name="connsiteY156" fmla="*/ 5207268 h 6673742"/>
              <a:gd name="connsiteX157" fmla="*/ 1174282 w 5549133"/>
              <a:gd name="connsiteY157" fmla="*/ 5265019 h 6673742"/>
              <a:gd name="connsiteX158" fmla="*/ 0 w 5549133"/>
              <a:gd name="connsiteY158" fmla="*/ 5890661 h 6673742"/>
              <a:gd name="connsiteX159" fmla="*/ 0 w 5549133"/>
              <a:gd name="connsiteY159" fmla="*/ 6073541 h 6673742"/>
              <a:gd name="connsiteX160" fmla="*/ 1029904 w 5549133"/>
              <a:gd name="connsiteY160" fmla="*/ 6217920 h 6673742"/>
              <a:gd name="connsiteX161" fmla="*/ 1078030 w 5549133"/>
              <a:gd name="connsiteY16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312721 w 5549133"/>
              <a:gd name="connsiteY145" fmla="*/ 1168291 h 6673742"/>
              <a:gd name="connsiteX146" fmla="*/ 2176989 w 5549133"/>
              <a:gd name="connsiteY146" fmla="*/ 1073041 h 6673742"/>
              <a:gd name="connsiteX147" fmla="*/ 1876927 w 5549133"/>
              <a:gd name="connsiteY147" fmla="*/ 1251285 h 6673742"/>
              <a:gd name="connsiteX148" fmla="*/ 1164657 w 5549133"/>
              <a:gd name="connsiteY148" fmla="*/ 2156059 h 6673742"/>
              <a:gd name="connsiteX149" fmla="*/ 1039529 w 5549133"/>
              <a:gd name="connsiteY149" fmla="*/ 2300438 h 6673742"/>
              <a:gd name="connsiteX150" fmla="*/ 1183908 w 5549133"/>
              <a:gd name="connsiteY150" fmla="*/ 2695074 h 6673742"/>
              <a:gd name="connsiteX151" fmla="*/ 741146 w 5549133"/>
              <a:gd name="connsiteY151" fmla="*/ 3128211 h 6673742"/>
              <a:gd name="connsiteX152" fmla="*/ 808522 w 5549133"/>
              <a:gd name="connsiteY152" fmla="*/ 3234089 h 6673742"/>
              <a:gd name="connsiteX153" fmla="*/ 1078030 w 5549133"/>
              <a:gd name="connsiteY153" fmla="*/ 3724977 h 6673742"/>
              <a:gd name="connsiteX154" fmla="*/ 1068405 w 5549133"/>
              <a:gd name="connsiteY154" fmla="*/ 3850106 h 6673742"/>
              <a:gd name="connsiteX155" fmla="*/ 1097280 w 5549133"/>
              <a:gd name="connsiteY155" fmla="*/ 4186990 h 6673742"/>
              <a:gd name="connsiteX156" fmla="*/ 885525 w 5549133"/>
              <a:gd name="connsiteY156" fmla="*/ 4812632 h 6673742"/>
              <a:gd name="connsiteX157" fmla="*/ 1203158 w 5549133"/>
              <a:gd name="connsiteY157" fmla="*/ 5207268 h 6673742"/>
              <a:gd name="connsiteX158" fmla="*/ 1174282 w 5549133"/>
              <a:gd name="connsiteY158" fmla="*/ 5265019 h 6673742"/>
              <a:gd name="connsiteX159" fmla="*/ 0 w 5549133"/>
              <a:gd name="connsiteY159" fmla="*/ 5890661 h 6673742"/>
              <a:gd name="connsiteX160" fmla="*/ 0 w 5549133"/>
              <a:gd name="connsiteY160" fmla="*/ 6073541 h 6673742"/>
              <a:gd name="connsiteX161" fmla="*/ 1029904 w 5549133"/>
              <a:gd name="connsiteY161" fmla="*/ 6217920 h 6673742"/>
              <a:gd name="connsiteX162" fmla="*/ 1078030 w 5549133"/>
              <a:gd name="connsiteY16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176989 w 5549133"/>
              <a:gd name="connsiteY147" fmla="*/ 1073041 h 6673742"/>
              <a:gd name="connsiteX148" fmla="*/ 1876927 w 5549133"/>
              <a:gd name="connsiteY148" fmla="*/ 1251285 h 6673742"/>
              <a:gd name="connsiteX149" fmla="*/ 1164657 w 5549133"/>
              <a:gd name="connsiteY149" fmla="*/ 2156059 h 6673742"/>
              <a:gd name="connsiteX150" fmla="*/ 1039529 w 5549133"/>
              <a:gd name="connsiteY150" fmla="*/ 2300438 h 6673742"/>
              <a:gd name="connsiteX151" fmla="*/ 1183908 w 5549133"/>
              <a:gd name="connsiteY151" fmla="*/ 2695074 h 6673742"/>
              <a:gd name="connsiteX152" fmla="*/ 741146 w 5549133"/>
              <a:gd name="connsiteY152" fmla="*/ 3128211 h 6673742"/>
              <a:gd name="connsiteX153" fmla="*/ 808522 w 5549133"/>
              <a:gd name="connsiteY153" fmla="*/ 3234089 h 6673742"/>
              <a:gd name="connsiteX154" fmla="*/ 1078030 w 5549133"/>
              <a:gd name="connsiteY154" fmla="*/ 3724977 h 6673742"/>
              <a:gd name="connsiteX155" fmla="*/ 1068405 w 5549133"/>
              <a:gd name="connsiteY155" fmla="*/ 3850106 h 6673742"/>
              <a:gd name="connsiteX156" fmla="*/ 1097280 w 5549133"/>
              <a:gd name="connsiteY156" fmla="*/ 4186990 h 6673742"/>
              <a:gd name="connsiteX157" fmla="*/ 885525 w 5549133"/>
              <a:gd name="connsiteY157" fmla="*/ 4812632 h 6673742"/>
              <a:gd name="connsiteX158" fmla="*/ 1203158 w 5549133"/>
              <a:gd name="connsiteY158" fmla="*/ 5207268 h 6673742"/>
              <a:gd name="connsiteX159" fmla="*/ 1174282 w 5549133"/>
              <a:gd name="connsiteY159" fmla="*/ 5265019 h 6673742"/>
              <a:gd name="connsiteX160" fmla="*/ 0 w 5549133"/>
              <a:gd name="connsiteY160" fmla="*/ 5890661 h 6673742"/>
              <a:gd name="connsiteX161" fmla="*/ 0 w 5549133"/>
              <a:gd name="connsiteY161" fmla="*/ 6073541 h 6673742"/>
              <a:gd name="connsiteX162" fmla="*/ 1029904 w 5549133"/>
              <a:gd name="connsiteY162" fmla="*/ 6217920 h 6673742"/>
              <a:gd name="connsiteX163" fmla="*/ 1078030 w 5549133"/>
              <a:gd name="connsiteY16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876927 w 5549133"/>
              <a:gd name="connsiteY149" fmla="*/ 1251285 h 6673742"/>
              <a:gd name="connsiteX150" fmla="*/ 1164657 w 5549133"/>
              <a:gd name="connsiteY150" fmla="*/ 2156059 h 6673742"/>
              <a:gd name="connsiteX151" fmla="*/ 1039529 w 5549133"/>
              <a:gd name="connsiteY151" fmla="*/ 2300438 h 6673742"/>
              <a:gd name="connsiteX152" fmla="*/ 1183908 w 5549133"/>
              <a:gd name="connsiteY152" fmla="*/ 2695074 h 6673742"/>
              <a:gd name="connsiteX153" fmla="*/ 741146 w 5549133"/>
              <a:gd name="connsiteY153" fmla="*/ 3128211 h 6673742"/>
              <a:gd name="connsiteX154" fmla="*/ 808522 w 5549133"/>
              <a:gd name="connsiteY154" fmla="*/ 3234089 h 6673742"/>
              <a:gd name="connsiteX155" fmla="*/ 1078030 w 5549133"/>
              <a:gd name="connsiteY155" fmla="*/ 3724977 h 6673742"/>
              <a:gd name="connsiteX156" fmla="*/ 1068405 w 5549133"/>
              <a:gd name="connsiteY156" fmla="*/ 3850106 h 6673742"/>
              <a:gd name="connsiteX157" fmla="*/ 1097280 w 5549133"/>
              <a:gd name="connsiteY157" fmla="*/ 4186990 h 6673742"/>
              <a:gd name="connsiteX158" fmla="*/ 885525 w 5549133"/>
              <a:gd name="connsiteY158" fmla="*/ 4812632 h 6673742"/>
              <a:gd name="connsiteX159" fmla="*/ 1203158 w 5549133"/>
              <a:gd name="connsiteY159" fmla="*/ 5207268 h 6673742"/>
              <a:gd name="connsiteX160" fmla="*/ 1174282 w 5549133"/>
              <a:gd name="connsiteY160" fmla="*/ 5265019 h 6673742"/>
              <a:gd name="connsiteX161" fmla="*/ 0 w 5549133"/>
              <a:gd name="connsiteY161" fmla="*/ 5890661 h 6673742"/>
              <a:gd name="connsiteX162" fmla="*/ 0 w 5549133"/>
              <a:gd name="connsiteY162" fmla="*/ 6073541 h 6673742"/>
              <a:gd name="connsiteX163" fmla="*/ 1029904 w 5549133"/>
              <a:gd name="connsiteY163" fmla="*/ 6217920 h 6673742"/>
              <a:gd name="connsiteX164" fmla="*/ 1078030 w 5549133"/>
              <a:gd name="connsiteY16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955533 w 5549133"/>
              <a:gd name="connsiteY149" fmla="*/ 1296878 h 6673742"/>
              <a:gd name="connsiteX150" fmla="*/ 1876927 w 5549133"/>
              <a:gd name="connsiteY150" fmla="*/ 1251285 h 6673742"/>
              <a:gd name="connsiteX151" fmla="*/ 1164657 w 5549133"/>
              <a:gd name="connsiteY151" fmla="*/ 2156059 h 6673742"/>
              <a:gd name="connsiteX152" fmla="*/ 1039529 w 5549133"/>
              <a:gd name="connsiteY152" fmla="*/ 2300438 h 6673742"/>
              <a:gd name="connsiteX153" fmla="*/ 1183908 w 5549133"/>
              <a:gd name="connsiteY153" fmla="*/ 2695074 h 6673742"/>
              <a:gd name="connsiteX154" fmla="*/ 741146 w 5549133"/>
              <a:gd name="connsiteY154" fmla="*/ 3128211 h 6673742"/>
              <a:gd name="connsiteX155" fmla="*/ 808522 w 5549133"/>
              <a:gd name="connsiteY155" fmla="*/ 3234089 h 6673742"/>
              <a:gd name="connsiteX156" fmla="*/ 1078030 w 5549133"/>
              <a:gd name="connsiteY156" fmla="*/ 3724977 h 6673742"/>
              <a:gd name="connsiteX157" fmla="*/ 1068405 w 5549133"/>
              <a:gd name="connsiteY157" fmla="*/ 3850106 h 6673742"/>
              <a:gd name="connsiteX158" fmla="*/ 1097280 w 5549133"/>
              <a:gd name="connsiteY158" fmla="*/ 4186990 h 6673742"/>
              <a:gd name="connsiteX159" fmla="*/ 885525 w 5549133"/>
              <a:gd name="connsiteY159" fmla="*/ 4812632 h 6673742"/>
              <a:gd name="connsiteX160" fmla="*/ 1203158 w 5549133"/>
              <a:gd name="connsiteY160" fmla="*/ 5207268 h 6673742"/>
              <a:gd name="connsiteX161" fmla="*/ 1174282 w 5549133"/>
              <a:gd name="connsiteY161" fmla="*/ 5265019 h 6673742"/>
              <a:gd name="connsiteX162" fmla="*/ 0 w 5549133"/>
              <a:gd name="connsiteY162" fmla="*/ 5890661 h 6673742"/>
              <a:gd name="connsiteX163" fmla="*/ 0 w 5549133"/>
              <a:gd name="connsiteY163" fmla="*/ 6073541 h 6673742"/>
              <a:gd name="connsiteX164" fmla="*/ 1029904 w 5549133"/>
              <a:gd name="connsiteY164" fmla="*/ 6217920 h 6673742"/>
              <a:gd name="connsiteX165" fmla="*/ 1078030 w 5549133"/>
              <a:gd name="connsiteY16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1955533 w 5549133"/>
              <a:gd name="connsiteY150" fmla="*/ 1296878 h 6673742"/>
              <a:gd name="connsiteX151" fmla="*/ 1876927 w 5549133"/>
              <a:gd name="connsiteY151" fmla="*/ 1251285 h 6673742"/>
              <a:gd name="connsiteX152" fmla="*/ 1164657 w 5549133"/>
              <a:gd name="connsiteY152" fmla="*/ 2156059 h 6673742"/>
              <a:gd name="connsiteX153" fmla="*/ 1039529 w 5549133"/>
              <a:gd name="connsiteY153" fmla="*/ 2300438 h 6673742"/>
              <a:gd name="connsiteX154" fmla="*/ 1183908 w 5549133"/>
              <a:gd name="connsiteY154" fmla="*/ 2695074 h 6673742"/>
              <a:gd name="connsiteX155" fmla="*/ 741146 w 5549133"/>
              <a:gd name="connsiteY155" fmla="*/ 3128211 h 6673742"/>
              <a:gd name="connsiteX156" fmla="*/ 808522 w 5549133"/>
              <a:gd name="connsiteY156" fmla="*/ 3234089 h 6673742"/>
              <a:gd name="connsiteX157" fmla="*/ 1078030 w 5549133"/>
              <a:gd name="connsiteY157" fmla="*/ 3724977 h 6673742"/>
              <a:gd name="connsiteX158" fmla="*/ 1068405 w 5549133"/>
              <a:gd name="connsiteY158" fmla="*/ 3850106 h 6673742"/>
              <a:gd name="connsiteX159" fmla="*/ 1097280 w 5549133"/>
              <a:gd name="connsiteY159" fmla="*/ 4186990 h 6673742"/>
              <a:gd name="connsiteX160" fmla="*/ 885525 w 5549133"/>
              <a:gd name="connsiteY160" fmla="*/ 4812632 h 6673742"/>
              <a:gd name="connsiteX161" fmla="*/ 1203158 w 5549133"/>
              <a:gd name="connsiteY161" fmla="*/ 5207268 h 6673742"/>
              <a:gd name="connsiteX162" fmla="*/ 1174282 w 5549133"/>
              <a:gd name="connsiteY162" fmla="*/ 5265019 h 6673742"/>
              <a:gd name="connsiteX163" fmla="*/ 0 w 5549133"/>
              <a:gd name="connsiteY163" fmla="*/ 5890661 h 6673742"/>
              <a:gd name="connsiteX164" fmla="*/ 0 w 5549133"/>
              <a:gd name="connsiteY164" fmla="*/ 6073541 h 6673742"/>
              <a:gd name="connsiteX165" fmla="*/ 1029904 w 5549133"/>
              <a:gd name="connsiteY165" fmla="*/ 6217920 h 6673742"/>
              <a:gd name="connsiteX166" fmla="*/ 1078030 w 5549133"/>
              <a:gd name="connsiteY16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164657 w 5549133"/>
              <a:gd name="connsiteY153" fmla="*/ 2156059 h 6673742"/>
              <a:gd name="connsiteX154" fmla="*/ 1039529 w 5549133"/>
              <a:gd name="connsiteY154" fmla="*/ 2300438 h 6673742"/>
              <a:gd name="connsiteX155" fmla="*/ 1183908 w 5549133"/>
              <a:gd name="connsiteY155" fmla="*/ 2695074 h 6673742"/>
              <a:gd name="connsiteX156" fmla="*/ 741146 w 5549133"/>
              <a:gd name="connsiteY156" fmla="*/ 3128211 h 6673742"/>
              <a:gd name="connsiteX157" fmla="*/ 808522 w 5549133"/>
              <a:gd name="connsiteY157" fmla="*/ 3234089 h 6673742"/>
              <a:gd name="connsiteX158" fmla="*/ 1078030 w 5549133"/>
              <a:gd name="connsiteY158" fmla="*/ 3724977 h 6673742"/>
              <a:gd name="connsiteX159" fmla="*/ 1068405 w 5549133"/>
              <a:gd name="connsiteY159" fmla="*/ 3850106 h 6673742"/>
              <a:gd name="connsiteX160" fmla="*/ 1097280 w 5549133"/>
              <a:gd name="connsiteY160" fmla="*/ 4186990 h 6673742"/>
              <a:gd name="connsiteX161" fmla="*/ 885525 w 5549133"/>
              <a:gd name="connsiteY161" fmla="*/ 4812632 h 6673742"/>
              <a:gd name="connsiteX162" fmla="*/ 1203158 w 5549133"/>
              <a:gd name="connsiteY162" fmla="*/ 5207268 h 6673742"/>
              <a:gd name="connsiteX163" fmla="*/ 1174282 w 5549133"/>
              <a:gd name="connsiteY163" fmla="*/ 5265019 h 6673742"/>
              <a:gd name="connsiteX164" fmla="*/ 0 w 5549133"/>
              <a:gd name="connsiteY164" fmla="*/ 5890661 h 6673742"/>
              <a:gd name="connsiteX165" fmla="*/ 0 w 5549133"/>
              <a:gd name="connsiteY165" fmla="*/ 6073541 h 6673742"/>
              <a:gd name="connsiteX166" fmla="*/ 1029904 w 5549133"/>
              <a:gd name="connsiteY166" fmla="*/ 6217920 h 6673742"/>
              <a:gd name="connsiteX167" fmla="*/ 1078030 w 5549133"/>
              <a:gd name="connsiteY16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798371 w 5549133"/>
              <a:gd name="connsiteY153" fmla="*/ 1542147 h 6673742"/>
              <a:gd name="connsiteX154" fmla="*/ 1164657 w 5549133"/>
              <a:gd name="connsiteY154" fmla="*/ 2156059 h 6673742"/>
              <a:gd name="connsiteX155" fmla="*/ 1039529 w 5549133"/>
              <a:gd name="connsiteY155" fmla="*/ 2300438 h 6673742"/>
              <a:gd name="connsiteX156" fmla="*/ 1183908 w 5549133"/>
              <a:gd name="connsiteY156" fmla="*/ 2695074 h 6673742"/>
              <a:gd name="connsiteX157" fmla="*/ 741146 w 5549133"/>
              <a:gd name="connsiteY157" fmla="*/ 3128211 h 6673742"/>
              <a:gd name="connsiteX158" fmla="*/ 808522 w 5549133"/>
              <a:gd name="connsiteY158" fmla="*/ 3234089 h 6673742"/>
              <a:gd name="connsiteX159" fmla="*/ 1078030 w 5549133"/>
              <a:gd name="connsiteY159" fmla="*/ 3724977 h 6673742"/>
              <a:gd name="connsiteX160" fmla="*/ 1068405 w 5549133"/>
              <a:gd name="connsiteY160" fmla="*/ 3850106 h 6673742"/>
              <a:gd name="connsiteX161" fmla="*/ 1097280 w 5549133"/>
              <a:gd name="connsiteY161" fmla="*/ 4186990 h 6673742"/>
              <a:gd name="connsiteX162" fmla="*/ 885525 w 5549133"/>
              <a:gd name="connsiteY162" fmla="*/ 4812632 h 6673742"/>
              <a:gd name="connsiteX163" fmla="*/ 1203158 w 5549133"/>
              <a:gd name="connsiteY163" fmla="*/ 5207268 h 6673742"/>
              <a:gd name="connsiteX164" fmla="*/ 1174282 w 5549133"/>
              <a:gd name="connsiteY164" fmla="*/ 5265019 h 6673742"/>
              <a:gd name="connsiteX165" fmla="*/ 0 w 5549133"/>
              <a:gd name="connsiteY165" fmla="*/ 5890661 h 6673742"/>
              <a:gd name="connsiteX166" fmla="*/ 0 w 5549133"/>
              <a:gd name="connsiteY166" fmla="*/ 6073541 h 6673742"/>
              <a:gd name="connsiteX167" fmla="*/ 1029904 w 5549133"/>
              <a:gd name="connsiteY167" fmla="*/ 6217920 h 6673742"/>
              <a:gd name="connsiteX168" fmla="*/ 1078030 w 5549133"/>
              <a:gd name="connsiteY16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164657 w 5549133"/>
              <a:gd name="connsiteY155" fmla="*/ 2156059 h 6673742"/>
              <a:gd name="connsiteX156" fmla="*/ 1039529 w 5549133"/>
              <a:gd name="connsiteY156" fmla="*/ 2300438 h 6673742"/>
              <a:gd name="connsiteX157" fmla="*/ 1183908 w 5549133"/>
              <a:gd name="connsiteY157" fmla="*/ 2695074 h 6673742"/>
              <a:gd name="connsiteX158" fmla="*/ 741146 w 5549133"/>
              <a:gd name="connsiteY158" fmla="*/ 3128211 h 6673742"/>
              <a:gd name="connsiteX159" fmla="*/ 808522 w 5549133"/>
              <a:gd name="connsiteY159" fmla="*/ 3234089 h 6673742"/>
              <a:gd name="connsiteX160" fmla="*/ 1078030 w 5549133"/>
              <a:gd name="connsiteY160" fmla="*/ 3724977 h 6673742"/>
              <a:gd name="connsiteX161" fmla="*/ 1068405 w 5549133"/>
              <a:gd name="connsiteY161" fmla="*/ 3850106 h 6673742"/>
              <a:gd name="connsiteX162" fmla="*/ 1097280 w 5549133"/>
              <a:gd name="connsiteY162" fmla="*/ 4186990 h 6673742"/>
              <a:gd name="connsiteX163" fmla="*/ 885525 w 5549133"/>
              <a:gd name="connsiteY163" fmla="*/ 4812632 h 6673742"/>
              <a:gd name="connsiteX164" fmla="*/ 1203158 w 5549133"/>
              <a:gd name="connsiteY164" fmla="*/ 5207268 h 6673742"/>
              <a:gd name="connsiteX165" fmla="*/ 1174282 w 5549133"/>
              <a:gd name="connsiteY165" fmla="*/ 5265019 h 6673742"/>
              <a:gd name="connsiteX166" fmla="*/ 0 w 5549133"/>
              <a:gd name="connsiteY166" fmla="*/ 5890661 h 6673742"/>
              <a:gd name="connsiteX167" fmla="*/ 0 w 5549133"/>
              <a:gd name="connsiteY167" fmla="*/ 6073541 h 6673742"/>
              <a:gd name="connsiteX168" fmla="*/ 1029904 w 5549133"/>
              <a:gd name="connsiteY168" fmla="*/ 6217920 h 6673742"/>
              <a:gd name="connsiteX169" fmla="*/ 1078030 w 5549133"/>
              <a:gd name="connsiteY16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164657 w 5549133"/>
              <a:gd name="connsiteY156" fmla="*/ 2156059 h 6673742"/>
              <a:gd name="connsiteX157" fmla="*/ 1039529 w 5549133"/>
              <a:gd name="connsiteY157" fmla="*/ 2300438 h 6673742"/>
              <a:gd name="connsiteX158" fmla="*/ 1183908 w 5549133"/>
              <a:gd name="connsiteY158" fmla="*/ 2695074 h 6673742"/>
              <a:gd name="connsiteX159" fmla="*/ 741146 w 5549133"/>
              <a:gd name="connsiteY159" fmla="*/ 3128211 h 6673742"/>
              <a:gd name="connsiteX160" fmla="*/ 808522 w 5549133"/>
              <a:gd name="connsiteY160" fmla="*/ 3234089 h 6673742"/>
              <a:gd name="connsiteX161" fmla="*/ 1078030 w 5549133"/>
              <a:gd name="connsiteY161" fmla="*/ 3724977 h 6673742"/>
              <a:gd name="connsiteX162" fmla="*/ 1068405 w 5549133"/>
              <a:gd name="connsiteY162" fmla="*/ 3850106 h 6673742"/>
              <a:gd name="connsiteX163" fmla="*/ 1097280 w 5549133"/>
              <a:gd name="connsiteY163" fmla="*/ 4186990 h 6673742"/>
              <a:gd name="connsiteX164" fmla="*/ 885525 w 5549133"/>
              <a:gd name="connsiteY164" fmla="*/ 4812632 h 6673742"/>
              <a:gd name="connsiteX165" fmla="*/ 1203158 w 5549133"/>
              <a:gd name="connsiteY165" fmla="*/ 5207268 h 6673742"/>
              <a:gd name="connsiteX166" fmla="*/ 1174282 w 5549133"/>
              <a:gd name="connsiteY166" fmla="*/ 5265019 h 6673742"/>
              <a:gd name="connsiteX167" fmla="*/ 0 w 5549133"/>
              <a:gd name="connsiteY167" fmla="*/ 5890661 h 6673742"/>
              <a:gd name="connsiteX168" fmla="*/ 0 w 5549133"/>
              <a:gd name="connsiteY168" fmla="*/ 6073541 h 6673742"/>
              <a:gd name="connsiteX169" fmla="*/ 1029904 w 5549133"/>
              <a:gd name="connsiteY169" fmla="*/ 6217920 h 6673742"/>
              <a:gd name="connsiteX170" fmla="*/ 1078030 w 5549133"/>
              <a:gd name="connsiteY17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164657 w 5549133"/>
              <a:gd name="connsiteY157" fmla="*/ 2156059 h 6673742"/>
              <a:gd name="connsiteX158" fmla="*/ 1039529 w 5549133"/>
              <a:gd name="connsiteY158" fmla="*/ 2300438 h 6673742"/>
              <a:gd name="connsiteX159" fmla="*/ 1183908 w 5549133"/>
              <a:gd name="connsiteY159" fmla="*/ 2695074 h 6673742"/>
              <a:gd name="connsiteX160" fmla="*/ 741146 w 5549133"/>
              <a:gd name="connsiteY160" fmla="*/ 3128211 h 6673742"/>
              <a:gd name="connsiteX161" fmla="*/ 808522 w 5549133"/>
              <a:gd name="connsiteY161" fmla="*/ 3234089 h 6673742"/>
              <a:gd name="connsiteX162" fmla="*/ 1078030 w 5549133"/>
              <a:gd name="connsiteY162" fmla="*/ 3724977 h 6673742"/>
              <a:gd name="connsiteX163" fmla="*/ 1068405 w 5549133"/>
              <a:gd name="connsiteY163" fmla="*/ 3850106 h 6673742"/>
              <a:gd name="connsiteX164" fmla="*/ 1097280 w 5549133"/>
              <a:gd name="connsiteY164" fmla="*/ 4186990 h 6673742"/>
              <a:gd name="connsiteX165" fmla="*/ 885525 w 5549133"/>
              <a:gd name="connsiteY165" fmla="*/ 4812632 h 6673742"/>
              <a:gd name="connsiteX166" fmla="*/ 1203158 w 5549133"/>
              <a:gd name="connsiteY166" fmla="*/ 5207268 h 6673742"/>
              <a:gd name="connsiteX167" fmla="*/ 1174282 w 5549133"/>
              <a:gd name="connsiteY167" fmla="*/ 5265019 h 6673742"/>
              <a:gd name="connsiteX168" fmla="*/ 0 w 5549133"/>
              <a:gd name="connsiteY168" fmla="*/ 5890661 h 6673742"/>
              <a:gd name="connsiteX169" fmla="*/ 0 w 5549133"/>
              <a:gd name="connsiteY169" fmla="*/ 6073541 h 6673742"/>
              <a:gd name="connsiteX170" fmla="*/ 1029904 w 5549133"/>
              <a:gd name="connsiteY170" fmla="*/ 6217920 h 6673742"/>
              <a:gd name="connsiteX171" fmla="*/ 1078030 w 5549133"/>
              <a:gd name="connsiteY17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436421 w 5549133"/>
              <a:gd name="connsiteY157" fmla="*/ 1873141 h 6673742"/>
              <a:gd name="connsiteX158" fmla="*/ 1164657 w 5549133"/>
              <a:gd name="connsiteY158" fmla="*/ 2156059 h 6673742"/>
              <a:gd name="connsiteX159" fmla="*/ 1039529 w 5549133"/>
              <a:gd name="connsiteY159" fmla="*/ 2300438 h 6673742"/>
              <a:gd name="connsiteX160" fmla="*/ 1183908 w 5549133"/>
              <a:gd name="connsiteY160" fmla="*/ 2695074 h 6673742"/>
              <a:gd name="connsiteX161" fmla="*/ 741146 w 5549133"/>
              <a:gd name="connsiteY161" fmla="*/ 3128211 h 6673742"/>
              <a:gd name="connsiteX162" fmla="*/ 808522 w 5549133"/>
              <a:gd name="connsiteY162" fmla="*/ 3234089 h 6673742"/>
              <a:gd name="connsiteX163" fmla="*/ 1078030 w 5549133"/>
              <a:gd name="connsiteY163" fmla="*/ 3724977 h 6673742"/>
              <a:gd name="connsiteX164" fmla="*/ 1068405 w 5549133"/>
              <a:gd name="connsiteY164" fmla="*/ 3850106 h 6673742"/>
              <a:gd name="connsiteX165" fmla="*/ 1097280 w 5549133"/>
              <a:gd name="connsiteY165" fmla="*/ 4186990 h 6673742"/>
              <a:gd name="connsiteX166" fmla="*/ 885525 w 5549133"/>
              <a:gd name="connsiteY166" fmla="*/ 4812632 h 6673742"/>
              <a:gd name="connsiteX167" fmla="*/ 1203158 w 5549133"/>
              <a:gd name="connsiteY167" fmla="*/ 5207268 h 6673742"/>
              <a:gd name="connsiteX168" fmla="*/ 1174282 w 5549133"/>
              <a:gd name="connsiteY168" fmla="*/ 5265019 h 6673742"/>
              <a:gd name="connsiteX169" fmla="*/ 0 w 5549133"/>
              <a:gd name="connsiteY169" fmla="*/ 5890661 h 6673742"/>
              <a:gd name="connsiteX170" fmla="*/ 0 w 5549133"/>
              <a:gd name="connsiteY170" fmla="*/ 6073541 h 6673742"/>
              <a:gd name="connsiteX171" fmla="*/ 1029904 w 5549133"/>
              <a:gd name="connsiteY171" fmla="*/ 6217920 h 6673742"/>
              <a:gd name="connsiteX172" fmla="*/ 1078030 w 5549133"/>
              <a:gd name="connsiteY17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436421 w 5549133"/>
              <a:gd name="connsiteY158" fmla="*/ 1873141 h 6673742"/>
              <a:gd name="connsiteX159" fmla="*/ 1164657 w 5549133"/>
              <a:gd name="connsiteY159" fmla="*/ 2156059 h 6673742"/>
              <a:gd name="connsiteX160" fmla="*/ 1039529 w 5549133"/>
              <a:gd name="connsiteY160" fmla="*/ 2300438 h 6673742"/>
              <a:gd name="connsiteX161" fmla="*/ 1183908 w 5549133"/>
              <a:gd name="connsiteY161" fmla="*/ 2695074 h 6673742"/>
              <a:gd name="connsiteX162" fmla="*/ 741146 w 5549133"/>
              <a:gd name="connsiteY162" fmla="*/ 3128211 h 6673742"/>
              <a:gd name="connsiteX163" fmla="*/ 808522 w 5549133"/>
              <a:gd name="connsiteY163" fmla="*/ 3234089 h 6673742"/>
              <a:gd name="connsiteX164" fmla="*/ 1078030 w 5549133"/>
              <a:gd name="connsiteY164" fmla="*/ 3724977 h 6673742"/>
              <a:gd name="connsiteX165" fmla="*/ 1068405 w 5549133"/>
              <a:gd name="connsiteY165" fmla="*/ 3850106 h 6673742"/>
              <a:gd name="connsiteX166" fmla="*/ 1097280 w 5549133"/>
              <a:gd name="connsiteY166" fmla="*/ 4186990 h 6673742"/>
              <a:gd name="connsiteX167" fmla="*/ 885525 w 5549133"/>
              <a:gd name="connsiteY167" fmla="*/ 4812632 h 6673742"/>
              <a:gd name="connsiteX168" fmla="*/ 1203158 w 5549133"/>
              <a:gd name="connsiteY168" fmla="*/ 5207268 h 6673742"/>
              <a:gd name="connsiteX169" fmla="*/ 1174282 w 5549133"/>
              <a:gd name="connsiteY169" fmla="*/ 5265019 h 6673742"/>
              <a:gd name="connsiteX170" fmla="*/ 0 w 5549133"/>
              <a:gd name="connsiteY170" fmla="*/ 5890661 h 6673742"/>
              <a:gd name="connsiteX171" fmla="*/ 0 w 5549133"/>
              <a:gd name="connsiteY171" fmla="*/ 6073541 h 6673742"/>
              <a:gd name="connsiteX172" fmla="*/ 1029904 w 5549133"/>
              <a:gd name="connsiteY172" fmla="*/ 6217920 h 6673742"/>
              <a:gd name="connsiteX173" fmla="*/ 1078030 w 5549133"/>
              <a:gd name="connsiteY17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164657 w 5549133"/>
              <a:gd name="connsiteY160" fmla="*/ 2156059 h 6673742"/>
              <a:gd name="connsiteX161" fmla="*/ 1039529 w 5549133"/>
              <a:gd name="connsiteY161" fmla="*/ 2300438 h 6673742"/>
              <a:gd name="connsiteX162" fmla="*/ 1183908 w 5549133"/>
              <a:gd name="connsiteY162" fmla="*/ 2695074 h 6673742"/>
              <a:gd name="connsiteX163" fmla="*/ 741146 w 5549133"/>
              <a:gd name="connsiteY163" fmla="*/ 3128211 h 6673742"/>
              <a:gd name="connsiteX164" fmla="*/ 808522 w 5549133"/>
              <a:gd name="connsiteY164" fmla="*/ 3234089 h 6673742"/>
              <a:gd name="connsiteX165" fmla="*/ 1078030 w 5549133"/>
              <a:gd name="connsiteY165" fmla="*/ 3724977 h 6673742"/>
              <a:gd name="connsiteX166" fmla="*/ 1068405 w 5549133"/>
              <a:gd name="connsiteY166" fmla="*/ 3850106 h 6673742"/>
              <a:gd name="connsiteX167" fmla="*/ 1097280 w 5549133"/>
              <a:gd name="connsiteY167" fmla="*/ 4186990 h 6673742"/>
              <a:gd name="connsiteX168" fmla="*/ 885525 w 5549133"/>
              <a:gd name="connsiteY168" fmla="*/ 4812632 h 6673742"/>
              <a:gd name="connsiteX169" fmla="*/ 1203158 w 5549133"/>
              <a:gd name="connsiteY169" fmla="*/ 5207268 h 6673742"/>
              <a:gd name="connsiteX170" fmla="*/ 1174282 w 5549133"/>
              <a:gd name="connsiteY170" fmla="*/ 5265019 h 6673742"/>
              <a:gd name="connsiteX171" fmla="*/ 0 w 5549133"/>
              <a:gd name="connsiteY171" fmla="*/ 5890661 h 6673742"/>
              <a:gd name="connsiteX172" fmla="*/ 0 w 5549133"/>
              <a:gd name="connsiteY172" fmla="*/ 6073541 h 6673742"/>
              <a:gd name="connsiteX173" fmla="*/ 1029904 w 5549133"/>
              <a:gd name="connsiteY173" fmla="*/ 6217920 h 6673742"/>
              <a:gd name="connsiteX174" fmla="*/ 1078030 w 5549133"/>
              <a:gd name="connsiteY17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55458 w 5549133"/>
              <a:gd name="connsiteY160" fmla="*/ 2049353 h 6673742"/>
              <a:gd name="connsiteX161" fmla="*/ 1164657 w 5549133"/>
              <a:gd name="connsiteY161" fmla="*/ 2156059 h 6673742"/>
              <a:gd name="connsiteX162" fmla="*/ 1039529 w 5549133"/>
              <a:gd name="connsiteY162" fmla="*/ 2300438 h 6673742"/>
              <a:gd name="connsiteX163" fmla="*/ 1183908 w 5549133"/>
              <a:gd name="connsiteY163" fmla="*/ 2695074 h 6673742"/>
              <a:gd name="connsiteX164" fmla="*/ 741146 w 5549133"/>
              <a:gd name="connsiteY164" fmla="*/ 3128211 h 6673742"/>
              <a:gd name="connsiteX165" fmla="*/ 808522 w 5549133"/>
              <a:gd name="connsiteY165" fmla="*/ 3234089 h 6673742"/>
              <a:gd name="connsiteX166" fmla="*/ 1078030 w 5549133"/>
              <a:gd name="connsiteY166" fmla="*/ 3724977 h 6673742"/>
              <a:gd name="connsiteX167" fmla="*/ 1068405 w 5549133"/>
              <a:gd name="connsiteY167" fmla="*/ 3850106 h 6673742"/>
              <a:gd name="connsiteX168" fmla="*/ 1097280 w 5549133"/>
              <a:gd name="connsiteY168" fmla="*/ 4186990 h 6673742"/>
              <a:gd name="connsiteX169" fmla="*/ 885525 w 5549133"/>
              <a:gd name="connsiteY169" fmla="*/ 4812632 h 6673742"/>
              <a:gd name="connsiteX170" fmla="*/ 1203158 w 5549133"/>
              <a:gd name="connsiteY170" fmla="*/ 5207268 h 6673742"/>
              <a:gd name="connsiteX171" fmla="*/ 1174282 w 5549133"/>
              <a:gd name="connsiteY171" fmla="*/ 5265019 h 6673742"/>
              <a:gd name="connsiteX172" fmla="*/ 0 w 5549133"/>
              <a:gd name="connsiteY172" fmla="*/ 5890661 h 6673742"/>
              <a:gd name="connsiteX173" fmla="*/ 0 w 5549133"/>
              <a:gd name="connsiteY173" fmla="*/ 6073541 h 6673742"/>
              <a:gd name="connsiteX174" fmla="*/ 1029904 w 5549133"/>
              <a:gd name="connsiteY174" fmla="*/ 6217920 h 6673742"/>
              <a:gd name="connsiteX175" fmla="*/ 1078030 w 5549133"/>
              <a:gd name="connsiteY17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86414 w 5549133"/>
              <a:gd name="connsiteY160" fmla="*/ 1916003 h 6673742"/>
              <a:gd name="connsiteX161" fmla="*/ 1355458 w 5549133"/>
              <a:gd name="connsiteY161" fmla="*/ 2049353 h 6673742"/>
              <a:gd name="connsiteX162" fmla="*/ 1164657 w 5549133"/>
              <a:gd name="connsiteY162" fmla="*/ 2156059 h 6673742"/>
              <a:gd name="connsiteX163" fmla="*/ 1039529 w 5549133"/>
              <a:gd name="connsiteY163" fmla="*/ 2300438 h 6673742"/>
              <a:gd name="connsiteX164" fmla="*/ 1183908 w 5549133"/>
              <a:gd name="connsiteY164" fmla="*/ 2695074 h 6673742"/>
              <a:gd name="connsiteX165" fmla="*/ 741146 w 5549133"/>
              <a:gd name="connsiteY165" fmla="*/ 3128211 h 6673742"/>
              <a:gd name="connsiteX166" fmla="*/ 808522 w 5549133"/>
              <a:gd name="connsiteY166" fmla="*/ 3234089 h 6673742"/>
              <a:gd name="connsiteX167" fmla="*/ 1078030 w 5549133"/>
              <a:gd name="connsiteY167" fmla="*/ 3724977 h 6673742"/>
              <a:gd name="connsiteX168" fmla="*/ 1068405 w 5549133"/>
              <a:gd name="connsiteY168" fmla="*/ 3850106 h 6673742"/>
              <a:gd name="connsiteX169" fmla="*/ 1097280 w 5549133"/>
              <a:gd name="connsiteY169" fmla="*/ 4186990 h 6673742"/>
              <a:gd name="connsiteX170" fmla="*/ 885525 w 5549133"/>
              <a:gd name="connsiteY170" fmla="*/ 4812632 h 6673742"/>
              <a:gd name="connsiteX171" fmla="*/ 1203158 w 5549133"/>
              <a:gd name="connsiteY171" fmla="*/ 5207268 h 6673742"/>
              <a:gd name="connsiteX172" fmla="*/ 1174282 w 5549133"/>
              <a:gd name="connsiteY172" fmla="*/ 5265019 h 6673742"/>
              <a:gd name="connsiteX173" fmla="*/ 0 w 5549133"/>
              <a:gd name="connsiteY173" fmla="*/ 5890661 h 6673742"/>
              <a:gd name="connsiteX174" fmla="*/ 0 w 5549133"/>
              <a:gd name="connsiteY174" fmla="*/ 6073541 h 6673742"/>
              <a:gd name="connsiteX175" fmla="*/ 1029904 w 5549133"/>
              <a:gd name="connsiteY175" fmla="*/ 6217920 h 6673742"/>
              <a:gd name="connsiteX176" fmla="*/ 1078030 w 5549133"/>
              <a:gd name="connsiteY17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9529 w 5549133"/>
              <a:gd name="connsiteY164" fmla="*/ 2300438 h 6673742"/>
              <a:gd name="connsiteX165" fmla="*/ 1183908 w 5549133"/>
              <a:gd name="connsiteY165" fmla="*/ 2695074 h 6673742"/>
              <a:gd name="connsiteX166" fmla="*/ 741146 w 5549133"/>
              <a:gd name="connsiteY166" fmla="*/ 3128211 h 6673742"/>
              <a:gd name="connsiteX167" fmla="*/ 808522 w 5549133"/>
              <a:gd name="connsiteY167" fmla="*/ 3234089 h 6673742"/>
              <a:gd name="connsiteX168" fmla="*/ 1078030 w 5549133"/>
              <a:gd name="connsiteY168" fmla="*/ 3724977 h 6673742"/>
              <a:gd name="connsiteX169" fmla="*/ 1068405 w 5549133"/>
              <a:gd name="connsiteY169" fmla="*/ 3850106 h 6673742"/>
              <a:gd name="connsiteX170" fmla="*/ 1097280 w 5549133"/>
              <a:gd name="connsiteY170" fmla="*/ 4186990 h 6673742"/>
              <a:gd name="connsiteX171" fmla="*/ 885525 w 5549133"/>
              <a:gd name="connsiteY171" fmla="*/ 4812632 h 6673742"/>
              <a:gd name="connsiteX172" fmla="*/ 1203158 w 5549133"/>
              <a:gd name="connsiteY172" fmla="*/ 5207268 h 6673742"/>
              <a:gd name="connsiteX173" fmla="*/ 1174282 w 5549133"/>
              <a:gd name="connsiteY173" fmla="*/ 5265019 h 6673742"/>
              <a:gd name="connsiteX174" fmla="*/ 0 w 5549133"/>
              <a:gd name="connsiteY174" fmla="*/ 5890661 h 6673742"/>
              <a:gd name="connsiteX175" fmla="*/ 0 w 5549133"/>
              <a:gd name="connsiteY175" fmla="*/ 6073541 h 6673742"/>
              <a:gd name="connsiteX176" fmla="*/ 1029904 w 5549133"/>
              <a:gd name="connsiteY176" fmla="*/ 6217920 h 6673742"/>
              <a:gd name="connsiteX177" fmla="*/ 1078030 w 5549133"/>
              <a:gd name="connsiteY17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83908 w 5549133"/>
              <a:gd name="connsiteY166" fmla="*/ 2695074 h 6673742"/>
              <a:gd name="connsiteX167" fmla="*/ 741146 w 5549133"/>
              <a:gd name="connsiteY167" fmla="*/ 3128211 h 6673742"/>
              <a:gd name="connsiteX168" fmla="*/ 808522 w 5549133"/>
              <a:gd name="connsiteY168" fmla="*/ 3234089 h 6673742"/>
              <a:gd name="connsiteX169" fmla="*/ 1078030 w 5549133"/>
              <a:gd name="connsiteY169" fmla="*/ 3724977 h 6673742"/>
              <a:gd name="connsiteX170" fmla="*/ 1068405 w 5549133"/>
              <a:gd name="connsiteY170" fmla="*/ 3850106 h 6673742"/>
              <a:gd name="connsiteX171" fmla="*/ 1097280 w 5549133"/>
              <a:gd name="connsiteY171" fmla="*/ 4186990 h 6673742"/>
              <a:gd name="connsiteX172" fmla="*/ 885525 w 5549133"/>
              <a:gd name="connsiteY172" fmla="*/ 4812632 h 6673742"/>
              <a:gd name="connsiteX173" fmla="*/ 1203158 w 5549133"/>
              <a:gd name="connsiteY173" fmla="*/ 5207268 h 6673742"/>
              <a:gd name="connsiteX174" fmla="*/ 1174282 w 5549133"/>
              <a:gd name="connsiteY174" fmla="*/ 5265019 h 6673742"/>
              <a:gd name="connsiteX175" fmla="*/ 0 w 5549133"/>
              <a:gd name="connsiteY175" fmla="*/ 5890661 h 6673742"/>
              <a:gd name="connsiteX176" fmla="*/ 0 w 5549133"/>
              <a:gd name="connsiteY176" fmla="*/ 6073541 h 6673742"/>
              <a:gd name="connsiteX177" fmla="*/ 1029904 w 5549133"/>
              <a:gd name="connsiteY177" fmla="*/ 6217920 h 6673742"/>
              <a:gd name="connsiteX178" fmla="*/ 1078030 w 5549133"/>
              <a:gd name="connsiteY17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231633 w 5549133"/>
              <a:gd name="connsiteY166" fmla="*/ 2487503 h 6673742"/>
              <a:gd name="connsiteX167" fmla="*/ 1183908 w 5549133"/>
              <a:gd name="connsiteY167" fmla="*/ 2695074 h 6673742"/>
              <a:gd name="connsiteX168" fmla="*/ 741146 w 5549133"/>
              <a:gd name="connsiteY168" fmla="*/ 3128211 h 6673742"/>
              <a:gd name="connsiteX169" fmla="*/ 808522 w 5549133"/>
              <a:gd name="connsiteY169" fmla="*/ 3234089 h 6673742"/>
              <a:gd name="connsiteX170" fmla="*/ 1078030 w 5549133"/>
              <a:gd name="connsiteY170" fmla="*/ 3724977 h 6673742"/>
              <a:gd name="connsiteX171" fmla="*/ 1068405 w 5549133"/>
              <a:gd name="connsiteY171" fmla="*/ 3850106 h 6673742"/>
              <a:gd name="connsiteX172" fmla="*/ 1097280 w 5549133"/>
              <a:gd name="connsiteY172" fmla="*/ 4186990 h 6673742"/>
              <a:gd name="connsiteX173" fmla="*/ 885525 w 5549133"/>
              <a:gd name="connsiteY173" fmla="*/ 4812632 h 6673742"/>
              <a:gd name="connsiteX174" fmla="*/ 1203158 w 5549133"/>
              <a:gd name="connsiteY174" fmla="*/ 5207268 h 6673742"/>
              <a:gd name="connsiteX175" fmla="*/ 1174282 w 5549133"/>
              <a:gd name="connsiteY175" fmla="*/ 5265019 h 6673742"/>
              <a:gd name="connsiteX176" fmla="*/ 0 w 5549133"/>
              <a:gd name="connsiteY176" fmla="*/ 5890661 h 6673742"/>
              <a:gd name="connsiteX177" fmla="*/ 0 w 5549133"/>
              <a:gd name="connsiteY177" fmla="*/ 6073541 h 6673742"/>
              <a:gd name="connsiteX178" fmla="*/ 1029904 w 5549133"/>
              <a:gd name="connsiteY178" fmla="*/ 6217920 h 6673742"/>
              <a:gd name="connsiteX179" fmla="*/ 1078030 w 5549133"/>
              <a:gd name="connsiteY17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36383 w 5549133"/>
              <a:gd name="connsiteY166" fmla="*/ 2370822 h 6673742"/>
              <a:gd name="connsiteX167" fmla="*/ 1231633 w 5549133"/>
              <a:gd name="connsiteY167" fmla="*/ 2487503 h 6673742"/>
              <a:gd name="connsiteX168" fmla="*/ 1183908 w 5549133"/>
              <a:gd name="connsiteY168" fmla="*/ 2695074 h 6673742"/>
              <a:gd name="connsiteX169" fmla="*/ 741146 w 5549133"/>
              <a:gd name="connsiteY169" fmla="*/ 3128211 h 6673742"/>
              <a:gd name="connsiteX170" fmla="*/ 808522 w 5549133"/>
              <a:gd name="connsiteY170" fmla="*/ 3234089 h 6673742"/>
              <a:gd name="connsiteX171" fmla="*/ 1078030 w 5549133"/>
              <a:gd name="connsiteY171" fmla="*/ 3724977 h 6673742"/>
              <a:gd name="connsiteX172" fmla="*/ 1068405 w 5549133"/>
              <a:gd name="connsiteY172" fmla="*/ 3850106 h 6673742"/>
              <a:gd name="connsiteX173" fmla="*/ 1097280 w 5549133"/>
              <a:gd name="connsiteY173" fmla="*/ 4186990 h 6673742"/>
              <a:gd name="connsiteX174" fmla="*/ 885525 w 5549133"/>
              <a:gd name="connsiteY174" fmla="*/ 4812632 h 6673742"/>
              <a:gd name="connsiteX175" fmla="*/ 1203158 w 5549133"/>
              <a:gd name="connsiteY175" fmla="*/ 5207268 h 6673742"/>
              <a:gd name="connsiteX176" fmla="*/ 1174282 w 5549133"/>
              <a:gd name="connsiteY176" fmla="*/ 5265019 h 6673742"/>
              <a:gd name="connsiteX177" fmla="*/ 0 w 5549133"/>
              <a:gd name="connsiteY177" fmla="*/ 5890661 h 6673742"/>
              <a:gd name="connsiteX178" fmla="*/ 0 w 5549133"/>
              <a:gd name="connsiteY178" fmla="*/ 6073541 h 6673742"/>
              <a:gd name="connsiteX179" fmla="*/ 1029904 w 5549133"/>
              <a:gd name="connsiteY179" fmla="*/ 6217920 h 6673742"/>
              <a:gd name="connsiteX180" fmla="*/ 1078030 w 5549133"/>
              <a:gd name="connsiteY18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83908 w 5549133"/>
              <a:gd name="connsiteY169" fmla="*/ 2695074 h 6673742"/>
              <a:gd name="connsiteX170" fmla="*/ 741146 w 5549133"/>
              <a:gd name="connsiteY170" fmla="*/ 3128211 h 6673742"/>
              <a:gd name="connsiteX171" fmla="*/ 808522 w 5549133"/>
              <a:gd name="connsiteY171" fmla="*/ 3234089 h 6673742"/>
              <a:gd name="connsiteX172" fmla="*/ 1078030 w 5549133"/>
              <a:gd name="connsiteY172" fmla="*/ 3724977 h 6673742"/>
              <a:gd name="connsiteX173" fmla="*/ 1068405 w 5549133"/>
              <a:gd name="connsiteY173" fmla="*/ 3850106 h 6673742"/>
              <a:gd name="connsiteX174" fmla="*/ 1097280 w 5549133"/>
              <a:gd name="connsiteY174" fmla="*/ 4186990 h 6673742"/>
              <a:gd name="connsiteX175" fmla="*/ 885525 w 5549133"/>
              <a:gd name="connsiteY175" fmla="*/ 4812632 h 6673742"/>
              <a:gd name="connsiteX176" fmla="*/ 1203158 w 5549133"/>
              <a:gd name="connsiteY176" fmla="*/ 5207268 h 6673742"/>
              <a:gd name="connsiteX177" fmla="*/ 1174282 w 5549133"/>
              <a:gd name="connsiteY177" fmla="*/ 5265019 h 6673742"/>
              <a:gd name="connsiteX178" fmla="*/ 0 w 5549133"/>
              <a:gd name="connsiteY178" fmla="*/ 5890661 h 6673742"/>
              <a:gd name="connsiteX179" fmla="*/ 0 w 5549133"/>
              <a:gd name="connsiteY179" fmla="*/ 6073541 h 6673742"/>
              <a:gd name="connsiteX180" fmla="*/ 1029904 w 5549133"/>
              <a:gd name="connsiteY180" fmla="*/ 6217920 h 6673742"/>
              <a:gd name="connsiteX181" fmla="*/ 1078030 w 5549133"/>
              <a:gd name="connsiteY18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76864 w 5549133"/>
              <a:gd name="connsiteY169" fmla="*/ 2627997 h 6673742"/>
              <a:gd name="connsiteX170" fmla="*/ 1183908 w 5549133"/>
              <a:gd name="connsiteY170" fmla="*/ 2695074 h 6673742"/>
              <a:gd name="connsiteX171" fmla="*/ 741146 w 5549133"/>
              <a:gd name="connsiteY171" fmla="*/ 3128211 h 6673742"/>
              <a:gd name="connsiteX172" fmla="*/ 808522 w 5549133"/>
              <a:gd name="connsiteY172" fmla="*/ 3234089 h 6673742"/>
              <a:gd name="connsiteX173" fmla="*/ 1078030 w 5549133"/>
              <a:gd name="connsiteY173" fmla="*/ 3724977 h 6673742"/>
              <a:gd name="connsiteX174" fmla="*/ 1068405 w 5549133"/>
              <a:gd name="connsiteY174" fmla="*/ 3850106 h 6673742"/>
              <a:gd name="connsiteX175" fmla="*/ 1097280 w 5549133"/>
              <a:gd name="connsiteY175" fmla="*/ 4186990 h 6673742"/>
              <a:gd name="connsiteX176" fmla="*/ 885525 w 5549133"/>
              <a:gd name="connsiteY176" fmla="*/ 4812632 h 6673742"/>
              <a:gd name="connsiteX177" fmla="*/ 1203158 w 5549133"/>
              <a:gd name="connsiteY177" fmla="*/ 5207268 h 6673742"/>
              <a:gd name="connsiteX178" fmla="*/ 1174282 w 5549133"/>
              <a:gd name="connsiteY178" fmla="*/ 5265019 h 6673742"/>
              <a:gd name="connsiteX179" fmla="*/ 0 w 5549133"/>
              <a:gd name="connsiteY179" fmla="*/ 5890661 h 6673742"/>
              <a:gd name="connsiteX180" fmla="*/ 0 w 5549133"/>
              <a:gd name="connsiteY180" fmla="*/ 6073541 h 6673742"/>
              <a:gd name="connsiteX181" fmla="*/ 1029904 w 5549133"/>
              <a:gd name="connsiteY181" fmla="*/ 6217920 h 6673742"/>
              <a:gd name="connsiteX182" fmla="*/ 1078030 w 5549133"/>
              <a:gd name="connsiteY18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800627 w 5549133"/>
              <a:gd name="connsiteY172" fmla="*/ 2944703 h 6673742"/>
              <a:gd name="connsiteX173" fmla="*/ 741146 w 5549133"/>
              <a:gd name="connsiteY173" fmla="*/ 3128211 h 6673742"/>
              <a:gd name="connsiteX174" fmla="*/ 808522 w 5549133"/>
              <a:gd name="connsiteY174" fmla="*/ 3234089 h 6673742"/>
              <a:gd name="connsiteX175" fmla="*/ 1078030 w 5549133"/>
              <a:gd name="connsiteY175" fmla="*/ 3724977 h 6673742"/>
              <a:gd name="connsiteX176" fmla="*/ 1068405 w 5549133"/>
              <a:gd name="connsiteY176" fmla="*/ 3850106 h 6673742"/>
              <a:gd name="connsiteX177" fmla="*/ 1097280 w 5549133"/>
              <a:gd name="connsiteY177" fmla="*/ 4186990 h 6673742"/>
              <a:gd name="connsiteX178" fmla="*/ 885525 w 5549133"/>
              <a:gd name="connsiteY178" fmla="*/ 4812632 h 6673742"/>
              <a:gd name="connsiteX179" fmla="*/ 1203158 w 5549133"/>
              <a:gd name="connsiteY179" fmla="*/ 5207268 h 6673742"/>
              <a:gd name="connsiteX180" fmla="*/ 1174282 w 5549133"/>
              <a:gd name="connsiteY180" fmla="*/ 5265019 h 6673742"/>
              <a:gd name="connsiteX181" fmla="*/ 0 w 5549133"/>
              <a:gd name="connsiteY181" fmla="*/ 5890661 h 6673742"/>
              <a:gd name="connsiteX182" fmla="*/ 0 w 5549133"/>
              <a:gd name="connsiteY182" fmla="*/ 6073541 h 6673742"/>
              <a:gd name="connsiteX183" fmla="*/ 1029904 w 5549133"/>
              <a:gd name="connsiteY183" fmla="*/ 6217920 h 6673742"/>
              <a:gd name="connsiteX184" fmla="*/ 1078030 w 5549133"/>
              <a:gd name="connsiteY18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024464 w 5549133"/>
              <a:gd name="connsiteY172" fmla="*/ 2892316 h 6673742"/>
              <a:gd name="connsiteX173" fmla="*/ 800627 w 5549133"/>
              <a:gd name="connsiteY173" fmla="*/ 2944703 h 6673742"/>
              <a:gd name="connsiteX174" fmla="*/ 741146 w 5549133"/>
              <a:gd name="connsiteY174" fmla="*/ 3128211 h 6673742"/>
              <a:gd name="connsiteX175" fmla="*/ 808522 w 5549133"/>
              <a:gd name="connsiteY175" fmla="*/ 3234089 h 6673742"/>
              <a:gd name="connsiteX176" fmla="*/ 1078030 w 5549133"/>
              <a:gd name="connsiteY176" fmla="*/ 3724977 h 6673742"/>
              <a:gd name="connsiteX177" fmla="*/ 1068405 w 5549133"/>
              <a:gd name="connsiteY177" fmla="*/ 3850106 h 6673742"/>
              <a:gd name="connsiteX178" fmla="*/ 1097280 w 5549133"/>
              <a:gd name="connsiteY178" fmla="*/ 4186990 h 6673742"/>
              <a:gd name="connsiteX179" fmla="*/ 885525 w 5549133"/>
              <a:gd name="connsiteY179" fmla="*/ 4812632 h 6673742"/>
              <a:gd name="connsiteX180" fmla="*/ 1203158 w 5549133"/>
              <a:gd name="connsiteY180" fmla="*/ 5207268 h 6673742"/>
              <a:gd name="connsiteX181" fmla="*/ 1174282 w 5549133"/>
              <a:gd name="connsiteY181" fmla="*/ 5265019 h 6673742"/>
              <a:gd name="connsiteX182" fmla="*/ 0 w 5549133"/>
              <a:gd name="connsiteY182" fmla="*/ 5890661 h 6673742"/>
              <a:gd name="connsiteX183" fmla="*/ 0 w 5549133"/>
              <a:gd name="connsiteY183" fmla="*/ 6073541 h 6673742"/>
              <a:gd name="connsiteX184" fmla="*/ 1029904 w 5549133"/>
              <a:gd name="connsiteY184" fmla="*/ 6217920 h 6673742"/>
              <a:gd name="connsiteX185" fmla="*/ 1078030 w 5549133"/>
              <a:gd name="connsiteY18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26858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57777 w 5549133"/>
              <a:gd name="connsiteY174" fmla="*/ 2942322 h 6673742"/>
              <a:gd name="connsiteX175" fmla="*/ 800627 w 5549133"/>
              <a:gd name="connsiteY175" fmla="*/ 2944703 h 6673742"/>
              <a:gd name="connsiteX176" fmla="*/ 741146 w 5549133"/>
              <a:gd name="connsiteY176" fmla="*/ 3128211 h 6673742"/>
              <a:gd name="connsiteX177" fmla="*/ 808522 w 5549133"/>
              <a:gd name="connsiteY177" fmla="*/ 3234089 h 6673742"/>
              <a:gd name="connsiteX178" fmla="*/ 1078030 w 5549133"/>
              <a:gd name="connsiteY178" fmla="*/ 3724977 h 6673742"/>
              <a:gd name="connsiteX179" fmla="*/ 1068405 w 5549133"/>
              <a:gd name="connsiteY179" fmla="*/ 3850106 h 6673742"/>
              <a:gd name="connsiteX180" fmla="*/ 1097280 w 5549133"/>
              <a:gd name="connsiteY180" fmla="*/ 4186990 h 6673742"/>
              <a:gd name="connsiteX181" fmla="*/ 885525 w 5549133"/>
              <a:gd name="connsiteY181" fmla="*/ 4812632 h 6673742"/>
              <a:gd name="connsiteX182" fmla="*/ 1203158 w 5549133"/>
              <a:gd name="connsiteY182" fmla="*/ 5207268 h 6673742"/>
              <a:gd name="connsiteX183" fmla="*/ 1174282 w 5549133"/>
              <a:gd name="connsiteY183" fmla="*/ 5265019 h 6673742"/>
              <a:gd name="connsiteX184" fmla="*/ 0 w 5549133"/>
              <a:gd name="connsiteY184" fmla="*/ 5890661 h 6673742"/>
              <a:gd name="connsiteX185" fmla="*/ 0 w 5549133"/>
              <a:gd name="connsiteY185" fmla="*/ 6073541 h 6673742"/>
              <a:gd name="connsiteX186" fmla="*/ 1029904 w 5549133"/>
              <a:gd name="connsiteY186" fmla="*/ 6217920 h 6673742"/>
              <a:gd name="connsiteX187" fmla="*/ 1078030 w 5549133"/>
              <a:gd name="connsiteY18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741146 w 5549133"/>
              <a:gd name="connsiteY177" fmla="*/ 3128211 h 6673742"/>
              <a:gd name="connsiteX178" fmla="*/ 808522 w 5549133"/>
              <a:gd name="connsiteY178" fmla="*/ 3234089 h 6673742"/>
              <a:gd name="connsiteX179" fmla="*/ 1078030 w 5549133"/>
              <a:gd name="connsiteY179" fmla="*/ 3724977 h 6673742"/>
              <a:gd name="connsiteX180" fmla="*/ 1068405 w 5549133"/>
              <a:gd name="connsiteY180" fmla="*/ 3850106 h 6673742"/>
              <a:gd name="connsiteX181" fmla="*/ 1097280 w 5549133"/>
              <a:gd name="connsiteY181" fmla="*/ 4186990 h 6673742"/>
              <a:gd name="connsiteX182" fmla="*/ 885525 w 5549133"/>
              <a:gd name="connsiteY182" fmla="*/ 4812632 h 6673742"/>
              <a:gd name="connsiteX183" fmla="*/ 1203158 w 5549133"/>
              <a:gd name="connsiteY183" fmla="*/ 5207268 h 6673742"/>
              <a:gd name="connsiteX184" fmla="*/ 1174282 w 5549133"/>
              <a:gd name="connsiteY184" fmla="*/ 5265019 h 6673742"/>
              <a:gd name="connsiteX185" fmla="*/ 0 w 5549133"/>
              <a:gd name="connsiteY185" fmla="*/ 5890661 h 6673742"/>
              <a:gd name="connsiteX186" fmla="*/ 0 w 5549133"/>
              <a:gd name="connsiteY186" fmla="*/ 6073541 h 6673742"/>
              <a:gd name="connsiteX187" fmla="*/ 1029904 w 5549133"/>
              <a:gd name="connsiteY187" fmla="*/ 6217920 h 6673742"/>
              <a:gd name="connsiteX188" fmla="*/ 1078030 w 5549133"/>
              <a:gd name="connsiteY18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41146 w 5549133"/>
              <a:gd name="connsiteY178" fmla="*/ 3128211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78030 w 5549133"/>
              <a:gd name="connsiteY181" fmla="*/ 3724977 h 6673742"/>
              <a:gd name="connsiteX182" fmla="*/ 1068405 w 5549133"/>
              <a:gd name="connsiteY182" fmla="*/ 3850106 h 6673742"/>
              <a:gd name="connsiteX183" fmla="*/ 1097280 w 5549133"/>
              <a:gd name="connsiteY183" fmla="*/ 4186990 h 6673742"/>
              <a:gd name="connsiteX184" fmla="*/ 885525 w 5549133"/>
              <a:gd name="connsiteY184" fmla="*/ 4812632 h 6673742"/>
              <a:gd name="connsiteX185" fmla="*/ 1203158 w 5549133"/>
              <a:gd name="connsiteY185" fmla="*/ 5207268 h 6673742"/>
              <a:gd name="connsiteX186" fmla="*/ 1174282 w 5549133"/>
              <a:gd name="connsiteY186" fmla="*/ 5265019 h 6673742"/>
              <a:gd name="connsiteX187" fmla="*/ 0 w 5549133"/>
              <a:gd name="connsiteY187" fmla="*/ 5890661 h 6673742"/>
              <a:gd name="connsiteX188" fmla="*/ 0 w 5549133"/>
              <a:gd name="connsiteY188" fmla="*/ 6073541 h 6673742"/>
              <a:gd name="connsiteX189" fmla="*/ 1029904 w 5549133"/>
              <a:gd name="connsiteY189" fmla="*/ 6217920 h 6673742"/>
              <a:gd name="connsiteX190" fmla="*/ 1078030 w 5549133"/>
              <a:gd name="connsiteY19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60183 w 5549133"/>
              <a:gd name="connsiteY181" fmla="*/ 3597166 h 6673742"/>
              <a:gd name="connsiteX182" fmla="*/ 1078030 w 5549133"/>
              <a:gd name="connsiteY182" fmla="*/ 3724977 h 6673742"/>
              <a:gd name="connsiteX183" fmla="*/ 1068405 w 5549133"/>
              <a:gd name="connsiteY183" fmla="*/ 3850106 h 6673742"/>
              <a:gd name="connsiteX184" fmla="*/ 1097280 w 5549133"/>
              <a:gd name="connsiteY184" fmla="*/ 4186990 h 6673742"/>
              <a:gd name="connsiteX185" fmla="*/ 885525 w 5549133"/>
              <a:gd name="connsiteY185" fmla="*/ 4812632 h 6673742"/>
              <a:gd name="connsiteX186" fmla="*/ 1203158 w 5549133"/>
              <a:gd name="connsiteY186" fmla="*/ 5207268 h 6673742"/>
              <a:gd name="connsiteX187" fmla="*/ 1174282 w 5549133"/>
              <a:gd name="connsiteY187" fmla="*/ 5265019 h 6673742"/>
              <a:gd name="connsiteX188" fmla="*/ 0 w 5549133"/>
              <a:gd name="connsiteY188" fmla="*/ 5890661 h 6673742"/>
              <a:gd name="connsiteX189" fmla="*/ 0 w 5549133"/>
              <a:gd name="connsiteY189" fmla="*/ 6073541 h 6673742"/>
              <a:gd name="connsiteX190" fmla="*/ 1029904 w 5549133"/>
              <a:gd name="connsiteY190" fmla="*/ 6217920 h 6673742"/>
              <a:gd name="connsiteX191" fmla="*/ 1078030 w 5549133"/>
              <a:gd name="connsiteY1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78030 w 5549133"/>
              <a:gd name="connsiteY183" fmla="*/ 3724977 h 6673742"/>
              <a:gd name="connsiteX184" fmla="*/ 1068405 w 5549133"/>
              <a:gd name="connsiteY184" fmla="*/ 3850106 h 6673742"/>
              <a:gd name="connsiteX185" fmla="*/ 1097280 w 5549133"/>
              <a:gd name="connsiteY185" fmla="*/ 4186990 h 6673742"/>
              <a:gd name="connsiteX186" fmla="*/ 885525 w 5549133"/>
              <a:gd name="connsiteY186" fmla="*/ 4812632 h 6673742"/>
              <a:gd name="connsiteX187" fmla="*/ 1203158 w 5549133"/>
              <a:gd name="connsiteY187" fmla="*/ 5207268 h 6673742"/>
              <a:gd name="connsiteX188" fmla="*/ 1174282 w 5549133"/>
              <a:gd name="connsiteY188" fmla="*/ 5265019 h 6673742"/>
              <a:gd name="connsiteX189" fmla="*/ 0 w 5549133"/>
              <a:gd name="connsiteY189" fmla="*/ 5890661 h 6673742"/>
              <a:gd name="connsiteX190" fmla="*/ 0 w 5549133"/>
              <a:gd name="connsiteY190" fmla="*/ 6073541 h 6673742"/>
              <a:gd name="connsiteX191" fmla="*/ 1029904 w 5549133"/>
              <a:gd name="connsiteY191" fmla="*/ 6217920 h 6673742"/>
              <a:gd name="connsiteX192" fmla="*/ 1078030 w 5549133"/>
              <a:gd name="connsiteY1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68405 w 5549133"/>
              <a:gd name="connsiteY185" fmla="*/ 3850106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49355 w 5549133"/>
              <a:gd name="connsiteY185" fmla="*/ 3847725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97280 w 5549133"/>
              <a:gd name="connsiteY187" fmla="*/ 4186990 h 6673742"/>
              <a:gd name="connsiteX188" fmla="*/ 885525 w 5549133"/>
              <a:gd name="connsiteY188" fmla="*/ 4812632 h 6673742"/>
              <a:gd name="connsiteX189" fmla="*/ 1203158 w 5549133"/>
              <a:gd name="connsiteY189" fmla="*/ 5207268 h 6673742"/>
              <a:gd name="connsiteX190" fmla="*/ 1174282 w 5549133"/>
              <a:gd name="connsiteY190" fmla="*/ 5265019 h 6673742"/>
              <a:gd name="connsiteX191" fmla="*/ 0 w 5549133"/>
              <a:gd name="connsiteY191" fmla="*/ 5890661 h 6673742"/>
              <a:gd name="connsiteX192" fmla="*/ 0 w 5549133"/>
              <a:gd name="connsiteY192" fmla="*/ 6073541 h 6673742"/>
              <a:gd name="connsiteX193" fmla="*/ 1029904 w 5549133"/>
              <a:gd name="connsiteY193" fmla="*/ 6217920 h 6673742"/>
              <a:gd name="connsiteX194" fmla="*/ 1078030 w 5549133"/>
              <a:gd name="connsiteY1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134002 w 5549133"/>
              <a:gd name="connsiteY187" fmla="*/ 4040078 h 6673742"/>
              <a:gd name="connsiteX188" fmla="*/ 1097280 w 5549133"/>
              <a:gd name="connsiteY188" fmla="*/ 4186990 h 6673742"/>
              <a:gd name="connsiteX189" fmla="*/ 885525 w 5549133"/>
              <a:gd name="connsiteY189" fmla="*/ 4812632 h 6673742"/>
              <a:gd name="connsiteX190" fmla="*/ 1203158 w 5549133"/>
              <a:gd name="connsiteY190" fmla="*/ 5207268 h 6673742"/>
              <a:gd name="connsiteX191" fmla="*/ 1174282 w 5549133"/>
              <a:gd name="connsiteY191" fmla="*/ 5265019 h 6673742"/>
              <a:gd name="connsiteX192" fmla="*/ 0 w 5549133"/>
              <a:gd name="connsiteY192" fmla="*/ 5890661 h 6673742"/>
              <a:gd name="connsiteX193" fmla="*/ 0 w 5549133"/>
              <a:gd name="connsiteY193" fmla="*/ 6073541 h 6673742"/>
              <a:gd name="connsiteX194" fmla="*/ 1029904 w 5549133"/>
              <a:gd name="connsiteY194" fmla="*/ 6217920 h 6673742"/>
              <a:gd name="connsiteX195" fmla="*/ 1078030 w 5549133"/>
              <a:gd name="connsiteY1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097280 w 5549133"/>
              <a:gd name="connsiteY189" fmla="*/ 4186990 h 6673742"/>
              <a:gd name="connsiteX190" fmla="*/ 885525 w 5549133"/>
              <a:gd name="connsiteY190" fmla="*/ 4812632 h 6673742"/>
              <a:gd name="connsiteX191" fmla="*/ 1203158 w 5549133"/>
              <a:gd name="connsiteY191" fmla="*/ 5207268 h 6673742"/>
              <a:gd name="connsiteX192" fmla="*/ 1174282 w 5549133"/>
              <a:gd name="connsiteY192" fmla="*/ 5265019 h 6673742"/>
              <a:gd name="connsiteX193" fmla="*/ 0 w 5549133"/>
              <a:gd name="connsiteY193" fmla="*/ 5890661 h 6673742"/>
              <a:gd name="connsiteX194" fmla="*/ 0 w 5549133"/>
              <a:gd name="connsiteY194" fmla="*/ 6073541 h 6673742"/>
              <a:gd name="connsiteX195" fmla="*/ 1029904 w 5549133"/>
              <a:gd name="connsiteY195" fmla="*/ 6217920 h 6673742"/>
              <a:gd name="connsiteX196" fmla="*/ 1078030 w 5549133"/>
              <a:gd name="connsiteY1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885525 w 5549133"/>
              <a:gd name="connsiteY191" fmla="*/ 4812632 h 6673742"/>
              <a:gd name="connsiteX192" fmla="*/ 1203158 w 5549133"/>
              <a:gd name="connsiteY192" fmla="*/ 5207268 h 6673742"/>
              <a:gd name="connsiteX193" fmla="*/ 1174282 w 5549133"/>
              <a:gd name="connsiteY193" fmla="*/ 5265019 h 6673742"/>
              <a:gd name="connsiteX194" fmla="*/ 0 w 5549133"/>
              <a:gd name="connsiteY194" fmla="*/ 5890661 h 6673742"/>
              <a:gd name="connsiteX195" fmla="*/ 0 w 5549133"/>
              <a:gd name="connsiteY195" fmla="*/ 6073541 h 6673742"/>
              <a:gd name="connsiteX196" fmla="*/ 1029904 w 5549133"/>
              <a:gd name="connsiteY196" fmla="*/ 6217920 h 6673742"/>
              <a:gd name="connsiteX197" fmla="*/ 1078030 w 5549133"/>
              <a:gd name="connsiteY1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885525 w 5549133"/>
              <a:gd name="connsiteY192" fmla="*/ 4812632 h 6673742"/>
              <a:gd name="connsiteX193" fmla="*/ 1203158 w 5549133"/>
              <a:gd name="connsiteY193" fmla="*/ 5207268 h 6673742"/>
              <a:gd name="connsiteX194" fmla="*/ 1174282 w 5549133"/>
              <a:gd name="connsiteY194" fmla="*/ 5265019 h 6673742"/>
              <a:gd name="connsiteX195" fmla="*/ 0 w 5549133"/>
              <a:gd name="connsiteY195" fmla="*/ 5890661 h 6673742"/>
              <a:gd name="connsiteX196" fmla="*/ 0 w 5549133"/>
              <a:gd name="connsiteY196" fmla="*/ 6073541 h 6673742"/>
              <a:gd name="connsiteX197" fmla="*/ 1029904 w 5549133"/>
              <a:gd name="connsiteY197" fmla="*/ 6217920 h 6673742"/>
              <a:gd name="connsiteX198" fmla="*/ 1078030 w 5549133"/>
              <a:gd name="connsiteY1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885525 w 5549133"/>
              <a:gd name="connsiteY193" fmla="*/ 4812632 h 6673742"/>
              <a:gd name="connsiteX194" fmla="*/ 1203158 w 5549133"/>
              <a:gd name="connsiteY194" fmla="*/ 5207268 h 6673742"/>
              <a:gd name="connsiteX195" fmla="*/ 1174282 w 5549133"/>
              <a:gd name="connsiteY195" fmla="*/ 5265019 h 6673742"/>
              <a:gd name="connsiteX196" fmla="*/ 0 w 5549133"/>
              <a:gd name="connsiteY196" fmla="*/ 5890661 h 6673742"/>
              <a:gd name="connsiteX197" fmla="*/ 0 w 5549133"/>
              <a:gd name="connsiteY197" fmla="*/ 6073541 h 6673742"/>
              <a:gd name="connsiteX198" fmla="*/ 1029904 w 5549133"/>
              <a:gd name="connsiteY198" fmla="*/ 6217920 h 6673742"/>
              <a:gd name="connsiteX199" fmla="*/ 1078030 w 5549133"/>
              <a:gd name="connsiteY1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798246 w 5549133"/>
              <a:gd name="connsiteY193" fmla="*/ 4713972 h 6673742"/>
              <a:gd name="connsiteX194" fmla="*/ 885525 w 5549133"/>
              <a:gd name="connsiteY194" fmla="*/ 4812632 h 6673742"/>
              <a:gd name="connsiteX195" fmla="*/ 1203158 w 5549133"/>
              <a:gd name="connsiteY195" fmla="*/ 5207268 h 6673742"/>
              <a:gd name="connsiteX196" fmla="*/ 1174282 w 5549133"/>
              <a:gd name="connsiteY196" fmla="*/ 5265019 h 6673742"/>
              <a:gd name="connsiteX197" fmla="*/ 0 w 5549133"/>
              <a:gd name="connsiteY197" fmla="*/ 5890661 h 6673742"/>
              <a:gd name="connsiteX198" fmla="*/ 0 w 5549133"/>
              <a:gd name="connsiteY198" fmla="*/ 6073541 h 6673742"/>
              <a:gd name="connsiteX199" fmla="*/ 1029904 w 5549133"/>
              <a:gd name="connsiteY199" fmla="*/ 6217920 h 6673742"/>
              <a:gd name="connsiteX200" fmla="*/ 1078030 w 5549133"/>
              <a:gd name="connsiteY2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917308 w 5549133"/>
              <a:gd name="connsiteY193" fmla="*/ 4578241 h 6673742"/>
              <a:gd name="connsiteX194" fmla="*/ 798246 w 5549133"/>
              <a:gd name="connsiteY194" fmla="*/ 4713972 h 6673742"/>
              <a:gd name="connsiteX195" fmla="*/ 885525 w 5549133"/>
              <a:gd name="connsiteY195" fmla="*/ 4812632 h 6673742"/>
              <a:gd name="connsiteX196" fmla="*/ 1203158 w 5549133"/>
              <a:gd name="connsiteY196" fmla="*/ 5207268 h 6673742"/>
              <a:gd name="connsiteX197" fmla="*/ 1174282 w 5549133"/>
              <a:gd name="connsiteY197" fmla="*/ 5265019 h 6673742"/>
              <a:gd name="connsiteX198" fmla="*/ 0 w 5549133"/>
              <a:gd name="connsiteY198" fmla="*/ 5890661 h 6673742"/>
              <a:gd name="connsiteX199" fmla="*/ 0 w 5549133"/>
              <a:gd name="connsiteY199" fmla="*/ 6073541 h 6673742"/>
              <a:gd name="connsiteX200" fmla="*/ 1029904 w 5549133"/>
              <a:gd name="connsiteY200" fmla="*/ 6217920 h 6673742"/>
              <a:gd name="connsiteX201" fmla="*/ 1078030 w 5549133"/>
              <a:gd name="connsiteY2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1203158 w 5549133"/>
              <a:gd name="connsiteY197" fmla="*/ 5207268 h 6673742"/>
              <a:gd name="connsiteX198" fmla="*/ 1174282 w 5549133"/>
              <a:gd name="connsiteY198" fmla="*/ 5265019 h 6673742"/>
              <a:gd name="connsiteX199" fmla="*/ 0 w 5549133"/>
              <a:gd name="connsiteY199" fmla="*/ 5890661 h 6673742"/>
              <a:gd name="connsiteX200" fmla="*/ 0 w 5549133"/>
              <a:gd name="connsiteY200" fmla="*/ 6073541 h 6673742"/>
              <a:gd name="connsiteX201" fmla="*/ 1029904 w 5549133"/>
              <a:gd name="connsiteY201" fmla="*/ 6217920 h 6673742"/>
              <a:gd name="connsiteX202" fmla="*/ 1078030 w 5549133"/>
              <a:gd name="connsiteY2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203158 w 5549133"/>
              <a:gd name="connsiteY198" fmla="*/ 5207268 h 6673742"/>
              <a:gd name="connsiteX199" fmla="*/ 1174282 w 5549133"/>
              <a:gd name="connsiteY199" fmla="*/ 5265019 h 6673742"/>
              <a:gd name="connsiteX200" fmla="*/ 0 w 5549133"/>
              <a:gd name="connsiteY200" fmla="*/ 5890661 h 6673742"/>
              <a:gd name="connsiteX201" fmla="*/ 0 w 5549133"/>
              <a:gd name="connsiteY201" fmla="*/ 6073541 h 6673742"/>
              <a:gd name="connsiteX202" fmla="*/ 1029904 w 5549133"/>
              <a:gd name="connsiteY202" fmla="*/ 6217920 h 6673742"/>
              <a:gd name="connsiteX203" fmla="*/ 1078030 w 5549133"/>
              <a:gd name="connsiteY2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036371 w 5549133"/>
              <a:gd name="connsiteY198" fmla="*/ 5142597 h 6673742"/>
              <a:gd name="connsiteX199" fmla="*/ 1203158 w 5549133"/>
              <a:gd name="connsiteY199" fmla="*/ 5207268 h 6673742"/>
              <a:gd name="connsiteX200" fmla="*/ 1174282 w 5549133"/>
              <a:gd name="connsiteY200" fmla="*/ 5265019 h 6673742"/>
              <a:gd name="connsiteX201" fmla="*/ 0 w 5549133"/>
              <a:gd name="connsiteY201" fmla="*/ 5890661 h 6673742"/>
              <a:gd name="connsiteX202" fmla="*/ 0 w 5549133"/>
              <a:gd name="connsiteY202" fmla="*/ 6073541 h 6673742"/>
              <a:gd name="connsiteX203" fmla="*/ 1029904 w 5549133"/>
              <a:gd name="connsiteY203" fmla="*/ 6217920 h 6673742"/>
              <a:gd name="connsiteX204" fmla="*/ 1078030 w 5549133"/>
              <a:gd name="connsiteY2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142597 h 6673742"/>
              <a:gd name="connsiteX200" fmla="*/ 1203158 w 5549133"/>
              <a:gd name="connsiteY200" fmla="*/ 5207268 h 6673742"/>
              <a:gd name="connsiteX201" fmla="*/ 1174282 w 5549133"/>
              <a:gd name="connsiteY201" fmla="*/ 5265019 h 6673742"/>
              <a:gd name="connsiteX202" fmla="*/ 0 w 5549133"/>
              <a:gd name="connsiteY202" fmla="*/ 5890661 h 6673742"/>
              <a:gd name="connsiteX203" fmla="*/ 0 w 5549133"/>
              <a:gd name="connsiteY203" fmla="*/ 6073541 h 6673742"/>
              <a:gd name="connsiteX204" fmla="*/ 1029904 w 5549133"/>
              <a:gd name="connsiteY204" fmla="*/ 6217920 h 6673742"/>
              <a:gd name="connsiteX205" fmla="*/ 1078030 w 5549133"/>
              <a:gd name="connsiteY2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203158 w 5549133"/>
              <a:gd name="connsiteY201" fmla="*/ 5207268 h 6673742"/>
              <a:gd name="connsiteX202" fmla="*/ 1174282 w 5549133"/>
              <a:gd name="connsiteY202" fmla="*/ 5265019 h 6673742"/>
              <a:gd name="connsiteX203" fmla="*/ 0 w 5549133"/>
              <a:gd name="connsiteY203" fmla="*/ 5890661 h 6673742"/>
              <a:gd name="connsiteX204" fmla="*/ 0 w 5549133"/>
              <a:gd name="connsiteY204" fmla="*/ 6073541 h 6673742"/>
              <a:gd name="connsiteX205" fmla="*/ 1029904 w 5549133"/>
              <a:gd name="connsiteY205" fmla="*/ 6217920 h 6673742"/>
              <a:gd name="connsiteX206" fmla="*/ 1078030 w 5549133"/>
              <a:gd name="connsiteY2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203158 w 5549133"/>
              <a:gd name="connsiteY202" fmla="*/ 5207268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64757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0 w 5549133"/>
              <a:gd name="connsiteY205" fmla="*/ 5890661 h 6673742"/>
              <a:gd name="connsiteX206" fmla="*/ 0 w 5549133"/>
              <a:gd name="connsiteY206" fmla="*/ 6073541 h 6673742"/>
              <a:gd name="connsiteX207" fmla="*/ 1029904 w 5549133"/>
              <a:gd name="connsiteY207" fmla="*/ 6217920 h 6673742"/>
              <a:gd name="connsiteX208" fmla="*/ 1078030 w 5549133"/>
              <a:gd name="connsiteY2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714902 w 5549133"/>
              <a:gd name="connsiteY205" fmla="*/ 5247372 h 6673742"/>
              <a:gd name="connsiteX206" fmla="*/ 0 w 5549133"/>
              <a:gd name="connsiteY206" fmla="*/ 5890661 h 6673742"/>
              <a:gd name="connsiteX207" fmla="*/ 0 w 5549133"/>
              <a:gd name="connsiteY207" fmla="*/ 6073541 h 6673742"/>
              <a:gd name="connsiteX208" fmla="*/ 1029904 w 5549133"/>
              <a:gd name="connsiteY208" fmla="*/ 6217920 h 6673742"/>
              <a:gd name="connsiteX209" fmla="*/ 1078030 w 5549133"/>
              <a:gd name="connsiteY2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714902 w 5549133"/>
              <a:gd name="connsiteY206" fmla="*/ 5247372 h 6673742"/>
              <a:gd name="connsiteX207" fmla="*/ 0 w 5549133"/>
              <a:gd name="connsiteY207" fmla="*/ 5890661 h 6673742"/>
              <a:gd name="connsiteX208" fmla="*/ 0 w 5549133"/>
              <a:gd name="connsiteY208" fmla="*/ 6073541 h 6673742"/>
              <a:gd name="connsiteX209" fmla="*/ 1029904 w 5549133"/>
              <a:gd name="connsiteY209" fmla="*/ 6217920 h 6673742"/>
              <a:gd name="connsiteX210" fmla="*/ 1078030 w 5549133"/>
              <a:gd name="connsiteY2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0 w 5549133"/>
              <a:gd name="connsiteY208" fmla="*/ 5890661 h 6673742"/>
              <a:gd name="connsiteX209" fmla="*/ 0 w 5549133"/>
              <a:gd name="connsiteY209" fmla="*/ 6073541 h 6673742"/>
              <a:gd name="connsiteX210" fmla="*/ 1029904 w 5549133"/>
              <a:gd name="connsiteY210" fmla="*/ 6217920 h 6673742"/>
              <a:gd name="connsiteX211" fmla="*/ 1078030 w 5549133"/>
              <a:gd name="connsiteY2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457727 w 5549133"/>
              <a:gd name="connsiteY208" fmla="*/ 5347385 h 6673742"/>
              <a:gd name="connsiteX209" fmla="*/ 0 w 5549133"/>
              <a:gd name="connsiteY209" fmla="*/ 5890661 h 6673742"/>
              <a:gd name="connsiteX210" fmla="*/ 0 w 5549133"/>
              <a:gd name="connsiteY210" fmla="*/ 6073541 h 6673742"/>
              <a:gd name="connsiteX211" fmla="*/ 1029904 w 5549133"/>
              <a:gd name="connsiteY211" fmla="*/ 6217920 h 6673742"/>
              <a:gd name="connsiteX212" fmla="*/ 1078030 w 5549133"/>
              <a:gd name="connsiteY2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0 w 5549133"/>
              <a:gd name="connsiteY210" fmla="*/ 5890661 h 6673742"/>
              <a:gd name="connsiteX211" fmla="*/ 0 w 5549133"/>
              <a:gd name="connsiteY211" fmla="*/ 6073541 h 6673742"/>
              <a:gd name="connsiteX212" fmla="*/ 1029904 w 5549133"/>
              <a:gd name="connsiteY212" fmla="*/ 6217920 h 6673742"/>
              <a:gd name="connsiteX213" fmla="*/ 1078030 w 5549133"/>
              <a:gd name="connsiteY2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314852 w 5549133"/>
              <a:gd name="connsiteY210" fmla="*/ 5611703 h 6673742"/>
              <a:gd name="connsiteX211" fmla="*/ 0 w 5549133"/>
              <a:gd name="connsiteY211" fmla="*/ 5890661 h 6673742"/>
              <a:gd name="connsiteX212" fmla="*/ 0 w 5549133"/>
              <a:gd name="connsiteY212" fmla="*/ 6073541 h 6673742"/>
              <a:gd name="connsiteX213" fmla="*/ 1029904 w 5549133"/>
              <a:gd name="connsiteY213" fmla="*/ 6217920 h 6673742"/>
              <a:gd name="connsiteX214" fmla="*/ 1078030 w 5549133"/>
              <a:gd name="connsiteY2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436296 w 5549133"/>
              <a:gd name="connsiteY210" fmla="*/ 5445016 h 6673742"/>
              <a:gd name="connsiteX211" fmla="*/ 314852 w 5549133"/>
              <a:gd name="connsiteY211" fmla="*/ 5611703 h 6673742"/>
              <a:gd name="connsiteX212" fmla="*/ 0 w 5549133"/>
              <a:gd name="connsiteY212" fmla="*/ 5890661 h 6673742"/>
              <a:gd name="connsiteX213" fmla="*/ 0 w 5549133"/>
              <a:gd name="connsiteY213" fmla="*/ 6073541 h 6673742"/>
              <a:gd name="connsiteX214" fmla="*/ 1029904 w 5549133"/>
              <a:gd name="connsiteY214" fmla="*/ 6217920 h 6673742"/>
              <a:gd name="connsiteX215" fmla="*/ 1078030 w 5549133"/>
              <a:gd name="connsiteY2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545833 w 5549133"/>
              <a:gd name="connsiteY209" fmla="*/ 5340241 h 6673742"/>
              <a:gd name="connsiteX210" fmla="*/ 457727 w 5549133"/>
              <a:gd name="connsiteY210" fmla="*/ 5347385 h 6673742"/>
              <a:gd name="connsiteX211" fmla="*/ 436296 w 5549133"/>
              <a:gd name="connsiteY211" fmla="*/ 5445016 h 6673742"/>
              <a:gd name="connsiteX212" fmla="*/ 314852 w 5549133"/>
              <a:gd name="connsiteY212" fmla="*/ 5611703 h 6673742"/>
              <a:gd name="connsiteX213" fmla="*/ 0 w 5549133"/>
              <a:gd name="connsiteY213" fmla="*/ 5890661 h 6673742"/>
              <a:gd name="connsiteX214" fmla="*/ 0 w 5549133"/>
              <a:gd name="connsiteY214" fmla="*/ 6073541 h 6673742"/>
              <a:gd name="connsiteX215" fmla="*/ 1029904 w 5549133"/>
              <a:gd name="connsiteY215" fmla="*/ 6217920 h 6673742"/>
              <a:gd name="connsiteX216" fmla="*/ 1078030 w 5549133"/>
              <a:gd name="connsiteY2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86327 w 5549133"/>
              <a:gd name="connsiteY208" fmla="*/ 5294997 h 6673742"/>
              <a:gd name="connsiteX209" fmla="*/ 619652 w 5549133"/>
              <a:gd name="connsiteY209" fmla="*/ 5352147 h 6673742"/>
              <a:gd name="connsiteX210" fmla="*/ 545833 w 5549133"/>
              <a:gd name="connsiteY210" fmla="*/ 5340241 h 6673742"/>
              <a:gd name="connsiteX211" fmla="*/ 457727 w 5549133"/>
              <a:gd name="connsiteY211" fmla="*/ 5347385 h 6673742"/>
              <a:gd name="connsiteX212" fmla="*/ 436296 w 5549133"/>
              <a:gd name="connsiteY212" fmla="*/ 5445016 h 6673742"/>
              <a:gd name="connsiteX213" fmla="*/ 314852 w 5549133"/>
              <a:gd name="connsiteY213" fmla="*/ 5611703 h 6673742"/>
              <a:gd name="connsiteX214" fmla="*/ 0 w 5549133"/>
              <a:gd name="connsiteY214" fmla="*/ 5890661 h 6673742"/>
              <a:gd name="connsiteX215" fmla="*/ 0 w 5549133"/>
              <a:gd name="connsiteY215" fmla="*/ 6073541 h 6673742"/>
              <a:gd name="connsiteX216" fmla="*/ 1029904 w 5549133"/>
              <a:gd name="connsiteY216" fmla="*/ 6217920 h 6673742"/>
              <a:gd name="connsiteX217" fmla="*/ 1078030 w 5549133"/>
              <a:gd name="connsiteY2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936358 w 5549133"/>
              <a:gd name="connsiteY206" fmla="*/ 5268803 h 6673742"/>
              <a:gd name="connsiteX207" fmla="*/ 850633 w 5549133"/>
              <a:gd name="connsiteY207" fmla="*/ 5266422 h 6673742"/>
              <a:gd name="connsiteX208" fmla="*/ 714902 w 5549133"/>
              <a:gd name="connsiteY208" fmla="*/ 5247372 h 6673742"/>
              <a:gd name="connsiteX209" fmla="*/ 686327 w 5549133"/>
              <a:gd name="connsiteY209" fmla="*/ 5294997 h 6673742"/>
              <a:gd name="connsiteX210" fmla="*/ 619652 w 5549133"/>
              <a:gd name="connsiteY210" fmla="*/ 5352147 h 6673742"/>
              <a:gd name="connsiteX211" fmla="*/ 545833 w 5549133"/>
              <a:gd name="connsiteY211" fmla="*/ 5340241 h 6673742"/>
              <a:gd name="connsiteX212" fmla="*/ 457727 w 5549133"/>
              <a:gd name="connsiteY212" fmla="*/ 5347385 h 6673742"/>
              <a:gd name="connsiteX213" fmla="*/ 436296 w 5549133"/>
              <a:gd name="connsiteY213" fmla="*/ 5445016 h 6673742"/>
              <a:gd name="connsiteX214" fmla="*/ 314852 w 5549133"/>
              <a:gd name="connsiteY214" fmla="*/ 5611703 h 6673742"/>
              <a:gd name="connsiteX215" fmla="*/ 0 w 5549133"/>
              <a:gd name="connsiteY215" fmla="*/ 5890661 h 6673742"/>
              <a:gd name="connsiteX216" fmla="*/ 0 w 5549133"/>
              <a:gd name="connsiteY216" fmla="*/ 6073541 h 6673742"/>
              <a:gd name="connsiteX217" fmla="*/ 1029904 w 5549133"/>
              <a:gd name="connsiteY217" fmla="*/ 6217920 h 6673742"/>
              <a:gd name="connsiteX218" fmla="*/ 1078030 w 5549133"/>
              <a:gd name="connsiteY2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14852 w 5549133"/>
              <a:gd name="connsiteY215" fmla="*/ 5611703 h 6673742"/>
              <a:gd name="connsiteX216" fmla="*/ 0 w 5549133"/>
              <a:gd name="connsiteY216" fmla="*/ 5890661 h 6673742"/>
              <a:gd name="connsiteX217" fmla="*/ 0 w 5549133"/>
              <a:gd name="connsiteY217" fmla="*/ 6073541 h 6673742"/>
              <a:gd name="connsiteX218" fmla="*/ 1029904 w 5549133"/>
              <a:gd name="connsiteY218" fmla="*/ 6217920 h 6673742"/>
              <a:gd name="connsiteX219" fmla="*/ 1078030 w 5549133"/>
              <a:gd name="connsiteY2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0 w 5549133"/>
              <a:gd name="connsiteY217" fmla="*/ 5890661 h 6673742"/>
              <a:gd name="connsiteX218" fmla="*/ 0 w 5549133"/>
              <a:gd name="connsiteY218" fmla="*/ 6073541 h 6673742"/>
              <a:gd name="connsiteX219" fmla="*/ 1029904 w 5549133"/>
              <a:gd name="connsiteY219" fmla="*/ 6217920 h 6673742"/>
              <a:gd name="connsiteX220" fmla="*/ 1078030 w 5549133"/>
              <a:gd name="connsiteY2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45771 w 5549133"/>
              <a:gd name="connsiteY217" fmla="*/ 5871260 h 6673742"/>
              <a:gd name="connsiteX218" fmla="*/ 0 w 5549133"/>
              <a:gd name="connsiteY218" fmla="*/ 5890661 h 6673742"/>
              <a:gd name="connsiteX219" fmla="*/ 0 w 5549133"/>
              <a:gd name="connsiteY219" fmla="*/ 6073541 h 6673742"/>
              <a:gd name="connsiteX220" fmla="*/ 1029904 w 5549133"/>
              <a:gd name="connsiteY220" fmla="*/ 6217920 h 6673742"/>
              <a:gd name="connsiteX221" fmla="*/ 1078030 w 5549133"/>
              <a:gd name="connsiteY2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143402 w 5549133"/>
              <a:gd name="connsiteY217" fmla="*/ 5747435 h 6673742"/>
              <a:gd name="connsiteX218" fmla="*/ 45771 w 5549133"/>
              <a:gd name="connsiteY218" fmla="*/ 5871260 h 6673742"/>
              <a:gd name="connsiteX219" fmla="*/ 0 w 5549133"/>
              <a:gd name="connsiteY219" fmla="*/ 5890661 h 6673742"/>
              <a:gd name="connsiteX220" fmla="*/ 0 w 5549133"/>
              <a:gd name="connsiteY220" fmla="*/ 6073541 h 6673742"/>
              <a:gd name="connsiteX221" fmla="*/ 1029904 w 5549133"/>
              <a:gd name="connsiteY221" fmla="*/ 6217920 h 6673742"/>
              <a:gd name="connsiteX222" fmla="*/ 1078030 w 5549133"/>
              <a:gd name="connsiteY22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5078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661987 w 5586706"/>
              <a:gd name="connsiteY222" fmla="*/ 5733147 h 6673742"/>
              <a:gd name="connsiteX223" fmla="*/ 1067477 w 5586706"/>
              <a:gd name="connsiteY223" fmla="*/ 6217920 h 6673742"/>
              <a:gd name="connsiteX224" fmla="*/ 1115603 w 5586706"/>
              <a:gd name="connsiteY22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661987 w 5586706"/>
              <a:gd name="connsiteY223" fmla="*/ 5733147 h 6673742"/>
              <a:gd name="connsiteX224" fmla="*/ 1067477 w 5586706"/>
              <a:gd name="connsiteY224" fmla="*/ 6217920 h 6673742"/>
              <a:gd name="connsiteX225" fmla="*/ 1115603 w 5586706"/>
              <a:gd name="connsiteY22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115603 w 5586706"/>
              <a:gd name="connsiteY22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042987 w 5586706"/>
              <a:gd name="connsiteY226" fmla="*/ 6328460 h 6673742"/>
              <a:gd name="connsiteX227" fmla="*/ 1115603 w 5586706"/>
              <a:gd name="connsiteY22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988219 w 5586706"/>
              <a:gd name="connsiteY225" fmla="*/ 6164153 h 6673742"/>
              <a:gd name="connsiteX226" fmla="*/ 1067477 w 5586706"/>
              <a:gd name="connsiteY226" fmla="*/ 6217920 h 6673742"/>
              <a:gd name="connsiteX227" fmla="*/ 1042987 w 5586706"/>
              <a:gd name="connsiteY227" fmla="*/ 6328460 h 6673742"/>
              <a:gd name="connsiteX228" fmla="*/ 1115603 w 5586706"/>
              <a:gd name="connsiteY228"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845344 w 5586706"/>
              <a:gd name="connsiteY225" fmla="*/ 5928410 h 6673742"/>
              <a:gd name="connsiteX226" fmla="*/ 988219 w 5586706"/>
              <a:gd name="connsiteY226" fmla="*/ 6164153 h 6673742"/>
              <a:gd name="connsiteX227" fmla="*/ 1067477 w 5586706"/>
              <a:gd name="connsiteY227" fmla="*/ 6217920 h 6673742"/>
              <a:gd name="connsiteX228" fmla="*/ 1042987 w 5586706"/>
              <a:gd name="connsiteY228" fmla="*/ 6328460 h 6673742"/>
              <a:gd name="connsiteX229" fmla="*/ 1115603 w 5586706"/>
              <a:gd name="connsiteY229"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988219 w 5586706"/>
              <a:gd name="connsiteY227" fmla="*/ 6164153 h 6673742"/>
              <a:gd name="connsiteX228" fmla="*/ 1067477 w 5586706"/>
              <a:gd name="connsiteY228" fmla="*/ 6217920 h 6673742"/>
              <a:gd name="connsiteX229" fmla="*/ 1042987 w 5586706"/>
              <a:gd name="connsiteY229" fmla="*/ 6328460 h 6673742"/>
              <a:gd name="connsiteX230" fmla="*/ 1115603 w 5586706"/>
              <a:gd name="connsiteY230"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88219 w 5586706"/>
              <a:gd name="connsiteY228" fmla="*/ 6164153 h 6673742"/>
              <a:gd name="connsiteX229" fmla="*/ 1067477 w 5586706"/>
              <a:gd name="connsiteY229" fmla="*/ 6217920 h 6673742"/>
              <a:gd name="connsiteX230" fmla="*/ 1042987 w 5586706"/>
              <a:gd name="connsiteY230" fmla="*/ 6328460 h 6673742"/>
              <a:gd name="connsiteX231" fmla="*/ 1115603 w 5586706"/>
              <a:gd name="connsiteY231"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21544 w 5586706"/>
              <a:gd name="connsiteY228" fmla="*/ 6047472 h 6673742"/>
              <a:gd name="connsiteX229" fmla="*/ 988219 w 5586706"/>
              <a:gd name="connsiteY229" fmla="*/ 6164153 h 6673742"/>
              <a:gd name="connsiteX230" fmla="*/ 1067477 w 5586706"/>
              <a:gd name="connsiteY230" fmla="*/ 6217920 h 6673742"/>
              <a:gd name="connsiteX231" fmla="*/ 1042987 w 5586706"/>
              <a:gd name="connsiteY231" fmla="*/ 6328460 h 6673742"/>
              <a:gd name="connsiteX232" fmla="*/ 1115603 w 5586706"/>
              <a:gd name="connsiteY23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661987 w 5586706"/>
              <a:gd name="connsiteY225" fmla="*/ 5733147 h 6673742"/>
              <a:gd name="connsiteX226" fmla="*/ 762000 w 5586706"/>
              <a:gd name="connsiteY226" fmla="*/ 5866497 h 6673742"/>
              <a:gd name="connsiteX227" fmla="*/ 845344 w 5586706"/>
              <a:gd name="connsiteY227" fmla="*/ 5928410 h 6673742"/>
              <a:gd name="connsiteX228" fmla="*/ 866775 w 5586706"/>
              <a:gd name="connsiteY228" fmla="*/ 6006991 h 6673742"/>
              <a:gd name="connsiteX229" fmla="*/ 921544 w 5586706"/>
              <a:gd name="connsiteY229" fmla="*/ 6047472 h 6673742"/>
              <a:gd name="connsiteX230" fmla="*/ 988219 w 5586706"/>
              <a:gd name="connsiteY230" fmla="*/ 6164153 h 6673742"/>
              <a:gd name="connsiteX231" fmla="*/ 1067477 w 5586706"/>
              <a:gd name="connsiteY231" fmla="*/ 6217920 h 6673742"/>
              <a:gd name="connsiteX232" fmla="*/ 1042987 w 5586706"/>
              <a:gd name="connsiteY232" fmla="*/ 6328460 h 6673742"/>
              <a:gd name="connsiteX233" fmla="*/ 1115603 w 5586706"/>
              <a:gd name="connsiteY23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62000 w 5586706"/>
              <a:gd name="connsiteY227" fmla="*/ 5866497 h 6673742"/>
              <a:gd name="connsiteX228" fmla="*/ 845344 w 5586706"/>
              <a:gd name="connsiteY228" fmla="*/ 5928410 h 6673742"/>
              <a:gd name="connsiteX229" fmla="*/ 866775 w 5586706"/>
              <a:gd name="connsiteY229" fmla="*/ 6006991 h 6673742"/>
              <a:gd name="connsiteX230" fmla="*/ 921544 w 5586706"/>
              <a:gd name="connsiteY230" fmla="*/ 6047472 h 6673742"/>
              <a:gd name="connsiteX231" fmla="*/ 988219 w 5586706"/>
              <a:gd name="connsiteY231" fmla="*/ 6164153 h 6673742"/>
              <a:gd name="connsiteX232" fmla="*/ 1067477 w 5586706"/>
              <a:gd name="connsiteY232" fmla="*/ 6217920 h 6673742"/>
              <a:gd name="connsiteX233" fmla="*/ 1042987 w 5586706"/>
              <a:gd name="connsiteY233" fmla="*/ 6328460 h 6673742"/>
              <a:gd name="connsiteX234" fmla="*/ 1115603 w 5586706"/>
              <a:gd name="connsiteY23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33425 w 5586706"/>
              <a:gd name="connsiteY227" fmla="*/ 5790297 h 6673742"/>
              <a:gd name="connsiteX228" fmla="*/ 762000 w 5586706"/>
              <a:gd name="connsiteY228" fmla="*/ 5866497 h 6673742"/>
              <a:gd name="connsiteX229" fmla="*/ 845344 w 5586706"/>
              <a:gd name="connsiteY229" fmla="*/ 5928410 h 6673742"/>
              <a:gd name="connsiteX230" fmla="*/ 866775 w 5586706"/>
              <a:gd name="connsiteY230" fmla="*/ 6006991 h 6673742"/>
              <a:gd name="connsiteX231" fmla="*/ 921544 w 5586706"/>
              <a:gd name="connsiteY231" fmla="*/ 6047472 h 6673742"/>
              <a:gd name="connsiteX232" fmla="*/ 988219 w 5586706"/>
              <a:gd name="connsiteY232" fmla="*/ 6164153 h 6673742"/>
              <a:gd name="connsiteX233" fmla="*/ 1067477 w 5586706"/>
              <a:gd name="connsiteY233" fmla="*/ 6217920 h 6673742"/>
              <a:gd name="connsiteX234" fmla="*/ 1042987 w 5586706"/>
              <a:gd name="connsiteY234" fmla="*/ 6328460 h 6673742"/>
              <a:gd name="connsiteX235" fmla="*/ 1115603 w 5586706"/>
              <a:gd name="connsiteY23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42875 w 5586706"/>
              <a:gd name="connsiteY222" fmla="*/ 5987941 h 6673742"/>
              <a:gd name="connsiteX223" fmla="*/ 219075 w 5586706"/>
              <a:gd name="connsiteY223" fmla="*/ 5906978 h 6673742"/>
              <a:gd name="connsiteX224" fmla="*/ 302419 w 5586706"/>
              <a:gd name="connsiteY224" fmla="*/ 5911741 h 6673742"/>
              <a:gd name="connsiteX225" fmla="*/ 426244 w 5586706"/>
              <a:gd name="connsiteY225" fmla="*/ 5861735 h 6673742"/>
              <a:gd name="connsiteX226" fmla="*/ 542925 w 5586706"/>
              <a:gd name="connsiteY226" fmla="*/ 5764103 h 6673742"/>
              <a:gd name="connsiteX227" fmla="*/ 661987 w 5586706"/>
              <a:gd name="connsiteY227" fmla="*/ 5733147 h 6673742"/>
              <a:gd name="connsiteX228" fmla="*/ 733425 w 5586706"/>
              <a:gd name="connsiteY228" fmla="*/ 5790297 h 6673742"/>
              <a:gd name="connsiteX229" fmla="*/ 762000 w 5586706"/>
              <a:gd name="connsiteY229" fmla="*/ 5866497 h 6673742"/>
              <a:gd name="connsiteX230" fmla="*/ 845344 w 5586706"/>
              <a:gd name="connsiteY230" fmla="*/ 5928410 h 6673742"/>
              <a:gd name="connsiteX231" fmla="*/ 866775 w 5586706"/>
              <a:gd name="connsiteY231" fmla="*/ 6006991 h 6673742"/>
              <a:gd name="connsiteX232" fmla="*/ 921544 w 5586706"/>
              <a:gd name="connsiteY232" fmla="*/ 6047472 h 6673742"/>
              <a:gd name="connsiteX233" fmla="*/ 988219 w 5586706"/>
              <a:gd name="connsiteY233" fmla="*/ 6164153 h 6673742"/>
              <a:gd name="connsiteX234" fmla="*/ 1067477 w 5586706"/>
              <a:gd name="connsiteY234" fmla="*/ 6217920 h 6673742"/>
              <a:gd name="connsiteX235" fmla="*/ 1042987 w 5586706"/>
              <a:gd name="connsiteY235" fmla="*/ 6328460 h 6673742"/>
              <a:gd name="connsiteX236" fmla="*/ 1115603 w 5586706"/>
              <a:gd name="connsiteY23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5191 w 5586706"/>
              <a:gd name="connsiteY221" fmla="*/ 6056872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5586706" h="6673742">
                <a:moveTo>
                  <a:pt x="1115603" y="6410426"/>
                </a:moveTo>
                <a:cubicBezTo>
                  <a:pt x="1178710" y="6399773"/>
                  <a:pt x="1248962" y="6417695"/>
                  <a:pt x="1312069" y="6407042"/>
                </a:cubicBezTo>
                <a:lnTo>
                  <a:pt x="1373304" y="6372025"/>
                </a:lnTo>
                <a:cubicBezTo>
                  <a:pt x="1402673" y="6375994"/>
                  <a:pt x="1454831" y="6403984"/>
                  <a:pt x="1493044" y="6423711"/>
                </a:cubicBezTo>
                <a:cubicBezTo>
                  <a:pt x="1531257" y="6443438"/>
                  <a:pt x="1557989" y="6482528"/>
                  <a:pt x="1602581" y="6490386"/>
                </a:cubicBezTo>
                <a:lnTo>
                  <a:pt x="1755833" y="6478003"/>
                </a:lnTo>
                <a:cubicBezTo>
                  <a:pt x="1806349" y="6486893"/>
                  <a:pt x="1842578" y="6555314"/>
                  <a:pt x="1893094" y="6564204"/>
                </a:cubicBezTo>
                <a:cubicBezTo>
                  <a:pt x="1912144" y="6565792"/>
                  <a:pt x="1931194" y="6550710"/>
                  <a:pt x="1950244" y="6552298"/>
                </a:cubicBezTo>
                <a:cubicBezTo>
                  <a:pt x="1970881" y="6554679"/>
                  <a:pt x="1986757" y="6576111"/>
                  <a:pt x="2007394" y="6578492"/>
                </a:cubicBezTo>
                <a:cubicBezTo>
                  <a:pt x="2035969" y="6580079"/>
                  <a:pt x="2064544" y="6555474"/>
                  <a:pt x="2093119" y="6557061"/>
                </a:cubicBezTo>
                <a:cubicBezTo>
                  <a:pt x="2126853" y="6558649"/>
                  <a:pt x="2168128" y="6588811"/>
                  <a:pt x="2205037" y="6597542"/>
                </a:cubicBezTo>
                <a:cubicBezTo>
                  <a:pt x="2241946" y="6606273"/>
                  <a:pt x="2273956" y="6606962"/>
                  <a:pt x="2314575" y="6609448"/>
                </a:cubicBezTo>
                <a:lnTo>
                  <a:pt x="2453514" y="6602931"/>
                </a:lnTo>
                <a:cubicBezTo>
                  <a:pt x="2477051" y="6608278"/>
                  <a:pt x="2491063" y="6644582"/>
                  <a:pt x="2514600" y="6649929"/>
                </a:cubicBezTo>
                <a:cubicBezTo>
                  <a:pt x="2560637" y="6649929"/>
                  <a:pt x="2606675" y="6673742"/>
                  <a:pt x="2652712" y="6673742"/>
                </a:cubicBezTo>
                <a:lnTo>
                  <a:pt x="2713397" y="6651057"/>
                </a:lnTo>
                <a:cubicBezTo>
                  <a:pt x="2736825" y="6647506"/>
                  <a:pt x="2762634" y="6658242"/>
                  <a:pt x="2786062" y="6654691"/>
                </a:cubicBezTo>
                <a:cubicBezTo>
                  <a:pt x="2822575" y="6649135"/>
                  <a:pt x="2849562" y="6610241"/>
                  <a:pt x="2886075" y="6604685"/>
                </a:cubicBezTo>
                <a:cubicBezTo>
                  <a:pt x="2939256" y="6602304"/>
                  <a:pt x="2992438" y="6621353"/>
                  <a:pt x="3045619" y="6618972"/>
                </a:cubicBezTo>
                <a:lnTo>
                  <a:pt x="3254993" y="6586162"/>
                </a:lnTo>
                <a:cubicBezTo>
                  <a:pt x="3318552" y="6564555"/>
                  <a:pt x="3405922" y="6578667"/>
                  <a:pt x="3469481" y="6557060"/>
                </a:cubicBezTo>
                <a:cubicBezTo>
                  <a:pt x="3519120" y="6550622"/>
                  <a:pt x="3554413" y="6511022"/>
                  <a:pt x="3579019" y="6509435"/>
                </a:cubicBezTo>
                <a:cubicBezTo>
                  <a:pt x="3603625" y="6507848"/>
                  <a:pt x="3593704" y="6557060"/>
                  <a:pt x="3617119" y="6547535"/>
                </a:cubicBezTo>
                <a:cubicBezTo>
                  <a:pt x="3651250" y="6515785"/>
                  <a:pt x="3721100" y="6505466"/>
                  <a:pt x="3755231" y="6473716"/>
                </a:cubicBezTo>
                <a:cubicBezTo>
                  <a:pt x="3754462" y="6455828"/>
                  <a:pt x="3753694" y="6437939"/>
                  <a:pt x="3752925" y="6420051"/>
                </a:cubicBezTo>
                <a:cubicBezTo>
                  <a:pt x="3763219" y="6408571"/>
                  <a:pt x="3778275" y="6432808"/>
                  <a:pt x="3788569" y="6421328"/>
                </a:cubicBezTo>
                <a:cubicBezTo>
                  <a:pt x="3809988" y="6415985"/>
                  <a:pt x="3843337" y="6366957"/>
                  <a:pt x="3871912" y="6357035"/>
                </a:cubicBezTo>
                <a:cubicBezTo>
                  <a:pt x="3900487" y="6347113"/>
                  <a:pt x="3930253" y="6370131"/>
                  <a:pt x="3960019" y="6361797"/>
                </a:cubicBezTo>
                <a:cubicBezTo>
                  <a:pt x="3989785" y="6353463"/>
                  <a:pt x="4007644" y="6297503"/>
                  <a:pt x="4040981" y="6278453"/>
                </a:cubicBezTo>
                <a:cubicBezTo>
                  <a:pt x="4074319" y="6259403"/>
                  <a:pt x="4145473" y="6286411"/>
                  <a:pt x="4160044" y="6247497"/>
                </a:cubicBezTo>
                <a:lnTo>
                  <a:pt x="4137935" y="6073541"/>
                </a:lnTo>
                <a:cubicBezTo>
                  <a:pt x="4138332" y="6038219"/>
                  <a:pt x="4169456" y="6083170"/>
                  <a:pt x="4193381" y="6054616"/>
                </a:cubicBezTo>
                <a:cubicBezTo>
                  <a:pt x="4208575" y="6042334"/>
                  <a:pt x="4171553" y="6037153"/>
                  <a:pt x="4186237" y="6011753"/>
                </a:cubicBezTo>
                <a:cubicBezTo>
                  <a:pt x="4200921" y="5986353"/>
                  <a:pt x="4265215" y="5937538"/>
                  <a:pt x="4281487" y="5902216"/>
                </a:cubicBezTo>
                <a:cubicBezTo>
                  <a:pt x="4297759" y="5866894"/>
                  <a:pt x="4257278" y="5818475"/>
                  <a:pt x="4260056" y="5787916"/>
                </a:cubicBezTo>
                <a:cubicBezTo>
                  <a:pt x="4262834" y="5757357"/>
                  <a:pt x="4303228" y="5739013"/>
                  <a:pt x="4298156" y="5718860"/>
                </a:cubicBezTo>
                <a:lnTo>
                  <a:pt x="4253439" y="5678906"/>
                </a:lnTo>
                <a:cubicBezTo>
                  <a:pt x="4215957" y="5581893"/>
                  <a:pt x="4416601" y="5377723"/>
                  <a:pt x="4379119" y="5280710"/>
                </a:cubicBezTo>
                <a:cubicBezTo>
                  <a:pt x="4348956" y="5257691"/>
                  <a:pt x="4266407" y="5258485"/>
                  <a:pt x="4236244" y="5235466"/>
                </a:cubicBezTo>
                <a:cubicBezTo>
                  <a:pt x="4209257" y="5211654"/>
                  <a:pt x="4252119" y="5167204"/>
                  <a:pt x="4245769" y="5137835"/>
                </a:cubicBezTo>
                <a:cubicBezTo>
                  <a:pt x="4239419" y="5108466"/>
                  <a:pt x="4218385" y="5068778"/>
                  <a:pt x="4198144" y="5059253"/>
                </a:cubicBezTo>
                <a:cubicBezTo>
                  <a:pt x="4177903" y="5049728"/>
                  <a:pt x="4141390" y="5059254"/>
                  <a:pt x="4119562" y="5064016"/>
                </a:cubicBezTo>
                <a:cubicBezTo>
                  <a:pt x="4097734" y="5068778"/>
                  <a:pt x="4087365" y="5098815"/>
                  <a:pt x="4067175" y="5087828"/>
                </a:cubicBezTo>
                <a:lnTo>
                  <a:pt x="4003182" y="5014762"/>
                </a:lnTo>
                <a:cubicBezTo>
                  <a:pt x="3996732" y="4957361"/>
                  <a:pt x="3940275" y="4916629"/>
                  <a:pt x="3933825" y="4859228"/>
                </a:cubicBezTo>
                <a:lnTo>
                  <a:pt x="3974306" y="4687504"/>
                </a:lnTo>
                <a:cubicBezTo>
                  <a:pt x="3994944" y="4649007"/>
                  <a:pt x="4027884" y="4627407"/>
                  <a:pt x="4052887" y="4609197"/>
                </a:cubicBezTo>
                <a:cubicBezTo>
                  <a:pt x="4077890" y="4590987"/>
                  <a:pt x="4101306" y="4610785"/>
                  <a:pt x="4124325" y="4578241"/>
                </a:cubicBezTo>
                <a:cubicBezTo>
                  <a:pt x="4125912" y="4532203"/>
                  <a:pt x="4194175" y="4479023"/>
                  <a:pt x="4195762" y="4432985"/>
                </a:cubicBezTo>
                <a:lnTo>
                  <a:pt x="4137935" y="4340994"/>
                </a:lnTo>
                <a:cubicBezTo>
                  <a:pt x="4129998" y="4317578"/>
                  <a:pt x="4128975" y="4304940"/>
                  <a:pt x="4133850" y="4285347"/>
                </a:cubicBezTo>
                <a:cubicBezTo>
                  <a:pt x="4138725" y="4265754"/>
                  <a:pt x="4146946" y="4243676"/>
                  <a:pt x="4167187" y="4223435"/>
                </a:cubicBezTo>
                <a:cubicBezTo>
                  <a:pt x="4187428" y="4203194"/>
                  <a:pt x="4219178" y="4200019"/>
                  <a:pt x="4257675" y="4178191"/>
                </a:cubicBezTo>
                <a:cubicBezTo>
                  <a:pt x="4296172" y="4156363"/>
                  <a:pt x="4341018" y="4091275"/>
                  <a:pt x="4376737" y="4068653"/>
                </a:cubicBezTo>
                <a:cubicBezTo>
                  <a:pt x="4412456" y="4046031"/>
                  <a:pt x="4452795" y="4068415"/>
                  <a:pt x="4471987" y="4042460"/>
                </a:cubicBezTo>
                <a:lnTo>
                  <a:pt x="4513321" y="3936733"/>
                </a:lnTo>
                <a:cubicBezTo>
                  <a:pt x="4532087" y="3890219"/>
                  <a:pt x="4615146" y="3893711"/>
                  <a:pt x="4633912" y="3847197"/>
                </a:cubicBezTo>
                <a:lnTo>
                  <a:pt x="4638449" y="3667226"/>
                </a:lnTo>
                <a:cubicBezTo>
                  <a:pt x="4687737" y="3631966"/>
                  <a:pt x="4729881" y="3570513"/>
                  <a:pt x="4779169" y="3535253"/>
                </a:cubicBezTo>
                <a:lnTo>
                  <a:pt x="4840580" y="3522847"/>
                </a:lnTo>
                <a:cubicBezTo>
                  <a:pt x="4875108" y="3498241"/>
                  <a:pt x="4919182" y="3479608"/>
                  <a:pt x="4995862" y="3416191"/>
                </a:cubicBezTo>
                <a:cubicBezTo>
                  <a:pt x="5034046" y="3391271"/>
                  <a:pt x="5042296" y="3412222"/>
                  <a:pt x="5072062" y="3394760"/>
                </a:cubicBezTo>
                <a:cubicBezTo>
                  <a:pt x="5101828" y="3377298"/>
                  <a:pt x="5156994" y="3337610"/>
                  <a:pt x="5174456" y="3311416"/>
                </a:cubicBezTo>
                <a:cubicBezTo>
                  <a:pt x="5191918" y="3285222"/>
                  <a:pt x="5141119" y="3241963"/>
                  <a:pt x="5174456" y="3216166"/>
                </a:cubicBezTo>
                <a:cubicBezTo>
                  <a:pt x="5207793" y="3190369"/>
                  <a:pt x="5297316" y="3188230"/>
                  <a:pt x="5300662" y="3142347"/>
                </a:cubicBezTo>
                <a:lnTo>
                  <a:pt x="5215965" y="2974207"/>
                </a:lnTo>
                <a:cubicBezTo>
                  <a:pt x="5230649" y="2921026"/>
                  <a:pt x="5333773" y="2829368"/>
                  <a:pt x="5372099" y="2797066"/>
                </a:cubicBezTo>
                <a:cubicBezTo>
                  <a:pt x="5410425" y="2764764"/>
                  <a:pt x="5423694" y="2806988"/>
                  <a:pt x="5445919" y="2780397"/>
                </a:cubicBezTo>
                <a:cubicBezTo>
                  <a:pt x="5501310" y="2732617"/>
                  <a:pt x="5498704" y="2703403"/>
                  <a:pt x="5522119" y="2663716"/>
                </a:cubicBezTo>
                <a:cubicBezTo>
                  <a:pt x="5545534" y="2624029"/>
                  <a:pt x="5590778" y="2577991"/>
                  <a:pt x="5586412" y="2542272"/>
                </a:cubicBezTo>
                <a:cubicBezTo>
                  <a:pt x="5582046" y="2506553"/>
                  <a:pt x="5518547" y="2534731"/>
                  <a:pt x="5484019" y="2516078"/>
                </a:cubicBezTo>
                <a:cubicBezTo>
                  <a:pt x="5449491" y="2497425"/>
                  <a:pt x="5430044" y="2462103"/>
                  <a:pt x="5388769" y="2418447"/>
                </a:cubicBezTo>
                <a:cubicBezTo>
                  <a:pt x="5347494" y="2374791"/>
                  <a:pt x="5214937" y="2355344"/>
                  <a:pt x="5236368" y="2254141"/>
                </a:cubicBezTo>
                <a:cubicBezTo>
                  <a:pt x="5268118" y="2116822"/>
                  <a:pt x="5476081" y="1960454"/>
                  <a:pt x="5507831" y="1823135"/>
                </a:cubicBezTo>
                <a:cubicBezTo>
                  <a:pt x="5480050" y="1800116"/>
                  <a:pt x="5476081" y="1765191"/>
                  <a:pt x="5448300" y="1742172"/>
                </a:cubicBezTo>
                <a:lnTo>
                  <a:pt x="5360344" y="1703672"/>
                </a:lnTo>
                <a:cubicBezTo>
                  <a:pt x="5350025" y="1673113"/>
                  <a:pt x="5343947" y="1581371"/>
                  <a:pt x="5350669" y="1542147"/>
                </a:cubicBezTo>
                <a:cubicBezTo>
                  <a:pt x="5357391" y="1502923"/>
                  <a:pt x="5401469" y="1486981"/>
                  <a:pt x="5400675" y="1468328"/>
                </a:cubicBezTo>
                <a:cubicBezTo>
                  <a:pt x="5382419" y="1455628"/>
                  <a:pt x="5392737" y="1414353"/>
                  <a:pt x="5374481" y="1401653"/>
                </a:cubicBezTo>
                <a:cubicBezTo>
                  <a:pt x="5243387" y="1380105"/>
                  <a:pt x="5145630" y="1325221"/>
                  <a:pt x="5081211" y="1251285"/>
                </a:cubicBezTo>
                <a:cubicBezTo>
                  <a:pt x="5119707" y="1223503"/>
                  <a:pt x="5102163" y="1202364"/>
                  <a:pt x="5093494" y="1163528"/>
                </a:cubicBezTo>
                <a:cubicBezTo>
                  <a:pt x="5119750" y="1131043"/>
                  <a:pt x="5166122" y="1144875"/>
                  <a:pt x="5183981" y="1108759"/>
                </a:cubicBezTo>
                <a:cubicBezTo>
                  <a:pt x="5163740" y="1075026"/>
                  <a:pt x="5256213" y="1032163"/>
                  <a:pt x="5200650" y="946835"/>
                </a:cubicBezTo>
                <a:cubicBezTo>
                  <a:pt x="5186759" y="898813"/>
                  <a:pt x="5117703" y="947232"/>
                  <a:pt x="5062537" y="863491"/>
                </a:cubicBezTo>
                <a:cubicBezTo>
                  <a:pt x="5039121" y="836900"/>
                  <a:pt x="5037138" y="802769"/>
                  <a:pt x="5036344" y="777766"/>
                </a:cubicBezTo>
                <a:cubicBezTo>
                  <a:pt x="5035550" y="752763"/>
                  <a:pt x="5074047" y="742841"/>
                  <a:pt x="5057775" y="713472"/>
                </a:cubicBezTo>
                <a:cubicBezTo>
                  <a:pt x="5044678" y="669419"/>
                  <a:pt x="4989513" y="649972"/>
                  <a:pt x="4962525" y="611078"/>
                </a:cubicBezTo>
                <a:cubicBezTo>
                  <a:pt x="4935538" y="572184"/>
                  <a:pt x="4925219" y="507891"/>
                  <a:pt x="4895850" y="480110"/>
                </a:cubicBezTo>
                <a:cubicBezTo>
                  <a:pt x="4866481" y="452329"/>
                  <a:pt x="4824810" y="437248"/>
                  <a:pt x="4807744" y="432485"/>
                </a:cubicBezTo>
                <a:cubicBezTo>
                  <a:pt x="4790678" y="427723"/>
                  <a:pt x="4774009" y="426135"/>
                  <a:pt x="4767262" y="415816"/>
                </a:cubicBezTo>
                <a:cubicBezTo>
                  <a:pt x="4760515" y="405497"/>
                  <a:pt x="4772421" y="370572"/>
                  <a:pt x="4767262" y="351522"/>
                </a:cubicBezTo>
                <a:cubicBezTo>
                  <a:pt x="4762103" y="332472"/>
                  <a:pt x="4733925" y="322153"/>
                  <a:pt x="4736306" y="301516"/>
                </a:cubicBezTo>
                <a:cubicBezTo>
                  <a:pt x="4738687" y="280879"/>
                  <a:pt x="4768057" y="267385"/>
                  <a:pt x="4760119" y="246747"/>
                </a:cubicBezTo>
                <a:cubicBezTo>
                  <a:pt x="4752182" y="226110"/>
                  <a:pt x="4732337" y="202297"/>
                  <a:pt x="4710112" y="196741"/>
                </a:cubicBezTo>
                <a:cubicBezTo>
                  <a:pt x="4679156" y="183247"/>
                  <a:pt x="4622006" y="238810"/>
                  <a:pt x="4591050" y="225316"/>
                </a:cubicBezTo>
                <a:cubicBezTo>
                  <a:pt x="4564856" y="221744"/>
                  <a:pt x="4582715" y="182850"/>
                  <a:pt x="4567237" y="163403"/>
                </a:cubicBezTo>
                <a:cubicBezTo>
                  <a:pt x="4551759" y="143956"/>
                  <a:pt x="4519612" y="119747"/>
                  <a:pt x="4498181" y="108635"/>
                </a:cubicBezTo>
                <a:cubicBezTo>
                  <a:pt x="4471987" y="83235"/>
                  <a:pt x="4448175" y="122526"/>
                  <a:pt x="4424362" y="108635"/>
                </a:cubicBezTo>
                <a:cubicBezTo>
                  <a:pt x="4400550" y="94744"/>
                  <a:pt x="4382172" y="37444"/>
                  <a:pt x="4355306" y="25291"/>
                </a:cubicBezTo>
                <a:lnTo>
                  <a:pt x="4272689" y="0"/>
                </a:lnTo>
                <a:cubicBezTo>
                  <a:pt x="4239748" y="15478"/>
                  <a:pt x="4118493" y="66716"/>
                  <a:pt x="4088606" y="103872"/>
                </a:cubicBezTo>
                <a:cubicBezTo>
                  <a:pt x="4058719" y="141028"/>
                  <a:pt x="4104085" y="181263"/>
                  <a:pt x="4093369" y="222935"/>
                </a:cubicBezTo>
                <a:cubicBezTo>
                  <a:pt x="4082653" y="264607"/>
                  <a:pt x="4017963" y="308263"/>
                  <a:pt x="3998119" y="349141"/>
                </a:cubicBezTo>
                <a:cubicBezTo>
                  <a:pt x="3978275" y="390019"/>
                  <a:pt x="3966369" y="434072"/>
                  <a:pt x="3960019" y="465822"/>
                </a:cubicBezTo>
                <a:cubicBezTo>
                  <a:pt x="3953669" y="497572"/>
                  <a:pt x="3966369" y="518210"/>
                  <a:pt x="3960019" y="539641"/>
                </a:cubicBezTo>
                <a:cubicBezTo>
                  <a:pt x="3953669" y="561072"/>
                  <a:pt x="3960018" y="586869"/>
                  <a:pt x="3945731" y="613460"/>
                </a:cubicBezTo>
                <a:cubicBezTo>
                  <a:pt x="3931444" y="640051"/>
                  <a:pt x="3887391" y="697201"/>
                  <a:pt x="3871913" y="732523"/>
                </a:cubicBezTo>
                <a:cubicBezTo>
                  <a:pt x="3856435" y="767845"/>
                  <a:pt x="3792935" y="784116"/>
                  <a:pt x="3779044" y="808722"/>
                </a:cubicBezTo>
                <a:cubicBezTo>
                  <a:pt x="3765153" y="833328"/>
                  <a:pt x="3758010" y="866666"/>
                  <a:pt x="3762375" y="894447"/>
                </a:cubicBezTo>
                <a:cubicBezTo>
                  <a:pt x="3766741" y="922228"/>
                  <a:pt x="3825478" y="925007"/>
                  <a:pt x="3836194" y="946835"/>
                </a:cubicBezTo>
                <a:cubicBezTo>
                  <a:pt x="3846910" y="968663"/>
                  <a:pt x="3821509" y="1001603"/>
                  <a:pt x="3826669" y="1025416"/>
                </a:cubicBezTo>
                <a:cubicBezTo>
                  <a:pt x="3831829" y="1049229"/>
                  <a:pt x="3852863" y="1094869"/>
                  <a:pt x="3836194" y="1118285"/>
                </a:cubicBezTo>
                <a:cubicBezTo>
                  <a:pt x="3816350" y="1146066"/>
                  <a:pt x="3767931" y="1133366"/>
                  <a:pt x="3748087" y="1161147"/>
                </a:cubicBezTo>
                <a:lnTo>
                  <a:pt x="3743300" y="1260910"/>
                </a:lnTo>
                <a:cubicBezTo>
                  <a:pt x="3736950" y="1284722"/>
                  <a:pt x="3708793" y="1282152"/>
                  <a:pt x="3695700" y="1294497"/>
                </a:cubicBezTo>
                <a:cubicBezTo>
                  <a:pt x="3682607" y="1306842"/>
                  <a:pt x="3688159" y="1336169"/>
                  <a:pt x="3664744" y="1334978"/>
                </a:cubicBezTo>
                <a:cubicBezTo>
                  <a:pt x="3635379" y="1344148"/>
                  <a:pt x="3595291" y="1303228"/>
                  <a:pt x="3569494" y="1296878"/>
                </a:cubicBezTo>
                <a:cubicBezTo>
                  <a:pt x="3543697" y="1290528"/>
                  <a:pt x="3519487" y="1292115"/>
                  <a:pt x="3509962" y="1296878"/>
                </a:cubicBezTo>
                <a:cubicBezTo>
                  <a:pt x="3500437" y="1301641"/>
                  <a:pt x="3513534" y="1332200"/>
                  <a:pt x="3509962" y="1344503"/>
                </a:cubicBezTo>
                <a:cubicBezTo>
                  <a:pt x="3506390" y="1356806"/>
                  <a:pt x="3484959" y="1354425"/>
                  <a:pt x="3488531" y="1370697"/>
                </a:cubicBezTo>
                <a:cubicBezTo>
                  <a:pt x="3492103" y="1386969"/>
                  <a:pt x="3513534" y="1398875"/>
                  <a:pt x="3512344" y="1420703"/>
                </a:cubicBezTo>
                <a:cubicBezTo>
                  <a:pt x="3511154" y="1442531"/>
                  <a:pt x="3483769" y="1450469"/>
                  <a:pt x="3493294" y="1487378"/>
                </a:cubicBezTo>
                <a:cubicBezTo>
                  <a:pt x="3502819" y="1524287"/>
                  <a:pt x="3539331" y="1593344"/>
                  <a:pt x="3545681" y="1637397"/>
                </a:cubicBezTo>
                <a:cubicBezTo>
                  <a:pt x="3552031" y="1681450"/>
                  <a:pt x="3513931" y="1725106"/>
                  <a:pt x="3507581" y="1751697"/>
                </a:cubicBezTo>
                <a:cubicBezTo>
                  <a:pt x="3501231" y="1778288"/>
                  <a:pt x="3528615" y="1796544"/>
                  <a:pt x="3507581" y="1796941"/>
                </a:cubicBezTo>
                <a:cubicBezTo>
                  <a:pt x="3486547" y="1797338"/>
                  <a:pt x="3416300" y="1808847"/>
                  <a:pt x="3378994" y="1796941"/>
                </a:cubicBezTo>
                <a:cubicBezTo>
                  <a:pt x="3341688" y="1785035"/>
                  <a:pt x="3320653" y="1724709"/>
                  <a:pt x="3283744" y="1725503"/>
                </a:cubicBezTo>
                <a:cubicBezTo>
                  <a:pt x="3246835" y="1726297"/>
                  <a:pt x="3189288" y="1761619"/>
                  <a:pt x="3159919" y="1758841"/>
                </a:cubicBezTo>
                <a:cubicBezTo>
                  <a:pt x="3130550" y="1756063"/>
                  <a:pt x="3145632" y="1731853"/>
                  <a:pt x="3121819" y="1706453"/>
                </a:cubicBezTo>
                <a:cubicBezTo>
                  <a:pt x="3098007" y="1681053"/>
                  <a:pt x="3043635" y="1614378"/>
                  <a:pt x="3017044" y="1606441"/>
                </a:cubicBezTo>
                <a:cubicBezTo>
                  <a:pt x="2990453" y="1598504"/>
                  <a:pt x="2967831" y="1646923"/>
                  <a:pt x="2947987" y="1661210"/>
                </a:cubicBezTo>
                <a:cubicBezTo>
                  <a:pt x="2928143" y="1675497"/>
                  <a:pt x="2898378" y="1676688"/>
                  <a:pt x="2897981" y="1692166"/>
                </a:cubicBezTo>
                <a:cubicBezTo>
                  <a:pt x="2897584" y="1707644"/>
                  <a:pt x="2933700" y="1717169"/>
                  <a:pt x="2938462" y="1737410"/>
                </a:cubicBezTo>
                <a:cubicBezTo>
                  <a:pt x="2943225" y="1757651"/>
                  <a:pt x="2918619" y="1796544"/>
                  <a:pt x="2914650" y="1818372"/>
                </a:cubicBezTo>
                <a:cubicBezTo>
                  <a:pt x="2910681" y="1840200"/>
                  <a:pt x="2930525" y="1858853"/>
                  <a:pt x="2914650" y="1868378"/>
                </a:cubicBezTo>
                <a:cubicBezTo>
                  <a:pt x="2898775" y="1877903"/>
                  <a:pt x="2859087" y="1861235"/>
                  <a:pt x="2831306" y="1870760"/>
                </a:cubicBezTo>
                <a:cubicBezTo>
                  <a:pt x="2803525" y="1880285"/>
                  <a:pt x="2776015" y="1920861"/>
                  <a:pt x="2747962" y="1925528"/>
                </a:cubicBezTo>
                <a:lnTo>
                  <a:pt x="2660608" y="1910665"/>
                </a:lnTo>
                <a:cubicBezTo>
                  <a:pt x="2641955" y="1892806"/>
                  <a:pt x="2663950" y="1838913"/>
                  <a:pt x="2657475" y="1811228"/>
                </a:cubicBezTo>
                <a:cubicBezTo>
                  <a:pt x="2651000" y="1783543"/>
                  <a:pt x="2637235" y="1771541"/>
                  <a:pt x="2636044" y="1749316"/>
                </a:cubicBezTo>
                <a:cubicBezTo>
                  <a:pt x="2631950" y="1712106"/>
                  <a:pt x="2619772" y="1703675"/>
                  <a:pt x="2628900" y="1685022"/>
                </a:cubicBezTo>
                <a:cubicBezTo>
                  <a:pt x="2638028" y="1666369"/>
                  <a:pt x="2685256" y="1673909"/>
                  <a:pt x="2690812" y="1637397"/>
                </a:cubicBezTo>
                <a:cubicBezTo>
                  <a:pt x="2696368" y="1600885"/>
                  <a:pt x="2698750" y="1532622"/>
                  <a:pt x="2683669" y="1473091"/>
                </a:cubicBezTo>
                <a:cubicBezTo>
                  <a:pt x="2668588" y="1413560"/>
                  <a:pt x="2567385" y="1379429"/>
                  <a:pt x="2540794" y="1330216"/>
                </a:cubicBezTo>
                <a:cubicBezTo>
                  <a:pt x="2514203" y="1281004"/>
                  <a:pt x="2537222" y="1204804"/>
                  <a:pt x="2524125" y="1177816"/>
                </a:cubicBezTo>
                <a:cubicBezTo>
                  <a:pt x="2511028" y="1150829"/>
                  <a:pt x="2486422" y="1196072"/>
                  <a:pt x="2457450" y="1194485"/>
                </a:cubicBezTo>
                <a:cubicBezTo>
                  <a:pt x="2428478" y="1192898"/>
                  <a:pt x="2379663" y="1184563"/>
                  <a:pt x="2350294" y="1168291"/>
                </a:cubicBezTo>
                <a:cubicBezTo>
                  <a:pt x="2320925" y="1152019"/>
                  <a:pt x="2287191" y="1146066"/>
                  <a:pt x="2264569" y="1130191"/>
                </a:cubicBezTo>
                <a:cubicBezTo>
                  <a:pt x="2241947" y="1114316"/>
                  <a:pt x="2233215" y="1073438"/>
                  <a:pt x="2214562" y="1073041"/>
                </a:cubicBezTo>
                <a:cubicBezTo>
                  <a:pt x="2195909" y="1072644"/>
                  <a:pt x="2164556" y="1103204"/>
                  <a:pt x="2143125" y="1123047"/>
                </a:cubicBezTo>
                <a:cubicBezTo>
                  <a:pt x="2121694" y="1142890"/>
                  <a:pt x="2122884" y="1170275"/>
                  <a:pt x="2097881" y="1199247"/>
                </a:cubicBezTo>
                <a:cubicBezTo>
                  <a:pt x="2072878" y="1228219"/>
                  <a:pt x="2021685" y="1287014"/>
                  <a:pt x="1993106" y="1296878"/>
                </a:cubicBezTo>
                <a:lnTo>
                  <a:pt x="1914500" y="1251285"/>
                </a:lnTo>
                <a:cubicBezTo>
                  <a:pt x="1897038" y="1253270"/>
                  <a:pt x="1858562" y="1219826"/>
                  <a:pt x="1845469" y="1268303"/>
                </a:cubicBezTo>
                <a:cubicBezTo>
                  <a:pt x="1832376" y="1316780"/>
                  <a:pt x="1851422" y="1484203"/>
                  <a:pt x="1835944" y="1542147"/>
                </a:cubicBezTo>
                <a:cubicBezTo>
                  <a:pt x="1808163" y="1566753"/>
                  <a:pt x="1735137" y="1541354"/>
                  <a:pt x="1707356" y="1565960"/>
                </a:cubicBezTo>
                <a:cubicBezTo>
                  <a:pt x="1679972" y="1585804"/>
                  <a:pt x="1739106" y="1625888"/>
                  <a:pt x="1728787" y="1673116"/>
                </a:cubicBezTo>
                <a:cubicBezTo>
                  <a:pt x="1718468" y="1720344"/>
                  <a:pt x="1670050" y="1817578"/>
                  <a:pt x="1645444" y="1849328"/>
                </a:cubicBezTo>
                <a:cubicBezTo>
                  <a:pt x="1620838" y="1881078"/>
                  <a:pt x="1599406" y="1881078"/>
                  <a:pt x="1576387" y="1885047"/>
                </a:cubicBezTo>
                <a:cubicBezTo>
                  <a:pt x="1553368" y="1889016"/>
                  <a:pt x="1526777" y="1860837"/>
                  <a:pt x="1509712" y="1858853"/>
                </a:cubicBezTo>
                <a:cubicBezTo>
                  <a:pt x="1492647" y="1856869"/>
                  <a:pt x="1487885" y="1865997"/>
                  <a:pt x="1473994" y="1873141"/>
                </a:cubicBezTo>
                <a:cubicBezTo>
                  <a:pt x="1460103" y="1880285"/>
                  <a:pt x="1437481" y="1886634"/>
                  <a:pt x="1423987" y="1916003"/>
                </a:cubicBezTo>
                <a:cubicBezTo>
                  <a:pt x="1410493" y="1945372"/>
                  <a:pt x="1432769" y="2011328"/>
                  <a:pt x="1393031" y="2049353"/>
                </a:cubicBezTo>
                <a:cubicBezTo>
                  <a:pt x="1317524" y="2087303"/>
                  <a:pt x="1242018" y="2139540"/>
                  <a:pt x="1166511" y="2163203"/>
                </a:cubicBezTo>
                <a:cubicBezTo>
                  <a:pt x="1139624" y="2193516"/>
                  <a:pt x="1098449" y="2204778"/>
                  <a:pt x="1071562" y="2235091"/>
                </a:cubicBezTo>
                <a:lnTo>
                  <a:pt x="1077102" y="2300438"/>
                </a:lnTo>
                <a:cubicBezTo>
                  <a:pt x="1085039" y="2317504"/>
                  <a:pt x="1098283" y="2340041"/>
                  <a:pt x="1114425" y="2351772"/>
                </a:cubicBezTo>
                <a:cubicBezTo>
                  <a:pt x="1130567" y="2363503"/>
                  <a:pt x="1148953" y="2345819"/>
                  <a:pt x="1173956" y="2370822"/>
                </a:cubicBezTo>
                <a:cubicBezTo>
                  <a:pt x="1198959" y="2395825"/>
                  <a:pt x="1258094" y="2457737"/>
                  <a:pt x="1269206" y="2487503"/>
                </a:cubicBezTo>
                <a:cubicBezTo>
                  <a:pt x="1280318" y="2517269"/>
                  <a:pt x="1266428" y="2547432"/>
                  <a:pt x="1257300" y="2570847"/>
                </a:cubicBezTo>
                <a:cubicBezTo>
                  <a:pt x="1248172" y="2594262"/>
                  <a:pt x="1217629" y="2603721"/>
                  <a:pt x="1214437" y="2627997"/>
                </a:cubicBezTo>
                <a:lnTo>
                  <a:pt x="1221481" y="2695074"/>
                </a:lnTo>
                <a:cubicBezTo>
                  <a:pt x="1215131" y="2716902"/>
                  <a:pt x="1176718" y="2726092"/>
                  <a:pt x="1150144" y="2758966"/>
                </a:cubicBezTo>
                <a:cubicBezTo>
                  <a:pt x="1123570" y="2791840"/>
                  <a:pt x="1094581" y="2865329"/>
                  <a:pt x="1062037" y="2892316"/>
                </a:cubicBezTo>
                <a:cubicBezTo>
                  <a:pt x="1029493" y="2919303"/>
                  <a:pt x="970756" y="2900651"/>
                  <a:pt x="942975" y="2908985"/>
                </a:cubicBezTo>
                <a:cubicBezTo>
                  <a:pt x="915194" y="2917319"/>
                  <a:pt x="914797" y="2938353"/>
                  <a:pt x="895350" y="2942322"/>
                </a:cubicBezTo>
                <a:cubicBezTo>
                  <a:pt x="875903" y="2946291"/>
                  <a:pt x="852487" y="2928034"/>
                  <a:pt x="838200" y="2944703"/>
                </a:cubicBezTo>
                <a:cubicBezTo>
                  <a:pt x="828675" y="2977247"/>
                  <a:pt x="852487" y="3021697"/>
                  <a:pt x="842962" y="3054241"/>
                </a:cubicBezTo>
                <a:lnTo>
                  <a:pt x="797769" y="3125830"/>
                </a:lnTo>
                <a:lnTo>
                  <a:pt x="846095" y="3234089"/>
                </a:lnTo>
                <a:cubicBezTo>
                  <a:pt x="864101" y="3266215"/>
                  <a:pt x="917825" y="3267384"/>
                  <a:pt x="935831" y="3299510"/>
                </a:cubicBezTo>
                <a:cubicBezTo>
                  <a:pt x="962296" y="3333829"/>
                  <a:pt x="951707" y="3418969"/>
                  <a:pt x="978694" y="3468578"/>
                </a:cubicBezTo>
                <a:cubicBezTo>
                  <a:pt x="1005681" y="3518187"/>
                  <a:pt x="1076722" y="3563432"/>
                  <a:pt x="1097756" y="3597166"/>
                </a:cubicBezTo>
                <a:cubicBezTo>
                  <a:pt x="1100137" y="3621772"/>
                  <a:pt x="1081088" y="3691622"/>
                  <a:pt x="1083469" y="3716228"/>
                </a:cubicBezTo>
                <a:lnTo>
                  <a:pt x="1115603" y="3724977"/>
                </a:lnTo>
                <a:cubicBezTo>
                  <a:pt x="1111242" y="3742698"/>
                  <a:pt x="1125930" y="3779470"/>
                  <a:pt x="1121569" y="3797191"/>
                </a:cubicBezTo>
                <a:lnTo>
                  <a:pt x="1086928" y="3847725"/>
                </a:lnTo>
                <a:cubicBezTo>
                  <a:pt x="1087722" y="3872728"/>
                  <a:pt x="1100317" y="3927057"/>
                  <a:pt x="1114425" y="3959116"/>
                </a:cubicBezTo>
                <a:cubicBezTo>
                  <a:pt x="1128533" y="3991175"/>
                  <a:pt x="1165225" y="4015869"/>
                  <a:pt x="1171575" y="4040078"/>
                </a:cubicBezTo>
                <a:cubicBezTo>
                  <a:pt x="1165225" y="4061509"/>
                  <a:pt x="1175544" y="4092466"/>
                  <a:pt x="1169194" y="4113897"/>
                </a:cubicBezTo>
                <a:lnTo>
                  <a:pt x="1134853" y="4186990"/>
                </a:lnTo>
                <a:cubicBezTo>
                  <a:pt x="1113819" y="4206834"/>
                  <a:pt x="1072982" y="4234823"/>
                  <a:pt x="1050131" y="4247247"/>
                </a:cubicBezTo>
                <a:cubicBezTo>
                  <a:pt x="1027280" y="4259671"/>
                  <a:pt x="1013619" y="4237326"/>
                  <a:pt x="997744" y="4261535"/>
                </a:cubicBezTo>
                <a:cubicBezTo>
                  <a:pt x="992188" y="4302810"/>
                  <a:pt x="953293" y="4336941"/>
                  <a:pt x="947737" y="4378216"/>
                </a:cubicBezTo>
                <a:cubicBezTo>
                  <a:pt x="929481" y="4424650"/>
                  <a:pt x="973534" y="4522282"/>
                  <a:pt x="954881" y="4578241"/>
                </a:cubicBezTo>
                <a:cubicBezTo>
                  <a:pt x="936228" y="4634200"/>
                  <a:pt x="830004" y="4668557"/>
                  <a:pt x="835819" y="4713972"/>
                </a:cubicBezTo>
                <a:lnTo>
                  <a:pt x="923098" y="4812632"/>
                </a:lnTo>
                <a:cubicBezTo>
                  <a:pt x="936592" y="4845573"/>
                  <a:pt x="936090" y="4891944"/>
                  <a:pt x="935831" y="4923522"/>
                </a:cubicBezTo>
                <a:cubicBezTo>
                  <a:pt x="935572" y="4955100"/>
                  <a:pt x="902891" y="4985037"/>
                  <a:pt x="921544" y="5002103"/>
                </a:cubicBezTo>
                <a:cubicBezTo>
                  <a:pt x="933191" y="5044000"/>
                  <a:pt x="1003300" y="4990594"/>
                  <a:pt x="1028700" y="5014010"/>
                </a:cubicBezTo>
                <a:cubicBezTo>
                  <a:pt x="1049734" y="5029488"/>
                  <a:pt x="1066403" y="5068779"/>
                  <a:pt x="1073944" y="5090210"/>
                </a:cubicBezTo>
                <a:cubicBezTo>
                  <a:pt x="1081485" y="5111641"/>
                  <a:pt x="1064022" y="5129897"/>
                  <a:pt x="1073944" y="5142597"/>
                </a:cubicBezTo>
                <a:cubicBezTo>
                  <a:pt x="1093788" y="5150535"/>
                  <a:pt x="1113631" y="5129897"/>
                  <a:pt x="1133475" y="5137835"/>
                </a:cubicBezTo>
                <a:lnTo>
                  <a:pt x="1219300" y="5209649"/>
                </a:lnTo>
                <a:lnTo>
                  <a:pt x="1202330" y="5265019"/>
                </a:lnTo>
                <a:cubicBezTo>
                  <a:pt x="1188820" y="5274084"/>
                  <a:pt x="1161222" y="5278094"/>
                  <a:pt x="1135856" y="5275947"/>
                </a:cubicBezTo>
                <a:cubicBezTo>
                  <a:pt x="1110490" y="5273800"/>
                  <a:pt x="1077515" y="5251341"/>
                  <a:pt x="1050131" y="5252135"/>
                </a:cubicBezTo>
                <a:cubicBezTo>
                  <a:pt x="1012065" y="5250385"/>
                  <a:pt x="1000919" y="5266422"/>
                  <a:pt x="973931" y="5268803"/>
                </a:cubicBezTo>
                <a:cubicBezTo>
                  <a:pt x="946943" y="5271184"/>
                  <a:pt x="925115" y="5267613"/>
                  <a:pt x="888206" y="5266422"/>
                </a:cubicBezTo>
                <a:cubicBezTo>
                  <a:pt x="851297" y="5265231"/>
                  <a:pt x="781844" y="5245388"/>
                  <a:pt x="752475" y="5247372"/>
                </a:cubicBezTo>
                <a:cubicBezTo>
                  <a:pt x="723106" y="5249356"/>
                  <a:pt x="739775" y="5277535"/>
                  <a:pt x="723900" y="5294997"/>
                </a:cubicBezTo>
                <a:cubicBezTo>
                  <a:pt x="708025" y="5312459"/>
                  <a:pt x="678656" y="5341828"/>
                  <a:pt x="657225" y="5352147"/>
                </a:cubicBezTo>
                <a:cubicBezTo>
                  <a:pt x="635794" y="5362466"/>
                  <a:pt x="610393" y="5341035"/>
                  <a:pt x="583406" y="5340241"/>
                </a:cubicBezTo>
                <a:cubicBezTo>
                  <a:pt x="556419" y="5339447"/>
                  <a:pt x="512762" y="5331907"/>
                  <a:pt x="495300" y="5347385"/>
                </a:cubicBezTo>
                <a:cubicBezTo>
                  <a:pt x="477838" y="5362863"/>
                  <a:pt x="485775" y="5417235"/>
                  <a:pt x="473869" y="5445016"/>
                </a:cubicBezTo>
                <a:cubicBezTo>
                  <a:pt x="461963" y="5472797"/>
                  <a:pt x="434578" y="5486291"/>
                  <a:pt x="414337" y="5514072"/>
                </a:cubicBezTo>
                <a:cubicBezTo>
                  <a:pt x="394096" y="5541853"/>
                  <a:pt x="388938" y="5570825"/>
                  <a:pt x="352425" y="5611703"/>
                </a:cubicBezTo>
                <a:cubicBezTo>
                  <a:pt x="315913" y="5652581"/>
                  <a:pt x="225822" y="5704176"/>
                  <a:pt x="180975" y="5747435"/>
                </a:cubicBezTo>
                <a:cubicBezTo>
                  <a:pt x="136128" y="5790694"/>
                  <a:pt x="109625" y="5849373"/>
                  <a:pt x="83344" y="5871260"/>
                </a:cubicBezTo>
                <a:lnTo>
                  <a:pt x="37573" y="5890661"/>
                </a:lnTo>
                <a:cubicBezTo>
                  <a:pt x="36955" y="5909594"/>
                  <a:pt x="618" y="5921383"/>
                  <a:pt x="0" y="5940316"/>
                </a:cubicBezTo>
                <a:lnTo>
                  <a:pt x="35191" y="6056872"/>
                </a:lnTo>
                <a:cubicBezTo>
                  <a:pt x="49082" y="6074731"/>
                  <a:pt x="80081" y="6073645"/>
                  <a:pt x="97631" y="6059378"/>
                </a:cubicBezTo>
                <a:cubicBezTo>
                  <a:pt x="115181" y="6045111"/>
                  <a:pt x="120253" y="6011357"/>
                  <a:pt x="142875" y="5987941"/>
                </a:cubicBezTo>
                <a:cubicBezTo>
                  <a:pt x="165497" y="5964525"/>
                  <a:pt x="190103" y="5918090"/>
                  <a:pt x="219075" y="5906978"/>
                </a:cubicBezTo>
                <a:cubicBezTo>
                  <a:pt x="262422" y="5875249"/>
                  <a:pt x="267891" y="5919281"/>
                  <a:pt x="302419" y="5911741"/>
                </a:cubicBezTo>
                <a:cubicBezTo>
                  <a:pt x="336947" y="5904201"/>
                  <a:pt x="386160" y="5883166"/>
                  <a:pt x="426244" y="5861735"/>
                </a:cubicBezTo>
                <a:cubicBezTo>
                  <a:pt x="466328" y="5840304"/>
                  <a:pt x="503635" y="5785534"/>
                  <a:pt x="542925" y="5764103"/>
                </a:cubicBezTo>
                <a:cubicBezTo>
                  <a:pt x="582215" y="5742672"/>
                  <a:pt x="633015" y="5727988"/>
                  <a:pt x="661987" y="5733147"/>
                </a:cubicBezTo>
                <a:cubicBezTo>
                  <a:pt x="690959" y="5738306"/>
                  <a:pt x="716756" y="5768072"/>
                  <a:pt x="733425" y="5790297"/>
                </a:cubicBezTo>
                <a:cubicBezTo>
                  <a:pt x="750094" y="5812522"/>
                  <a:pt x="740569" y="5844272"/>
                  <a:pt x="762000" y="5866497"/>
                </a:cubicBezTo>
                <a:cubicBezTo>
                  <a:pt x="783431" y="5888722"/>
                  <a:pt x="825103" y="5905391"/>
                  <a:pt x="845344" y="5928410"/>
                </a:cubicBezTo>
                <a:cubicBezTo>
                  <a:pt x="865585" y="5951429"/>
                  <a:pt x="856060" y="5982782"/>
                  <a:pt x="866775" y="6006991"/>
                </a:cubicBezTo>
                <a:cubicBezTo>
                  <a:pt x="877490" y="6031200"/>
                  <a:pt x="901303" y="6021278"/>
                  <a:pt x="921544" y="6047472"/>
                </a:cubicBezTo>
                <a:cubicBezTo>
                  <a:pt x="941785" y="6073666"/>
                  <a:pt x="961912" y="6140111"/>
                  <a:pt x="988219" y="6164153"/>
                </a:cubicBezTo>
                <a:lnTo>
                  <a:pt x="1067477" y="6217920"/>
                </a:lnTo>
                <a:cubicBezTo>
                  <a:pt x="1074395" y="6249210"/>
                  <a:pt x="1036069" y="6297170"/>
                  <a:pt x="1042987" y="6328460"/>
                </a:cubicBezTo>
                <a:lnTo>
                  <a:pt x="1115603" y="6410426"/>
                </a:lnTo>
                <a:close/>
              </a:path>
            </a:pathLst>
          </a:cu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userDrawn="1"/>
        </p:nvSpPr>
        <p:spPr>
          <a:xfrm>
            <a:off x="4292384" y="2028967"/>
            <a:ext cx="2431414" cy="2879465"/>
          </a:xfrm>
          <a:custGeom>
            <a:avLst/>
            <a:gdLst>
              <a:gd name="connsiteX0" fmla="*/ 1123665 w 2392907"/>
              <a:gd name="connsiteY0" fmla="*/ 2743200 h 2884227"/>
              <a:gd name="connsiteX1" fmla="*/ 441277 w 2392907"/>
              <a:gd name="connsiteY1" fmla="*/ 2884227 h 2884227"/>
              <a:gd name="connsiteX2" fmla="*/ 404883 w 2392907"/>
              <a:gd name="connsiteY2" fmla="*/ 2852382 h 2884227"/>
              <a:gd name="connsiteX3" fmla="*/ 504967 w 2392907"/>
              <a:gd name="connsiteY3" fmla="*/ 2674961 h 2884227"/>
              <a:gd name="connsiteX4" fmla="*/ 186519 w 2392907"/>
              <a:gd name="connsiteY4" fmla="*/ 2579427 h 2884227"/>
              <a:gd name="connsiteX5" fmla="*/ 177420 w 2392907"/>
              <a:gd name="connsiteY5" fmla="*/ 2056263 h 2884227"/>
              <a:gd name="connsiteX6" fmla="*/ 81886 w 2392907"/>
              <a:gd name="connsiteY6" fmla="*/ 1983475 h 2884227"/>
              <a:gd name="connsiteX7" fmla="*/ 0 w 2392907"/>
              <a:gd name="connsiteY7" fmla="*/ 1574042 h 2884227"/>
              <a:gd name="connsiteX8" fmla="*/ 150125 w 2392907"/>
              <a:gd name="connsiteY8" fmla="*/ 932597 h 2884227"/>
              <a:gd name="connsiteX9" fmla="*/ 527713 w 2392907"/>
              <a:gd name="connsiteY9" fmla="*/ 1091821 h 2884227"/>
              <a:gd name="connsiteX10" fmla="*/ 855259 w 2392907"/>
              <a:gd name="connsiteY10" fmla="*/ 495869 h 2884227"/>
              <a:gd name="connsiteX11" fmla="*/ 1150961 w 2392907"/>
              <a:gd name="connsiteY11" fmla="*/ 0 h 2884227"/>
              <a:gd name="connsiteX12" fmla="*/ 1519450 w 2392907"/>
              <a:gd name="connsiteY12" fmla="*/ 322997 h 2884227"/>
              <a:gd name="connsiteX13" fmla="*/ 1483056 w 2392907"/>
              <a:gd name="connsiteY13" fmla="*/ 655093 h 2884227"/>
              <a:gd name="connsiteX14" fmla="*/ 1783307 w 2392907"/>
              <a:gd name="connsiteY14" fmla="*/ 1009934 h 2884227"/>
              <a:gd name="connsiteX15" fmla="*/ 2192740 w 2392907"/>
              <a:gd name="connsiteY15" fmla="*/ 882555 h 2884227"/>
              <a:gd name="connsiteX16" fmla="*/ 2333767 w 2392907"/>
              <a:gd name="connsiteY16" fmla="*/ 1073624 h 2884227"/>
              <a:gd name="connsiteX17" fmla="*/ 2392907 w 2392907"/>
              <a:gd name="connsiteY17" fmla="*/ 1046329 h 2884227"/>
              <a:gd name="connsiteX0" fmla="*/ 1145096 w 2392907"/>
              <a:gd name="connsiteY0" fmla="*/ 2728913 h 2884227"/>
              <a:gd name="connsiteX1" fmla="*/ 441277 w 2392907"/>
              <a:gd name="connsiteY1" fmla="*/ 2884227 h 2884227"/>
              <a:gd name="connsiteX2" fmla="*/ 404883 w 2392907"/>
              <a:gd name="connsiteY2" fmla="*/ 2852382 h 2884227"/>
              <a:gd name="connsiteX3" fmla="*/ 504967 w 2392907"/>
              <a:gd name="connsiteY3" fmla="*/ 2674961 h 2884227"/>
              <a:gd name="connsiteX4" fmla="*/ 186519 w 2392907"/>
              <a:gd name="connsiteY4" fmla="*/ 2579427 h 2884227"/>
              <a:gd name="connsiteX5" fmla="*/ 177420 w 2392907"/>
              <a:gd name="connsiteY5" fmla="*/ 2056263 h 2884227"/>
              <a:gd name="connsiteX6" fmla="*/ 81886 w 2392907"/>
              <a:gd name="connsiteY6" fmla="*/ 1983475 h 2884227"/>
              <a:gd name="connsiteX7" fmla="*/ 0 w 2392907"/>
              <a:gd name="connsiteY7" fmla="*/ 1574042 h 2884227"/>
              <a:gd name="connsiteX8" fmla="*/ 150125 w 2392907"/>
              <a:gd name="connsiteY8" fmla="*/ 932597 h 2884227"/>
              <a:gd name="connsiteX9" fmla="*/ 527713 w 2392907"/>
              <a:gd name="connsiteY9" fmla="*/ 1091821 h 2884227"/>
              <a:gd name="connsiteX10" fmla="*/ 855259 w 2392907"/>
              <a:gd name="connsiteY10" fmla="*/ 495869 h 2884227"/>
              <a:gd name="connsiteX11" fmla="*/ 1150961 w 2392907"/>
              <a:gd name="connsiteY11" fmla="*/ 0 h 2884227"/>
              <a:gd name="connsiteX12" fmla="*/ 1519450 w 2392907"/>
              <a:gd name="connsiteY12" fmla="*/ 322997 h 2884227"/>
              <a:gd name="connsiteX13" fmla="*/ 1483056 w 2392907"/>
              <a:gd name="connsiteY13" fmla="*/ 655093 h 2884227"/>
              <a:gd name="connsiteX14" fmla="*/ 1783307 w 2392907"/>
              <a:gd name="connsiteY14" fmla="*/ 1009934 h 2884227"/>
              <a:gd name="connsiteX15" fmla="*/ 2192740 w 2392907"/>
              <a:gd name="connsiteY15" fmla="*/ 882555 h 2884227"/>
              <a:gd name="connsiteX16" fmla="*/ 2333767 w 2392907"/>
              <a:gd name="connsiteY16" fmla="*/ 1073624 h 2884227"/>
              <a:gd name="connsiteX17" fmla="*/ 2392907 w 2392907"/>
              <a:gd name="connsiteY17" fmla="*/ 1046329 h 2884227"/>
              <a:gd name="connsiteX0" fmla="*/ 1145096 w 2392907"/>
              <a:gd name="connsiteY0" fmla="*/ 2728913 h 2884227"/>
              <a:gd name="connsiteX1" fmla="*/ 638779 w 2392907"/>
              <a:gd name="connsiteY1" fmla="*/ 2769252 h 2884227"/>
              <a:gd name="connsiteX2" fmla="*/ 441277 w 2392907"/>
              <a:gd name="connsiteY2" fmla="*/ 2884227 h 2884227"/>
              <a:gd name="connsiteX3" fmla="*/ 404883 w 2392907"/>
              <a:gd name="connsiteY3" fmla="*/ 2852382 h 2884227"/>
              <a:gd name="connsiteX4" fmla="*/ 504967 w 2392907"/>
              <a:gd name="connsiteY4" fmla="*/ 2674961 h 2884227"/>
              <a:gd name="connsiteX5" fmla="*/ 186519 w 2392907"/>
              <a:gd name="connsiteY5" fmla="*/ 2579427 h 2884227"/>
              <a:gd name="connsiteX6" fmla="*/ 177420 w 2392907"/>
              <a:gd name="connsiteY6" fmla="*/ 2056263 h 2884227"/>
              <a:gd name="connsiteX7" fmla="*/ 81886 w 2392907"/>
              <a:gd name="connsiteY7" fmla="*/ 1983475 h 2884227"/>
              <a:gd name="connsiteX8" fmla="*/ 0 w 2392907"/>
              <a:gd name="connsiteY8" fmla="*/ 1574042 h 2884227"/>
              <a:gd name="connsiteX9" fmla="*/ 150125 w 2392907"/>
              <a:gd name="connsiteY9" fmla="*/ 932597 h 2884227"/>
              <a:gd name="connsiteX10" fmla="*/ 527713 w 2392907"/>
              <a:gd name="connsiteY10" fmla="*/ 1091821 h 2884227"/>
              <a:gd name="connsiteX11" fmla="*/ 855259 w 2392907"/>
              <a:gd name="connsiteY11" fmla="*/ 495869 h 2884227"/>
              <a:gd name="connsiteX12" fmla="*/ 1150961 w 2392907"/>
              <a:gd name="connsiteY12" fmla="*/ 0 h 2884227"/>
              <a:gd name="connsiteX13" fmla="*/ 1519450 w 2392907"/>
              <a:gd name="connsiteY13" fmla="*/ 322997 h 2884227"/>
              <a:gd name="connsiteX14" fmla="*/ 1483056 w 2392907"/>
              <a:gd name="connsiteY14" fmla="*/ 655093 h 2884227"/>
              <a:gd name="connsiteX15" fmla="*/ 1783307 w 2392907"/>
              <a:gd name="connsiteY15" fmla="*/ 1009934 h 2884227"/>
              <a:gd name="connsiteX16" fmla="*/ 2192740 w 2392907"/>
              <a:gd name="connsiteY16" fmla="*/ 882555 h 2884227"/>
              <a:gd name="connsiteX17" fmla="*/ 2333767 w 2392907"/>
              <a:gd name="connsiteY17" fmla="*/ 1073624 h 2884227"/>
              <a:gd name="connsiteX18" fmla="*/ 2392907 w 2392907"/>
              <a:gd name="connsiteY18" fmla="*/ 1046329 h 2884227"/>
              <a:gd name="connsiteX0" fmla="*/ 1145096 w 2392907"/>
              <a:gd name="connsiteY0" fmla="*/ 2728913 h 2879465"/>
              <a:gd name="connsiteX1" fmla="*/ 638779 w 2392907"/>
              <a:gd name="connsiteY1" fmla="*/ 2769252 h 2879465"/>
              <a:gd name="connsiteX2" fmla="*/ 453184 w 2392907"/>
              <a:gd name="connsiteY2" fmla="*/ 2879465 h 2879465"/>
              <a:gd name="connsiteX3" fmla="*/ 404883 w 2392907"/>
              <a:gd name="connsiteY3" fmla="*/ 2852382 h 2879465"/>
              <a:gd name="connsiteX4" fmla="*/ 504967 w 2392907"/>
              <a:gd name="connsiteY4" fmla="*/ 2674961 h 2879465"/>
              <a:gd name="connsiteX5" fmla="*/ 186519 w 2392907"/>
              <a:gd name="connsiteY5" fmla="*/ 2579427 h 2879465"/>
              <a:gd name="connsiteX6" fmla="*/ 177420 w 2392907"/>
              <a:gd name="connsiteY6" fmla="*/ 2056263 h 2879465"/>
              <a:gd name="connsiteX7" fmla="*/ 81886 w 2392907"/>
              <a:gd name="connsiteY7" fmla="*/ 1983475 h 2879465"/>
              <a:gd name="connsiteX8" fmla="*/ 0 w 2392907"/>
              <a:gd name="connsiteY8" fmla="*/ 1574042 h 2879465"/>
              <a:gd name="connsiteX9" fmla="*/ 150125 w 2392907"/>
              <a:gd name="connsiteY9" fmla="*/ 932597 h 2879465"/>
              <a:gd name="connsiteX10" fmla="*/ 527713 w 2392907"/>
              <a:gd name="connsiteY10" fmla="*/ 1091821 h 2879465"/>
              <a:gd name="connsiteX11" fmla="*/ 855259 w 2392907"/>
              <a:gd name="connsiteY11" fmla="*/ 495869 h 2879465"/>
              <a:gd name="connsiteX12" fmla="*/ 1150961 w 2392907"/>
              <a:gd name="connsiteY12" fmla="*/ 0 h 2879465"/>
              <a:gd name="connsiteX13" fmla="*/ 1519450 w 2392907"/>
              <a:gd name="connsiteY13" fmla="*/ 322997 h 2879465"/>
              <a:gd name="connsiteX14" fmla="*/ 1483056 w 2392907"/>
              <a:gd name="connsiteY14" fmla="*/ 655093 h 2879465"/>
              <a:gd name="connsiteX15" fmla="*/ 1783307 w 2392907"/>
              <a:gd name="connsiteY15" fmla="*/ 1009934 h 2879465"/>
              <a:gd name="connsiteX16" fmla="*/ 2192740 w 2392907"/>
              <a:gd name="connsiteY16" fmla="*/ 882555 h 2879465"/>
              <a:gd name="connsiteX17" fmla="*/ 2333767 w 2392907"/>
              <a:gd name="connsiteY17" fmla="*/ 1073624 h 2879465"/>
              <a:gd name="connsiteX18" fmla="*/ 2392907 w 2392907"/>
              <a:gd name="connsiteY18" fmla="*/ 1046329 h 2879465"/>
              <a:gd name="connsiteX0" fmla="*/ 1145096 w 2392907"/>
              <a:gd name="connsiteY0" fmla="*/ 2728913 h 2879465"/>
              <a:gd name="connsiteX1" fmla="*/ 638779 w 2392907"/>
              <a:gd name="connsiteY1" fmla="*/ 2769252 h 2879465"/>
              <a:gd name="connsiteX2" fmla="*/ 453184 w 2392907"/>
              <a:gd name="connsiteY2" fmla="*/ 2879465 h 2879465"/>
              <a:gd name="connsiteX3" fmla="*/ 404883 w 2392907"/>
              <a:gd name="connsiteY3" fmla="*/ 2852382 h 2879465"/>
              <a:gd name="connsiteX4" fmla="*/ 497823 w 2392907"/>
              <a:gd name="connsiteY4" fmla="*/ 2686867 h 2879465"/>
              <a:gd name="connsiteX5" fmla="*/ 186519 w 2392907"/>
              <a:gd name="connsiteY5" fmla="*/ 2579427 h 2879465"/>
              <a:gd name="connsiteX6" fmla="*/ 177420 w 2392907"/>
              <a:gd name="connsiteY6" fmla="*/ 2056263 h 2879465"/>
              <a:gd name="connsiteX7" fmla="*/ 81886 w 2392907"/>
              <a:gd name="connsiteY7" fmla="*/ 1983475 h 2879465"/>
              <a:gd name="connsiteX8" fmla="*/ 0 w 2392907"/>
              <a:gd name="connsiteY8" fmla="*/ 1574042 h 2879465"/>
              <a:gd name="connsiteX9" fmla="*/ 150125 w 2392907"/>
              <a:gd name="connsiteY9" fmla="*/ 932597 h 2879465"/>
              <a:gd name="connsiteX10" fmla="*/ 527713 w 2392907"/>
              <a:gd name="connsiteY10" fmla="*/ 1091821 h 2879465"/>
              <a:gd name="connsiteX11" fmla="*/ 855259 w 2392907"/>
              <a:gd name="connsiteY11" fmla="*/ 495869 h 2879465"/>
              <a:gd name="connsiteX12" fmla="*/ 1150961 w 2392907"/>
              <a:gd name="connsiteY12" fmla="*/ 0 h 2879465"/>
              <a:gd name="connsiteX13" fmla="*/ 1519450 w 2392907"/>
              <a:gd name="connsiteY13" fmla="*/ 322997 h 2879465"/>
              <a:gd name="connsiteX14" fmla="*/ 1483056 w 2392907"/>
              <a:gd name="connsiteY14" fmla="*/ 655093 h 2879465"/>
              <a:gd name="connsiteX15" fmla="*/ 1783307 w 2392907"/>
              <a:gd name="connsiteY15" fmla="*/ 1009934 h 2879465"/>
              <a:gd name="connsiteX16" fmla="*/ 2192740 w 2392907"/>
              <a:gd name="connsiteY16" fmla="*/ 882555 h 2879465"/>
              <a:gd name="connsiteX17" fmla="*/ 2333767 w 2392907"/>
              <a:gd name="connsiteY17" fmla="*/ 1073624 h 2879465"/>
              <a:gd name="connsiteX18" fmla="*/ 2392907 w 2392907"/>
              <a:gd name="connsiteY18" fmla="*/ 1046329 h 2879465"/>
              <a:gd name="connsiteX0" fmla="*/ 1145096 w 2392907"/>
              <a:gd name="connsiteY0" fmla="*/ 2728913 h 2879465"/>
              <a:gd name="connsiteX1" fmla="*/ 814991 w 2392907"/>
              <a:gd name="connsiteY1" fmla="*/ 2778777 h 2879465"/>
              <a:gd name="connsiteX2" fmla="*/ 638779 w 2392907"/>
              <a:gd name="connsiteY2" fmla="*/ 2769252 h 2879465"/>
              <a:gd name="connsiteX3" fmla="*/ 453184 w 2392907"/>
              <a:gd name="connsiteY3" fmla="*/ 2879465 h 2879465"/>
              <a:gd name="connsiteX4" fmla="*/ 404883 w 2392907"/>
              <a:gd name="connsiteY4" fmla="*/ 2852382 h 2879465"/>
              <a:gd name="connsiteX5" fmla="*/ 497823 w 2392907"/>
              <a:gd name="connsiteY5" fmla="*/ 2686867 h 2879465"/>
              <a:gd name="connsiteX6" fmla="*/ 186519 w 2392907"/>
              <a:gd name="connsiteY6" fmla="*/ 2579427 h 2879465"/>
              <a:gd name="connsiteX7" fmla="*/ 177420 w 2392907"/>
              <a:gd name="connsiteY7" fmla="*/ 2056263 h 2879465"/>
              <a:gd name="connsiteX8" fmla="*/ 81886 w 2392907"/>
              <a:gd name="connsiteY8" fmla="*/ 1983475 h 2879465"/>
              <a:gd name="connsiteX9" fmla="*/ 0 w 2392907"/>
              <a:gd name="connsiteY9" fmla="*/ 1574042 h 2879465"/>
              <a:gd name="connsiteX10" fmla="*/ 150125 w 2392907"/>
              <a:gd name="connsiteY10" fmla="*/ 932597 h 2879465"/>
              <a:gd name="connsiteX11" fmla="*/ 527713 w 2392907"/>
              <a:gd name="connsiteY11" fmla="*/ 1091821 h 2879465"/>
              <a:gd name="connsiteX12" fmla="*/ 855259 w 2392907"/>
              <a:gd name="connsiteY12" fmla="*/ 495869 h 2879465"/>
              <a:gd name="connsiteX13" fmla="*/ 1150961 w 2392907"/>
              <a:gd name="connsiteY13" fmla="*/ 0 h 2879465"/>
              <a:gd name="connsiteX14" fmla="*/ 1519450 w 2392907"/>
              <a:gd name="connsiteY14" fmla="*/ 322997 h 2879465"/>
              <a:gd name="connsiteX15" fmla="*/ 1483056 w 2392907"/>
              <a:gd name="connsiteY15" fmla="*/ 655093 h 2879465"/>
              <a:gd name="connsiteX16" fmla="*/ 1783307 w 2392907"/>
              <a:gd name="connsiteY16" fmla="*/ 1009934 h 2879465"/>
              <a:gd name="connsiteX17" fmla="*/ 2192740 w 2392907"/>
              <a:gd name="connsiteY17" fmla="*/ 882555 h 2879465"/>
              <a:gd name="connsiteX18" fmla="*/ 2333767 w 2392907"/>
              <a:gd name="connsiteY18" fmla="*/ 1073624 h 2879465"/>
              <a:gd name="connsiteX19" fmla="*/ 2392907 w 2392907"/>
              <a:gd name="connsiteY19" fmla="*/ 1046329 h 2879465"/>
              <a:gd name="connsiteX0" fmla="*/ 1145096 w 2392907"/>
              <a:gd name="connsiteY0" fmla="*/ 2728913 h 2879465"/>
              <a:gd name="connsiteX1" fmla="*/ 814991 w 2392907"/>
              <a:gd name="connsiteY1" fmla="*/ 2778777 h 2879465"/>
              <a:gd name="connsiteX2" fmla="*/ 638779 w 2392907"/>
              <a:gd name="connsiteY2" fmla="*/ 2769252 h 2879465"/>
              <a:gd name="connsiteX3" fmla="*/ 522098 w 2392907"/>
              <a:gd name="connsiteY3" fmla="*/ 2850214 h 2879465"/>
              <a:gd name="connsiteX4" fmla="*/ 453184 w 2392907"/>
              <a:gd name="connsiteY4" fmla="*/ 2879465 h 2879465"/>
              <a:gd name="connsiteX5" fmla="*/ 404883 w 2392907"/>
              <a:gd name="connsiteY5" fmla="*/ 2852382 h 2879465"/>
              <a:gd name="connsiteX6" fmla="*/ 497823 w 2392907"/>
              <a:gd name="connsiteY6" fmla="*/ 2686867 h 2879465"/>
              <a:gd name="connsiteX7" fmla="*/ 186519 w 2392907"/>
              <a:gd name="connsiteY7" fmla="*/ 2579427 h 2879465"/>
              <a:gd name="connsiteX8" fmla="*/ 177420 w 2392907"/>
              <a:gd name="connsiteY8" fmla="*/ 2056263 h 2879465"/>
              <a:gd name="connsiteX9" fmla="*/ 81886 w 2392907"/>
              <a:gd name="connsiteY9" fmla="*/ 1983475 h 2879465"/>
              <a:gd name="connsiteX10" fmla="*/ 0 w 2392907"/>
              <a:gd name="connsiteY10" fmla="*/ 1574042 h 2879465"/>
              <a:gd name="connsiteX11" fmla="*/ 150125 w 2392907"/>
              <a:gd name="connsiteY11" fmla="*/ 932597 h 2879465"/>
              <a:gd name="connsiteX12" fmla="*/ 527713 w 2392907"/>
              <a:gd name="connsiteY12" fmla="*/ 1091821 h 2879465"/>
              <a:gd name="connsiteX13" fmla="*/ 855259 w 2392907"/>
              <a:gd name="connsiteY13" fmla="*/ 495869 h 2879465"/>
              <a:gd name="connsiteX14" fmla="*/ 1150961 w 2392907"/>
              <a:gd name="connsiteY14" fmla="*/ 0 h 2879465"/>
              <a:gd name="connsiteX15" fmla="*/ 1519450 w 2392907"/>
              <a:gd name="connsiteY15" fmla="*/ 322997 h 2879465"/>
              <a:gd name="connsiteX16" fmla="*/ 1483056 w 2392907"/>
              <a:gd name="connsiteY16" fmla="*/ 655093 h 2879465"/>
              <a:gd name="connsiteX17" fmla="*/ 1783307 w 2392907"/>
              <a:gd name="connsiteY17" fmla="*/ 1009934 h 2879465"/>
              <a:gd name="connsiteX18" fmla="*/ 2192740 w 2392907"/>
              <a:gd name="connsiteY18" fmla="*/ 882555 h 2879465"/>
              <a:gd name="connsiteX19" fmla="*/ 2333767 w 2392907"/>
              <a:gd name="connsiteY19" fmla="*/ 1073624 h 2879465"/>
              <a:gd name="connsiteX20" fmla="*/ 2392907 w 2392907"/>
              <a:gd name="connsiteY20" fmla="*/ 1046329 h 2879465"/>
              <a:gd name="connsiteX0" fmla="*/ 1145096 w 2392907"/>
              <a:gd name="connsiteY0" fmla="*/ 2728913 h 2879465"/>
              <a:gd name="connsiteX1" fmla="*/ 814991 w 2392907"/>
              <a:gd name="connsiteY1" fmla="*/ 2778777 h 2879465"/>
              <a:gd name="connsiteX2" fmla="*/ 717360 w 2392907"/>
              <a:gd name="connsiteY2" fmla="*/ 2793064 h 2879465"/>
              <a:gd name="connsiteX3" fmla="*/ 638779 w 2392907"/>
              <a:gd name="connsiteY3" fmla="*/ 2769252 h 2879465"/>
              <a:gd name="connsiteX4" fmla="*/ 522098 w 2392907"/>
              <a:gd name="connsiteY4" fmla="*/ 2850214 h 2879465"/>
              <a:gd name="connsiteX5" fmla="*/ 453184 w 2392907"/>
              <a:gd name="connsiteY5" fmla="*/ 2879465 h 2879465"/>
              <a:gd name="connsiteX6" fmla="*/ 404883 w 2392907"/>
              <a:gd name="connsiteY6" fmla="*/ 2852382 h 2879465"/>
              <a:gd name="connsiteX7" fmla="*/ 497823 w 2392907"/>
              <a:gd name="connsiteY7" fmla="*/ 2686867 h 2879465"/>
              <a:gd name="connsiteX8" fmla="*/ 186519 w 2392907"/>
              <a:gd name="connsiteY8" fmla="*/ 2579427 h 2879465"/>
              <a:gd name="connsiteX9" fmla="*/ 177420 w 2392907"/>
              <a:gd name="connsiteY9" fmla="*/ 2056263 h 2879465"/>
              <a:gd name="connsiteX10" fmla="*/ 81886 w 2392907"/>
              <a:gd name="connsiteY10" fmla="*/ 1983475 h 2879465"/>
              <a:gd name="connsiteX11" fmla="*/ 0 w 2392907"/>
              <a:gd name="connsiteY11" fmla="*/ 1574042 h 2879465"/>
              <a:gd name="connsiteX12" fmla="*/ 150125 w 2392907"/>
              <a:gd name="connsiteY12" fmla="*/ 932597 h 2879465"/>
              <a:gd name="connsiteX13" fmla="*/ 527713 w 2392907"/>
              <a:gd name="connsiteY13" fmla="*/ 1091821 h 2879465"/>
              <a:gd name="connsiteX14" fmla="*/ 855259 w 2392907"/>
              <a:gd name="connsiteY14" fmla="*/ 495869 h 2879465"/>
              <a:gd name="connsiteX15" fmla="*/ 1150961 w 2392907"/>
              <a:gd name="connsiteY15" fmla="*/ 0 h 2879465"/>
              <a:gd name="connsiteX16" fmla="*/ 1519450 w 2392907"/>
              <a:gd name="connsiteY16" fmla="*/ 322997 h 2879465"/>
              <a:gd name="connsiteX17" fmla="*/ 1483056 w 2392907"/>
              <a:gd name="connsiteY17" fmla="*/ 655093 h 2879465"/>
              <a:gd name="connsiteX18" fmla="*/ 1783307 w 2392907"/>
              <a:gd name="connsiteY18" fmla="*/ 1009934 h 2879465"/>
              <a:gd name="connsiteX19" fmla="*/ 2192740 w 2392907"/>
              <a:gd name="connsiteY19" fmla="*/ 882555 h 2879465"/>
              <a:gd name="connsiteX20" fmla="*/ 2333767 w 2392907"/>
              <a:gd name="connsiteY20" fmla="*/ 1073624 h 2879465"/>
              <a:gd name="connsiteX21" fmla="*/ 2392907 w 2392907"/>
              <a:gd name="connsiteY21" fmla="*/ 1046329 h 2879465"/>
              <a:gd name="connsiteX0" fmla="*/ 1145096 w 2392907"/>
              <a:gd name="connsiteY0" fmla="*/ 2728913 h 2879465"/>
              <a:gd name="connsiteX1" fmla="*/ 879285 w 2392907"/>
              <a:gd name="connsiteY1" fmla="*/ 2743058 h 2879465"/>
              <a:gd name="connsiteX2" fmla="*/ 814991 w 2392907"/>
              <a:gd name="connsiteY2" fmla="*/ 2778777 h 2879465"/>
              <a:gd name="connsiteX3" fmla="*/ 717360 w 2392907"/>
              <a:gd name="connsiteY3" fmla="*/ 2793064 h 2879465"/>
              <a:gd name="connsiteX4" fmla="*/ 638779 w 2392907"/>
              <a:gd name="connsiteY4" fmla="*/ 2769252 h 2879465"/>
              <a:gd name="connsiteX5" fmla="*/ 522098 w 2392907"/>
              <a:gd name="connsiteY5" fmla="*/ 2850214 h 2879465"/>
              <a:gd name="connsiteX6" fmla="*/ 453184 w 2392907"/>
              <a:gd name="connsiteY6" fmla="*/ 2879465 h 2879465"/>
              <a:gd name="connsiteX7" fmla="*/ 404883 w 2392907"/>
              <a:gd name="connsiteY7" fmla="*/ 2852382 h 2879465"/>
              <a:gd name="connsiteX8" fmla="*/ 497823 w 2392907"/>
              <a:gd name="connsiteY8" fmla="*/ 2686867 h 2879465"/>
              <a:gd name="connsiteX9" fmla="*/ 186519 w 2392907"/>
              <a:gd name="connsiteY9" fmla="*/ 2579427 h 2879465"/>
              <a:gd name="connsiteX10" fmla="*/ 177420 w 2392907"/>
              <a:gd name="connsiteY10" fmla="*/ 2056263 h 2879465"/>
              <a:gd name="connsiteX11" fmla="*/ 81886 w 2392907"/>
              <a:gd name="connsiteY11" fmla="*/ 1983475 h 2879465"/>
              <a:gd name="connsiteX12" fmla="*/ 0 w 2392907"/>
              <a:gd name="connsiteY12" fmla="*/ 1574042 h 2879465"/>
              <a:gd name="connsiteX13" fmla="*/ 150125 w 2392907"/>
              <a:gd name="connsiteY13" fmla="*/ 932597 h 2879465"/>
              <a:gd name="connsiteX14" fmla="*/ 527713 w 2392907"/>
              <a:gd name="connsiteY14" fmla="*/ 1091821 h 2879465"/>
              <a:gd name="connsiteX15" fmla="*/ 855259 w 2392907"/>
              <a:gd name="connsiteY15" fmla="*/ 495869 h 2879465"/>
              <a:gd name="connsiteX16" fmla="*/ 1150961 w 2392907"/>
              <a:gd name="connsiteY16" fmla="*/ 0 h 2879465"/>
              <a:gd name="connsiteX17" fmla="*/ 1519450 w 2392907"/>
              <a:gd name="connsiteY17" fmla="*/ 322997 h 2879465"/>
              <a:gd name="connsiteX18" fmla="*/ 1483056 w 2392907"/>
              <a:gd name="connsiteY18" fmla="*/ 655093 h 2879465"/>
              <a:gd name="connsiteX19" fmla="*/ 1783307 w 2392907"/>
              <a:gd name="connsiteY19" fmla="*/ 1009934 h 2879465"/>
              <a:gd name="connsiteX20" fmla="*/ 2192740 w 2392907"/>
              <a:gd name="connsiteY20" fmla="*/ 882555 h 2879465"/>
              <a:gd name="connsiteX21" fmla="*/ 2333767 w 2392907"/>
              <a:gd name="connsiteY21" fmla="*/ 1073624 h 2879465"/>
              <a:gd name="connsiteX22" fmla="*/ 2392907 w 2392907"/>
              <a:gd name="connsiteY22" fmla="*/ 1046329 h 2879465"/>
              <a:gd name="connsiteX0" fmla="*/ 1145096 w 2392907"/>
              <a:gd name="connsiteY0" fmla="*/ 2728913 h 2879465"/>
              <a:gd name="connsiteX1" fmla="*/ 1010254 w 2392907"/>
              <a:gd name="connsiteY1" fmla="*/ 2757346 h 2879465"/>
              <a:gd name="connsiteX2" fmla="*/ 879285 w 2392907"/>
              <a:gd name="connsiteY2" fmla="*/ 2743058 h 2879465"/>
              <a:gd name="connsiteX3" fmla="*/ 814991 w 2392907"/>
              <a:gd name="connsiteY3" fmla="*/ 2778777 h 2879465"/>
              <a:gd name="connsiteX4" fmla="*/ 717360 w 2392907"/>
              <a:gd name="connsiteY4" fmla="*/ 2793064 h 2879465"/>
              <a:gd name="connsiteX5" fmla="*/ 638779 w 2392907"/>
              <a:gd name="connsiteY5" fmla="*/ 2769252 h 2879465"/>
              <a:gd name="connsiteX6" fmla="*/ 522098 w 2392907"/>
              <a:gd name="connsiteY6" fmla="*/ 2850214 h 2879465"/>
              <a:gd name="connsiteX7" fmla="*/ 453184 w 2392907"/>
              <a:gd name="connsiteY7" fmla="*/ 2879465 h 2879465"/>
              <a:gd name="connsiteX8" fmla="*/ 404883 w 2392907"/>
              <a:gd name="connsiteY8" fmla="*/ 2852382 h 2879465"/>
              <a:gd name="connsiteX9" fmla="*/ 497823 w 2392907"/>
              <a:gd name="connsiteY9" fmla="*/ 2686867 h 2879465"/>
              <a:gd name="connsiteX10" fmla="*/ 186519 w 2392907"/>
              <a:gd name="connsiteY10" fmla="*/ 2579427 h 2879465"/>
              <a:gd name="connsiteX11" fmla="*/ 177420 w 2392907"/>
              <a:gd name="connsiteY11" fmla="*/ 2056263 h 2879465"/>
              <a:gd name="connsiteX12" fmla="*/ 81886 w 2392907"/>
              <a:gd name="connsiteY12" fmla="*/ 1983475 h 2879465"/>
              <a:gd name="connsiteX13" fmla="*/ 0 w 2392907"/>
              <a:gd name="connsiteY13" fmla="*/ 1574042 h 2879465"/>
              <a:gd name="connsiteX14" fmla="*/ 150125 w 2392907"/>
              <a:gd name="connsiteY14" fmla="*/ 932597 h 2879465"/>
              <a:gd name="connsiteX15" fmla="*/ 527713 w 2392907"/>
              <a:gd name="connsiteY15" fmla="*/ 1091821 h 2879465"/>
              <a:gd name="connsiteX16" fmla="*/ 855259 w 2392907"/>
              <a:gd name="connsiteY16" fmla="*/ 495869 h 2879465"/>
              <a:gd name="connsiteX17" fmla="*/ 1150961 w 2392907"/>
              <a:gd name="connsiteY17" fmla="*/ 0 h 2879465"/>
              <a:gd name="connsiteX18" fmla="*/ 1519450 w 2392907"/>
              <a:gd name="connsiteY18" fmla="*/ 322997 h 2879465"/>
              <a:gd name="connsiteX19" fmla="*/ 1483056 w 2392907"/>
              <a:gd name="connsiteY19" fmla="*/ 655093 h 2879465"/>
              <a:gd name="connsiteX20" fmla="*/ 1783307 w 2392907"/>
              <a:gd name="connsiteY20" fmla="*/ 1009934 h 2879465"/>
              <a:gd name="connsiteX21" fmla="*/ 2192740 w 2392907"/>
              <a:gd name="connsiteY21" fmla="*/ 882555 h 2879465"/>
              <a:gd name="connsiteX22" fmla="*/ 2333767 w 2392907"/>
              <a:gd name="connsiteY22" fmla="*/ 1073624 h 2879465"/>
              <a:gd name="connsiteX23" fmla="*/ 2392907 w 2392907"/>
              <a:gd name="connsiteY2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17360 w 2392907"/>
              <a:gd name="connsiteY5" fmla="*/ 2793064 h 2879465"/>
              <a:gd name="connsiteX6" fmla="*/ 638779 w 2392907"/>
              <a:gd name="connsiteY6" fmla="*/ 2769252 h 2879465"/>
              <a:gd name="connsiteX7" fmla="*/ 522098 w 2392907"/>
              <a:gd name="connsiteY7" fmla="*/ 2850214 h 2879465"/>
              <a:gd name="connsiteX8" fmla="*/ 453184 w 2392907"/>
              <a:gd name="connsiteY8" fmla="*/ 2879465 h 2879465"/>
              <a:gd name="connsiteX9" fmla="*/ 404883 w 2392907"/>
              <a:gd name="connsiteY9" fmla="*/ 2852382 h 2879465"/>
              <a:gd name="connsiteX10" fmla="*/ 497823 w 2392907"/>
              <a:gd name="connsiteY10" fmla="*/ 2686867 h 2879465"/>
              <a:gd name="connsiteX11" fmla="*/ 186519 w 2392907"/>
              <a:gd name="connsiteY11" fmla="*/ 2579427 h 2879465"/>
              <a:gd name="connsiteX12" fmla="*/ 177420 w 2392907"/>
              <a:gd name="connsiteY12" fmla="*/ 2056263 h 2879465"/>
              <a:gd name="connsiteX13" fmla="*/ 81886 w 2392907"/>
              <a:gd name="connsiteY13" fmla="*/ 1983475 h 2879465"/>
              <a:gd name="connsiteX14" fmla="*/ 0 w 2392907"/>
              <a:gd name="connsiteY14" fmla="*/ 1574042 h 2879465"/>
              <a:gd name="connsiteX15" fmla="*/ 150125 w 2392907"/>
              <a:gd name="connsiteY15" fmla="*/ 932597 h 2879465"/>
              <a:gd name="connsiteX16" fmla="*/ 527713 w 2392907"/>
              <a:gd name="connsiteY16" fmla="*/ 1091821 h 2879465"/>
              <a:gd name="connsiteX17" fmla="*/ 855259 w 2392907"/>
              <a:gd name="connsiteY17" fmla="*/ 495869 h 2879465"/>
              <a:gd name="connsiteX18" fmla="*/ 1150961 w 2392907"/>
              <a:gd name="connsiteY18" fmla="*/ 0 h 2879465"/>
              <a:gd name="connsiteX19" fmla="*/ 1519450 w 2392907"/>
              <a:gd name="connsiteY19" fmla="*/ 322997 h 2879465"/>
              <a:gd name="connsiteX20" fmla="*/ 1483056 w 2392907"/>
              <a:gd name="connsiteY20" fmla="*/ 655093 h 2879465"/>
              <a:gd name="connsiteX21" fmla="*/ 1783307 w 2392907"/>
              <a:gd name="connsiteY21" fmla="*/ 1009934 h 2879465"/>
              <a:gd name="connsiteX22" fmla="*/ 2192740 w 2392907"/>
              <a:gd name="connsiteY22" fmla="*/ 882555 h 2879465"/>
              <a:gd name="connsiteX23" fmla="*/ 2333767 w 2392907"/>
              <a:gd name="connsiteY23" fmla="*/ 1073624 h 2879465"/>
              <a:gd name="connsiteX24" fmla="*/ 2392907 w 2392907"/>
              <a:gd name="connsiteY2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64985 w 2392907"/>
              <a:gd name="connsiteY5" fmla="*/ 2762108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97823 w 2392907"/>
              <a:gd name="connsiteY11" fmla="*/ 2686867 h 2879465"/>
              <a:gd name="connsiteX12" fmla="*/ 186519 w 2392907"/>
              <a:gd name="connsiteY12" fmla="*/ 2579427 h 2879465"/>
              <a:gd name="connsiteX13" fmla="*/ 177420 w 2392907"/>
              <a:gd name="connsiteY13" fmla="*/ 2056263 h 2879465"/>
              <a:gd name="connsiteX14" fmla="*/ 81886 w 2392907"/>
              <a:gd name="connsiteY14" fmla="*/ 1983475 h 2879465"/>
              <a:gd name="connsiteX15" fmla="*/ 0 w 2392907"/>
              <a:gd name="connsiteY15" fmla="*/ 1574042 h 2879465"/>
              <a:gd name="connsiteX16" fmla="*/ 150125 w 2392907"/>
              <a:gd name="connsiteY16" fmla="*/ 932597 h 2879465"/>
              <a:gd name="connsiteX17" fmla="*/ 527713 w 2392907"/>
              <a:gd name="connsiteY17" fmla="*/ 1091821 h 2879465"/>
              <a:gd name="connsiteX18" fmla="*/ 855259 w 2392907"/>
              <a:gd name="connsiteY18" fmla="*/ 495869 h 2879465"/>
              <a:gd name="connsiteX19" fmla="*/ 1150961 w 2392907"/>
              <a:gd name="connsiteY19" fmla="*/ 0 h 2879465"/>
              <a:gd name="connsiteX20" fmla="*/ 1519450 w 2392907"/>
              <a:gd name="connsiteY20" fmla="*/ 322997 h 2879465"/>
              <a:gd name="connsiteX21" fmla="*/ 1483056 w 2392907"/>
              <a:gd name="connsiteY21" fmla="*/ 655093 h 2879465"/>
              <a:gd name="connsiteX22" fmla="*/ 1783307 w 2392907"/>
              <a:gd name="connsiteY22" fmla="*/ 1009934 h 2879465"/>
              <a:gd name="connsiteX23" fmla="*/ 2192740 w 2392907"/>
              <a:gd name="connsiteY23" fmla="*/ 882555 h 2879465"/>
              <a:gd name="connsiteX24" fmla="*/ 2333767 w 2392907"/>
              <a:gd name="connsiteY24" fmla="*/ 1073624 h 2879465"/>
              <a:gd name="connsiteX25" fmla="*/ 2392907 w 2392907"/>
              <a:gd name="connsiteY2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97823 w 2392907"/>
              <a:gd name="connsiteY11" fmla="*/ 2686867 h 2879465"/>
              <a:gd name="connsiteX12" fmla="*/ 186519 w 2392907"/>
              <a:gd name="connsiteY12" fmla="*/ 2579427 h 2879465"/>
              <a:gd name="connsiteX13" fmla="*/ 177420 w 2392907"/>
              <a:gd name="connsiteY13" fmla="*/ 2056263 h 2879465"/>
              <a:gd name="connsiteX14" fmla="*/ 81886 w 2392907"/>
              <a:gd name="connsiteY14" fmla="*/ 1983475 h 2879465"/>
              <a:gd name="connsiteX15" fmla="*/ 0 w 2392907"/>
              <a:gd name="connsiteY15" fmla="*/ 1574042 h 2879465"/>
              <a:gd name="connsiteX16" fmla="*/ 150125 w 2392907"/>
              <a:gd name="connsiteY16" fmla="*/ 932597 h 2879465"/>
              <a:gd name="connsiteX17" fmla="*/ 527713 w 2392907"/>
              <a:gd name="connsiteY17" fmla="*/ 1091821 h 2879465"/>
              <a:gd name="connsiteX18" fmla="*/ 855259 w 2392907"/>
              <a:gd name="connsiteY18" fmla="*/ 495869 h 2879465"/>
              <a:gd name="connsiteX19" fmla="*/ 1150961 w 2392907"/>
              <a:gd name="connsiteY19" fmla="*/ 0 h 2879465"/>
              <a:gd name="connsiteX20" fmla="*/ 1519450 w 2392907"/>
              <a:gd name="connsiteY20" fmla="*/ 322997 h 2879465"/>
              <a:gd name="connsiteX21" fmla="*/ 1483056 w 2392907"/>
              <a:gd name="connsiteY21" fmla="*/ 655093 h 2879465"/>
              <a:gd name="connsiteX22" fmla="*/ 1783307 w 2392907"/>
              <a:gd name="connsiteY22" fmla="*/ 1009934 h 2879465"/>
              <a:gd name="connsiteX23" fmla="*/ 2192740 w 2392907"/>
              <a:gd name="connsiteY23" fmla="*/ 882555 h 2879465"/>
              <a:gd name="connsiteX24" fmla="*/ 2333767 w 2392907"/>
              <a:gd name="connsiteY24" fmla="*/ 1073624 h 2879465"/>
              <a:gd name="connsiteX25" fmla="*/ 2392907 w 2392907"/>
              <a:gd name="connsiteY2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186519 w 2392907"/>
              <a:gd name="connsiteY13" fmla="*/ 2579427 h 2879465"/>
              <a:gd name="connsiteX14" fmla="*/ 177420 w 2392907"/>
              <a:gd name="connsiteY14" fmla="*/ 2056263 h 2879465"/>
              <a:gd name="connsiteX15" fmla="*/ 81886 w 2392907"/>
              <a:gd name="connsiteY15" fmla="*/ 1983475 h 2879465"/>
              <a:gd name="connsiteX16" fmla="*/ 0 w 2392907"/>
              <a:gd name="connsiteY16" fmla="*/ 1574042 h 2879465"/>
              <a:gd name="connsiteX17" fmla="*/ 150125 w 2392907"/>
              <a:gd name="connsiteY17" fmla="*/ 932597 h 2879465"/>
              <a:gd name="connsiteX18" fmla="*/ 527713 w 2392907"/>
              <a:gd name="connsiteY18" fmla="*/ 1091821 h 2879465"/>
              <a:gd name="connsiteX19" fmla="*/ 855259 w 2392907"/>
              <a:gd name="connsiteY19" fmla="*/ 495869 h 2879465"/>
              <a:gd name="connsiteX20" fmla="*/ 1150961 w 2392907"/>
              <a:gd name="connsiteY20" fmla="*/ 0 h 2879465"/>
              <a:gd name="connsiteX21" fmla="*/ 1519450 w 2392907"/>
              <a:gd name="connsiteY21" fmla="*/ 322997 h 2879465"/>
              <a:gd name="connsiteX22" fmla="*/ 1483056 w 2392907"/>
              <a:gd name="connsiteY22" fmla="*/ 655093 h 2879465"/>
              <a:gd name="connsiteX23" fmla="*/ 1783307 w 2392907"/>
              <a:gd name="connsiteY23" fmla="*/ 1009934 h 2879465"/>
              <a:gd name="connsiteX24" fmla="*/ 2192740 w 2392907"/>
              <a:gd name="connsiteY24" fmla="*/ 882555 h 2879465"/>
              <a:gd name="connsiteX25" fmla="*/ 2333767 w 2392907"/>
              <a:gd name="connsiteY25" fmla="*/ 1073624 h 2879465"/>
              <a:gd name="connsiteX26" fmla="*/ 2392907 w 2392907"/>
              <a:gd name="connsiteY26"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241110 w 2392907"/>
              <a:gd name="connsiteY13" fmla="*/ 2666858 h 2879465"/>
              <a:gd name="connsiteX14" fmla="*/ 186519 w 2392907"/>
              <a:gd name="connsiteY14" fmla="*/ 2579427 h 2879465"/>
              <a:gd name="connsiteX15" fmla="*/ 177420 w 2392907"/>
              <a:gd name="connsiteY15" fmla="*/ 2056263 h 2879465"/>
              <a:gd name="connsiteX16" fmla="*/ 81886 w 2392907"/>
              <a:gd name="connsiteY16" fmla="*/ 1983475 h 2879465"/>
              <a:gd name="connsiteX17" fmla="*/ 0 w 2392907"/>
              <a:gd name="connsiteY17" fmla="*/ 1574042 h 2879465"/>
              <a:gd name="connsiteX18" fmla="*/ 150125 w 2392907"/>
              <a:gd name="connsiteY18" fmla="*/ 932597 h 2879465"/>
              <a:gd name="connsiteX19" fmla="*/ 527713 w 2392907"/>
              <a:gd name="connsiteY19" fmla="*/ 1091821 h 2879465"/>
              <a:gd name="connsiteX20" fmla="*/ 855259 w 2392907"/>
              <a:gd name="connsiteY20" fmla="*/ 495869 h 2879465"/>
              <a:gd name="connsiteX21" fmla="*/ 1150961 w 2392907"/>
              <a:gd name="connsiteY21" fmla="*/ 0 h 2879465"/>
              <a:gd name="connsiteX22" fmla="*/ 1519450 w 2392907"/>
              <a:gd name="connsiteY22" fmla="*/ 322997 h 2879465"/>
              <a:gd name="connsiteX23" fmla="*/ 1483056 w 2392907"/>
              <a:gd name="connsiteY23" fmla="*/ 655093 h 2879465"/>
              <a:gd name="connsiteX24" fmla="*/ 1783307 w 2392907"/>
              <a:gd name="connsiteY24" fmla="*/ 1009934 h 2879465"/>
              <a:gd name="connsiteX25" fmla="*/ 2192740 w 2392907"/>
              <a:gd name="connsiteY25" fmla="*/ 882555 h 2879465"/>
              <a:gd name="connsiteX26" fmla="*/ 2333767 w 2392907"/>
              <a:gd name="connsiteY26" fmla="*/ 1073624 h 2879465"/>
              <a:gd name="connsiteX27" fmla="*/ 2392907 w 2392907"/>
              <a:gd name="connsiteY27"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241110 w 2392907"/>
              <a:gd name="connsiteY14" fmla="*/ 2666858 h 2879465"/>
              <a:gd name="connsiteX15" fmla="*/ 186519 w 2392907"/>
              <a:gd name="connsiteY15" fmla="*/ 2579427 h 2879465"/>
              <a:gd name="connsiteX16" fmla="*/ 177420 w 2392907"/>
              <a:gd name="connsiteY16" fmla="*/ 2056263 h 2879465"/>
              <a:gd name="connsiteX17" fmla="*/ 81886 w 2392907"/>
              <a:gd name="connsiteY17" fmla="*/ 1983475 h 2879465"/>
              <a:gd name="connsiteX18" fmla="*/ 0 w 2392907"/>
              <a:gd name="connsiteY18" fmla="*/ 1574042 h 2879465"/>
              <a:gd name="connsiteX19" fmla="*/ 150125 w 2392907"/>
              <a:gd name="connsiteY19" fmla="*/ 932597 h 2879465"/>
              <a:gd name="connsiteX20" fmla="*/ 527713 w 2392907"/>
              <a:gd name="connsiteY20" fmla="*/ 1091821 h 2879465"/>
              <a:gd name="connsiteX21" fmla="*/ 855259 w 2392907"/>
              <a:gd name="connsiteY21" fmla="*/ 495869 h 2879465"/>
              <a:gd name="connsiteX22" fmla="*/ 1150961 w 2392907"/>
              <a:gd name="connsiteY22" fmla="*/ 0 h 2879465"/>
              <a:gd name="connsiteX23" fmla="*/ 1519450 w 2392907"/>
              <a:gd name="connsiteY23" fmla="*/ 322997 h 2879465"/>
              <a:gd name="connsiteX24" fmla="*/ 1483056 w 2392907"/>
              <a:gd name="connsiteY24" fmla="*/ 655093 h 2879465"/>
              <a:gd name="connsiteX25" fmla="*/ 1783307 w 2392907"/>
              <a:gd name="connsiteY25" fmla="*/ 1009934 h 2879465"/>
              <a:gd name="connsiteX26" fmla="*/ 2192740 w 2392907"/>
              <a:gd name="connsiteY26" fmla="*/ 882555 h 2879465"/>
              <a:gd name="connsiteX27" fmla="*/ 2333767 w 2392907"/>
              <a:gd name="connsiteY27" fmla="*/ 1073624 h 2879465"/>
              <a:gd name="connsiteX28" fmla="*/ 2392907 w 2392907"/>
              <a:gd name="connsiteY28"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326835 w 2392907"/>
              <a:gd name="connsiteY14" fmla="*/ 2674002 h 2879465"/>
              <a:gd name="connsiteX15" fmla="*/ 241110 w 2392907"/>
              <a:gd name="connsiteY15" fmla="*/ 2666858 h 2879465"/>
              <a:gd name="connsiteX16" fmla="*/ 186519 w 2392907"/>
              <a:gd name="connsiteY16" fmla="*/ 2579427 h 2879465"/>
              <a:gd name="connsiteX17" fmla="*/ 177420 w 2392907"/>
              <a:gd name="connsiteY17" fmla="*/ 2056263 h 2879465"/>
              <a:gd name="connsiteX18" fmla="*/ 81886 w 2392907"/>
              <a:gd name="connsiteY18" fmla="*/ 1983475 h 2879465"/>
              <a:gd name="connsiteX19" fmla="*/ 0 w 2392907"/>
              <a:gd name="connsiteY19" fmla="*/ 1574042 h 2879465"/>
              <a:gd name="connsiteX20" fmla="*/ 150125 w 2392907"/>
              <a:gd name="connsiteY20" fmla="*/ 932597 h 2879465"/>
              <a:gd name="connsiteX21" fmla="*/ 527713 w 2392907"/>
              <a:gd name="connsiteY21" fmla="*/ 1091821 h 2879465"/>
              <a:gd name="connsiteX22" fmla="*/ 855259 w 2392907"/>
              <a:gd name="connsiteY22" fmla="*/ 495869 h 2879465"/>
              <a:gd name="connsiteX23" fmla="*/ 1150961 w 2392907"/>
              <a:gd name="connsiteY23" fmla="*/ 0 h 2879465"/>
              <a:gd name="connsiteX24" fmla="*/ 1519450 w 2392907"/>
              <a:gd name="connsiteY24" fmla="*/ 322997 h 2879465"/>
              <a:gd name="connsiteX25" fmla="*/ 1483056 w 2392907"/>
              <a:gd name="connsiteY25" fmla="*/ 655093 h 2879465"/>
              <a:gd name="connsiteX26" fmla="*/ 1783307 w 2392907"/>
              <a:gd name="connsiteY26" fmla="*/ 1009934 h 2879465"/>
              <a:gd name="connsiteX27" fmla="*/ 2192740 w 2392907"/>
              <a:gd name="connsiteY27" fmla="*/ 882555 h 2879465"/>
              <a:gd name="connsiteX28" fmla="*/ 2333767 w 2392907"/>
              <a:gd name="connsiteY28" fmla="*/ 1073624 h 2879465"/>
              <a:gd name="connsiteX29" fmla="*/ 2392907 w 2392907"/>
              <a:gd name="connsiteY29"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357791 w 2392907"/>
              <a:gd name="connsiteY14" fmla="*/ 2631139 h 2879465"/>
              <a:gd name="connsiteX15" fmla="*/ 326835 w 2392907"/>
              <a:gd name="connsiteY15" fmla="*/ 2674002 h 2879465"/>
              <a:gd name="connsiteX16" fmla="*/ 241110 w 2392907"/>
              <a:gd name="connsiteY16" fmla="*/ 2666858 h 2879465"/>
              <a:gd name="connsiteX17" fmla="*/ 186519 w 2392907"/>
              <a:gd name="connsiteY17" fmla="*/ 2579427 h 2879465"/>
              <a:gd name="connsiteX18" fmla="*/ 177420 w 2392907"/>
              <a:gd name="connsiteY18" fmla="*/ 2056263 h 2879465"/>
              <a:gd name="connsiteX19" fmla="*/ 81886 w 2392907"/>
              <a:gd name="connsiteY19" fmla="*/ 1983475 h 2879465"/>
              <a:gd name="connsiteX20" fmla="*/ 0 w 2392907"/>
              <a:gd name="connsiteY20" fmla="*/ 1574042 h 2879465"/>
              <a:gd name="connsiteX21" fmla="*/ 150125 w 2392907"/>
              <a:gd name="connsiteY21" fmla="*/ 932597 h 2879465"/>
              <a:gd name="connsiteX22" fmla="*/ 527713 w 2392907"/>
              <a:gd name="connsiteY22" fmla="*/ 1091821 h 2879465"/>
              <a:gd name="connsiteX23" fmla="*/ 855259 w 2392907"/>
              <a:gd name="connsiteY23" fmla="*/ 495869 h 2879465"/>
              <a:gd name="connsiteX24" fmla="*/ 1150961 w 2392907"/>
              <a:gd name="connsiteY24" fmla="*/ 0 h 2879465"/>
              <a:gd name="connsiteX25" fmla="*/ 1519450 w 2392907"/>
              <a:gd name="connsiteY25" fmla="*/ 322997 h 2879465"/>
              <a:gd name="connsiteX26" fmla="*/ 1483056 w 2392907"/>
              <a:gd name="connsiteY26" fmla="*/ 655093 h 2879465"/>
              <a:gd name="connsiteX27" fmla="*/ 1783307 w 2392907"/>
              <a:gd name="connsiteY27" fmla="*/ 1009934 h 2879465"/>
              <a:gd name="connsiteX28" fmla="*/ 2192740 w 2392907"/>
              <a:gd name="connsiteY28" fmla="*/ 882555 h 2879465"/>
              <a:gd name="connsiteX29" fmla="*/ 2333767 w 2392907"/>
              <a:gd name="connsiteY29" fmla="*/ 1073624 h 2879465"/>
              <a:gd name="connsiteX30" fmla="*/ 2392907 w 2392907"/>
              <a:gd name="connsiteY30"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77420 w 2392907"/>
              <a:gd name="connsiteY19" fmla="*/ 2056263 h 2879465"/>
              <a:gd name="connsiteX20" fmla="*/ 81886 w 2392907"/>
              <a:gd name="connsiteY20" fmla="*/ 1983475 h 2879465"/>
              <a:gd name="connsiteX21" fmla="*/ 0 w 2392907"/>
              <a:gd name="connsiteY21" fmla="*/ 1574042 h 2879465"/>
              <a:gd name="connsiteX22" fmla="*/ 150125 w 2392907"/>
              <a:gd name="connsiteY22" fmla="*/ 932597 h 2879465"/>
              <a:gd name="connsiteX23" fmla="*/ 527713 w 2392907"/>
              <a:gd name="connsiteY23" fmla="*/ 1091821 h 2879465"/>
              <a:gd name="connsiteX24" fmla="*/ 855259 w 2392907"/>
              <a:gd name="connsiteY24" fmla="*/ 495869 h 2879465"/>
              <a:gd name="connsiteX25" fmla="*/ 1150961 w 2392907"/>
              <a:gd name="connsiteY25" fmla="*/ 0 h 2879465"/>
              <a:gd name="connsiteX26" fmla="*/ 1519450 w 2392907"/>
              <a:gd name="connsiteY26" fmla="*/ 322997 h 2879465"/>
              <a:gd name="connsiteX27" fmla="*/ 1483056 w 2392907"/>
              <a:gd name="connsiteY27" fmla="*/ 655093 h 2879465"/>
              <a:gd name="connsiteX28" fmla="*/ 1783307 w 2392907"/>
              <a:gd name="connsiteY28" fmla="*/ 1009934 h 2879465"/>
              <a:gd name="connsiteX29" fmla="*/ 2192740 w 2392907"/>
              <a:gd name="connsiteY29" fmla="*/ 882555 h 2879465"/>
              <a:gd name="connsiteX30" fmla="*/ 2333767 w 2392907"/>
              <a:gd name="connsiteY30" fmla="*/ 1073624 h 2879465"/>
              <a:gd name="connsiteX31" fmla="*/ 2392907 w 2392907"/>
              <a:gd name="connsiteY3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77420 w 2392907"/>
              <a:gd name="connsiteY19" fmla="*/ 2056263 h 2879465"/>
              <a:gd name="connsiteX20" fmla="*/ 81886 w 2392907"/>
              <a:gd name="connsiteY20" fmla="*/ 1983475 h 2879465"/>
              <a:gd name="connsiteX21" fmla="*/ 0 w 2392907"/>
              <a:gd name="connsiteY21" fmla="*/ 1574042 h 2879465"/>
              <a:gd name="connsiteX22" fmla="*/ 150125 w 2392907"/>
              <a:gd name="connsiteY22" fmla="*/ 932597 h 2879465"/>
              <a:gd name="connsiteX23" fmla="*/ 527713 w 2392907"/>
              <a:gd name="connsiteY23" fmla="*/ 1091821 h 2879465"/>
              <a:gd name="connsiteX24" fmla="*/ 855259 w 2392907"/>
              <a:gd name="connsiteY24" fmla="*/ 495869 h 2879465"/>
              <a:gd name="connsiteX25" fmla="*/ 1150961 w 2392907"/>
              <a:gd name="connsiteY25" fmla="*/ 0 h 2879465"/>
              <a:gd name="connsiteX26" fmla="*/ 1519450 w 2392907"/>
              <a:gd name="connsiteY26" fmla="*/ 322997 h 2879465"/>
              <a:gd name="connsiteX27" fmla="*/ 1483056 w 2392907"/>
              <a:gd name="connsiteY27" fmla="*/ 655093 h 2879465"/>
              <a:gd name="connsiteX28" fmla="*/ 1783307 w 2392907"/>
              <a:gd name="connsiteY28" fmla="*/ 1009934 h 2879465"/>
              <a:gd name="connsiteX29" fmla="*/ 2192740 w 2392907"/>
              <a:gd name="connsiteY29" fmla="*/ 882555 h 2879465"/>
              <a:gd name="connsiteX30" fmla="*/ 2333767 w 2392907"/>
              <a:gd name="connsiteY30" fmla="*/ 1073624 h 2879465"/>
              <a:gd name="connsiteX31" fmla="*/ 2392907 w 2392907"/>
              <a:gd name="connsiteY3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212535 w 2392907"/>
              <a:gd name="connsiteY19" fmla="*/ 2235852 h 2879465"/>
              <a:gd name="connsiteX20" fmla="*/ 177420 w 2392907"/>
              <a:gd name="connsiteY20" fmla="*/ 2056263 h 2879465"/>
              <a:gd name="connsiteX21" fmla="*/ 81886 w 2392907"/>
              <a:gd name="connsiteY21" fmla="*/ 1983475 h 2879465"/>
              <a:gd name="connsiteX22" fmla="*/ 0 w 2392907"/>
              <a:gd name="connsiteY22" fmla="*/ 1574042 h 2879465"/>
              <a:gd name="connsiteX23" fmla="*/ 150125 w 2392907"/>
              <a:gd name="connsiteY23" fmla="*/ 932597 h 2879465"/>
              <a:gd name="connsiteX24" fmla="*/ 527713 w 2392907"/>
              <a:gd name="connsiteY24" fmla="*/ 1091821 h 2879465"/>
              <a:gd name="connsiteX25" fmla="*/ 855259 w 2392907"/>
              <a:gd name="connsiteY25" fmla="*/ 495869 h 2879465"/>
              <a:gd name="connsiteX26" fmla="*/ 1150961 w 2392907"/>
              <a:gd name="connsiteY26" fmla="*/ 0 h 2879465"/>
              <a:gd name="connsiteX27" fmla="*/ 1519450 w 2392907"/>
              <a:gd name="connsiteY27" fmla="*/ 322997 h 2879465"/>
              <a:gd name="connsiteX28" fmla="*/ 1483056 w 2392907"/>
              <a:gd name="connsiteY28" fmla="*/ 655093 h 2879465"/>
              <a:gd name="connsiteX29" fmla="*/ 1783307 w 2392907"/>
              <a:gd name="connsiteY29" fmla="*/ 1009934 h 2879465"/>
              <a:gd name="connsiteX30" fmla="*/ 2192740 w 2392907"/>
              <a:gd name="connsiteY30" fmla="*/ 882555 h 2879465"/>
              <a:gd name="connsiteX31" fmla="*/ 2333767 w 2392907"/>
              <a:gd name="connsiteY31" fmla="*/ 1073624 h 2879465"/>
              <a:gd name="connsiteX32" fmla="*/ 2392907 w 2392907"/>
              <a:gd name="connsiteY3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404921 h 2879465"/>
              <a:gd name="connsiteX20" fmla="*/ 212535 w 2392907"/>
              <a:gd name="connsiteY20" fmla="*/ 2235852 h 2879465"/>
              <a:gd name="connsiteX21" fmla="*/ 177420 w 2392907"/>
              <a:gd name="connsiteY21" fmla="*/ 2056263 h 2879465"/>
              <a:gd name="connsiteX22" fmla="*/ 81886 w 2392907"/>
              <a:gd name="connsiteY22" fmla="*/ 1983475 h 2879465"/>
              <a:gd name="connsiteX23" fmla="*/ 0 w 2392907"/>
              <a:gd name="connsiteY23" fmla="*/ 1574042 h 2879465"/>
              <a:gd name="connsiteX24" fmla="*/ 150125 w 2392907"/>
              <a:gd name="connsiteY24" fmla="*/ 932597 h 2879465"/>
              <a:gd name="connsiteX25" fmla="*/ 527713 w 2392907"/>
              <a:gd name="connsiteY25" fmla="*/ 1091821 h 2879465"/>
              <a:gd name="connsiteX26" fmla="*/ 855259 w 2392907"/>
              <a:gd name="connsiteY26" fmla="*/ 495869 h 2879465"/>
              <a:gd name="connsiteX27" fmla="*/ 1150961 w 2392907"/>
              <a:gd name="connsiteY27" fmla="*/ 0 h 2879465"/>
              <a:gd name="connsiteX28" fmla="*/ 1519450 w 2392907"/>
              <a:gd name="connsiteY28" fmla="*/ 322997 h 2879465"/>
              <a:gd name="connsiteX29" fmla="*/ 1483056 w 2392907"/>
              <a:gd name="connsiteY29" fmla="*/ 655093 h 2879465"/>
              <a:gd name="connsiteX30" fmla="*/ 1783307 w 2392907"/>
              <a:gd name="connsiteY30" fmla="*/ 1009934 h 2879465"/>
              <a:gd name="connsiteX31" fmla="*/ 2192740 w 2392907"/>
              <a:gd name="connsiteY31" fmla="*/ 882555 h 2879465"/>
              <a:gd name="connsiteX32" fmla="*/ 2333767 w 2392907"/>
              <a:gd name="connsiteY32" fmla="*/ 1073624 h 2879465"/>
              <a:gd name="connsiteX33" fmla="*/ 2392907 w 2392907"/>
              <a:gd name="connsiteY3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404921 h 2879465"/>
              <a:gd name="connsiteX20" fmla="*/ 212535 w 2392907"/>
              <a:gd name="connsiteY20" fmla="*/ 2235852 h 2879465"/>
              <a:gd name="connsiteX21" fmla="*/ 219679 w 2392907"/>
              <a:gd name="connsiteY21" fmla="*/ 2142983 h 2879465"/>
              <a:gd name="connsiteX22" fmla="*/ 177420 w 2392907"/>
              <a:gd name="connsiteY22" fmla="*/ 2056263 h 2879465"/>
              <a:gd name="connsiteX23" fmla="*/ 81886 w 2392907"/>
              <a:gd name="connsiteY23" fmla="*/ 1983475 h 2879465"/>
              <a:gd name="connsiteX24" fmla="*/ 0 w 2392907"/>
              <a:gd name="connsiteY24" fmla="*/ 1574042 h 2879465"/>
              <a:gd name="connsiteX25" fmla="*/ 150125 w 2392907"/>
              <a:gd name="connsiteY25" fmla="*/ 932597 h 2879465"/>
              <a:gd name="connsiteX26" fmla="*/ 527713 w 2392907"/>
              <a:gd name="connsiteY26" fmla="*/ 1091821 h 2879465"/>
              <a:gd name="connsiteX27" fmla="*/ 855259 w 2392907"/>
              <a:gd name="connsiteY27" fmla="*/ 495869 h 2879465"/>
              <a:gd name="connsiteX28" fmla="*/ 1150961 w 2392907"/>
              <a:gd name="connsiteY28" fmla="*/ 0 h 2879465"/>
              <a:gd name="connsiteX29" fmla="*/ 1519450 w 2392907"/>
              <a:gd name="connsiteY29" fmla="*/ 322997 h 2879465"/>
              <a:gd name="connsiteX30" fmla="*/ 1483056 w 2392907"/>
              <a:gd name="connsiteY30" fmla="*/ 655093 h 2879465"/>
              <a:gd name="connsiteX31" fmla="*/ 1783307 w 2392907"/>
              <a:gd name="connsiteY31" fmla="*/ 1009934 h 2879465"/>
              <a:gd name="connsiteX32" fmla="*/ 2192740 w 2392907"/>
              <a:gd name="connsiteY32" fmla="*/ 882555 h 2879465"/>
              <a:gd name="connsiteX33" fmla="*/ 2333767 w 2392907"/>
              <a:gd name="connsiteY33" fmla="*/ 1073624 h 2879465"/>
              <a:gd name="connsiteX34" fmla="*/ 2392907 w 2392907"/>
              <a:gd name="connsiteY3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69673 w 2392907"/>
              <a:gd name="connsiteY19" fmla="*/ 2450164 h 2879465"/>
              <a:gd name="connsiteX20" fmla="*/ 188723 w 2392907"/>
              <a:gd name="connsiteY20" fmla="*/ 2404921 h 2879465"/>
              <a:gd name="connsiteX21" fmla="*/ 212535 w 2392907"/>
              <a:gd name="connsiteY21" fmla="*/ 2235852 h 2879465"/>
              <a:gd name="connsiteX22" fmla="*/ 219679 w 2392907"/>
              <a:gd name="connsiteY22" fmla="*/ 2142983 h 2879465"/>
              <a:gd name="connsiteX23" fmla="*/ 177420 w 2392907"/>
              <a:gd name="connsiteY23" fmla="*/ 2056263 h 2879465"/>
              <a:gd name="connsiteX24" fmla="*/ 81886 w 2392907"/>
              <a:gd name="connsiteY24" fmla="*/ 1983475 h 2879465"/>
              <a:gd name="connsiteX25" fmla="*/ 0 w 2392907"/>
              <a:gd name="connsiteY25" fmla="*/ 1574042 h 2879465"/>
              <a:gd name="connsiteX26" fmla="*/ 150125 w 2392907"/>
              <a:gd name="connsiteY26" fmla="*/ 932597 h 2879465"/>
              <a:gd name="connsiteX27" fmla="*/ 527713 w 2392907"/>
              <a:gd name="connsiteY27" fmla="*/ 1091821 h 2879465"/>
              <a:gd name="connsiteX28" fmla="*/ 855259 w 2392907"/>
              <a:gd name="connsiteY28" fmla="*/ 495869 h 2879465"/>
              <a:gd name="connsiteX29" fmla="*/ 1150961 w 2392907"/>
              <a:gd name="connsiteY29" fmla="*/ 0 h 2879465"/>
              <a:gd name="connsiteX30" fmla="*/ 1519450 w 2392907"/>
              <a:gd name="connsiteY30" fmla="*/ 322997 h 2879465"/>
              <a:gd name="connsiteX31" fmla="*/ 1483056 w 2392907"/>
              <a:gd name="connsiteY31" fmla="*/ 655093 h 2879465"/>
              <a:gd name="connsiteX32" fmla="*/ 1783307 w 2392907"/>
              <a:gd name="connsiteY32" fmla="*/ 1009934 h 2879465"/>
              <a:gd name="connsiteX33" fmla="*/ 2192740 w 2392907"/>
              <a:gd name="connsiteY33" fmla="*/ 882555 h 2879465"/>
              <a:gd name="connsiteX34" fmla="*/ 2333767 w 2392907"/>
              <a:gd name="connsiteY34" fmla="*/ 1073624 h 2879465"/>
              <a:gd name="connsiteX35" fmla="*/ 2392907 w 2392907"/>
              <a:gd name="connsiteY3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212535 w 2392907"/>
              <a:gd name="connsiteY22" fmla="*/ 2235852 h 2879465"/>
              <a:gd name="connsiteX23" fmla="*/ 219679 w 2392907"/>
              <a:gd name="connsiteY23" fmla="*/ 2142983 h 2879465"/>
              <a:gd name="connsiteX24" fmla="*/ 177420 w 2392907"/>
              <a:gd name="connsiteY24" fmla="*/ 2056263 h 2879465"/>
              <a:gd name="connsiteX25" fmla="*/ 81886 w 2392907"/>
              <a:gd name="connsiteY25" fmla="*/ 1983475 h 2879465"/>
              <a:gd name="connsiteX26" fmla="*/ 0 w 2392907"/>
              <a:gd name="connsiteY26" fmla="*/ 1574042 h 2879465"/>
              <a:gd name="connsiteX27" fmla="*/ 150125 w 2392907"/>
              <a:gd name="connsiteY27" fmla="*/ 932597 h 2879465"/>
              <a:gd name="connsiteX28" fmla="*/ 527713 w 2392907"/>
              <a:gd name="connsiteY28" fmla="*/ 1091821 h 2879465"/>
              <a:gd name="connsiteX29" fmla="*/ 855259 w 2392907"/>
              <a:gd name="connsiteY29" fmla="*/ 495869 h 2879465"/>
              <a:gd name="connsiteX30" fmla="*/ 1150961 w 2392907"/>
              <a:gd name="connsiteY30" fmla="*/ 0 h 2879465"/>
              <a:gd name="connsiteX31" fmla="*/ 1519450 w 2392907"/>
              <a:gd name="connsiteY31" fmla="*/ 322997 h 2879465"/>
              <a:gd name="connsiteX32" fmla="*/ 1483056 w 2392907"/>
              <a:gd name="connsiteY32" fmla="*/ 655093 h 2879465"/>
              <a:gd name="connsiteX33" fmla="*/ 1783307 w 2392907"/>
              <a:gd name="connsiteY33" fmla="*/ 1009934 h 2879465"/>
              <a:gd name="connsiteX34" fmla="*/ 2192740 w 2392907"/>
              <a:gd name="connsiteY34" fmla="*/ 882555 h 2879465"/>
              <a:gd name="connsiteX35" fmla="*/ 2333767 w 2392907"/>
              <a:gd name="connsiteY35" fmla="*/ 1073624 h 2879465"/>
              <a:gd name="connsiteX36" fmla="*/ 2392907 w 2392907"/>
              <a:gd name="connsiteY36"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2535 w 2392907"/>
              <a:gd name="connsiteY23" fmla="*/ 2235852 h 2879465"/>
              <a:gd name="connsiteX24" fmla="*/ 219679 w 2392907"/>
              <a:gd name="connsiteY24" fmla="*/ 2142983 h 2879465"/>
              <a:gd name="connsiteX25" fmla="*/ 177420 w 2392907"/>
              <a:gd name="connsiteY25" fmla="*/ 2056263 h 2879465"/>
              <a:gd name="connsiteX26" fmla="*/ 81886 w 2392907"/>
              <a:gd name="connsiteY26" fmla="*/ 1983475 h 2879465"/>
              <a:gd name="connsiteX27" fmla="*/ 0 w 2392907"/>
              <a:gd name="connsiteY27" fmla="*/ 1574042 h 2879465"/>
              <a:gd name="connsiteX28" fmla="*/ 150125 w 2392907"/>
              <a:gd name="connsiteY28" fmla="*/ 932597 h 2879465"/>
              <a:gd name="connsiteX29" fmla="*/ 527713 w 2392907"/>
              <a:gd name="connsiteY29" fmla="*/ 1091821 h 2879465"/>
              <a:gd name="connsiteX30" fmla="*/ 855259 w 2392907"/>
              <a:gd name="connsiteY30" fmla="*/ 495869 h 2879465"/>
              <a:gd name="connsiteX31" fmla="*/ 1150961 w 2392907"/>
              <a:gd name="connsiteY31" fmla="*/ 0 h 2879465"/>
              <a:gd name="connsiteX32" fmla="*/ 1519450 w 2392907"/>
              <a:gd name="connsiteY32" fmla="*/ 322997 h 2879465"/>
              <a:gd name="connsiteX33" fmla="*/ 1483056 w 2392907"/>
              <a:gd name="connsiteY33" fmla="*/ 655093 h 2879465"/>
              <a:gd name="connsiteX34" fmla="*/ 1783307 w 2392907"/>
              <a:gd name="connsiteY34" fmla="*/ 1009934 h 2879465"/>
              <a:gd name="connsiteX35" fmla="*/ 2192740 w 2392907"/>
              <a:gd name="connsiteY35" fmla="*/ 882555 h 2879465"/>
              <a:gd name="connsiteX36" fmla="*/ 2333767 w 2392907"/>
              <a:gd name="connsiteY36" fmla="*/ 1073624 h 2879465"/>
              <a:gd name="connsiteX37" fmla="*/ 2392907 w 2392907"/>
              <a:gd name="connsiteY37"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0 w 2392907"/>
              <a:gd name="connsiteY28" fmla="*/ 1574042 h 2879465"/>
              <a:gd name="connsiteX29" fmla="*/ 150125 w 2392907"/>
              <a:gd name="connsiteY29" fmla="*/ 932597 h 2879465"/>
              <a:gd name="connsiteX30" fmla="*/ 527713 w 2392907"/>
              <a:gd name="connsiteY30" fmla="*/ 1091821 h 2879465"/>
              <a:gd name="connsiteX31" fmla="*/ 855259 w 2392907"/>
              <a:gd name="connsiteY31" fmla="*/ 495869 h 2879465"/>
              <a:gd name="connsiteX32" fmla="*/ 1150961 w 2392907"/>
              <a:gd name="connsiteY32" fmla="*/ 0 h 2879465"/>
              <a:gd name="connsiteX33" fmla="*/ 1519450 w 2392907"/>
              <a:gd name="connsiteY33" fmla="*/ 322997 h 2879465"/>
              <a:gd name="connsiteX34" fmla="*/ 1483056 w 2392907"/>
              <a:gd name="connsiteY34" fmla="*/ 655093 h 2879465"/>
              <a:gd name="connsiteX35" fmla="*/ 1783307 w 2392907"/>
              <a:gd name="connsiteY35" fmla="*/ 1009934 h 2879465"/>
              <a:gd name="connsiteX36" fmla="*/ 2192740 w 2392907"/>
              <a:gd name="connsiteY36" fmla="*/ 882555 h 2879465"/>
              <a:gd name="connsiteX37" fmla="*/ 2333767 w 2392907"/>
              <a:gd name="connsiteY37" fmla="*/ 1073624 h 2879465"/>
              <a:gd name="connsiteX38" fmla="*/ 2392907 w 2392907"/>
              <a:gd name="connsiteY38"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95854 w 2392907"/>
              <a:gd name="connsiteY28" fmla="*/ 1773889 h 2879465"/>
              <a:gd name="connsiteX29" fmla="*/ 0 w 2392907"/>
              <a:gd name="connsiteY29" fmla="*/ 1574042 h 2879465"/>
              <a:gd name="connsiteX30" fmla="*/ 150125 w 2392907"/>
              <a:gd name="connsiteY30" fmla="*/ 932597 h 2879465"/>
              <a:gd name="connsiteX31" fmla="*/ 527713 w 2392907"/>
              <a:gd name="connsiteY31" fmla="*/ 1091821 h 2879465"/>
              <a:gd name="connsiteX32" fmla="*/ 855259 w 2392907"/>
              <a:gd name="connsiteY32" fmla="*/ 495869 h 2879465"/>
              <a:gd name="connsiteX33" fmla="*/ 1150961 w 2392907"/>
              <a:gd name="connsiteY33" fmla="*/ 0 h 2879465"/>
              <a:gd name="connsiteX34" fmla="*/ 1519450 w 2392907"/>
              <a:gd name="connsiteY34" fmla="*/ 322997 h 2879465"/>
              <a:gd name="connsiteX35" fmla="*/ 1483056 w 2392907"/>
              <a:gd name="connsiteY35" fmla="*/ 655093 h 2879465"/>
              <a:gd name="connsiteX36" fmla="*/ 1783307 w 2392907"/>
              <a:gd name="connsiteY36" fmla="*/ 1009934 h 2879465"/>
              <a:gd name="connsiteX37" fmla="*/ 2192740 w 2392907"/>
              <a:gd name="connsiteY37" fmla="*/ 882555 h 2879465"/>
              <a:gd name="connsiteX38" fmla="*/ 2333767 w 2392907"/>
              <a:gd name="connsiteY38" fmla="*/ 1073624 h 2879465"/>
              <a:gd name="connsiteX39" fmla="*/ 2392907 w 2392907"/>
              <a:gd name="connsiteY39"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95854 w 2392907"/>
              <a:gd name="connsiteY28" fmla="*/ 1773889 h 2879465"/>
              <a:gd name="connsiteX29" fmla="*/ 79185 w 2392907"/>
              <a:gd name="connsiteY29" fmla="*/ 1676258 h 2879465"/>
              <a:gd name="connsiteX30" fmla="*/ 0 w 2392907"/>
              <a:gd name="connsiteY30" fmla="*/ 1574042 h 2879465"/>
              <a:gd name="connsiteX31" fmla="*/ 150125 w 2392907"/>
              <a:gd name="connsiteY31" fmla="*/ 932597 h 2879465"/>
              <a:gd name="connsiteX32" fmla="*/ 527713 w 2392907"/>
              <a:gd name="connsiteY32" fmla="*/ 1091821 h 2879465"/>
              <a:gd name="connsiteX33" fmla="*/ 855259 w 2392907"/>
              <a:gd name="connsiteY33" fmla="*/ 495869 h 2879465"/>
              <a:gd name="connsiteX34" fmla="*/ 1150961 w 2392907"/>
              <a:gd name="connsiteY34" fmla="*/ 0 h 2879465"/>
              <a:gd name="connsiteX35" fmla="*/ 1519450 w 2392907"/>
              <a:gd name="connsiteY35" fmla="*/ 322997 h 2879465"/>
              <a:gd name="connsiteX36" fmla="*/ 1483056 w 2392907"/>
              <a:gd name="connsiteY36" fmla="*/ 655093 h 2879465"/>
              <a:gd name="connsiteX37" fmla="*/ 1783307 w 2392907"/>
              <a:gd name="connsiteY37" fmla="*/ 1009934 h 2879465"/>
              <a:gd name="connsiteX38" fmla="*/ 2192740 w 2392907"/>
              <a:gd name="connsiteY38" fmla="*/ 882555 h 2879465"/>
              <a:gd name="connsiteX39" fmla="*/ 2333767 w 2392907"/>
              <a:gd name="connsiteY39" fmla="*/ 1073624 h 2879465"/>
              <a:gd name="connsiteX40" fmla="*/ 2392907 w 2392907"/>
              <a:gd name="connsiteY40"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95854 w 2392907"/>
              <a:gd name="connsiteY29" fmla="*/ 1773889 h 2879465"/>
              <a:gd name="connsiteX30" fmla="*/ 79185 w 2392907"/>
              <a:gd name="connsiteY30" fmla="*/ 1676258 h 2879465"/>
              <a:gd name="connsiteX31" fmla="*/ 0 w 2392907"/>
              <a:gd name="connsiteY31" fmla="*/ 1574042 h 2879465"/>
              <a:gd name="connsiteX32" fmla="*/ 150125 w 2392907"/>
              <a:gd name="connsiteY32" fmla="*/ 932597 h 2879465"/>
              <a:gd name="connsiteX33" fmla="*/ 527713 w 2392907"/>
              <a:gd name="connsiteY33" fmla="*/ 1091821 h 2879465"/>
              <a:gd name="connsiteX34" fmla="*/ 855259 w 2392907"/>
              <a:gd name="connsiteY34" fmla="*/ 495869 h 2879465"/>
              <a:gd name="connsiteX35" fmla="*/ 1150961 w 2392907"/>
              <a:gd name="connsiteY35" fmla="*/ 0 h 2879465"/>
              <a:gd name="connsiteX36" fmla="*/ 1519450 w 2392907"/>
              <a:gd name="connsiteY36" fmla="*/ 322997 h 2879465"/>
              <a:gd name="connsiteX37" fmla="*/ 1483056 w 2392907"/>
              <a:gd name="connsiteY37" fmla="*/ 655093 h 2879465"/>
              <a:gd name="connsiteX38" fmla="*/ 1783307 w 2392907"/>
              <a:gd name="connsiteY38" fmla="*/ 1009934 h 2879465"/>
              <a:gd name="connsiteX39" fmla="*/ 2192740 w 2392907"/>
              <a:gd name="connsiteY39" fmla="*/ 882555 h 2879465"/>
              <a:gd name="connsiteX40" fmla="*/ 2333767 w 2392907"/>
              <a:gd name="connsiteY40" fmla="*/ 1073624 h 2879465"/>
              <a:gd name="connsiteX41" fmla="*/ 2392907 w 2392907"/>
              <a:gd name="connsiteY4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95854 w 2392907"/>
              <a:gd name="connsiteY29" fmla="*/ 1773889 h 2879465"/>
              <a:gd name="connsiteX30" fmla="*/ 107760 w 2392907"/>
              <a:gd name="connsiteY30" fmla="*/ 1716739 h 2879465"/>
              <a:gd name="connsiteX31" fmla="*/ 79185 w 2392907"/>
              <a:gd name="connsiteY31" fmla="*/ 1676258 h 2879465"/>
              <a:gd name="connsiteX32" fmla="*/ 0 w 2392907"/>
              <a:gd name="connsiteY32" fmla="*/ 1574042 h 2879465"/>
              <a:gd name="connsiteX33" fmla="*/ 150125 w 2392907"/>
              <a:gd name="connsiteY33" fmla="*/ 932597 h 2879465"/>
              <a:gd name="connsiteX34" fmla="*/ 527713 w 2392907"/>
              <a:gd name="connsiteY34" fmla="*/ 1091821 h 2879465"/>
              <a:gd name="connsiteX35" fmla="*/ 855259 w 2392907"/>
              <a:gd name="connsiteY35" fmla="*/ 495869 h 2879465"/>
              <a:gd name="connsiteX36" fmla="*/ 1150961 w 2392907"/>
              <a:gd name="connsiteY36" fmla="*/ 0 h 2879465"/>
              <a:gd name="connsiteX37" fmla="*/ 1519450 w 2392907"/>
              <a:gd name="connsiteY37" fmla="*/ 322997 h 2879465"/>
              <a:gd name="connsiteX38" fmla="*/ 1483056 w 2392907"/>
              <a:gd name="connsiteY38" fmla="*/ 655093 h 2879465"/>
              <a:gd name="connsiteX39" fmla="*/ 1783307 w 2392907"/>
              <a:gd name="connsiteY39" fmla="*/ 1009934 h 2879465"/>
              <a:gd name="connsiteX40" fmla="*/ 2192740 w 2392907"/>
              <a:gd name="connsiteY40" fmla="*/ 882555 h 2879465"/>
              <a:gd name="connsiteX41" fmla="*/ 2333767 w 2392907"/>
              <a:gd name="connsiteY41" fmla="*/ 1073624 h 2879465"/>
              <a:gd name="connsiteX42" fmla="*/ 2392907 w 2392907"/>
              <a:gd name="connsiteY4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86329 w 2392907"/>
              <a:gd name="connsiteY29" fmla="*/ 1773889 h 2879465"/>
              <a:gd name="connsiteX30" fmla="*/ 107760 w 2392907"/>
              <a:gd name="connsiteY30" fmla="*/ 1716739 h 2879465"/>
              <a:gd name="connsiteX31" fmla="*/ 79185 w 2392907"/>
              <a:gd name="connsiteY31" fmla="*/ 1676258 h 2879465"/>
              <a:gd name="connsiteX32" fmla="*/ 0 w 2392907"/>
              <a:gd name="connsiteY32" fmla="*/ 1574042 h 2879465"/>
              <a:gd name="connsiteX33" fmla="*/ 150125 w 2392907"/>
              <a:gd name="connsiteY33" fmla="*/ 932597 h 2879465"/>
              <a:gd name="connsiteX34" fmla="*/ 527713 w 2392907"/>
              <a:gd name="connsiteY34" fmla="*/ 1091821 h 2879465"/>
              <a:gd name="connsiteX35" fmla="*/ 855259 w 2392907"/>
              <a:gd name="connsiteY35" fmla="*/ 495869 h 2879465"/>
              <a:gd name="connsiteX36" fmla="*/ 1150961 w 2392907"/>
              <a:gd name="connsiteY36" fmla="*/ 0 h 2879465"/>
              <a:gd name="connsiteX37" fmla="*/ 1519450 w 2392907"/>
              <a:gd name="connsiteY37" fmla="*/ 322997 h 2879465"/>
              <a:gd name="connsiteX38" fmla="*/ 1483056 w 2392907"/>
              <a:gd name="connsiteY38" fmla="*/ 655093 h 2879465"/>
              <a:gd name="connsiteX39" fmla="*/ 1783307 w 2392907"/>
              <a:gd name="connsiteY39" fmla="*/ 1009934 h 2879465"/>
              <a:gd name="connsiteX40" fmla="*/ 2192740 w 2392907"/>
              <a:gd name="connsiteY40" fmla="*/ 882555 h 2879465"/>
              <a:gd name="connsiteX41" fmla="*/ 2333767 w 2392907"/>
              <a:gd name="connsiteY41" fmla="*/ 1073624 h 2879465"/>
              <a:gd name="connsiteX42" fmla="*/ 2392907 w 2392907"/>
              <a:gd name="connsiteY4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0 w 2392907"/>
              <a:gd name="connsiteY33" fmla="*/ 1574042 h 2879465"/>
              <a:gd name="connsiteX34" fmla="*/ 150125 w 2392907"/>
              <a:gd name="connsiteY34" fmla="*/ 932597 h 2879465"/>
              <a:gd name="connsiteX35" fmla="*/ 527713 w 2392907"/>
              <a:gd name="connsiteY35" fmla="*/ 1091821 h 2879465"/>
              <a:gd name="connsiteX36" fmla="*/ 855259 w 2392907"/>
              <a:gd name="connsiteY36" fmla="*/ 495869 h 2879465"/>
              <a:gd name="connsiteX37" fmla="*/ 1150961 w 2392907"/>
              <a:gd name="connsiteY37" fmla="*/ 0 h 2879465"/>
              <a:gd name="connsiteX38" fmla="*/ 1519450 w 2392907"/>
              <a:gd name="connsiteY38" fmla="*/ 322997 h 2879465"/>
              <a:gd name="connsiteX39" fmla="*/ 1483056 w 2392907"/>
              <a:gd name="connsiteY39" fmla="*/ 655093 h 2879465"/>
              <a:gd name="connsiteX40" fmla="*/ 1783307 w 2392907"/>
              <a:gd name="connsiteY40" fmla="*/ 1009934 h 2879465"/>
              <a:gd name="connsiteX41" fmla="*/ 2192740 w 2392907"/>
              <a:gd name="connsiteY41" fmla="*/ 882555 h 2879465"/>
              <a:gd name="connsiteX42" fmla="*/ 2333767 w 2392907"/>
              <a:gd name="connsiteY42" fmla="*/ 1073624 h 2879465"/>
              <a:gd name="connsiteX43" fmla="*/ 2392907 w 2392907"/>
              <a:gd name="connsiteY4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41085 w 2392907"/>
              <a:gd name="connsiteY33" fmla="*/ 1642921 h 2879465"/>
              <a:gd name="connsiteX34" fmla="*/ 0 w 2392907"/>
              <a:gd name="connsiteY34" fmla="*/ 1574042 h 2879465"/>
              <a:gd name="connsiteX35" fmla="*/ 150125 w 2392907"/>
              <a:gd name="connsiteY35" fmla="*/ 932597 h 2879465"/>
              <a:gd name="connsiteX36" fmla="*/ 527713 w 2392907"/>
              <a:gd name="connsiteY36" fmla="*/ 1091821 h 2879465"/>
              <a:gd name="connsiteX37" fmla="*/ 855259 w 2392907"/>
              <a:gd name="connsiteY37" fmla="*/ 495869 h 2879465"/>
              <a:gd name="connsiteX38" fmla="*/ 1150961 w 2392907"/>
              <a:gd name="connsiteY38" fmla="*/ 0 h 2879465"/>
              <a:gd name="connsiteX39" fmla="*/ 1519450 w 2392907"/>
              <a:gd name="connsiteY39" fmla="*/ 322997 h 2879465"/>
              <a:gd name="connsiteX40" fmla="*/ 1483056 w 2392907"/>
              <a:gd name="connsiteY40" fmla="*/ 655093 h 2879465"/>
              <a:gd name="connsiteX41" fmla="*/ 1783307 w 2392907"/>
              <a:gd name="connsiteY41" fmla="*/ 1009934 h 2879465"/>
              <a:gd name="connsiteX42" fmla="*/ 2192740 w 2392907"/>
              <a:gd name="connsiteY42" fmla="*/ 882555 h 2879465"/>
              <a:gd name="connsiteX43" fmla="*/ 2333767 w 2392907"/>
              <a:gd name="connsiteY43" fmla="*/ 1073624 h 2879465"/>
              <a:gd name="connsiteX44" fmla="*/ 2392907 w 2392907"/>
              <a:gd name="connsiteY4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41085 w 2392907"/>
              <a:gd name="connsiteY33" fmla="*/ 1642921 h 2879465"/>
              <a:gd name="connsiteX34" fmla="*/ 0 w 2392907"/>
              <a:gd name="connsiteY34" fmla="*/ 1574042 h 2879465"/>
              <a:gd name="connsiteX35" fmla="*/ 83948 w 2392907"/>
              <a:gd name="connsiteY35" fmla="*/ 1176196 h 2879465"/>
              <a:gd name="connsiteX36" fmla="*/ 150125 w 2392907"/>
              <a:gd name="connsiteY36" fmla="*/ 932597 h 2879465"/>
              <a:gd name="connsiteX37" fmla="*/ 527713 w 2392907"/>
              <a:gd name="connsiteY37" fmla="*/ 1091821 h 2879465"/>
              <a:gd name="connsiteX38" fmla="*/ 855259 w 2392907"/>
              <a:gd name="connsiteY38" fmla="*/ 495869 h 2879465"/>
              <a:gd name="connsiteX39" fmla="*/ 1150961 w 2392907"/>
              <a:gd name="connsiteY39" fmla="*/ 0 h 2879465"/>
              <a:gd name="connsiteX40" fmla="*/ 1519450 w 2392907"/>
              <a:gd name="connsiteY40" fmla="*/ 322997 h 2879465"/>
              <a:gd name="connsiteX41" fmla="*/ 1483056 w 2392907"/>
              <a:gd name="connsiteY41" fmla="*/ 655093 h 2879465"/>
              <a:gd name="connsiteX42" fmla="*/ 1783307 w 2392907"/>
              <a:gd name="connsiteY42" fmla="*/ 1009934 h 2879465"/>
              <a:gd name="connsiteX43" fmla="*/ 2192740 w 2392907"/>
              <a:gd name="connsiteY43" fmla="*/ 882555 h 2879465"/>
              <a:gd name="connsiteX44" fmla="*/ 2333767 w 2392907"/>
              <a:gd name="connsiteY44" fmla="*/ 1073624 h 2879465"/>
              <a:gd name="connsiteX45" fmla="*/ 2392907 w 2392907"/>
              <a:gd name="connsiteY45"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123824 w 2432783"/>
              <a:gd name="connsiteY36" fmla="*/ 1176196 h 2879465"/>
              <a:gd name="connsiteX37" fmla="*/ 190001 w 2432783"/>
              <a:gd name="connsiteY37" fmla="*/ 932597 h 2879465"/>
              <a:gd name="connsiteX38" fmla="*/ 567589 w 2432783"/>
              <a:gd name="connsiteY38" fmla="*/ 1091821 h 2879465"/>
              <a:gd name="connsiteX39" fmla="*/ 895135 w 2432783"/>
              <a:gd name="connsiteY39" fmla="*/ 495869 h 2879465"/>
              <a:gd name="connsiteX40" fmla="*/ 1190837 w 2432783"/>
              <a:gd name="connsiteY40" fmla="*/ 0 h 2879465"/>
              <a:gd name="connsiteX41" fmla="*/ 1559326 w 2432783"/>
              <a:gd name="connsiteY41" fmla="*/ 322997 h 2879465"/>
              <a:gd name="connsiteX42" fmla="*/ 1522932 w 2432783"/>
              <a:gd name="connsiteY42" fmla="*/ 655093 h 2879465"/>
              <a:gd name="connsiteX43" fmla="*/ 1823183 w 2432783"/>
              <a:gd name="connsiteY43" fmla="*/ 1009934 h 2879465"/>
              <a:gd name="connsiteX44" fmla="*/ 2232616 w 2432783"/>
              <a:gd name="connsiteY44" fmla="*/ 882555 h 2879465"/>
              <a:gd name="connsiteX45" fmla="*/ 2373643 w 2432783"/>
              <a:gd name="connsiteY45" fmla="*/ 1073624 h 2879465"/>
              <a:gd name="connsiteX46" fmla="*/ 2432783 w 2432783"/>
              <a:gd name="connsiteY46"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123824 w 2432783"/>
              <a:gd name="connsiteY36" fmla="*/ 1176196 h 2879465"/>
              <a:gd name="connsiteX37" fmla="*/ 119061 w 2432783"/>
              <a:gd name="connsiteY37" fmla="*/ 1114283 h 2879465"/>
              <a:gd name="connsiteX38" fmla="*/ 190001 w 2432783"/>
              <a:gd name="connsiteY38" fmla="*/ 932597 h 2879465"/>
              <a:gd name="connsiteX39" fmla="*/ 567589 w 2432783"/>
              <a:gd name="connsiteY39" fmla="*/ 1091821 h 2879465"/>
              <a:gd name="connsiteX40" fmla="*/ 895135 w 2432783"/>
              <a:gd name="connsiteY40" fmla="*/ 495869 h 2879465"/>
              <a:gd name="connsiteX41" fmla="*/ 1190837 w 2432783"/>
              <a:gd name="connsiteY41" fmla="*/ 0 h 2879465"/>
              <a:gd name="connsiteX42" fmla="*/ 1559326 w 2432783"/>
              <a:gd name="connsiteY42" fmla="*/ 322997 h 2879465"/>
              <a:gd name="connsiteX43" fmla="*/ 1522932 w 2432783"/>
              <a:gd name="connsiteY43" fmla="*/ 655093 h 2879465"/>
              <a:gd name="connsiteX44" fmla="*/ 1823183 w 2432783"/>
              <a:gd name="connsiteY44" fmla="*/ 1009934 h 2879465"/>
              <a:gd name="connsiteX45" fmla="*/ 2232616 w 2432783"/>
              <a:gd name="connsiteY45" fmla="*/ 882555 h 2879465"/>
              <a:gd name="connsiteX46" fmla="*/ 2373643 w 2432783"/>
              <a:gd name="connsiteY46" fmla="*/ 1073624 h 2879465"/>
              <a:gd name="connsiteX47" fmla="*/ 2432783 w 2432783"/>
              <a:gd name="connsiteY47"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42861 w 2432783"/>
              <a:gd name="connsiteY36" fmla="*/ 1326214 h 2879465"/>
              <a:gd name="connsiteX37" fmla="*/ 123824 w 2432783"/>
              <a:gd name="connsiteY37" fmla="*/ 1176196 h 2879465"/>
              <a:gd name="connsiteX38" fmla="*/ 119061 w 2432783"/>
              <a:gd name="connsiteY38" fmla="*/ 1114283 h 2879465"/>
              <a:gd name="connsiteX39" fmla="*/ 190001 w 2432783"/>
              <a:gd name="connsiteY39" fmla="*/ 932597 h 2879465"/>
              <a:gd name="connsiteX40" fmla="*/ 567589 w 2432783"/>
              <a:gd name="connsiteY40" fmla="*/ 1091821 h 2879465"/>
              <a:gd name="connsiteX41" fmla="*/ 895135 w 2432783"/>
              <a:gd name="connsiteY41" fmla="*/ 495869 h 2879465"/>
              <a:gd name="connsiteX42" fmla="*/ 1190837 w 2432783"/>
              <a:gd name="connsiteY42" fmla="*/ 0 h 2879465"/>
              <a:gd name="connsiteX43" fmla="*/ 1559326 w 2432783"/>
              <a:gd name="connsiteY43" fmla="*/ 322997 h 2879465"/>
              <a:gd name="connsiteX44" fmla="*/ 1522932 w 2432783"/>
              <a:gd name="connsiteY44" fmla="*/ 655093 h 2879465"/>
              <a:gd name="connsiteX45" fmla="*/ 1823183 w 2432783"/>
              <a:gd name="connsiteY45" fmla="*/ 1009934 h 2879465"/>
              <a:gd name="connsiteX46" fmla="*/ 2232616 w 2432783"/>
              <a:gd name="connsiteY46" fmla="*/ 882555 h 2879465"/>
              <a:gd name="connsiteX47" fmla="*/ 2373643 w 2432783"/>
              <a:gd name="connsiteY47" fmla="*/ 1073624 h 2879465"/>
              <a:gd name="connsiteX48" fmla="*/ 2432783 w 2432783"/>
              <a:gd name="connsiteY48" fmla="*/ 1046329 h 2879465"/>
              <a:gd name="connsiteX0" fmla="*/ 1183601 w 2431412"/>
              <a:gd name="connsiteY0" fmla="*/ 2728913 h 2879465"/>
              <a:gd name="connsiteX1" fmla="*/ 1134484 w 2431412"/>
              <a:gd name="connsiteY1" fmla="*/ 2726389 h 2879465"/>
              <a:gd name="connsiteX2" fmla="*/ 1048759 w 2431412"/>
              <a:gd name="connsiteY2" fmla="*/ 2757346 h 2879465"/>
              <a:gd name="connsiteX3" fmla="*/ 917790 w 2431412"/>
              <a:gd name="connsiteY3" fmla="*/ 2743058 h 2879465"/>
              <a:gd name="connsiteX4" fmla="*/ 853496 w 2431412"/>
              <a:gd name="connsiteY4" fmla="*/ 2778777 h 2879465"/>
              <a:gd name="connsiteX5" fmla="*/ 793965 w 2431412"/>
              <a:gd name="connsiteY5" fmla="*/ 2757345 h 2879465"/>
              <a:gd name="connsiteX6" fmla="*/ 755865 w 2431412"/>
              <a:gd name="connsiteY6" fmla="*/ 2793064 h 2879465"/>
              <a:gd name="connsiteX7" fmla="*/ 677284 w 2431412"/>
              <a:gd name="connsiteY7" fmla="*/ 2769252 h 2879465"/>
              <a:gd name="connsiteX8" fmla="*/ 560603 w 2431412"/>
              <a:gd name="connsiteY8" fmla="*/ 2850214 h 2879465"/>
              <a:gd name="connsiteX9" fmla="*/ 491689 w 2431412"/>
              <a:gd name="connsiteY9" fmla="*/ 2879465 h 2879465"/>
              <a:gd name="connsiteX10" fmla="*/ 443388 w 2431412"/>
              <a:gd name="connsiteY10" fmla="*/ 2852382 h 2879465"/>
              <a:gd name="connsiteX11" fmla="*/ 498690 w 2431412"/>
              <a:gd name="connsiteY11" fmla="*/ 2731152 h 2879465"/>
              <a:gd name="connsiteX12" fmla="*/ 529184 w 2431412"/>
              <a:gd name="connsiteY12" fmla="*/ 2686867 h 2879465"/>
              <a:gd name="connsiteX13" fmla="*/ 496309 w 2431412"/>
              <a:gd name="connsiteY13" fmla="*/ 2631139 h 2879465"/>
              <a:gd name="connsiteX14" fmla="*/ 448684 w 2431412"/>
              <a:gd name="connsiteY14" fmla="*/ 2626377 h 2879465"/>
              <a:gd name="connsiteX15" fmla="*/ 396296 w 2431412"/>
              <a:gd name="connsiteY15" fmla="*/ 2631139 h 2879465"/>
              <a:gd name="connsiteX16" fmla="*/ 365340 w 2431412"/>
              <a:gd name="connsiteY16" fmla="*/ 2674002 h 2879465"/>
              <a:gd name="connsiteX17" fmla="*/ 279615 w 2431412"/>
              <a:gd name="connsiteY17" fmla="*/ 2666858 h 2879465"/>
              <a:gd name="connsiteX18" fmla="*/ 225024 w 2431412"/>
              <a:gd name="connsiteY18" fmla="*/ 2579427 h 2879465"/>
              <a:gd name="connsiteX19" fmla="*/ 227228 w 2431412"/>
              <a:gd name="connsiteY19" fmla="*/ 2526364 h 2879465"/>
              <a:gd name="connsiteX20" fmla="*/ 208178 w 2431412"/>
              <a:gd name="connsiteY20" fmla="*/ 2450164 h 2879465"/>
              <a:gd name="connsiteX21" fmla="*/ 227228 w 2431412"/>
              <a:gd name="connsiteY21" fmla="*/ 2404921 h 2879465"/>
              <a:gd name="connsiteX22" fmla="*/ 222465 w 2431412"/>
              <a:gd name="connsiteY22" fmla="*/ 2333483 h 2879465"/>
              <a:gd name="connsiteX23" fmla="*/ 258184 w 2431412"/>
              <a:gd name="connsiteY23" fmla="*/ 2273952 h 2879465"/>
              <a:gd name="connsiteX24" fmla="*/ 251040 w 2431412"/>
              <a:gd name="connsiteY24" fmla="*/ 2235852 h 2879465"/>
              <a:gd name="connsiteX25" fmla="*/ 258184 w 2431412"/>
              <a:gd name="connsiteY25" fmla="*/ 2142983 h 2879465"/>
              <a:gd name="connsiteX26" fmla="*/ 215925 w 2431412"/>
              <a:gd name="connsiteY26" fmla="*/ 2056263 h 2879465"/>
              <a:gd name="connsiteX27" fmla="*/ 120391 w 2431412"/>
              <a:gd name="connsiteY27" fmla="*/ 1983475 h 2879465"/>
              <a:gd name="connsiteX28" fmla="*/ 139121 w 2431412"/>
              <a:gd name="connsiteY28" fmla="*/ 1902477 h 2879465"/>
              <a:gd name="connsiteX29" fmla="*/ 143884 w 2431412"/>
              <a:gd name="connsiteY29" fmla="*/ 1823896 h 2879465"/>
              <a:gd name="connsiteX30" fmla="*/ 124834 w 2431412"/>
              <a:gd name="connsiteY30" fmla="*/ 1773889 h 2879465"/>
              <a:gd name="connsiteX31" fmla="*/ 146265 w 2431412"/>
              <a:gd name="connsiteY31" fmla="*/ 1716739 h 2879465"/>
              <a:gd name="connsiteX32" fmla="*/ 117690 w 2431412"/>
              <a:gd name="connsiteY32" fmla="*/ 1676258 h 2879465"/>
              <a:gd name="connsiteX33" fmla="*/ 79590 w 2431412"/>
              <a:gd name="connsiteY33" fmla="*/ 1642921 h 2879465"/>
              <a:gd name="connsiteX34" fmla="*/ 38505 w 2431412"/>
              <a:gd name="connsiteY34" fmla="*/ 1574042 h 2879465"/>
              <a:gd name="connsiteX35" fmla="*/ 29584 w 2431412"/>
              <a:gd name="connsiteY35" fmla="*/ 1416702 h 2879465"/>
              <a:gd name="connsiteX36" fmla="*/ 1009 w 2431412"/>
              <a:gd name="connsiteY36" fmla="*/ 1369077 h 2879465"/>
              <a:gd name="connsiteX37" fmla="*/ 41490 w 2431412"/>
              <a:gd name="connsiteY37" fmla="*/ 1326214 h 2879465"/>
              <a:gd name="connsiteX38" fmla="*/ 122453 w 2431412"/>
              <a:gd name="connsiteY38" fmla="*/ 1176196 h 2879465"/>
              <a:gd name="connsiteX39" fmla="*/ 117690 w 2431412"/>
              <a:gd name="connsiteY39" fmla="*/ 1114283 h 2879465"/>
              <a:gd name="connsiteX40" fmla="*/ 188630 w 2431412"/>
              <a:gd name="connsiteY40" fmla="*/ 932597 h 2879465"/>
              <a:gd name="connsiteX41" fmla="*/ 566218 w 2431412"/>
              <a:gd name="connsiteY41" fmla="*/ 1091821 h 2879465"/>
              <a:gd name="connsiteX42" fmla="*/ 893764 w 2431412"/>
              <a:gd name="connsiteY42" fmla="*/ 495869 h 2879465"/>
              <a:gd name="connsiteX43" fmla="*/ 1189466 w 2431412"/>
              <a:gd name="connsiteY43" fmla="*/ 0 h 2879465"/>
              <a:gd name="connsiteX44" fmla="*/ 1557955 w 2431412"/>
              <a:gd name="connsiteY44" fmla="*/ 322997 h 2879465"/>
              <a:gd name="connsiteX45" fmla="*/ 1521561 w 2431412"/>
              <a:gd name="connsiteY45" fmla="*/ 655093 h 2879465"/>
              <a:gd name="connsiteX46" fmla="*/ 1821812 w 2431412"/>
              <a:gd name="connsiteY46" fmla="*/ 1009934 h 2879465"/>
              <a:gd name="connsiteX47" fmla="*/ 2231245 w 2431412"/>
              <a:gd name="connsiteY47" fmla="*/ 882555 h 2879465"/>
              <a:gd name="connsiteX48" fmla="*/ 2372272 w 2431412"/>
              <a:gd name="connsiteY48" fmla="*/ 1073624 h 2879465"/>
              <a:gd name="connsiteX49" fmla="*/ 2431412 w 2431412"/>
              <a:gd name="connsiteY49" fmla="*/ 1046329 h 2879465"/>
              <a:gd name="connsiteX0" fmla="*/ 1183571 w 2431382"/>
              <a:gd name="connsiteY0" fmla="*/ 2728913 h 2879465"/>
              <a:gd name="connsiteX1" fmla="*/ 1134454 w 2431382"/>
              <a:gd name="connsiteY1" fmla="*/ 2726389 h 2879465"/>
              <a:gd name="connsiteX2" fmla="*/ 1048729 w 2431382"/>
              <a:gd name="connsiteY2" fmla="*/ 2757346 h 2879465"/>
              <a:gd name="connsiteX3" fmla="*/ 917760 w 2431382"/>
              <a:gd name="connsiteY3" fmla="*/ 2743058 h 2879465"/>
              <a:gd name="connsiteX4" fmla="*/ 853466 w 2431382"/>
              <a:gd name="connsiteY4" fmla="*/ 2778777 h 2879465"/>
              <a:gd name="connsiteX5" fmla="*/ 793935 w 2431382"/>
              <a:gd name="connsiteY5" fmla="*/ 2757345 h 2879465"/>
              <a:gd name="connsiteX6" fmla="*/ 755835 w 2431382"/>
              <a:gd name="connsiteY6" fmla="*/ 2793064 h 2879465"/>
              <a:gd name="connsiteX7" fmla="*/ 677254 w 2431382"/>
              <a:gd name="connsiteY7" fmla="*/ 2769252 h 2879465"/>
              <a:gd name="connsiteX8" fmla="*/ 560573 w 2431382"/>
              <a:gd name="connsiteY8" fmla="*/ 2850214 h 2879465"/>
              <a:gd name="connsiteX9" fmla="*/ 491659 w 2431382"/>
              <a:gd name="connsiteY9" fmla="*/ 2879465 h 2879465"/>
              <a:gd name="connsiteX10" fmla="*/ 443358 w 2431382"/>
              <a:gd name="connsiteY10" fmla="*/ 2852382 h 2879465"/>
              <a:gd name="connsiteX11" fmla="*/ 498660 w 2431382"/>
              <a:gd name="connsiteY11" fmla="*/ 2731152 h 2879465"/>
              <a:gd name="connsiteX12" fmla="*/ 529154 w 2431382"/>
              <a:gd name="connsiteY12" fmla="*/ 2686867 h 2879465"/>
              <a:gd name="connsiteX13" fmla="*/ 496279 w 2431382"/>
              <a:gd name="connsiteY13" fmla="*/ 2631139 h 2879465"/>
              <a:gd name="connsiteX14" fmla="*/ 448654 w 2431382"/>
              <a:gd name="connsiteY14" fmla="*/ 2626377 h 2879465"/>
              <a:gd name="connsiteX15" fmla="*/ 396266 w 2431382"/>
              <a:gd name="connsiteY15" fmla="*/ 2631139 h 2879465"/>
              <a:gd name="connsiteX16" fmla="*/ 365310 w 2431382"/>
              <a:gd name="connsiteY16" fmla="*/ 2674002 h 2879465"/>
              <a:gd name="connsiteX17" fmla="*/ 279585 w 2431382"/>
              <a:gd name="connsiteY17" fmla="*/ 2666858 h 2879465"/>
              <a:gd name="connsiteX18" fmla="*/ 224994 w 2431382"/>
              <a:gd name="connsiteY18" fmla="*/ 2579427 h 2879465"/>
              <a:gd name="connsiteX19" fmla="*/ 227198 w 2431382"/>
              <a:gd name="connsiteY19" fmla="*/ 2526364 h 2879465"/>
              <a:gd name="connsiteX20" fmla="*/ 208148 w 2431382"/>
              <a:gd name="connsiteY20" fmla="*/ 2450164 h 2879465"/>
              <a:gd name="connsiteX21" fmla="*/ 227198 w 2431382"/>
              <a:gd name="connsiteY21" fmla="*/ 2404921 h 2879465"/>
              <a:gd name="connsiteX22" fmla="*/ 222435 w 2431382"/>
              <a:gd name="connsiteY22" fmla="*/ 2333483 h 2879465"/>
              <a:gd name="connsiteX23" fmla="*/ 258154 w 2431382"/>
              <a:gd name="connsiteY23" fmla="*/ 2273952 h 2879465"/>
              <a:gd name="connsiteX24" fmla="*/ 251010 w 2431382"/>
              <a:gd name="connsiteY24" fmla="*/ 2235852 h 2879465"/>
              <a:gd name="connsiteX25" fmla="*/ 258154 w 2431382"/>
              <a:gd name="connsiteY25" fmla="*/ 2142983 h 2879465"/>
              <a:gd name="connsiteX26" fmla="*/ 215895 w 2431382"/>
              <a:gd name="connsiteY26" fmla="*/ 2056263 h 2879465"/>
              <a:gd name="connsiteX27" fmla="*/ 120361 w 2431382"/>
              <a:gd name="connsiteY27" fmla="*/ 1983475 h 2879465"/>
              <a:gd name="connsiteX28" fmla="*/ 139091 w 2431382"/>
              <a:gd name="connsiteY28" fmla="*/ 1902477 h 2879465"/>
              <a:gd name="connsiteX29" fmla="*/ 143854 w 2431382"/>
              <a:gd name="connsiteY29" fmla="*/ 1823896 h 2879465"/>
              <a:gd name="connsiteX30" fmla="*/ 124804 w 2431382"/>
              <a:gd name="connsiteY30" fmla="*/ 1773889 h 2879465"/>
              <a:gd name="connsiteX31" fmla="*/ 146235 w 2431382"/>
              <a:gd name="connsiteY31" fmla="*/ 1716739 h 2879465"/>
              <a:gd name="connsiteX32" fmla="*/ 117660 w 2431382"/>
              <a:gd name="connsiteY32" fmla="*/ 1676258 h 2879465"/>
              <a:gd name="connsiteX33" fmla="*/ 79560 w 2431382"/>
              <a:gd name="connsiteY33" fmla="*/ 1642921 h 2879465"/>
              <a:gd name="connsiteX34" fmla="*/ 38475 w 2431382"/>
              <a:gd name="connsiteY34" fmla="*/ 1574042 h 2879465"/>
              <a:gd name="connsiteX35" fmla="*/ 43840 w 2431382"/>
              <a:gd name="connsiteY35" fmla="*/ 1507189 h 2879465"/>
              <a:gd name="connsiteX36" fmla="*/ 29554 w 2431382"/>
              <a:gd name="connsiteY36" fmla="*/ 1416702 h 2879465"/>
              <a:gd name="connsiteX37" fmla="*/ 979 w 2431382"/>
              <a:gd name="connsiteY37" fmla="*/ 1369077 h 2879465"/>
              <a:gd name="connsiteX38" fmla="*/ 41460 w 2431382"/>
              <a:gd name="connsiteY38" fmla="*/ 1326214 h 2879465"/>
              <a:gd name="connsiteX39" fmla="*/ 122423 w 2431382"/>
              <a:gd name="connsiteY39" fmla="*/ 1176196 h 2879465"/>
              <a:gd name="connsiteX40" fmla="*/ 117660 w 2431382"/>
              <a:gd name="connsiteY40" fmla="*/ 1114283 h 2879465"/>
              <a:gd name="connsiteX41" fmla="*/ 188600 w 2431382"/>
              <a:gd name="connsiteY41" fmla="*/ 932597 h 2879465"/>
              <a:gd name="connsiteX42" fmla="*/ 566188 w 2431382"/>
              <a:gd name="connsiteY42" fmla="*/ 1091821 h 2879465"/>
              <a:gd name="connsiteX43" fmla="*/ 893734 w 2431382"/>
              <a:gd name="connsiteY43" fmla="*/ 495869 h 2879465"/>
              <a:gd name="connsiteX44" fmla="*/ 1189436 w 2431382"/>
              <a:gd name="connsiteY44" fmla="*/ 0 h 2879465"/>
              <a:gd name="connsiteX45" fmla="*/ 1557925 w 2431382"/>
              <a:gd name="connsiteY45" fmla="*/ 322997 h 2879465"/>
              <a:gd name="connsiteX46" fmla="*/ 1521531 w 2431382"/>
              <a:gd name="connsiteY46" fmla="*/ 655093 h 2879465"/>
              <a:gd name="connsiteX47" fmla="*/ 1821782 w 2431382"/>
              <a:gd name="connsiteY47" fmla="*/ 1009934 h 2879465"/>
              <a:gd name="connsiteX48" fmla="*/ 2231215 w 2431382"/>
              <a:gd name="connsiteY48" fmla="*/ 882555 h 2879465"/>
              <a:gd name="connsiteX49" fmla="*/ 2372242 w 2431382"/>
              <a:gd name="connsiteY49" fmla="*/ 1073624 h 2879465"/>
              <a:gd name="connsiteX50" fmla="*/ 2431382 w 2431382"/>
              <a:gd name="connsiteY5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122455 w 2431414"/>
              <a:gd name="connsiteY40" fmla="*/ 1176196 h 2879465"/>
              <a:gd name="connsiteX41" fmla="*/ 117692 w 2431414"/>
              <a:gd name="connsiteY41" fmla="*/ 1114283 h 2879465"/>
              <a:gd name="connsiteX42" fmla="*/ 188632 w 2431414"/>
              <a:gd name="connsiteY42" fmla="*/ 932597 h 2879465"/>
              <a:gd name="connsiteX43" fmla="*/ 566220 w 2431414"/>
              <a:gd name="connsiteY43" fmla="*/ 1091821 h 2879465"/>
              <a:gd name="connsiteX44" fmla="*/ 893766 w 2431414"/>
              <a:gd name="connsiteY44" fmla="*/ 495869 h 2879465"/>
              <a:gd name="connsiteX45" fmla="*/ 1189468 w 2431414"/>
              <a:gd name="connsiteY45" fmla="*/ 0 h 2879465"/>
              <a:gd name="connsiteX46" fmla="*/ 1557957 w 2431414"/>
              <a:gd name="connsiteY46" fmla="*/ 322997 h 2879465"/>
              <a:gd name="connsiteX47" fmla="*/ 1521563 w 2431414"/>
              <a:gd name="connsiteY47" fmla="*/ 655093 h 2879465"/>
              <a:gd name="connsiteX48" fmla="*/ 1821814 w 2431414"/>
              <a:gd name="connsiteY48" fmla="*/ 1009934 h 2879465"/>
              <a:gd name="connsiteX49" fmla="*/ 2231247 w 2431414"/>
              <a:gd name="connsiteY49" fmla="*/ 882555 h 2879465"/>
              <a:gd name="connsiteX50" fmla="*/ 2372274 w 2431414"/>
              <a:gd name="connsiteY50" fmla="*/ 1073624 h 2879465"/>
              <a:gd name="connsiteX51" fmla="*/ 2431414 w 2431414"/>
              <a:gd name="connsiteY5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88632 w 2431414"/>
              <a:gd name="connsiteY43" fmla="*/ 932597 h 2879465"/>
              <a:gd name="connsiteX44" fmla="*/ 566220 w 2431414"/>
              <a:gd name="connsiteY44" fmla="*/ 1091821 h 2879465"/>
              <a:gd name="connsiteX45" fmla="*/ 893766 w 2431414"/>
              <a:gd name="connsiteY45" fmla="*/ 495869 h 2879465"/>
              <a:gd name="connsiteX46" fmla="*/ 1189468 w 2431414"/>
              <a:gd name="connsiteY46" fmla="*/ 0 h 2879465"/>
              <a:gd name="connsiteX47" fmla="*/ 1557957 w 2431414"/>
              <a:gd name="connsiteY47" fmla="*/ 322997 h 2879465"/>
              <a:gd name="connsiteX48" fmla="*/ 1521563 w 2431414"/>
              <a:gd name="connsiteY48" fmla="*/ 655093 h 2879465"/>
              <a:gd name="connsiteX49" fmla="*/ 1821814 w 2431414"/>
              <a:gd name="connsiteY49" fmla="*/ 1009934 h 2879465"/>
              <a:gd name="connsiteX50" fmla="*/ 2231247 w 2431414"/>
              <a:gd name="connsiteY50" fmla="*/ 882555 h 2879465"/>
              <a:gd name="connsiteX51" fmla="*/ 2372274 w 2431414"/>
              <a:gd name="connsiteY51" fmla="*/ 1073624 h 2879465"/>
              <a:gd name="connsiteX52" fmla="*/ 2431414 w 2431414"/>
              <a:gd name="connsiteY5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48647 w 2431414"/>
              <a:gd name="connsiteY43" fmla="*/ 964264 h 2879465"/>
              <a:gd name="connsiteX44" fmla="*/ 188632 w 2431414"/>
              <a:gd name="connsiteY44" fmla="*/ 932597 h 2879465"/>
              <a:gd name="connsiteX45" fmla="*/ 566220 w 2431414"/>
              <a:gd name="connsiteY45" fmla="*/ 1091821 h 2879465"/>
              <a:gd name="connsiteX46" fmla="*/ 893766 w 2431414"/>
              <a:gd name="connsiteY46" fmla="*/ 495869 h 2879465"/>
              <a:gd name="connsiteX47" fmla="*/ 1189468 w 2431414"/>
              <a:gd name="connsiteY47" fmla="*/ 0 h 2879465"/>
              <a:gd name="connsiteX48" fmla="*/ 1557957 w 2431414"/>
              <a:gd name="connsiteY48" fmla="*/ 322997 h 2879465"/>
              <a:gd name="connsiteX49" fmla="*/ 1521563 w 2431414"/>
              <a:gd name="connsiteY49" fmla="*/ 655093 h 2879465"/>
              <a:gd name="connsiteX50" fmla="*/ 1821814 w 2431414"/>
              <a:gd name="connsiteY50" fmla="*/ 1009934 h 2879465"/>
              <a:gd name="connsiteX51" fmla="*/ 2231247 w 2431414"/>
              <a:gd name="connsiteY51" fmla="*/ 882555 h 2879465"/>
              <a:gd name="connsiteX52" fmla="*/ 2372274 w 2431414"/>
              <a:gd name="connsiteY52" fmla="*/ 1073624 h 2879465"/>
              <a:gd name="connsiteX53" fmla="*/ 2431414 w 2431414"/>
              <a:gd name="connsiteY5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566220 w 2431414"/>
              <a:gd name="connsiteY46" fmla="*/ 1091821 h 2879465"/>
              <a:gd name="connsiteX47" fmla="*/ 893766 w 2431414"/>
              <a:gd name="connsiteY47" fmla="*/ 495869 h 2879465"/>
              <a:gd name="connsiteX48" fmla="*/ 1189468 w 2431414"/>
              <a:gd name="connsiteY48" fmla="*/ 0 h 2879465"/>
              <a:gd name="connsiteX49" fmla="*/ 1557957 w 2431414"/>
              <a:gd name="connsiteY49" fmla="*/ 322997 h 2879465"/>
              <a:gd name="connsiteX50" fmla="*/ 1521563 w 2431414"/>
              <a:gd name="connsiteY50" fmla="*/ 655093 h 2879465"/>
              <a:gd name="connsiteX51" fmla="*/ 1821814 w 2431414"/>
              <a:gd name="connsiteY51" fmla="*/ 1009934 h 2879465"/>
              <a:gd name="connsiteX52" fmla="*/ 2231247 w 2431414"/>
              <a:gd name="connsiteY52" fmla="*/ 882555 h 2879465"/>
              <a:gd name="connsiteX53" fmla="*/ 2372274 w 2431414"/>
              <a:gd name="connsiteY53" fmla="*/ 1073624 h 2879465"/>
              <a:gd name="connsiteX54" fmla="*/ 2431414 w 2431414"/>
              <a:gd name="connsiteY5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398679 w 2431414"/>
              <a:gd name="connsiteY46" fmla="*/ 1076183 h 2879465"/>
              <a:gd name="connsiteX47" fmla="*/ 566220 w 2431414"/>
              <a:gd name="connsiteY47" fmla="*/ 1091821 h 2879465"/>
              <a:gd name="connsiteX48" fmla="*/ 893766 w 2431414"/>
              <a:gd name="connsiteY48" fmla="*/ 495869 h 2879465"/>
              <a:gd name="connsiteX49" fmla="*/ 1189468 w 2431414"/>
              <a:gd name="connsiteY49" fmla="*/ 0 h 2879465"/>
              <a:gd name="connsiteX50" fmla="*/ 1557957 w 2431414"/>
              <a:gd name="connsiteY50" fmla="*/ 322997 h 2879465"/>
              <a:gd name="connsiteX51" fmla="*/ 1521563 w 2431414"/>
              <a:gd name="connsiteY51" fmla="*/ 655093 h 2879465"/>
              <a:gd name="connsiteX52" fmla="*/ 1821814 w 2431414"/>
              <a:gd name="connsiteY52" fmla="*/ 1009934 h 2879465"/>
              <a:gd name="connsiteX53" fmla="*/ 2231247 w 2431414"/>
              <a:gd name="connsiteY53" fmla="*/ 882555 h 2879465"/>
              <a:gd name="connsiteX54" fmla="*/ 2372274 w 2431414"/>
              <a:gd name="connsiteY54" fmla="*/ 1073624 h 2879465"/>
              <a:gd name="connsiteX55" fmla="*/ 2431414 w 2431414"/>
              <a:gd name="connsiteY5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398679 w 2431414"/>
              <a:gd name="connsiteY46" fmla="*/ 1076183 h 2879465"/>
              <a:gd name="connsiteX47" fmla="*/ 508216 w 2431414"/>
              <a:gd name="connsiteY47" fmla="*/ 1069039 h 2879465"/>
              <a:gd name="connsiteX48" fmla="*/ 566220 w 2431414"/>
              <a:gd name="connsiteY48" fmla="*/ 1091821 h 2879465"/>
              <a:gd name="connsiteX49" fmla="*/ 893766 w 2431414"/>
              <a:gd name="connsiteY49" fmla="*/ 495869 h 2879465"/>
              <a:gd name="connsiteX50" fmla="*/ 1189468 w 2431414"/>
              <a:gd name="connsiteY50" fmla="*/ 0 h 2879465"/>
              <a:gd name="connsiteX51" fmla="*/ 1557957 w 2431414"/>
              <a:gd name="connsiteY51" fmla="*/ 322997 h 2879465"/>
              <a:gd name="connsiteX52" fmla="*/ 1521563 w 2431414"/>
              <a:gd name="connsiteY52" fmla="*/ 655093 h 2879465"/>
              <a:gd name="connsiteX53" fmla="*/ 1821814 w 2431414"/>
              <a:gd name="connsiteY53" fmla="*/ 1009934 h 2879465"/>
              <a:gd name="connsiteX54" fmla="*/ 2231247 w 2431414"/>
              <a:gd name="connsiteY54" fmla="*/ 882555 h 2879465"/>
              <a:gd name="connsiteX55" fmla="*/ 2372274 w 2431414"/>
              <a:gd name="connsiteY55" fmla="*/ 1073624 h 2879465"/>
              <a:gd name="connsiteX56" fmla="*/ 2431414 w 2431414"/>
              <a:gd name="connsiteY5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98679 w 2431414"/>
              <a:gd name="connsiteY47" fmla="*/ 1076183 h 2879465"/>
              <a:gd name="connsiteX48" fmla="*/ 508216 w 2431414"/>
              <a:gd name="connsiteY48" fmla="*/ 1069039 h 2879465"/>
              <a:gd name="connsiteX49" fmla="*/ 566220 w 2431414"/>
              <a:gd name="connsiteY49" fmla="*/ 1091821 h 2879465"/>
              <a:gd name="connsiteX50" fmla="*/ 893766 w 2431414"/>
              <a:gd name="connsiteY50" fmla="*/ 495869 h 2879465"/>
              <a:gd name="connsiteX51" fmla="*/ 1189468 w 2431414"/>
              <a:gd name="connsiteY51" fmla="*/ 0 h 2879465"/>
              <a:gd name="connsiteX52" fmla="*/ 1557957 w 2431414"/>
              <a:gd name="connsiteY52" fmla="*/ 322997 h 2879465"/>
              <a:gd name="connsiteX53" fmla="*/ 1521563 w 2431414"/>
              <a:gd name="connsiteY53" fmla="*/ 655093 h 2879465"/>
              <a:gd name="connsiteX54" fmla="*/ 1821814 w 2431414"/>
              <a:gd name="connsiteY54" fmla="*/ 1009934 h 2879465"/>
              <a:gd name="connsiteX55" fmla="*/ 2231247 w 2431414"/>
              <a:gd name="connsiteY55" fmla="*/ 882555 h 2879465"/>
              <a:gd name="connsiteX56" fmla="*/ 2372274 w 2431414"/>
              <a:gd name="connsiteY56" fmla="*/ 1073624 h 2879465"/>
              <a:gd name="connsiteX57" fmla="*/ 2431414 w 2431414"/>
              <a:gd name="connsiteY5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893766 w 2431414"/>
              <a:gd name="connsiteY51" fmla="*/ 495869 h 2879465"/>
              <a:gd name="connsiteX52" fmla="*/ 1189468 w 2431414"/>
              <a:gd name="connsiteY52" fmla="*/ 0 h 2879465"/>
              <a:gd name="connsiteX53" fmla="*/ 1557957 w 2431414"/>
              <a:gd name="connsiteY53" fmla="*/ 322997 h 2879465"/>
              <a:gd name="connsiteX54" fmla="*/ 1521563 w 2431414"/>
              <a:gd name="connsiteY54" fmla="*/ 655093 h 2879465"/>
              <a:gd name="connsiteX55" fmla="*/ 1821814 w 2431414"/>
              <a:gd name="connsiteY55" fmla="*/ 1009934 h 2879465"/>
              <a:gd name="connsiteX56" fmla="*/ 2231247 w 2431414"/>
              <a:gd name="connsiteY56" fmla="*/ 882555 h 2879465"/>
              <a:gd name="connsiteX57" fmla="*/ 2372274 w 2431414"/>
              <a:gd name="connsiteY57" fmla="*/ 1073624 h 2879465"/>
              <a:gd name="connsiteX58" fmla="*/ 2431414 w 2431414"/>
              <a:gd name="connsiteY5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898741 w 2431414"/>
              <a:gd name="connsiteY51" fmla="*/ 678514 h 2879465"/>
              <a:gd name="connsiteX52" fmla="*/ 893766 w 2431414"/>
              <a:gd name="connsiteY52" fmla="*/ 495869 h 2879465"/>
              <a:gd name="connsiteX53" fmla="*/ 1189468 w 2431414"/>
              <a:gd name="connsiteY53" fmla="*/ 0 h 2879465"/>
              <a:gd name="connsiteX54" fmla="*/ 1557957 w 2431414"/>
              <a:gd name="connsiteY54" fmla="*/ 322997 h 2879465"/>
              <a:gd name="connsiteX55" fmla="*/ 1521563 w 2431414"/>
              <a:gd name="connsiteY55" fmla="*/ 655093 h 2879465"/>
              <a:gd name="connsiteX56" fmla="*/ 1821814 w 2431414"/>
              <a:gd name="connsiteY56" fmla="*/ 1009934 h 2879465"/>
              <a:gd name="connsiteX57" fmla="*/ 2231247 w 2431414"/>
              <a:gd name="connsiteY57" fmla="*/ 882555 h 2879465"/>
              <a:gd name="connsiteX58" fmla="*/ 2372274 w 2431414"/>
              <a:gd name="connsiteY58" fmla="*/ 1073624 h 2879465"/>
              <a:gd name="connsiteX59" fmla="*/ 2431414 w 2431414"/>
              <a:gd name="connsiteY5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898741 w 2431414"/>
              <a:gd name="connsiteY52" fmla="*/ 678514 h 2879465"/>
              <a:gd name="connsiteX53" fmla="*/ 893766 w 2431414"/>
              <a:gd name="connsiteY53" fmla="*/ 495869 h 2879465"/>
              <a:gd name="connsiteX54" fmla="*/ 1189468 w 2431414"/>
              <a:gd name="connsiteY54" fmla="*/ 0 h 2879465"/>
              <a:gd name="connsiteX55" fmla="*/ 1557957 w 2431414"/>
              <a:gd name="connsiteY55" fmla="*/ 322997 h 2879465"/>
              <a:gd name="connsiteX56" fmla="*/ 1521563 w 2431414"/>
              <a:gd name="connsiteY56" fmla="*/ 655093 h 2879465"/>
              <a:gd name="connsiteX57" fmla="*/ 1821814 w 2431414"/>
              <a:gd name="connsiteY57" fmla="*/ 1009934 h 2879465"/>
              <a:gd name="connsiteX58" fmla="*/ 2231247 w 2431414"/>
              <a:gd name="connsiteY58" fmla="*/ 882555 h 2879465"/>
              <a:gd name="connsiteX59" fmla="*/ 2372274 w 2431414"/>
              <a:gd name="connsiteY59" fmla="*/ 1073624 h 2879465"/>
              <a:gd name="connsiteX60" fmla="*/ 2431414 w 2431414"/>
              <a:gd name="connsiteY6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777297 w 2431414"/>
              <a:gd name="connsiteY52" fmla="*/ 745189 h 2879465"/>
              <a:gd name="connsiteX53" fmla="*/ 898741 w 2431414"/>
              <a:gd name="connsiteY53" fmla="*/ 678514 h 2879465"/>
              <a:gd name="connsiteX54" fmla="*/ 893766 w 2431414"/>
              <a:gd name="connsiteY54" fmla="*/ 495869 h 2879465"/>
              <a:gd name="connsiteX55" fmla="*/ 1189468 w 2431414"/>
              <a:gd name="connsiteY55" fmla="*/ 0 h 2879465"/>
              <a:gd name="connsiteX56" fmla="*/ 1557957 w 2431414"/>
              <a:gd name="connsiteY56" fmla="*/ 322997 h 2879465"/>
              <a:gd name="connsiteX57" fmla="*/ 1521563 w 2431414"/>
              <a:gd name="connsiteY57" fmla="*/ 655093 h 2879465"/>
              <a:gd name="connsiteX58" fmla="*/ 1821814 w 2431414"/>
              <a:gd name="connsiteY58" fmla="*/ 1009934 h 2879465"/>
              <a:gd name="connsiteX59" fmla="*/ 2231247 w 2431414"/>
              <a:gd name="connsiteY59" fmla="*/ 882555 h 2879465"/>
              <a:gd name="connsiteX60" fmla="*/ 2372274 w 2431414"/>
              <a:gd name="connsiteY60" fmla="*/ 1073624 h 2879465"/>
              <a:gd name="connsiteX61" fmla="*/ 2431414 w 2431414"/>
              <a:gd name="connsiteY6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777297 w 2431414"/>
              <a:gd name="connsiteY53" fmla="*/ 745189 h 2879465"/>
              <a:gd name="connsiteX54" fmla="*/ 898741 w 2431414"/>
              <a:gd name="connsiteY54" fmla="*/ 678514 h 2879465"/>
              <a:gd name="connsiteX55" fmla="*/ 893766 w 2431414"/>
              <a:gd name="connsiteY55" fmla="*/ 495869 h 2879465"/>
              <a:gd name="connsiteX56" fmla="*/ 1189468 w 2431414"/>
              <a:gd name="connsiteY56" fmla="*/ 0 h 2879465"/>
              <a:gd name="connsiteX57" fmla="*/ 1557957 w 2431414"/>
              <a:gd name="connsiteY57" fmla="*/ 322997 h 2879465"/>
              <a:gd name="connsiteX58" fmla="*/ 1521563 w 2431414"/>
              <a:gd name="connsiteY58" fmla="*/ 655093 h 2879465"/>
              <a:gd name="connsiteX59" fmla="*/ 1821814 w 2431414"/>
              <a:gd name="connsiteY59" fmla="*/ 1009934 h 2879465"/>
              <a:gd name="connsiteX60" fmla="*/ 2231247 w 2431414"/>
              <a:gd name="connsiteY60" fmla="*/ 882555 h 2879465"/>
              <a:gd name="connsiteX61" fmla="*/ 2372274 w 2431414"/>
              <a:gd name="connsiteY61" fmla="*/ 1073624 h 2879465"/>
              <a:gd name="connsiteX62" fmla="*/ 2431414 w 2431414"/>
              <a:gd name="connsiteY6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77297 w 2431414"/>
              <a:gd name="connsiteY54" fmla="*/ 745189 h 2879465"/>
              <a:gd name="connsiteX55" fmla="*/ 898741 w 2431414"/>
              <a:gd name="connsiteY55" fmla="*/ 678514 h 2879465"/>
              <a:gd name="connsiteX56" fmla="*/ 893766 w 2431414"/>
              <a:gd name="connsiteY56" fmla="*/ 495869 h 2879465"/>
              <a:gd name="connsiteX57" fmla="*/ 1189468 w 2431414"/>
              <a:gd name="connsiteY57" fmla="*/ 0 h 2879465"/>
              <a:gd name="connsiteX58" fmla="*/ 1557957 w 2431414"/>
              <a:gd name="connsiteY58" fmla="*/ 322997 h 2879465"/>
              <a:gd name="connsiteX59" fmla="*/ 1521563 w 2431414"/>
              <a:gd name="connsiteY59" fmla="*/ 655093 h 2879465"/>
              <a:gd name="connsiteX60" fmla="*/ 1821814 w 2431414"/>
              <a:gd name="connsiteY60" fmla="*/ 1009934 h 2879465"/>
              <a:gd name="connsiteX61" fmla="*/ 2231247 w 2431414"/>
              <a:gd name="connsiteY61" fmla="*/ 882555 h 2879465"/>
              <a:gd name="connsiteX62" fmla="*/ 2372274 w 2431414"/>
              <a:gd name="connsiteY62" fmla="*/ 1073624 h 2879465"/>
              <a:gd name="connsiteX63" fmla="*/ 2431414 w 2431414"/>
              <a:gd name="connsiteY6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93766 w 2431414"/>
              <a:gd name="connsiteY57" fmla="*/ 495869 h 2879465"/>
              <a:gd name="connsiteX58" fmla="*/ 1189468 w 2431414"/>
              <a:gd name="connsiteY58" fmla="*/ 0 h 2879465"/>
              <a:gd name="connsiteX59" fmla="*/ 1557957 w 2431414"/>
              <a:gd name="connsiteY59" fmla="*/ 322997 h 2879465"/>
              <a:gd name="connsiteX60" fmla="*/ 1521563 w 2431414"/>
              <a:gd name="connsiteY60" fmla="*/ 655093 h 2879465"/>
              <a:gd name="connsiteX61" fmla="*/ 1821814 w 2431414"/>
              <a:gd name="connsiteY61" fmla="*/ 1009934 h 2879465"/>
              <a:gd name="connsiteX62" fmla="*/ 2231247 w 2431414"/>
              <a:gd name="connsiteY62" fmla="*/ 882555 h 2879465"/>
              <a:gd name="connsiteX63" fmla="*/ 2372274 w 2431414"/>
              <a:gd name="connsiteY63" fmla="*/ 1073624 h 2879465"/>
              <a:gd name="connsiteX64" fmla="*/ 2431414 w 2431414"/>
              <a:gd name="connsiteY6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1189468 w 2431414"/>
              <a:gd name="connsiteY59" fmla="*/ 0 h 2879465"/>
              <a:gd name="connsiteX60" fmla="*/ 1557957 w 2431414"/>
              <a:gd name="connsiteY60" fmla="*/ 322997 h 2879465"/>
              <a:gd name="connsiteX61" fmla="*/ 1521563 w 2431414"/>
              <a:gd name="connsiteY61" fmla="*/ 655093 h 2879465"/>
              <a:gd name="connsiteX62" fmla="*/ 1821814 w 2431414"/>
              <a:gd name="connsiteY62" fmla="*/ 1009934 h 2879465"/>
              <a:gd name="connsiteX63" fmla="*/ 2231247 w 2431414"/>
              <a:gd name="connsiteY63" fmla="*/ 882555 h 2879465"/>
              <a:gd name="connsiteX64" fmla="*/ 2372274 w 2431414"/>
              <a:gd name="connsiteY64" fmla="*/ 1073624 h 2879465"/>
              <a:gd name="connsiteX65" fmla="*/ 2431414 w 2431414"/>
              <a:gd name="connsiteY6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189468 w 2431414"/>
              <a:gd name="connsiteY60" fmla="*/ 0 h 2879465"/>
              <a:gd name="connsiteX61" fmla="*/ 1557957 w 2431414"/>
              <a:gd name="connsiteY61" fmla="*/ 322997 h 2879465"/>
              <a:gd name="connsiteX62" fmla="*/ 1521563 w 2431414"/>
              <a:gd name="connsiteY62" fmla="*/ 655093 h 2879465"/>
              <a:gd name="connsiteX63" fmla="*/ 1821814 w 2431414"/>
              <a:gd name="connsiteY63" fmla="*/ 1009934 h 2879465"/>
              <a:gd name="connsiteX64" fmla="*/ 2231247 w 2431414"/>
              <a:gd name="connsiteY64" fmla="*/ 882555 h 2879465"/>
              <a:gd name="connsiteX65" fmla="*/ 2372274 w 2431414"/>
              <a:gd name="connsiteY65" fmla="*/ 1073624 h 2879465"/>
              <a:gd name="connsiteX66" fmla="*/ 2431414 w 2431414"/>
              <a:gd name="connsiteY6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9241 w 2431414"/>
              <a:gd name="connsiteY60" fmla="*/ 28433 h 2879465"/>
              <a:gd name="connsiteX61" fmla="*/ 1189468 w 2431414"/>
              <a:gd name="connsiteY61" fmla="*/ 0 h 2879465"/>
              <a:gd name="connsiteX62" fmla="*/ 1557957 w 2431414"/>
              <a:gd name="connsiteY62" fmla="*/ 322997 h 2879465"/>
              <a:gd name="connsiteX63" fmla="*/ 1521563 w 2431414"/>
              <a:gd name="connsiteY63" fmla="*/ 655093 h 2879465"/>
              <a:gd name="connsiteX64" fmla="*/ 1821814 w 2431414"/>
              <a:gd name="connsiteY64" fmla="*/ 1009934 h 2879465"/>
              <a:gd name="connsiteX65" fmla="*/ 2231247 w 2431414"/>
              <a:gd name="connsiteY65" fmla="*/ 882555 h 2879465"/>
              <a:gd name="connsiteX66" fmla="*/ 2372274 w 2431414"/>
              <a:gd name="connsiteY66" fmla="*/ 1073624 h 2879465"/>
              <a:gd name="connsiteX67" fmla="*/ 2431414 w 2431414"/>
              <a:gd name="connsiteY6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9241 w 2431414"/>
              <a:gd name="connsiteY60" fmla="*/ 28433 h 2879465"/>
              <a:gd name="connsiteX61" fmla="*/ 1144010 w 2431414"/>
              <a:gd name="connsiteY61" fmla="*/ 28433 h 2879465"/>
              <a:gd name="connsiteX62" fmla="*/ 1189468 w 2431414"/>
              <a:gd name="connsiteY62" fmla="*/ 0 h 2879465"/>
              <a:gd name="connsiteX63" fmla="*/ 1557957 w 2431414"/>
              <a:gd name="connsiteY63" fmla="*/ 322997 h 2879465"/>
              <a:gd name="connsiteX64" fmla="*/ 1521563 w 2431414"/>
              <a:gd name="connsiteY64" fmla="*/ 655093 h 2879465"/>
              <a:gd name="connsiteX65" fmla="*/ 1821814 w 2431414"/>
              <a:gd name="connsiteY65" fmla="*/ 1009934 h 2879465"/>
              <a:gd name="connsiteX66" fmla="*/ 2231247 w 2431414"/>
              <a:gd name="connsiteY66" fmla="*/ 882555 h 2879465"/>
              <a:gd name="connsiteX67" fmla="*/ 2372274 w 2431414"/>
              <a:gd name="connsiteY67" fmla="*/ 1073624 h 2879465"/>
              <a:gd name="connsiteX68" fmla="*/ 2431414 w 2431414"/>
              <a:gd name="connsiteY6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6860 w 2431414"/>
              <a:gd name="connsiteY60" fmla="*/ 147496 h 2879465"/>
              <a:gd name="connsiteX61" fmla="*/ 1089241 w 2431414"/>
              <a:gd name="connsiteY61" fmla="*/ 28433 h 2879465"/>
              <a:gd name="connsiteX62" fmla="*/ 1144010 w 2431414"/>
              <a:gd name="connsiteY62" fmla="*/ 28433 h 2879465"/>
              <a:gd name="connsiteX63" fmla="*/ 1189468 w 2431414"/>
              <a:gd name="connsiteY63" fmla="*/ 0 h 2879465"/>
              <a:gd name="connsiteX64" fmla="*/ 1557957 w 2431414"/>
              <a:gd name="connsiteY64" fmla="*/ 322997 h 2879465"/>
              <a:gd name="connsiteX65" fmla="*/ 1521563 w 2431414"/>
              <a:gd name="connsiteY65" fmla="*/ 655093 h 2879465"/>
              <a:gd name="connsiteX66" fmla="*/ 1821814 w 2431414"/>
              <a:gd name="connsiteY66" fmla="*/ 1009934 h 2879465"/>
              <a:gd name="connsiteX67" fmla="*/ 2231247 w 2431414"/>
              <a:gd name="connsiteY67" fmla="*/ 882555 h 2879465"/>
              <a:gd name="connsiteX68" fmla="*/ 2372274 w 2431414"/>
              <a:gd name="connsiteY68" fmla="*/ 1073624 h 2879465"/>
              <a:gd name="connsiteX69" fmla="*/ 2431414 w 2431414"/>
              <a:gd name="connsiteY6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86860 w 2431414"/>
              <a:gd name="connsiteY61" fmla="*/ 147496 h 2879465"/>
              <a:gd name="connsiteX62" fmla="*/ 1089241 w 2431414"/>
              <a:gd name="connsiteY62" fmla="*/ 28433 h 2879465"/>
              <a:gd name="connsiteX63" fmla="*/ 1144010 w 2431414"/>
              <a:gd name="connsiteY63" fmla="*/ 28433 h 2879465"/>
              <a:gd name="connsiteX64" fmla="*/ 1189468 w 2431414"/>
              <a:gd name="connsiteY64" fmla="*/ 0 h 2879465"/>
              <a:gd name="connsiteX65" fmla="*/ 1557957 w 2431414"/>
              <a:gd name="connsiteY65" fmla="*/ 322997 h 2879465"/>
              <a:gd name="connsiteX66" fmla="*/ 1521563 w 2431414"/>
              <a:gd name="connsiteY66" fmla="*/ 655093 h 2879465"/>
              <a:gd name="connsiteX67" fmla="*/ 1821814 w 2431414"/>
              <a:gd name="connsiteY67" fmla="*/ 1009934 h 2879465"/>
              <a:gd name="connsiteX68" fmla="*/ 2231247 w 2431414"/>
              <a:gd name="connsiteY68" fmla="*/ 882555 h 2879465"/>
              <a:gd name="connsiteX69" fmla="*/ 2372274 w 2431414"/>
              <a:gd name="connsiteY69" fmla="*/ 1073624 h 2879465"/>
              <a:gd name="connsiteX70" fmla="*/ 2431414 w 2431414"/>
              <a:gd name="connsiteY7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105910 w 2431414"/>
              <a:gd name="connsiteY61" fmla="*/ 195121 h 2879465"/>
              <a:gd name="connsiteX62" fmla="*/ 1086860 w 2431414"/>
              <a:gd name="connsiteY62" fmla="*/ 147496 h 2879465"/>
              <a:gd name="connsiteX63" fmla="*/ 1089241 w 2431414"/>
              <a:gd name="connsiteY63" fmla="*/ 28433 h 2879465"/>
              <a:gd name="connsiteX64" fmla="*/ 1144010 w 2431414"/>
              <a:gd name="connsiteY64" fmla="*/ 28433 h 2879465"/>
              <a:gd name="connsiteX65" fmla="*/ 1189468 w 2431414"/>
              <a:gd name="connsiteY65" fmla="*/ 0 h 2879465"/>
              <a:gd name="connsiteX66" fmla="*/ 1557957 w 2431414"/>
              <a:gd name="connsiteY66" fmla="*/ 322997 h 2879465"/>
              <a:gd name="connsiteX67" fmla="*/ 1521563 w 2431414"/>
              <a:gd name="connsiteY67" fmla="*/ 655093 h 2879465"/>
              <a:gd name="connsiteX68" fmla="*/ 1821814 w 2431414"/>
              <a:gd name="connsiteY68" fmla="*/ 1009934 h 2879465"/>
              <a:gd name="connsiteX69" fmla="*/ 2231247 w 2431414"/>
              <a:gd name="connsiteY69" fmla="*/ 882555 h 2879465"/>
              <a:gd name="connsiteX70" fmla="*/ 2372274 w 2431414"/>
              <a:gd name="connsiteY70" fmla="*/ 1073624 h 2879465"/>
              <a:gd name="connsiteX71" fmla="*/ 2431414 w 2431414"/>
              <a:gd name="connsiteY7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089241 w 2431414"/>
              <a:gd name="connsiteY64" fmla="*/ 28433 h 2879465"/>
              <a:gd name="connsiteX65" fmla="*/ 1144010 w 2431414"/>
              <a:gd name="connsiteY65" fmla="*/ 28433 h 2879465"/>
              <a:gd name="connsiteX66" fmla="*/ 1189468 w 2431414"/>
              <a:gd name="connsiteY66" fmla="*/ 0 h 2879465"/>
              <a:gd name="connsiteX67" fmla="*/ 1557957 w 2431414"/>
              <a:gd name="connsiteY67" fmla="*/ 322997 h 2879465"/>
              <a:gd name="connsiteX68" fmla="*/ 1521563 w 2431414"/>
              <a:gd name="connsiteY68" fmla="*/ 655093 h 2879465"/>
              <a:gd name="connsiteX69" fmla="*/ 1821814 w 2431414"/>
              <a:gd name="connsiteY69" fmla="*/ 1009934 h 2879465"/>
              <a:gd name="connsiteX70" fmla="*/ 2231247 w 2431414"/>
              <a:gd name="connsiteY70" fmla="*/ 882555 h 2879465"/>
              <a:gd name="connsiteX71" fmla="*/ 2372274 w 2431414"/>
              <a:gd name="connsiteY71" fmla="*/ 1073624 h 2879465"/>
              <a:gd name="connsiteX72" fmla="*/ 2431414 w 2431414"/>
              <a:gd name="connsiteY7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557957 w 2431414"/>
              <a:gd name="connsiteY68" fmla="*/ 322997 h 2879465"/>
              <a:gd name="connsiteX69" fmla="*/ 1521563 w 2431414"/>
              <a:gd name="connsiteY69" fmla="*/ 655093 h 2879465"/>
              <a:gd name="connsiteX70" fmla="*/ 1821814 w 2431414"/>
              <a:gd name="connsiteY70" fmla="*/ 1009934 h 2879465"/>
              <a:gd name="connsiteX71" fmla="*/ 2231247 w 2431414"/>
              <a:gd name="connsiteY71" fmla="*/ 882555 h 2879465"/>
              <a:gd name="connsiteX72" fmla="*/ 2372274 w 2431414"/>
              <a:gd name="connsiteY72" fmla="*/ 1073624 h 2879465"/>
              <a:gd name="connsiteX73" fmla="*/ 2431414 w 2431414"/>
              <a:gd name="connsiteY7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455954 w 2431414"/>
              <a:gd name="connsiteY68" fmla="*/ 166546 h 2879465"/>
              <a:gd name="connsiteX69" fmla="*/ 1557957 w 2431414"/>
              <a:gd name="connsiteY69" fmla="*/ 322997 h 2879465"/>
              <a:gd name="connsiteX70" fmla="*/ 1521563 w 2431414"/>
              <a:gd name="connsiteY70" fmla="*/ 655093 h 2879465"/>
              <a:gd name="connsiteX71" fmla="*/ 1821814 w 2431414"/>
              <a:gd name="connsiteY71" fmla="*/ 1009934 h 2879465"/>
              <a:gd name="connsiteX72" fmla="*/ 2231247 w 2431414"/>
              <a:gd name="connsiteY72" fmla="*/ 882555 h 2879465"/>
              <a:gd name="connsiteX73" fmla="*/ 2372274 w 2431414"/>
              <a:gd name="connsiteY73" fmla="*/ 1073624 h 2879465"/>
              <a:gd name="connsiteX74" fmla="*/ 2431414 w 2431414"/>
              <a:gd name="connsiteY7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348797 w 2431414"/>
              <a:gd name="connsiteY68" fmla="*/ 85583 h 2879465"/>
              <a:gd name="connsiteX69" fmla="*/ 1455954 w 2431414"/>
              <a:gd name="connsiteY69" fmla="*/ 166546 h 2879465"/>
              <a:gd name="connsiteX70" fmla="*/ 1557957 w 2431414"/>
              <a:gd name="connsiteY70" fmla="*/ 322997 h 2879465"/>
              <a:gd name="connsiteX71" fmla="*/ 1521563 w 2431414"/>
              <a:gd name="connsiteY71" fmla="*/ 655093 h 2879465"/>
              <a:gd name="connsiteX72" fmla="*/ 1821814 w 2431414"/>
              <a:gd name="connsiteY72" fmla="*/ 1009934 h 2879465"/>
              <a:gd name="connsiteX73" fmla="*/ 2231247 w 2431414"/>
              <a:gd name="connsiteY73" fmla="*/ 882555 h 2879465"/>
              <a:gd name="connsiteX74" fmla="*/ 2372274 w 2431414"/>
              <a:gd name="connsiteY74" fmla="*/ 1073624 h 2879465"/>
              <a:gd name="connsiteX75" fmla="*/ 2431414 w 2431414"/>
              <a:gd name="connsiteY7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21563 w 2431414"/>
              <a:gd name="connsiteY72" fmla="*/ 655093 h 2879465"/>
              <a:gd name="connsiteX73" fmla="*/ 1821814 w 2431414"/>
              <a:gd name="connsiteY73" fmla="*/ 1009934 h 2879465"/>
              <a:gd name="connsiteX74" fmla="*/ 2231247 w 2431414"/>
              <a:gd name="connsiteY74" fmla="*/ 882555 h 2879465"/>
              <a:gd name="connsiteX75" fmla="*/ 2372274 w 2431414"/>
              <a:gd name="connsiteY75" fmla="*/ 1073624 h 2879465"/>
              <a:gd name="connsiteX76" fmla="*/ 2431414 w 2431414"/>
              <a:gd name="connsiteY7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21563 w 2431414"/>
              <a:gd name="connsiteY73" fmla="*/ 655093 h 2879465"/>
              <a:gd name="connsiteX74" fmla="*/ 1821814 w 2431414"/>
              <a:gd name="connsiteY74" fmla="*/ 1009934 h 2879465"/>
              <a:gd name="connsiteX75" fmla="*/ 2231247 w 2431414"/>
              <a:gd name="connsiteY75" fmla="*/ 882555 h 2879465"/>
              <a:gd name="connsiteX76" fmla="*/ 2372274 w 2431414"/>
              <a:gd name="connsiteY76" fmla="*/ 1073624 h 2879465"/>
              <a:gd name="connsiteX77" fmla="*/ 2431414 w 2431414"/>
              <a:gd name="connsiteY7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1563 w 2431414"/>
              <a:gd name="connsiteY74" fmla="*/ 655093 h 2879465"/>
              <a:gd name="connsiteX75" fmla="*/ 1821814 w 2431414"/>
              <a:gd name="connsiteY75" fmla="*/ 1009934 h 2879465"/>
              <a:gd name="connsiteX76" fmla="*/ 2231247 w 2431414"/>
              <a:gd name="connsiteY76" fmla="*/ 882555 h 2879465"/>
              <a:gd name="connsiteX77" fmla="*/ 2372274 w 2431414"/>
              <a:gd name="connsiteY77" fmla="*/ 1073624 h 2879465"/>
              <a:gd name="connsiteX78" fmla="*/ 2431414 w 2431414"/>
              <a:gd name="connsiteY7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36916 w 2431414"/>
              <a:gd name="connsiteY74" fmla="*/ 614221 h 2879465"/>
              <a:gd name="connsiteX75" fmla="*/ 1521563 w 2431414"/>
              <a:gd name="connsiteY75" fmla="*/ 655093 h 2879465"/>
              <a:gd name="connsiteX76" fmla="*/ 1821814 w 2431414"/>
              <a:gd name="connsiteY76" fmla="*/ 1009934 h 2879465"/>
              <a:gd name="connsiteX77" fmla="*/ 2231247 w 2431414"/>
              <a:gd name="connsiteY77" fmla="*/ 882555 h 2879465"/>
              <a:gd name="connsiteX78" fmla="*/ 2372274 w 2431414"/>
              <a:gd name="connsiteY78" fmla="*/ 1073624 h 2879465"/>
              <a:gd name="connsiteX79" fmla="*/ 2431414 w 2431414"/>
              <a:gd name="connsiteY7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821814 w 2431414"/>
              <a:gd name="connsiteY76" fmla="*/ 1009934 h 2879465"/>
              <a:gd name="connsiteX77" fmla="*/ 2231247 w 2431414"/>
              <a:gd name="connsiteY77" fmla="*/ 882555 h 2879465"/>
              <a:gd name="connsiteX78" fmla="*/ 2372274 w 2431414"/>
              <a:gd name="connsiteY78" fmla="*/ 1073624 h 2879465"/>
              <a:gd name="connsiteX79" fmla="*/ 2431414 w 2431414"/>
              <a:gd name="connsiteY7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60754 w 2431414"/>
              <a:gd name="connsiteY76" fmla="*/ 997602 h 2879465"/>
              <a:gd name="connsiteX77" fmla="*/ 1821814 w 2431414"/>
              <a:gd name="connsiteY77" fmla="*/ 1009934 h 2879465"/>
              <a:gd name="connsiteX78" fmla="*/ 2231247 w 2431414"/>
              <a:gd name="connsiteY78" fmla="*/ 882555 h 2879465"/>
              <a:gd name="connsiteX79" fmla="*/ 2372274 w 2431414"/>
              <a:gd name="connsiteY79" fmla="*/ 1073624 h 2879465"/>
              <a:gd name="connsiteX80" fmla="*/ 2431414 w 2431414"/>
              <a:gd name="connsiteY8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2231247 w 2431414"/>
              <a:gd name="connsiteY79" fmla="*/ 882555 h 2879465"/>
              <a:gd name="connsiteX80" fmla="*/ 2372274 w 2431414"/>
              <a:gd name="connsiteY80" fmla="*/ 1073624 h 2879465"/>
              <a:gd name="connsiteX81" fmla="*/ 2431414 w 2431414"/>
              <a:gd name="connsiteY8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231247 w 2431414"/>
              <a:gd name="connsiteY80" fmla="*/ 882555 h 2879465"/>
              <a:gd name="connsiteX81" fmla="*/ 2372274 w 2431414"/>
              <a:gd name="connsiteY81" fmla="*/ 1073624 h 2879465"/>
              <a:gd name="connsiteX82" fmla="*/ 2431414 w 2431414"/>
              <a:gd name="connsiteY8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89366 w 2431414"/>
              <a:gd name="connsiteY80" fmla="*/ 966646 h 2879465"/>
              <a:gd name="connsiteX81" fmla="*/ 2231247 w 2431414"/>
              <a:gd name="connsiteY81" fmla="*/ 882555 h 2879465"/>
              <a:gd name="connsiteX82" fmla="*/ 2372274 w 2431414"/>
              <a:gd name="connsiteY82" fmla="*/ 1073624 h 2879465"/>
              <a:gd name="connsiteX83" fmla="*/ 2431414 w 2431414"/>
              <a:gd name="connsiteY8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372274 w 2431414"/>
              <a:gd name="connsiteY83" fmla="*/ 1073624 h 2879465"/>
              <a:gd name="connsiteX84" fmla="*/ 2431414 w 2431414"/>
              <a:gd name="connsiteY8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258435 w 2431414"/>
              <a:gd name="connsiteY83" fmla="*/ 966646 h 2879465"/>
              <a:gd name="connsiteX84" fmla="*/ 2372274 w 2431414"/>
              <a:gd name="connsiteY84" fmla="*/ 1073624 h 2879465"/>
              <a:gd name="connsiteX85" fmla="*/ 2431414 w 2431414"/>
              <a:gd name="connsiteY8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258435 w 2431414"/>
              <a:gd name="connsiteY83" fmla="*/ 966646 h 2879465"/>
              <a:gd name="connsiteX84" fmla="*/ 2337016 w 2431414"/>
              <a:gd name="connsiteY84" fmla="*/ 997602 h 2879465"/>
              <a:gd name="connsiteX85" fmla="*/ 2372274 w 2431414"/>
              <a:gd name="connsiteY85" fmla="*/ 1073624 h 2879465"/>
              <a:gd name="connsiteX86" fmla="*/ 2431414 w 2431414"/>
              <a:gd name="connsiteY8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167947 w 2431414"/>
              <a:gd name="connsiteY82" fmla="*/ 895208 h 2879465"/>
              <a:gd name="connsiteX83" fmla="*/ 2231247 w 2431414"/>
              <a:gd name="connsiteY83" fmla="*/ 882555 h 2879465"/>
              <a:gd name="connsiteX84" fmla="*/ 2258435 w 2431414"/>
              <a:gd name="connsiteY84" fmla="*/ 966646 h 2879465"/>
              <a:gd name="connsiteX85" fmla="*/ 2337016 w 2431414"/>
              <a:gd name="connsiteY85" fmla="*/ 997602 h 2879465"/>
              <a:gd name="connsiteX86" fmla="*/ 2372274 w 2431414"/>
              <a:gd name="connsiteY86" fmla="*/ 1073624 h 2879465"/>
              <a:gd name="connsiteX87" fmla="*/ 2431414 w 2431414"/>
              <a:gd name="connsiteY8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34535 w 2431414"/>
              <a:gd name="connsiteY74" fmla="*/ 614221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7391 w 2431414"/>
              <a:gd name="connsiteY74" fmla="*/ 607078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44060 w 2431414"/>
              <a:gd name="connsiteY73" fmla="*/ 433246 h 2879465"/>
              <a:gd name="connsiteX74" fmla="*/ 1515485 w 2431414"/>
              <a:gd name="connsiteY74" fmla="*/ 504683 h 2879465"/>
              <a:gd name="connsiteX75" fmla="*/ 1527391 w 2431414"/>
              <a:gd name="connsiteY75" fmla="*/ 607078 h 2879465"/>
              <a:gd name="connsiteX76" fmla="*/ 1521563 w 2431414"/>
              <a:gd name="connsiteY76" fmla="*/ 655093 h 2879465"/>
              <a:gd name="connsiteX77" fmla="*/ 1717891 w 2431414"/>
              <a:gd name="connsiteY77" fmla="*/ 878539 h 2879465"/>
              <a:gd name="connsiteX78" fmla="*/ 1760754 w 2431414"/>
              <a:gd name="connsiteY78" fmla="*/ 997602 h 2879465"/>
              <a:gd name="connsiteX79" fmla="*/ 1821814 w 2431414"/>
              <a:gd name="connsiteY79" fmla="*/ 1009934 h 2879465"/>
              <a:gd name="connsiteX80" fmla="*/ 1925060 w 2431414"/>
              <a:gd name="connsiteY80" fmla="*/ 916639 h 2879465"/>
              <a:gd name="connsiteX81" fmla="*/ 1994116 w 2431414"/>
              <a:gd name="connsiteY81" fmla="*/ 938071 h 2879465"/>
              <a:gd name="connsiteX82" fmla="*/ 2022691 w 2431414"/>
              <a:gd name="connsiteY82" fmla="*/ 964264 h 2879465"/>
              <a:gd name="connsiteX83" fmla="*/ 2089366 w 2431414"/>
              <a:gd name="connsiteY83" fmla="*/ 966646 h 2879465"/>
              <a:gd name="connsiteX84" fmla="*/ 2167947 w 2431414"/>
              <a:gd name="connsiteY84" fmla="*/ 895208 h 2879465"/>
              <a:gd name="connsiteX85" fmla="*/ 2231247 w 2431414"/>
              <a:gd name="connsiteY85" fmla="*/ 882555 h 2879465"/>
              <a:gd name="connsiteX86" fmla="*/ 2258435 w 2431414"/>
              <a:gd name="connsiteY86" fmla="*/ 966646 h 2879465"/>
              <a:gd name="connsiteX87" fmla="*/ 2337016 w 2431414"/>
              <a:gd name="connsiteY87" fmla="*/ 997602 h 2879465"/>
              <a:gd name="connsiteX88" fmla="*/ 2372274 w 2431414"/>
              <a:gd name="connsiteY88" fmla="*/ 1073624 h 2879465"/>
              <a:gd name="connsiteX89" fmla="*/ 2431414 w 2431414"/>
              <a:gd name="connsiteY8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44060 w 2431414"/>
              <a:gd name="connsiteY73" fmla="*/ 447534 h 2879465"/>
              <a:gd name="connsiteX74" fmla="*/ 1515485 w 2431414"/>
              <a:gd name="connsiteY74" fmla="*/ 504683 h 2879465"/>
              <a:gd name="connsiteX75" fmla="*/ 1527391 w 2431414"/>
              <a:gd name="connsiteY75" fmla="*/ 607078 h 2879465"/>
              <a:gd name="connsiteX76" fmla="*/ 1521563 w 2431414"/>
              <a:gd name="connsiteY76" fmla="*/ 655093 h 2879465"/>
              <a:gd name="connsiteX77" fmla="*/ 1717891 w 2431414"/>
              <a:gd name="connsiteY77" fmla="*/ 878539 h 2879465"/>
              <a:gd name="connsiteX78" fmla="*/ 1760754 w 2431414"/>
              <a:gd name="connsiteY78" fmla="*/ 997602 h 2879465"/>
              <a:gd name="connsiteX79" fmla="*/ 1821814 w 2431414"/>
              <a:gd name="connsiteY79" fmla="*/ 1009934 h 2879465"/>
              <a:gd name="connsiteX80" fmla="*/ 1925060 w 2431414"/>
              <a:gd name="connsiteY80" fmla="*/ 916639 h 2879465"/>
              <a:gd name="connsiteX81" fmla="*/ 1994116 w 2431414"/>
              <a:gd name="connsiteY81" fmla="*/ 938071 h 2879465"/>
              <a:gd name="connsiteX82" fmla="*/ 2022691 w 2431414"/>
              <a:gd name="connsiteY82" fmla="*/ 964264 h 2879465"/>
              <a:gd name="connsiteX83" fmla="*/ 2089366 w 2431414"/>
              <a:gd name="connsiteY83" fmla="*/ 966646 h 2879465"/>
              <a:gd name="connsiteX84" fmla="*/ 2167947 w 2431414"/>
              <a:gd name="connsiteY84" fmla="*/ 895208 h 2879465"/>
              <a:gd name="connsiteX85" fmla="*/ 2231247 w 2431414"/>
              <a:gd name="connsiteY85" fmla="*/ 882555 h 2879465"/>
              <a:gd name="connsiteX86" fmla="*/ 2258435 w 2431414"/>
              <a:gd name="connsiteY86" fmla="*/ 966646 h 2879465"/>
              <a:gd name="connsiteX87" fmla="*/ 2337016 w 2431414"/>
              <a:gd name="connsiteY87" fmla="*/ 997602 h 2879465"/>
              <a:gd name="connsiteX88" fmla="*/ 2372274 w 2431414"/>
              <a:gd name="connsiteY88" fmla="*/ 1073624 h 2879465"/>
              <a:gd name="connsiteX89" fmla="*/ 2431414 w 2431414"/>
              <a:gd name="connsiteY89" fmla="*/ 1046329 h 287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431414" h="2879465">
                <a:moveTo>
                  <a:pt x="1183603" y="2728913"/>
                </a:moveTo>
                <a:cubicBezTo>
                  <a:pt x="1175417" y="2729683"/>
                  <a:pt x="1156960" y="2721650"/>
                  <a:pt x="1134486" y="2726389"/>
                </a:cubicBezTo>
                <a:cubicBezTo>
                  <a:pt x="1112012" y="2731128"/>
                  <a:pt x="1084877" y="2755759"/>
                  <a:pt x="1048761" y="2757346"/>
                </a:cubicBezTo>
                <a:cubicBezTo>
                  <a:pt x="1012645" y="2758933"/>
                  <a:pt x="950336" y="2735517"/>
                  <a:pt x="917792" y="2743058"/>
                </a:cubicBezTo>
                <a:cubicBezTo>
                  <a:pt x="885248" y="2750599"/>
                  <a:pt x="872548" y="2771633"/>
                  <a:pt x="853498" y="2778777"/>
                </a:cubicBezTo>
                <a:cubicBezTo>
                  <a:pt x="834448" y="2785921"/>
                  <a:pt x="810239" y="2754964"/>
                  <a:pt x="793967" y="2757345"/>
                </a:cubicBezTo>
                <a:cubicBezTo>
                  <a:pt x="777695" y="2759726"/>
                  <a:pt x="776901" y="2795842"/>
                  <a:pt x="755867" y="2793064"/>
                </a:cubicBezTo>
                <a:cubicBezTo>
                  <a:pt x="734833" y="2790286"/>
                  <a:pt x="709830" y="2756155"/>
                  <a:pt x="677286" y="2769252"/>
                </a:cubicBezTo>
                <a:cubicBezTo>
                  <a:pt x="635217" y="2793064"/>
                  <a:pt x="602674" y="2826402"/>
                  <a:pt x="560605" y="2850214"/>
                </a:cubicBezTo>
                <a:lnTo>
                  <a:pt x="491691" y="2879465"/>
                </a:lnTo>
                <a:lnTo>
                  <a:pt x="443390" y="2852382"/>
                </a:lnTo>
                <a:cubicBezTo>
                  <a:pt x="466587" y="2812766"/>
                  <a:pt x="475495" y="2770768"/>
                  <a:pt x="498692" y="2731152"/>
                </a:cubicBezTo>
                <a:lnTo>
                  <a:pt x="529186" y="2686867"/>
                </a:lnTo>
                <a:cubicBezTo>
                  <a:pt x="528392" y="2672183"/>
                  <a:pt x="510918" y="2641221"/>
                  <a:pt x="496311" y="2631139"/>
                </a:cubicBezTo>
                <a:cubicBezTo>
                  <a:pt x="481704" y="2621057"/>
                  <a:pt x="464958" y="2628361"/>
                  <a:pt x="448686" y="2626377"/>
                </a:cubicBezTo>
                <a:cubicBezTo>
                  <a:pt x="427332" y="2618677"/>
                  <a:pt x="410189" y="2623202"/>
                  <a:pt x="396298" y="2631139"/>
                </a:cubicBezTo>
                <a:cubicBezTo>
                  <a:pt x="382407" y="2639076"/>
                  <a:pt x="386773" y="2669636"/>
                  <a:pt x="365342" y="2674002"/>
                </a:cubicBezTo>
                <a:cubicBezTo>
                  <a:pt x="343911" y="2678368"/>
                  <a:pt x="301416" y="2679446"/>
                  <a:pt x="279617" y="2666858"/>
                </a:cubicBezTo>
                <a:lnTo>
                  <a:pt x="225026" y="2579427"/>
                </a:lnTo>
                <a:cubicBezTo>
                  <a:pt x="214310" y="2556011"/>
                  <a:pt x="230038" y="2547908"/>
                  <a:pt x="227230" y="2526364"/>
                </a:cubicBezTo>
                <a:cubicBezTo>
                  <a:pt x="224422" y="2504820"/>
                  <a:pt x="206196" y="2470405"/>
                  <a:pt x="208180" y="2450164"/>
                </a:cubicBezTo>
                <a:cubicBezTo>
                  <a:pt x="210165" y="2429924"/>
                  <a:pt x="222071" y="2423971"/>
                  <a:pt x="227230" y="2404921"/>
                </a:cubicBezTo>
                <a:cubicBezTo>
                  <a:pt x="232389" y="2385871"/>
                  <a:pt x="219292" y="2356899"/>
                  <a:pt x="222467" y="2333483"/>
                </a:cubicBezTo>
                <a:cubicBezTo>
                  <a:pt x="225642" y="2310067"/>
                  <a:pt x="253424" y="2290224"/>
                  <a:pt x="258186" y="2273952"/>
                </a:cubicBezTo>
                <a:cubicBezTo>
                  <a:pt x="262948" y="2257680"/>
                  <a:pt x="249058" y="2256093"/>
                  <a:pt x="251042" y="2235852"/>
                </a:cubicBezTo>
                <a:cubicBezTo>
                  <a:pt x="245486" y="2206483"/>
                  <a:pt x="263742" y="2172352"/>
                  <a:pt x="258186" y="2142983"/>
                </a:cubicBezTo>
                <a:lnTo>
                  <a:pt x="215927" y="2056263"/>
                </a:lnTo>
                <a:lnTo>
                  <a:pt x="120393" y="1983475"/>
                </a:lnTo>
                <a:cubicBezTo>
                  <a:pt x="104814" y="1954272"/>
                  <a:pt x="136795" y="1937408"/>
                  <a:pt x="139123" y="1902477"/>
                </a:cubicBezTo>
                <a:cubicBezTo>
                  <a:pt x="141451" y="1877071"/>
                  <a:pt x="146267" y="1845327"/>
                  <a:pt x="143886" y="1823896"/>
                </a:cubicBezTo>
                <a:cubicBezTo>
                  <a:pt x="141505" y="1802465"/>
                  <a:pt x="122852" y="1792939"/>
                  <a:pt x="124836" y="1773889"/>
                </a:cubicBezTo>
                <a:cubicBezTo>
                  <a:pt x="126820" y="1754839"/>
                  <a:pt x="149045" y="1733011"/>
                  <a:pt x="146267" y="1716739"/>
                </a:cubicBezTo>
                <a:cubicBezTo>
                  <a:pt x="143489" y="1700467"/>
                  <a:pt x="128011" y="1690545"/>
                  <a:pt x="117692" y="1676258"/>
                </a:cubicBezTo>
                <a:cubicBezTo>
                  <a:pt x="106580" y="1661177"/>
                  <a:pt x="90704" y="1658002"/>
                  <a:pt x="79592" y="1642921"/>
                </a:cubicBezTo>
                <a:lnTo>
                  <a:pt x="38507" y="1574042"/>
                </a:lnTo>
                <a:cubicBezTo>
                  <a:pt x="30569" y="1551420"/>
                  <a:pt x="45359" y="1533412"/>
                  <a:pt x="43872" y="1507189"/>
                </a:cubicBezTo>
                <a:cubicBezTo>
                  <a:pt x="43972" y="1487316"/>
                  <a:pt x="29585" y="1477027"/>
                  <a:pt x="27204" y="1461946"/>
                </a:cubicBezTo>
                <a:cubicBezTo>
                  <a:pt x="24823" y="1446865"/>
                  <a:pt x="35936" y="1430989"/>
                  <a:pt x="29586" y="1416702"/>
                </a:cubicBezTo>
                <a:cubicBezTo>
                  <a:pt x="23236" y="1402415"/>
                  <a:pt x="-5736" y="1384555"/>
                  <a:pt x="1011" y="1369077"/>
                </a:cubicBezTo>
                <a:cubicBezTo>
                  <a:pt x="-1270" y="1325788"/>
                  <a:pt x="21251" y="1358361"/>
                  <a:pt x="41492" y="1326214"/>
                </a:cubicBezTo>
                <a:cubicBezTo>
                  <a:pt x="55382" y="1307164"/>
                  <a:pt x="51810" y="1279780"/>
                  <a:pt x="65304" y="1254777"/>
                </a:cubicBezTo>
                <a:cubicBezTo>
                  <a:pt x="78798" y="1229774"/>
                  <a:pt x="116899" y="1199612"/>
                  <a:pt x="122455" y="1176196"/>
                </a:cubicBezTo>
                <a:cubicBezTo>
                  <a:pt x="127217" y="1152383"/>
                  <a:pt x="112930" y="1138096"/>
                  <a:pt x="117692" y="1114283"/>
                </a:cubicBezTo>
                <a:cubicBezTo>
                  <a:pt x="119676" y="1090073"/>
                  <a:pt x="160157" y="1034511"/>
                  <a:pt x="165316" y="1009508"/>
                </a:cubicBezTo>
                <a:cubicBezTo>
                  <a:pt x="170475" y="984505"/>
                  <a:pt x="139602" y="980654"/>
                  <a:pt x="148647" y="964264"/>
                </a:cubicBezTo>
                <a:lnTo>
                  <a:pt x="188632" y="932597"/>
                </a:lnTo>
                <a:cubicBezTo>
                  <a:pt x="207682" y="934978"/>
                  <a:pt x="218414" y="968908"/>
                  <a:pt x="253422" y="992839"/>
                </a:cubicBezTo>
                <a:cubicBezTo>
                  <a:pt x="274936" y="1009229"/>
                  <a:pt x="303032" y="1014667"/>
                  <a:pt x="327241" y="1028558"/>
                </a:cubicBezTo>
                <a:cubicBezTo>
                  <a:pt x="351451" y="1042449"/>
                  <a:pt x="366929" y="1069833"/>
                  <a:pt x="398679" y="1076183"/>
                </a:cubicBezTo>
                <a:cubicBezTo>
                  <a:pt x="435191" y="1079358"/>
                  <a:pt x="471704" y="1065864"/>
                  <a:pt x="508216" y="1069039"/>
                </a:cubicBezTo>
                <a:lnTo>
                  <a:pt x="566220" y="1091821"/>
                </a:lnTo>
                <a:cubicBezTo>
                  <a:pt x="588048" y="1077137"/>
                  <a:pt x="567096" y="1026006"/>
                  <a:pt x="622516" y="957121"/>
                </a:cubicBezTo>
                <a:cubicBezTo>
                  <a:pt x="638249" y="925940"/>
                  <a:pt x="658632" y="954343"/>
                  <a:pt x="684429" y="919021"/>
                </a:cubicBezTo>
                <a:cubicBezTo>
                  <a:pt x="699907" y="901955"/>
                  <a:pt x="671332" y="888461"/>
                  <a:pt x="686810" y="859489"/>
                </a:cubicBezTo>
                <a:cubicBezTo>
                  <a:pt x="693160" y="841630"/>
                  <a:pt x="716973" y="842821"/>
                  <a:pt x="732054" y="823771"/>
                </a:cubicBezTo>
                <a:cubicBezTo>
                  <a:pt x="747135" y="804721"/>
                  <a:pt x="747928" y="767414"/>
                  <a:pt x="777297" y="745189"/>
                </a:cubicBezTo>
                <a:cubicBezTo>
                  <a:pt x="806666" y="722964"/>
                  <a:pt x="878500" y="703517"/>
                  <a:pt x="898741" y="678514"/>
                </a:cubicBezTo>
                <a:cubicBezTo>
                  <a:pt x="898741" y="650733"/>
                  <a:pt x="882072" y="627714"/>
                  <a:pt x="882072" y="599933"/>
                </a:cubicBezTo>
                <a:lnTo>
                  <a:pt x="893766" y="495869"/>
                </a:lnTo>
                <a:cubicBezTo>
                  <a:pt x="904949" y="475788"/>
                  <a:pt x="894702" y="455708"/>
                  <a:pt x="905885" y="435627"/>
                </a:cubicBezTo>
                <a:cubicBezTo>
                  <a:pt x="914255" y="413680"/>
                  <a:pt x="959067" y="450311"/>
                  <a:pt x="989229" y="402289"/>
                </a:cubicBezTo>
                <a:cubicBezTo>
                  <a:pt x="1014629" y="378873"/>
                  <a:pt x="1007882" y="317755"/>
                  <a:pt x="1027329" y="283227"/>
                </a:cubicBezTo>
                <a:cubicBezTo>
                  <a:pt x="1046776" y="248699"/>
                  <a:pt x="1101148" y="219727"/>
                  <a:pt x="1105910" y="195121"/>
                </a:cubicBezTo>
                <a:cubicBezTo>
                  <a:pt x="1110672" y="170515"/>
                  <a:pt x="1090432" y="162577"/>
                  <a:pt x="1086860" y="147496"/>
                </a:cubicBezTo>
                <a:cubicBezTo>
                  <a:pt x="1083288" y="132415"/>
                  <a:pt x="1107894" y="124477"/>
                  <a:pt x="1108291" y="104633"/>
                </a:cubicBezTo>
                <a:cubicBezTo>
                  <a:pt x="1108688" y="84789"/>
                  <a:pt x="1079319" y="41133"/>
                  <a:pt x="1089241" y="28433"/>
                </a:cubicBezTo>
                <a:cubicBezTo>
                  <a:pt x="1107497" y="22877"/>
                  <a:pt x="1125754" y="33989"/>
                  <a:pt x="1144010" y="28433"/>
                </a:cubicBezTo>
                <a:lnTo>
                  <a:pt x="1189468" y="0"/>
                </a:lnTo>
                <a:cubicBezTo>
                  <a:pt x="1208518" y="397"/>
                  <a:pt x="1224611" y="26075"/>
                  <a:pt x="1251166" y="40339"/>
                </a:cubicBezTo>
                <a:cubicBezTo>
                  <a:pt x="1277721" y="54603"/>
                  <a:pt x="1315856" y="62961"/>
                  <a:pt x="1348797" y="85583"/>
                </a:cubicBezTo>
                <a:cubicBezTo>
                  <a:pt x="1381738" y="108205"/>
                  <a:pt x="1419110" y="126977"/>
                  <a:pt x="1455954" y="166546"/>
                </a:cubicBezTo>
                <a:lnTo>
                  <a:pt x="1557957" y="322997"/>
                </a:lnTo>
                <a:cubicBezTo>
                  <a:pt x="1555706" y="344665"/>
                  <a:pt x="1577267" y="373478"/>
                  <a:pt x="1575016" y="395146"/>
                </a:cubicBezTo>
                <a:cubicBezTo>
                  <a:pt x="1574684" y="413124"/>
                  <a:pt x="1553982" y="429278"/>
                  <a:pt x="1544060" y="447534"/>
                </a:cubicBezTo>
                <a:cubicBezTo>
                  <a:pt x="1534138" y="465790"/>
                  <a:pt x="1520248" y="475314"/>
                  <a:pt x="1515485" y="504683"/>
                </a:cubicBezTo>
                <a:cubicBezTo>
                  <a:pt x="1517072" y="539608"/>
                  <a:pt x="1525804" y="572153"/>
                  <a:pt x="1527391" y="607078"/>
                </a:cubicBezTo>
                <a:lnTo>
                  <a:pt x="1521563" y="655093"/>
                </a:lnTo>
                <a:cubicBezTo>
                  <a:pt x="1544185" y="697956"/>
                  <a:pt x="1678026" y="821454"/>
                  <a:pt x="1717891" y="878539"/>
                </a:cubicBezTo>
                <a:cubicBezTo>
                  <a:pt x="1757756" y="935624"/>
                  <a:pt x="1733909" y="973322"/>
                  <a:pt x="1760754" y="997602"/>
                </a:cubicBezTo>
                <a:cubicBezTo>
                  <a:pt x="1781107" y="1001713"/>
                  <a:pt x="1794430" y="1023428"/>
                  <a:pt x="1821814" y="1009934"/>
                </a:cubicBezTo>
                <a:cubicBezTo>
                  <a:pt x="1849198" y="996440"/>
                  <a:pt x="1897931" y="928616"/>
                  <a:pt x="1925060" y="916639"/>
                </a:cubicBezTo>
                <a:cubicBezTo>
                  <a:pt x="1952189" y="904662"/>
                  <a:pt x="1977844" y="930134"/>
                  <a:pt x="1994116" y="938071"/>
                </a:cubicBezTo>
                <a:cubicBezTo>
                  <a:pt x="2010388" y="946009"/>
                  <a:pt x="2005228" y="959501"/>
                  <a:pt x="2022691" y="964264"/>
                </a:cubicBezTo>
                <a:cubicBezTo>
                  <a:pt x="2040154" y="969027"/>
                  <a:pt x="2062379" y="975774"/>
                  <a:pt x="2089366" y="966646"/>
                </a:cubicBezTo>
                <a:cubicBezTo>
                  <a:pt x="2116353" y="957518"/>
                  <a:pt x="2144300" y="909223"/>
                  <a:pt x="2167947" y="895208"/>
                </a:cubicBezTo>
                <a:cubicBezTo>
                  <a:pt x="2191594" y="881193"/>
                  <a:pt x="2218944" y="873030"/>
                  <a:pt x="2231247" y="882555"/>
                </a:cubicBezTo>
                <a:cubicBezTo>
                  <a:pt x="2245866" y="902648"/>
                  <a:pt x="2243816" y="946553"/>
                  <a:pt x="2258435" y="966646"/>
                </a:cubicBezTo>
                <a:cubicBezTo>
                  <a:pt x="2276691" y="984108"/>
                  <a:pt x="2318760" y="980140"/>
                  <a:pt x="2337016" y="997602"/>
                </a:cubicBezTo>
                <a:lnTo>
                  <a:pt x="2372274" y="1073624"/>
                </a:lnTo>
                <a:lnTo>
                  <a:pt x="2431414" y="1046329"/>
                </a:ln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770748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pic>
        <p:nvPicPr>
          <p:cNvPr id="2" name="Picture 2" descr="http://www.army.mil/operations/oef/AfghanistanReliefMap.jpg"/>
          <p:cNvPicPr>
            <a:picLocks noChangeAspect="1" noChangeArrowheads="1"/>
          </p:cNvPicPr>
          <p:nvPr userDrawn="1"/>
        </p:nvPicPr>
        <p:blipFill>
          <a:blip r:embed="rId2">
            <a:extLst>
              <a:ext uri="{28A0092B-C50C-407E-A947-70E740481C1C}">
                <a14:useLocalDpi xmlns:a14="http://schemas.microsoft.com/office/drawing/2010/main" val="0"/>
              </a:ext>
            </a:extLst>
          </a:blip>
          <a:srcRect l="61679" t="32436" r="20020" b="48956"/>
          <a:stretch>
            <a:fillRect/>
          </a:stretch>
        </p:blipFill>
        <p:spPr bwMode="auto">
          <a:xfrm>
            <a:off x="581025" y="404813"/>
            <a:ext cx="8123238" cy="5943600"/>
          </a:xfrm>
          <a:prstGeom prst="rect">
            <a:avLst/>
          </a:prstGeom>
          <a:noFill/>
          <a:ln w="38100">
            <a:solidFill>
              <a:srgbClr val="002060"/>
            </a:solidFill>
            <a:miter lim="800000"/>
            <a:headEnd/>
            <a:tailEnd/>
          </a:ln>
          <a:extLst>
            <a:ext uri="{909E8E84-426E-40DD-AFC4-6F175D3DCCD1}">
              <a14:hiddenFill xmlns:a14="http://schemas.microsoft.com/office/drawing/2010/main">
                <a:solidFill>
                  <a:srgbClr val="FFFFFF"/>
                </a:solidFill>
              </a14:hiddenFill>
            </a:ext>
          </a:extLst>
        </p:spPr>
      </p:pic>
      <p:sp>
        <p:nvSpPr>
          <p:cNvPr id="3" name="Date Placeholder 3"/>
          <p:cNvSpPr>
            <a:spLocks noGrp="1"/>
          </p:cNvSpPr>
          <p:nvPr>
            <p:ph type="dt" sz="half" idx="10"/>
          </p:nvPr>
        </p:nvSpPr>
        <p:spPr/>
        <p:txBody>
          <a:bodyPr/>
          <a:lstStyle>
            <a:lvl1pPr>
              <a:defRPr/>
            </a:lvl1pPr>
          </a:lstStyle>
          <a:p>
            <a:pPr>
              <a:defRPr/>
            </a:pPr>
            <a:fld id="{B45479F3-6131-471C-840B-3433D6B532E3}"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DB43B418-9166-47E2-9650-FEEAB8E3E29B}" type="slidenum">
              <a:rPr lang="en-US" altLang="en-US"/>
              <a:pPr>
                <a:defRPr/>
              </a:pPr>
              <a:t>‹#›</a:t>
            </a:fld>
            <a:endParaRPr lang="en-US" altLang="en-US"/>
          </a:p>
        </p:txBody>
      </p:sp>
    </p:spTree>
    <p:extLst>
      <p:ext uri="{BB962C8B-B14F-4D97-AF65-F5344CB8AC3E}">
        <p14:creationId xmlns:p14="http://schemas.microsoft.com/office/powerpoint/2010/main" val="295835755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6" descr="npo0000fd"/>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14400" y="12700"/>
            <a:ext cx="7543800" cy="6745288"/>
          </a:xfrm>
          <a:prstGeom prst="rect">
            <a:avLst/>
          </a:pr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pic>
      <p:sp>
        <p:nvSpPr>
          <p:cNvPr id="3" name="Rectangle 2"/>
          <p:cNvSpPr/>
          <p:nvPr userDrawn="1"/>
        </p:nvSpPr>
        <p:spPr>
          <a:xfrm>
            <a:off x="3209925" y="3508375"/>
            <a:ext cx="546100" cy="21590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4" name="Rounded Rectangle 3"/>
          <p:cNvSpPr/>
          <p:nvPr userDrawn="1"/>
        </p:nvSpPr>
        <p:spPr>
          <a:xfrm>
            <a:off x="3636963" y="4689475"/>
            <a:ext cx="796925" cy="222250"/>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5" name="Rectangle 4"/>
          <p:cNvSpPr/>
          <p:nvPr userDrawn="1"/>
        </p:nvSpPr>
        <p:spPr>
          <a:xfrm>
            <a:off x="3082925" y="2371725"/>
            <a:ext cx="638175" cy="18573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6" name="Rectangle 5"/>
          <p:cNvSpPr/>
          <p:nvPr userDrawn="1"/>
        </p:nvSpPr>
        <p:spPr>
          <a:xfrm>
            <a:off x="5905500" y="2819400"/>
            <a:ext cx="365125" cy="163513"/>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7" name="Rectangle 6"/>
          <p:cNvSpPr/>
          <p:nvPr userDrawn="1"/>
        </p:nvSpPr>
        <p:spPr>
          <a:xfrm>
            <a:off x="757238" y="0"/>
            <a:ext cx="7824787" cy="6858000"/>
          </a:xfrm>
          <a:prstGeom prst="rect">
            <a:avLst/>
          </a:prstGeom>
          <a:solidFill>
            <a:schemeClr val="bg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8" name="Text Box 29"/>
          <p:cNvSpPr txBox="1">
            <a:spLocks noChangeArrowheads="1"/>
          </p:cNvSpPr>
          <p:nvPr userDrawn="1"/>
        </p:nvSpPr>
        <p:spPr bwMode="auto">
          <a:xfrm>
            <a:off x="4741863" y="4384675"/>
            <a:ext cx="655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Sarkani</a:t>
            </a:r>
          </a:p>
        </p:txBody>
      </p:sp>
      <p:sp>
        <p:nvSpPr>
          <p:cNvPr id="9" name="Text Box 30"/>
          <p:cNvSpPr txBox="1">
            <a:spLocks noChangeArrowheads="1"/>
          </p:cNvSpPr>
          <p:nvPr userDrawn="1"/>
        </p:nvSpPr>
        <p:spPr bwMode="auto">
          <a:xfrm>
            <a:off x="2471738" y="4878388"/>
            <a:ext cx="8588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Chowkay</a:t>
            </a:r>
          </a:p>
        </p:txBody>
      </p:sp>
      <p:sp>
        <p:nvSpPr>
          <p:cNvPr id="10" name="Text Box 36"/>
          <p:cNvSpPr txBox="1">
            <a:spLocks noChangeArrowheads="1"/>
          </p:cNvSpPr>
          <p:nvPr userDrawn="1"/>
        </p:nvSpPr>
        <p:spPr bwMode="auto">
          <a:xfrm>
            <a:off x="4402138" y="2622550"/>
            <a:ext cx="739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Watapor</a:t>
            </a:r>
          </a:p>
        </p:txBody>
      </p:sp>
      <p:sp>
        <p:nvSpPr>
          <p:cNvPr id="11" name="Text Box 38"/>
          <p:cNvSpPr txBox="1">
            <a:spLocks noChangeArrowheads="1"/>
          </p:cNvSpPr>
          <p:nvPr userDrawn="1"/>
        </p:nvSpPr>
        <p:spPr bwMode="auto">
          <a:xfrm>
            <a:off x="1385888" y="3271838"/>
            <a:ext cx="9525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Chappadara</a:t>
            </a:r>
          </a:p>
        </p:txBody>
      </p:sp>
      <p:sp>
        <p:nvSpPr>
          <p:cNvPr id="12" name="Text Box 42"/>
          <p:cNvSpPr txBox="1">
            <a:spLocks noChangeArrowheads="1"/>
          </p:cNvSpPr>
          <p:nvPr userDrawn="1"/>
        </p:nvSpPr>
        <p:spPr bwMode="auto">
          <a:xfrm>
            <a:off x="5978525" y="2179638"/>
            <a:ext cx="5635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Shigal</a:t>
            </a:r>
          </a:p>
        </p:txBody>
      </p:sp>
      <p:sp>
        <p:nvSpPr>
          <p:cNvPr id="13" name="Text Box 37"/>
          <p:cNvSpPr txBox="1">
            <a:spLocks noChangeArrowheads="1"/>
          </p:cNvSpPr>
          <p:nvPr userDrawn="1"/>
        </p:nvSpPr>
        <p:spPr bwMode="auto">
          <a:xfrm>
            <a:off x="2986088" y="3563938"/>
            <a:ext cx="7477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Korengal</a:t>
            </a:r>
          </a:p>
        </p:txBody>
      </p:sp>
      <p:sp>
        <p:nvSpPr>
          <p:cNvPr id="14" name="Text Box 7"/>
          <p:cNvSpPr txBox="1">
            <a:spLocks noChangeArrowheads="1"/>
          </p:cNvSpPr>
          <p:nvPr userDrawn="1"/>
        </p:nvSpPr>
        <p:spPr bwMode="auto">
          <a:xfrm>
            <a:off x="5259388" y="3470275"/>
            <a:ext cx="814387" cy="276225"/>
          </a:xfrm>
          <a:prstGeom prst="rect">
            <a:avLst/>
          </a:prstGeom>
          <a:noFill/>
          <a:ln w="9525">
            <a:noFill/>
            <a:miter lim="800000"/>
            <a:headEnd/>
            <a:tailEnd/>
          </a:ln>
          <a:effectLst/>
        </p:spPr>
        <p:txBody>
          <a:bodyPr wrap="none">
            <a:spAutoFit/>
          </a:bodyPr>
          <a:lstStyle/>
          <a:p>
            <a:pPr fontAlgn="base">
              <a:spcBef>
                <a:spcPct val="20000"/>
              </a:spcBef>
              <a:spcAft>
                <a:spcPct val="0"/>
              </a:spcAft>
              <a:defRPr/>
            </a:pPr>
            <a:r>
              <a:rPr lang="en-US" sz="1200" b="1" dirty="0">
                <a:solidFill>
                  <a:srgbClr val="0000FF"/>
                </a:solidFill>
                <a:effectLst>
                  <a:outerShdw blurRad="38100" dist="38100" dir="2700000" algn="tl">
                    <a:srgbClr val="C0C0C0"/>
                  </a:outerShdw>
                </a:effectLst>
                <a:latin typeface="Arial" charset="0"/>
                <a:cs typeface="Arial" panose="020B0604020202020204" pitchFamily="34" charset="0"/>
              </a:rPr>
              <a:t>Asadabad</a:t>
            </a:r>
          </a:p>
        </p:txBody>
      </p:sp>
      <p:sp>
        <p:nvSpPr>
          <p:cNvPr id="15" name="Oval 24"/>
          <p:cNvSpPr>
            <a:spLocks noChangeArrowheads="1"/>
          </p:cNvSpPr>
          <p:nvPr userDrawn="1"/>
        </p:nvSpPr>
        <p:spPr bwMode="auto">
          <a:xfrm>
            <a:off x="5070475" y="3475038"/>
            <a:ext cx="160338" cy="157162"/>
          </a:xfrm>
          <a:prstGeom prst="ellipse">
            <a:avLst/>
          </a:prstGeom>
          <a:solidFill>
            <a:srgbClr val="0000CC"/>
          </a:solidFill>
          <a:ln w="9525">
            <a:solidFill>
              <a:srgbClr val="0000CC"/>
            </a:solidFill>
            <a:round/>
            <a:headEnd/>
            <a:tailEnd/>
          </a:ln>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buFontTx/>
              <a:buChar char="•"/>
              <a:defRPr/>
            </a:pPr>
            <a:endParaRPr lang="en-US" altLang="en-US">
              <a:solidFill>
                <a:prstClr val="black"/>
              </a:solidFill>
            </a:endParaRPr>
          </a:p>
        </p:txBody>
      </p:sp>
      <p:sp>
        <p:nvSpPr>
          <p:cNvPr id="16" name="Text Box 36"/>
          <p:cNvSpPr txBox="1">
            <a:spLocks noChangeArrowheads="1"/>
          </p:cNvSpPr>
          <p:nvPr userDrawn="1"/>
        </p:nvSpPr>
        <p:spPr bwMode="auto">
          <a:xfrm>
            <a:off x="3567113" y="1363663"/>
            <a:ext cx="6461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200" b="1">
                <a:solidFill>
                  <a:prstClr val="black"/>
                </a:solidFill>
              </a:rPr>
              <a:t>Waygal</a:t>
            </a:r>
          </a:p>
        </p:txBody>
      </p:sp>
      <p:sp>
        <p:nvSpPr>
          <p:cNvPr id="17" name="Date Placeholder 1"/>
          <p:cNvSpPr>
            <a:spLocks noGrp="1"/>
          </p:cNvSpPr>
          <p:nvPr>
            <p:ph type="dt" sz="half" idx="10"/>
          </p:nvPr>
        </p:nvSpPr>
        <p:spPr/>
        <p:txBody>
          <a:bodyPr/>
          <a:lstStyle>
            <a:lvl1pPr>
              <a:defRPr/>
            </a:lvl1pPr>
          </a:lstStyle>
          <a:p>
            <a:pPr>
              <a:defRPr/>
            </a:pPr>
            <a:fld id="{AF2A4382-1843-420C-A3B5-BF1E5F421064}" type="datetime1">
              <a:rPr lang="en-US" smtClean="0"/>
              <a:t>6/4/2021</a:t>
            </a:fld>
            <a:endParaRPr lang="en-US"/>
          </a:p>
        </p:txBody>
      </p:sp>
      <p:sp>
        <p:nvSpPr>
          <p:cNvPr id="18" name="Footer Placeholder 2"/>
          <p:cNvSpPr>
            <a:spLocks noGrp="1"/>
          </p:cNvSpPr>
          <p:nvPr>
            <p:ph type="ftr" sz="quarter" idx="11"/>
          </p:nvPr>
        </p:nvSpPr>
        <p:spPr/>
        <p:txBody>
          <a:bodyPr/>
          <a:lstStyle>
            <a:lvl1pPr>
              <a:defRPr/>
            </a:lvl1pPr>
          </a:lstStyle>
          <a:p>
            <a:pPr>
              <a:defRPr/>
            </a:pPr>
            <a:endParaRPr lang="en-US"/>
          </a:p>
        </p:txBody>
      </p:sp>
      <p:sp>
        <p:nvSpPr>
          <p:cNvPr id="19" name="Slide Number Placeholder 3"/>
          <p:cNvSpPr>
            <a:spLocks noGrp="1"/>
          </p:cNvSpPr>
          <p:nvPr>
            <p:ph type="sldNum" sz="quarter" idx="12"/>
          </p:nvPr>
        </p:nvSpPr>
        <p:spPr/>
        <p:txBody>
          <a:bodyPr/>
          <a:lstStyle>
            <a:lvl1pPr>
              <a:defRPr/>
            </a:lvl1pPr>
          </a:lstStyle>
          <a:p>
            <a:pPr>
              <a:defRPr/>
            </a:pPr>
            <a:fld id="{DF808B65-CA28-4935-BF06-ABF16C0AADFD}" type="slidenum">
              <a:rPr lang="en-US" altLang="en-US"/>
              <a:pPr>
                <a:defRPr/>
              </a:pPr>
              <a:t>‹#›</a:t>
            </a:fld>
            <a:endParaRPr lang="en-US" altLang="en-US"/>
          </a:p>
        </p:txBody>
      </p:sp>
    </p:spTree>
    <p:extLst>
      <p:ext uri="{BB962C8B-B14F-4D97-AF65-F5344CB8AC3E}">
        <p14:creationId xmlns:p14="http://schemas.microsoft.com/office/powerpoint/2010/main" val="294618855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pic>
        <p:nvPicPr>
          <p:cNvPr id="2" name="Picture 3" descr="OP.jpg"/>
          <p:cNvPicPr>
            <a:picLocks noChangeAspect="1"/>
          </p:cNvPicPr>
          <p:nvPr userDrawn="1"/>
        </p:nvPicPr>
        <p:blipFill>
          <a:blip r:embed="rId2">
            <a:lum bright="30000" contrast="50000"/>
            <a:extLst>
              <a:ext uri="{28A0092B-C50C-407E-A947-70E740481C1C}">
                <a14:useLocalDpi xmlns:a14="http://schemas.microsoft.com/office/drawing/2010/main" val="0"/>
              </a:ext>
            </a:extLst>
          </a:blip>
          <a:srcRect r="20792" b="18813"/>
          <a:stretch>
            <a:fillRect/>
          </a:stretch>
        </p:blipFill>
        <p:spPr bwMode="auto">
          <a:xfrm>
            <a:off x="228600" y="0"/>
            <a:ext cx="836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7346381E-4E85-4453-8AA5-48412C380A30}"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1ECE6B31-2A55-4AA4-85A3-671CF1DA41C5}" type="slidenum">
              <a:rPr lang="en-US" altLang="en-US"/>
              <a:pPr>
                <a:defRPr/>
              </a:pPr>
              <a:t>‹#›</a:t>
            </a:fld>
            <a:endParaRPr lang="en-US" altLang="en-US"/>
          </a:p>
        </p:txBody>
      </p:sp>
    </p:spTree>
    <p:extLst>
      <p:ext uri="{BB962C8B-B14F-4D97-AF65-F5344CB8AC3E}">
        <p14:creationId xmlns:p14="http://schemas.microsoft.com/office/powerpoint/2010/main" val="139062823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256AF6D-7107-4BB7-AA43-5B523A9A59BB}"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249737-96E8-447E-9BE0-B673CD1FF776}" type="slidenum">
              <a:rPr lang="en-US" altLang="en-US"/>
              <a:pPr>
                <a:defRPr/>
              </a:pPr>
              <a:t>‹#›</a:t>
            </a:fld>
            <a:endParaRPr lang="en-US" altLang="en-US"/>
          </a:p>
        </p:txBody>
      </p:sp>
    </p:spTree>
    <p:extLst>
      <p:ext uri="{BB962C8B-B14F-4D97-AF65-F5344CB8AC3E}">
        <p14:creationId xmlns:p14="http://schemas.microsoft.com/office/powerpoint/2010/main" val="115900446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81765BA-E6ED-4680-9921-8E1290008C45}" type="datetime1">
              <a:rPr lang="en-US" smtClean="0"/>
              <a:t>6/4/2021</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EA91661-59F8-4D0A-94DB-F7C9F87A34E6}" type="slidenum">
              <a:rPr lang="en-US" altLang="en-US"/>
              <a:pPr>
                <a:defRPr/>
              </a:pPr>
              <a:t>‹#›</a:t>
            </a:fld>
            <a:endParaRPr lang="en-US" altLang="en-US"/>
          </a:p>
        </p:txBody>
      </p:sp>
    </p:spTree>
    <p:extLst>
      <p:ext uri="{BB962C8B-B14F-4D97-AF65-F5344CB8AC3E}">
        <p14:creationId xmlns:p14="http://schemas.microsoft.com/office/powerpoint/2010/main" val="33137887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p:cNvSpPr txBox="1">
            <a:spLocks/>
          </p:cNvSpPr>
          <p:nvPr userDrawn="1"/>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sz="1200" dirty="0">
              <a:solidFill>
                <a:srgbClr val="898989"/>
              </a:solidFill>
              <a:latin typeface="Calibri" panose="020F0502020204030204" pitchFamily="34" charset="0"/>
            </a:endParaRPr>
          </a:p>
        </p:txBody>
      </p:sp>
      <p:grpSp>
        <p:nvGrpSpPr>
          <p:cNvPr id="3" name="Group 7"/>
          <p:cNvGrpSpPr>
            <a:grpSpLocks/>
          </p:cNvGrpSpPr>
          <p:nvPr userDrawn="1"/>
        </p:nvGrpSpPr>
        <p:grpSpPr bwMode="auto">
          <a:xfrm>
            <a:off x="1260475" y="133350"/>
            <a:ext cx="6624638" cy="6548438"/>
            <a:chOff x="1192213" y="133350"/>
            <a:chExt cx="6624637" cy="6548438"/>
          </a:xfrm>
        </p:grpSpPr>
        <p:sp>
          <p:nvSpPr>
            <p:cNvPr id="4" name="Freeform 3"/>
            <p:cNvSpPr/>
            <p:nvPr userDrawn="1"/>
          </p:nvSpPr>
          <p:spPr>
            <a:xfrm>
              <a:off x="1209676" y="133350"/>
              <a:ext cx="6222999" cy="6548438"/>
            </a:xfrm>
            <a:custGeom>
              <a:avLst/>
              <a:gdLst>
                <a:gd name="connsiteX0" fmla="*/ 4852219 w 6223819"/>
                <a:gd name="connsiteY0" fmla="*/ 88491 h 6548284"/>
                <a:gd name="connsiteX1" fmla="*/ 4999703 w 6223819"/>
                <a:gd name="connsiteY1" fmla="*/ 176981 h 6548284"/>
                <a:gd name="connsiteX2" fmla="*/ 5147187 w 6223819"/>
                <a:gd name="connsiteY2" fmla="*/ 250723 h 6548284"/>
                <a:gd name="connsiteX3" fmla="*/ 5220929 w 6223819"/>
                <a:gd name="connsiteY3" fmla="*/ 309717 h 6548284"/>
                <a:gd name="connsiteX4" fmla="*/ 5309419 w 6223819"/>
                <a:gd name="connsiteY4" fmla="*/ 265471 h 6548284"/>
                <a:gd name="connsiteX5" fmla="*/ 5338916 w 6223819"/>
                <a:gd name="connsiteY5" fmla="*/ 368710 h 6548284"/>
                <a:gd name="connsiteX6" fmla="*/ 5442155 w 6223819"/>
                <a:gd name="connsiteY6" fmla="*/ 501446 h 6548284"/>
                <a:gd name="connsiteX7" fmla="*/ 5574890 w 6223819"/>
                <a:gd name="connsiteY7" fmla="*/ 589936 h 6548284"/>
                <a:gd name="connsiteX8" fmla="*/ 5633884 w 6223819"/>
                <a:gd name="connsiteY8" fmla="*/ 693175 h 6548284"/>
                <a:gd name="connsiteX9" fmla="*/ 5678129 w 6223819"/>
                <a:gd name="connsiteY9" fmla="*/ 766917 h 6548284"/>
                <a:gd name="connsiteX10" fmla="*/ 5678129 w 6223819"/>
                <a:gd name="connsiteY10" fmla="*/ 870155 h 6548284"/>
                <a:gd name="connsiteX11" fmla="*/ 5810864 w 6223819"/>
                <a:gd name="connsiteY11" fmla="*/ 914400 h 6548284"/>
                <a:gd name="connsiteX12" fmla="*/ 5869858 w 6223819"/>
                <a:gd name="connsiteY12" fmla="*/ 1061884 h 6548284"/>
                <a:gd name="connsiteX13" fmla="*/ 5722374 w 6223819"/>
                <a:gd name="connsiteY13" fmla="*/ 1179871 h 6548284"/>
                <a:gd name="connsiteX14" fmla="*/ 5751871 w 6223819"/>
                <a:gd name="connsiteY14" fmla="*/ 1268362 h 6548284"/>
                <a:gd name="connsiteX15" fmla="*/ 5855109 w 6223819"/>
                <a:gd name="connsiteY15" fmla="*/ 1342104 h 6548284"/>
                <a:gd name="connsiteX16" fmla="*/ 6002593 w 6223819"/>
                <a:gd name="connsiteY16" fmla="*/ 1386349 h 6548284"/>
                <a:gd name="connsiteX17" fmla="*/ 6061587 w 6223819"/>
                <a:gd name="connsiteY17" fmla="*/ 1489588 h 6548284"/>
                <a:gd name="connsiteX18" fmla="*/ 6032090 w 6223819"/>
                <a:gd name="connsiteY18" fmla="*/ 1578078 h 6548284"/>
                <a:gd name="connsiteX19" fmla="*/ 5987845 w 6223819"/>
                <a:gd name="connsiteY19" fmla="*/ 1607575 h 6548284"/>
                <a:gd name="connsiteX20" fmla="*/ 6091084 w 6223819"/>
                <a:gd name="connsiteY20" fmla="*/ 1725562 h 6548284"/>
                <a:gd name="connsiteX21" fmla="*/ 6135329 w 6223819"/>
                <a:gd name="connsiteY21" fmla="*/ 1843549 h 6548284"/>
                <a:gd name="connsiteX22" fmla="*/ 6046838 w 6223819"/>
                <a:gd name="connsiteY22" fmla="*/ 1976284 h 6548284"/>
                <a:gd name="connsiteX23" fmla="*/ 5973097 w 6223819"/>
                <a:gd name="connsiteY23" fmla="*/ 2050026 h 6548284"/>
                <a:gd name="connsiteX24" fmla="*/ 5914103 w 6223819"/>
                <a:gd name="connsiteY24" fmla="*/ 2138517 h 6548284"/>
                <a:gd name="connsiteX25" fmla="*/ 5899355 w 6223819"/>
                <a:gd name="connsiteY25" fmla="*/ 2212259 h 6548284"/>
                <a:gd name="connsiteX26" fmla="*/ 6017342 w 6223819"/>
                <a:gd name="connsiteY26" fmla="*/ 2418736 h 6548284"/>
                <a:gd name="connsiteX27" fmla="*/ 6120580 w 6223819"/>
                <a:gd name="connsiteY27" fmla="*/ 2492478 h 6548284"/>
                <a:gd name="connsiteX28" fmla="*/ 6120580 w 6223819"/>
                <a:gd name="connsiteY28" fmla="*/ 2492478 h 6548284"/>
                <a:gd name="connsiteX29" fmla="*/ 6223819 w 6223819"/>
                <a:gd name="connsiteY29" fmla="*/ 2521975 h 6548284"/>
                <a:gd name="connsiteX30" fmla="*/ 6223819 w 6223819"/>
                <a:gd name="connsiteY30" fmla="*/ 2625213 h 6548284"/>
                <a:gd name="connsiteX31" fmla="*/ 6046838 w 6223819"/>
                <a:gd name="connsiteY31" fmla="*/ 2728452 h 6548284"/>
                <a:gd name="connsiteX32" fmla="*/ 5958348 w 6223819"/>
                <a:gd name="connsiteY32" fmla="*/ 2802194 h 6548284"/>
                <a:gd name="connsiteX33" fmla="*/ 5796116 w 6223819"/>
                <a:gd name="connsiteY33" fmla="*/ 2846439 h 6548284"/>
                <a:gd name="connsiteX34" fmla="*/ 5766619 w 6223819"/>
                <a:gd name="connsiteY34" fmla="*/ 2993923 h 6548284"/>
                <a:gd name="connsiteX35" fmla="*/ 5796116 w 6223819"/>
                <a:gd name="connsiteY35" fmla="*/ 3170904 h 6548284"/>
                <a:gd name="connsiteX36" fmla="*/ 5722374 w 6223819"/>
                <a:gd name="connsiteY36" fmla="*/ 3274142 h 6548284"/>
                <a:gd name="connsiteX37" fmla="*/ 5471651 w 6223819"/>
                <a:gd name="connsiteY37" fmla="*/ 3392130 h 6548284"/>
                <a:gd name="connsiteX38" fmla="*/ 5338916 w 6223819"/>
                <a:gd name="connsiteY38" fmla="*/ 3392130 h 6548284"/>
                <a:gd name="connsiteX39" fmla="*/ 5206180 w 6223819"/>
                <a:gd name="connsiteY39" fmla="*/ 3451123 h 6548284"/>
                <a:gd name="connsiteX40" fmla="*/ 5029200 w 6223819"/>
                <a:gd name="connsiteY40" fmla="*/ 3687097 h 6548284"/>
                <a:gd name="connsiteX41" fmla="*/ 4807974 w 6223819"/>
                <a:gd name="connsiteY41" fmla="*/ 3937820 h 6548284"/>
                <a:gd name="connsiteX42" fmla="*/ 4616245 w 6223819"/>
                <a:gd name="connsiteY42" fmla="*/ 4026310 h 6548284"/>
                <a:gd name="connsiteX43" fmla="*/ 4468761 w 6223819"/>
                <a:gd name="connsiteY43" fmla="*/ 4114800 h 6548284"/>
                <a:gd name="connsiteX44" fmla="*/ 4498258 w 6223819"/>
                <a:gd name="connsiteY44" fmla="*/ 4262284 h 6548284"/>
                <a:gd name="connsiteX45" fmla="*/ 4483509 w 6223819"/>
                <a:gd name="connsiteY45" fmla="*/ 4365523 h 6548284"/>
                <a:gd name="connsiteX46" fmla="*/ 4395019 w 6223819"/>
                <a:gd name="connsiteY46" fmla="*/ 4409768 h 6548284"/>
                <a:gd name="connsiteX47" fmla="*/ 4291780 w 6223819"/>
                <a:gd name="connsiteY47" fmla="*/ 4454013 h 6548284"/>
                <a:gd name="connsiteX48" fmla="*/ 4277032 w 6223819"/>
                <a:gd name="connsiteY48" fmla="*/ 4542504 h 6548284"/>
                <a:gd name="connsiteX49" fmla="*/ 4262284 w 6223819"/>
                <a:gd name="connsiteY49" fmla="*/ 4704736 h 6548284"/>
                <a:gd name="connsiteX50" fmla="*/ 4336026 w 6223819"/>
                <a:gd name="connsiteY50" fmla="*/ 4778478 h 6548284"/>
                <a:gd name="connsiteX51" fmla="*/ 4454013 w 6223819"/>
                <a:gd name="connsiteY51" fmla="*/ 4778478 h 6548284"/>
                <a:gd name="connsiteX52" fmla="*/ 4513006 w 6223819"/>
                <a:gd name="connsiteY52" fmla="*/ 4837471 h 6548284"/>
                <a:gd name="connsiteX53" fmla="*/ 4675238 w 6223819"/>
                <a:gd name="connsiteY53" fmla="*/ 5029200 h 6548284"/>
                <a:gd name="connsiteX54" fmla="*/ 4748980 w 6223819"/>
                <a:gd name="connsiteY54" fmla="*/ 5132439 h 6548284"/>
                <a:gd name="connsiteX55" fmla="*/ 4689987 w 6223819"/>
                <a:gd name="connsiteY55" fmla="*/ 5220930 h 6548284"/>
                <a:gd name="connsiteX56" fmla="*/ 4601497 w 6223819"/>
                <a:gd name="connsiteY56" fmla="*/ 5309420 h 6548284"/>
                <a:gd name="connsiteX57" fmla="*/ 4586748 w 6223819"/>
                <a:gd name="connsiteY57" fmla="*/ 5397910 h 6548284"/>
                <a:gd name="connsiteX58" fmla="*/ 4616245 w 6223819"/>
                <a:gd name="connsiteY58" fmla="*/ 5486400 h 6548284"/>
                <a:gd name="connsiteX59" fmla="*/ 4557251 w 6223819"/>
                <a:gd name="connsiteY59" fmla="*/ 5678130 h 6548284"/>
                <a:gd name="connsiteX60" fmla="*/ 4483509 w 6223819"/>
                <a:gd name="connsiteY60" fmla="*/ 5766620 h 6548284"/>
                <a:gd name="connsiteX61" fmla="*/ 4439264 w 6223819"/>
                <a:gd name="connsiteY61" fmla="*/ 5884607 h 6548284"/>
                <a:gd name="connsiteX62" fmla="*/ 4439264 w 6223819"/>
                <a:gd name="connsiteY62" fmla="*/ 5943600 h 6548284"/>
                <a:gd name="connsiteX63" fmla="*/ 4380271 w 6223819"/>
                <a:gd name="connsiteY63" fmla="*/ 6032091 h 6548284"/>
                <a:gd name="connsiteX64" fmla="*/ 4247535 w 6223819"/>
                <a:gd name="connsiteY64" fmla="*/ 6076336 h 6548284"/>
                <a:gd name="connsiteX65" fmla="*/ 4173793 w 6223819"/>
                <a:gd name="connsiteY65" fmla="*/ 6120581 h 6548284"/>
                <a:gd name="connsiteX66" fmla="*/ 3967316 w 6223819"/>
                <a:gd name="connsiteY66" fmla="*/ 6120581 h 6548284"/>
                <a:gd name="connsiteX67" fmla="*/ 3878826 w 6223819"/>
                <a:gd name="connsiteY67" fmla="*/ 6209071 h 6548284"/>
                <a:gd name="connsiteX68" fmla="*/ 3790335 w 6223819"/>
                <a:gd name="connsiteY68" fmla="*/ 6253317 h 6548284"/>
                <a:gd name="connsiteX69" fmla="*/ 3613355 w 6223819"/>
                <a:gd name="connsiteY69" fmla="*/ 6253317 h 6548284"/>
                <a:gd name="connsiteX70" fmla="*/ 3465871 w 6223819"/>
                <a:gd name="connsiteY70" fmla="*/ 6282813 h 6548284"/>
                <a:gd name="connsiteX71" fmla="*/ 3288890 w 6223819"/>
                <a:gd name="connsiteY71" fmla="*/ 6268065 h 6548284"/>
                <a:gd name="connsiteX72" fmla="*/ 3082413 w 6223819"/>
                <a:gd name="connsiteY72" fmla="*/ 6327059 h 6548284"/>
                <a:gd name="connsiteX73" fmla="*/ 2979174 w 6223819"/>
                <a:gd name="connsiteY73" fmla="*/ 6312310 h 6548284"/>
                <a:gd name="connsiteX74" fmla="*/ 2861187 w 6223819"/>
                <a:gd name="connsiteY74" fmla="*/ 6282813 h 6548284"/>
                <a:gd name="connsiteX75" fmla="*/ 2728451 w 6223819"/>
                <a:gd name="connsiteY75" fmla="*/ 6341807 h 6548284"/>
                <a:gd name="connsiteX76" fmla="*/ 2625213 w 6223819"/>
                <a:gd name="connsiteY76" fmla="*/ 6341807 h 6548284"/>
                <a:gd name="connsiteX77" fmla="*/ 2477729 w 6223819"/>
                <a:gd name="connsiteY77" fmla="*/ 6282813 h 6548284"/>
                <a:gd name="connsiteX78" fmla="*/ 2330245 w 6223819"/>
                <a:gd name="connsiteY78" fmla="*/ 6282813 h 6548284"/>
                <a:gd name="connsiteX79" fmla="*/ 2271251 w 6223819"/>
                <a:gd name="connsiteY79" fmla="*/ 6312310 h 6548284"/>
                <a:gd name="connsiteX80" fmla="*/ 2138516 w 6223819"/>
                <a:gd name="connsiteY80" fmla="*/ 6268065 h 6548284"/>
                <a:gd name="connsiteX81" fmla="*/ 2020529 w 6223819"/>
                <a:gd name="connsiteY81" fmla="*/ 6209071 h 6548284"/>
                <a:gd name="connsiteX82" fmla="*/ 1858297 w 6223819"/>
                <a:gd name="connsiteY82" fmla="*/ 6209071 h 6548284"/>
                <a:gd name="connsiteX83" fmla="*/ 1710813 w 6223819"/>
                <a:gd name="connsiteY83" fmla="*/ 6209071 h 6548284"/>
                <a:gd name="connsiteX84" fmla="*/ 1622322 w 6223819"/>
                <a:gd name="connsiteY84" fmla="*/ 6179575 h 6548284"/>
                <a:gd name="connsiteX85" fmla="*/ 1489587 w 6223819"/>
                <a:gd name="connsiteY85" fmla="*/ 6179575 h 6548284"/>
                <a:gd name="connsiteX86" fmla="*/ 1356851 w 6223819"/>
                <a:gd name="connsiteY86" fmla="*/ 6120581 h 6548284"/>
                <a:gd name="connsiteX87" fmla="*/ 1268361 w 6223819"/>
                <a:gd name="connsiteY87" fmla="*/ 6061588 h 6548284"/>
                <a:gd name="connsiteX88" fmla="*/ 1179871 w 6223819"/>
                <a:gd name="connsiteY88" fmla="*/ 6061588 h 6548284"/>
                <a:gd name="connsiteX89" fmla="*/ 1061884 w 6223819"/>
                <a:gd name="connsiteY89" fmla="*/ 6032091 h 6548284"/>
                <a:gd name="connsiteX90" fmla="*/ 884903 w 6223819"/>
                <a:gd name="connsiteY90" fmla="*/ 6046839 h 6548284"/>
                <a:gd name="connsiteX91" fmla="*/ 884903 w 6223819"/>
                <a:gd name="connsiteY91" fmla="*/ 6164826 h 6548284"/>
                <a:gd name="connsiteX92" fmla="*/ 796413 w 6223819"/>
                <a:gd name="connsiteY92" fmla="*/ 6223820 h 6548284"/>
                <a:gd name="connsiteX93" fmla="*/ 796413 w 6223819"/>
                <a:gd name="connsiteY93" fmla="*/ 6282813 h 6548284"/>
                <a:gd name="connsiteX94" fmla="*/ 929148 w 6223819"/>
                <a:gd name="connsiteY94" fmla="*/ 6445046 h 6548284"/>
                <a:gd name="connsiteX95" fmla="*/ 958645 w 6223819"/>
                <a:gd name="connsiteY95" fmla="*/ 6533536 h 6548284"/>
                <a:gd name="connsiteX96" fmla="*/ 0 w 6223819"/>
                <a:gd name="connsiteY96" fmla="*/ 6548284 h 6548284"/>
                <a:gd name="connsiteX97" fmla="*/ 0 w 6223819"/>
                <a:gd name="connsiteY97" fmla="*/ 0 h 6548284"/>
                <a:gd name="connsiteX98" fmla="*/ 4852219 w 6223819"/>
                <a:gd name="connsiteY98" fmla="*/ 0 h 6548284"/>
                <a:gd name="connsiteX99" fmla="*/ 4866967 w 6223819"/>
                <a:gd name="connsiteY99" fmla="*/ 14749 h 6548284"/>
                <a:gd name="connsiteX100" fmla="*/ 4852219 w 6223819"/>
                <a:gd name="connsiteY100" fmla="*/ 88491 h 654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6223819" h="6548284">
                  <a:moveTo>
                    <a:pt x="4852219" y="88491"/>
                  </a:moveTo>
                  <a:cubicBezTo>
                    <a:pt x="5004100" y="164432"/>
                    <a:pt x="4999703" y="107269"/>
                    <a:pt x="4999703" y="176981"/>
                  </a:cubicBezTo>
                  <a:cubicBezTo>
                    <a:pt x="5151751" y="237801"/>
                    <a:pt x="5147187" y="183027"/>
                    <a:pt x="5147187" y="250723"/>
                  </a:cubicBezTo>
                  <a:cubicBezTo>
                    <a:pt x="5211742" y="299140"/>
                    <a:pt x="5188799" y="277587"/>
                    <a:pt x="5220929" y="309717"/>
                  </a:cubicBezTo>
                  <a:lnTo>
                    <a:pt x="5309419" y="265471"/>
                  </a:lnTo>
                  <a:lnTo>
                    <a:pt x="5338916" y="368710"/>
                  </a:lnTo>
                  <a:lnTo>
                    <a:pt x="5442155" y="501446"/>
                  </a:lnTo>
                  <a:lnTo>
                    <a:pt x="5574890" y="589936"/>
                  </a:lnTo>
                  <a:lnTo>
                    <a:pt x="5633884" y="693175"/>
                  </a:lnTo>
                  <a:lnTo>
                    <a:pt x="5678129" y="766917"/>
                  </a:lnTo>
                  <a:lnTo>
                    <a:pt x="5678129" y="870155"/>
                  </a:lnTo>
                  <a:cubicBezTo>
                    <a:pt x="5800719" y="916126"/>
                    <a:pt x="5754113" y="914400"/>
                    <a:pt x="5810864" y="914400"/>
                  </a:cubicBezTo>
                  <a:cubicBezTo>
                    <a:pt x="5871855" y="1051628"/>
                    <a:pt x="5869858" y="998718"/>
                    <a:pt x="5869858" y="1061884"/>
                  </a:cubicBezTo>
                  <a:lnTo>
                    <a:pt x="5722374" y="1179871"/>
                  </a:lnTo>
                  <a:lnTo>
                    <a:pt x="5751871" y="1268362"/>
                  </a:lnTo>
                  <a:cubicBezTo>
                    <a:pt x="5844138" y="1345251"/>
                    <a:pt x="5801965" y="1342104"/>
                    <a:pt x="5855109" y="1342104"/>
                  </a:cubicBezTo>
                  <a:lnTo>
                    <a:pt x="6002593" y="1386349"/>
                  </a:lnTo>
                  <a:lnTo>
                    <a:pt x="6061587" y="1489588"/>
                  </a:lnTo>
                  <a:lnTo>
                    <a:pt x="6032090" y="1578078"/>
                  </a:lnTo>
                  <a:lnTo>
                    <a:pt x="5987845" y="1607575"/>
                  </a:lnTo>
                  <a:lnTo>
                    <a:pt x="6091084" y="1725562"/>
                  </a:lnTo>
                  <a:lnTo>
                    <a:pt x="6135329" y="1843549"/>
                  </a:lnTo>
                  <a:cubicBezTo>
                    <a:pt x="6043888" y="1965469"/>
                    <a:pt x="6046838" y="1912375"/>
                    <a:pt x="6046838" y="1976284"/>
                  </a:cubicBezTo>
                  <a:cubicBezTo>
                    <a:pt x="5969258" y="2038349"/>
                    <a:pt x="5973097" y="2003800"/>
                    <a:pt x="5973097" y="2050026"/>
                  </a:cubicBezTo>
                  <a:lnTo>
                    <a:pt x="5914103" y="2138517"/>
                  </a:lnTo>
                  <a:lnTo>
                    <a:pt x="5899355" y="2212259"/>
                  </a:lnTo>
                  <a:lnTo>
                    <a:pt x="6017342" y="2418736"/>
                  </a:lnTo>
                  <a:lnTo>
                    <a:pt x="6120580" y="2492478"/>
                  </a:lnTo>
                  <a:lnTo>
                    <a:pt x="6120580" y="2492478"/>
                  </a:lnTo>
                  <a:lnTo>
                    <a:pt x="6223819" y="2521975"/>
                  </a:lnTo>
                  <a:lnTo>
                    <a:pt x="6223819" y="2625213"/>
                  </a:lnTo>
                  <a:cubicBezTo>
                    <a:pt x="6042441" y="2715903"/>
                    <a:pt x="6046838" y="2647747"/>
                    <a:pt x="6046838" y="2728452"/>
                  </a:cubicBezTo>
                  <a:lnTo>
                    <a:pt x="5958348" y="2802194"/>
                  </a:lnTo>
                  <a:lnTo>
                    <a:pt x="5796116" y="2846439"/>
                  </a:lnTo>
                  <a:cubicBezTo>
                    <a:pt x="5750458" y="2998632"/>
                    <a:pt x="5700545" y="2993923"/>
                    <a:pt x="5766619" y="2993923"/>
                  </a:cubicBezTo>
                  <a:lnTo>
                    <a:pt x="5796116" y="3170904"/>
                  </a:lnTo>
                  <a:cubicBezTo>
                    <a:pt x="5719227" y="3263171"/>
                    <a:pt x="5722374" y="3220998"/>
                    <a:pt x="5722374" y="3274142"/>
                  </a:cubicBezTo>
                  <a:lnTo>
                    <a:pt x="5471651" y="3392130"/>
                  </a:lnTo>
                  <a:lnTo>
                    <a:pt x="5338916" y="3392130"/>
                  </a:lnTo>
                  <a:lnTo>
                    <a:pt x="5206180" y="3451123"/>
                  </a:lnTo>
                  <a:lnTo>
                    <a:pt x="5029200" y="3687097"/>
                  </a:lnTo>
                  <a:lnTo>
                    <a:pt x="4807974" y="3937820"/>
                  </a:lnTo>
                  <a:lnTo>
                    <a:pt x="4616245" y="4026310"/>
                  </a:lnTo>
                  <a:lnTo>
                    <a:pt x="4468761" y="4114800"/>
                  </a:lnTo>
                  <a:lnTo>
                    <a:pt x="4498258" y="4262284"/>
                  </a:lnTo>
                  <a:lnTo>
                    <a:pt x="4483509" y="4365523"/>
                  </a:lnTo>
                  <a:lnTo>
                    <a:pt x="4395019" y="4409768"/>
                  </a:lnTo>
                  <a:lnTo>
                    <a:pt x="4291780" y="4454013"/>
                  </a:lnTo>
                  <a:cubicBezTo>
                    <a:pt x="4276068" y="4532576"/>
                    <a:pt x="4277032" y="4502688"/>
                    <a:pt x="4277032" y="4542504"/>
                  </a:cubicBezTo>
                  <a:lnTo>
                    <a:pt x="4262284" y="4704736"/>
                  </a:lnTo>
                  <a:cubicBezTo>
                    <a:pt x="4324348" y="4782317"/>
                    <a:pt x="4289799" y="4778478"/>
                    <a:pt x="4336026" y="4778478"/>
                  </a:cubicBezTo>
                  <a:lnTo>
                    <a:pt x="4454013" y="4778478"/>
                  </a:lnTo>
                  <a:lnTo>
                    <a:pt x="4513006" y="4837471"/>
                  </a:lnTo>
                  <a:cubicBezTo>
                    <a:pt x="4663487" y="5033097"/>
                    <a:pt x="4579859" y="5029200"/>
                    <a:pt x="4675238" y="5029200"/>
                  </a:cubicBezTo>
                  <a:lnTo>
                    <a:pt x="4748980" y="5132439"/>
                  </a:lnTo>
                  <a:cubicBezTo>
                    <a:pt x="4686916" y="5210020"/>
                    <a:pt x="4689987" y="5174703"/>
                    <a:pt x="4689987" y="5220930"/>
                  </a:cubicBezTo>
                  <a:lnTo>
                    <a:pt x="4601497" y="5309420"/>
                  </a:lnTo>
                  <a:lnTo>
                    <a:pt x="4586748" y="5397910"/>
                  </a:lnTo>
                  <a:cubicBezTo>
                    <a:pt x="4618071" y="5476216"/>
                    <a:pt x="4616245" y="5445178"/>
                    <a:pt x="4616245" y="5486400"/>
                  </a:cubicBezTo>
                  <a:cubicBezTo>
                    <a:pt x="4555696" y="5668045"/>
                    <a:pt x="4557251" y="5601196"/>
                    <a:pt x="4557251" y="5678130"/>
                  </a:cubicBezTo>
                  <a:cubicBezTo>
                    <a:pt x="4480033" y="5755347"/>
                    <a:pt x="4483509" y="5717109"/>
                    <a:pt x="4483509" y="5766620"/>
                  </a:cubicBezTo>
                  <a:cubicBezTo>
                    <a:pt x="4418418" y="5864257"/>
                    <a:pt x="4408662" y="5823402"/>
                    <a:pt x="4439264" y="5884607"/>
                  </a:cubicBezTo>
                  <a:lnTo>
                    <a:pt x="4439264" y="5943600"/>
                  </a:lnTo>
                  <a:cubicBezTo>
                    <a:pt x="4392821" y="6036488"/>
                    <a:pt x="4427998" y="6032091"/>
                    <a:pt x="4380271" y="6032091"/>
                  </a:cubicBezTo>
                  <a:lnTo>
                    <a:pt x="4247535" y="6076336"/>
                  </a:lnTo>
                  <a:lnTo>
                    <a:pt x="4173793" y="6120581"/>
                  </a:lnTo>
                  <a:lnTo>
                    <a:pt x="3967316" y="6120581"/>
                  </a:lnTo>
                  <a:lnTo>
                    <a:pt x="3878826" y="6209071"/>
                  </a:lnTo>
                  <a:cubicBezTo>
                    <a:pt x="3811966" y="6259216"/>
                    <a:pt x="3844413" y="6253317"/>
                    <a:pt x="3790335" y="6253317"/>
                  </a:cubicBezTo>
                  <a:lnTo>
                    <a:pt x="3613355" y="6253317"/>
                  </a:lnTo>
                  <a:lnTo>
                    <a:pt x="3465871" y="6282813"/>
                  </a:lnTo>
                  <a:lnTo>
                    <a:pt x="3288890" y="6268065"/>
                  </a:lnTo>
                  <a:lnTo>
                    <a:pt x="3082413" y="6327059"/>
                  </a:lnTo>
                  <a:cubicBezTo>
                    <a:pt x="2989073" y="6311502"/>
                    <a:pt x="3023826" y="6312310"/>
                    <a:pt x="2979174" y="6312310"/>
                  </a:cubicBezTo>
                  <a:lnTo>
                    <a:pt x="2861187" y="6282813"/>
                  </a:lnTo>
                  <a:lnTo>
                    <a:pt x="2728451" y="6341807"/>
                  </a:lnTo>
                  <a:lnTo>
                    <a:pt x="2625213" y="6341807"/>
                  </a:lnTo>
                  <a:lnTo>
                    <a:pt x="2477729" y="6282813"/>
                  </a:lnTo>
                  <a:lnTo>
                    <a:pt x="2330245" y="6282813"/>
                  </a:lnTo>
                  <a:lnTo>
                    <a:pt x="2271251" y="6312310"/>
                  </a:lnTo>
                  <a:lnTo>
                    <a:pt x="2138516" y="6268065"/>
                  </a:lnTo>
                  <a:cubicBezTo>
                    <a:pt x="2016360" y="6191718"/>
                    <a:pt x="2020529" y="6147944"/>
                    <a:pt x="2020529" y="6209071"/>
                  </a:cubicBezTo>
                  <a:lnTo>
                    <a:pt x="1858297" y="6209071"/>
                  </a:lnTo>
                  <a:lnTo>
                    <a:pt x="1710813" y="6209071"/>
                  </a:lnTo>
                  <a:lnTo>
                    <a:pt x="1622322" y="6179575"/>
                  </a:lnTo>
                  <a:lnTo>
                    <a:pt x="1489587" y="6179575"/>
                  </a:lnTo>
                  <a:lnTo>
                    <a:pt x="1356851" y="6120581"/>
                  </a:lnTo>
                  <a:lnTo>
                    <a:pt x="1268361" y="6061588"/>
                  </a:lnTo>
                  <a:lnTo>
                    <a:pt x="1179871" y="6061588"/>
                  </a:lnTo>
                  <a:lnTo>
                    <a:pt x="1061884" y="6032091"/>
                  </a:lnTo>
                  <a:lnTo>
                    <a:pt x="884903" y="6046839"/>
                  </a:lnTo>
                  <a:lnTo>
                    <a:pt x="884903" y="6164826"/>
                  </a:lnTo>
                  <a:cubicBezTo>
                    <a:pt x="792016" y="6211270"/>
                    <a:pt x="796413" y="6176093"/>
                    <a:pt x="796413" y="6223820"/>
                  </a:cubicBezTo>
                  <a:lnTo>
                    <a:pt x="796413" y="6282813"/>
                  </a:lnTo>
                  <a:cubicBezTo>
                    <a:pt x="936100" y="6422502"/>
                    <a:pt x="929148" y="6352977"/>
                    <a:pt x="929148" y="6445046"/>
                  </a:cubicBezTo>
                  <a:lnTo>
                    <a:pt x="958645" y="6533536"/>
                  </a:lnTo>
                  <a:lnTo>
                    <a:pt x="0" y="6548284"/>
                  </a:lnTo>
                  <a:lnTo>
                    <a:pt x="0" y="0"/>
                  </a:lnTo>
                  <a:lnTo>
                    <a:pt x="4852219" y="0"/>
                  </a:lnTo>
                  <a:lnTo>
                    <a:pt x="4866967" y="14749"/>
                  </a:lnTo>
                  <a:lnTo>
                    <a:pt x="4852219" y="88491"/>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5" name="Freeform 4"/>
            <p:cNvSpPr/>
            <p:nvPr userDrawn="1"/>
          </p:nvSpPr>
          <p:spPr>
            <a:xfrm>
              <a:off x="4143376" y="1820863"/>
              <a:ext cx="3084512" cy="2846387"/>
            </a:xfrm>
            <a:custGeom>
              <a:avLst/>
              <a:gdLst>
                <a:gd name="connsiteX0" fmla="*/ 1343770 w 3085106"/>
                <a:gd name="connsiteY0" fmla="*/ 2846567 h 2846567"/>
                <a:gd name="connsiteX1" fmla="*/ 1288111 w 3085106"/>
                <a:gd name="connsiteY1" fmla="*/ 2814761 h 2846567"/>
                <a:gd name="connsiteX2" fmla="*/ 1224500 w 3085106"/>
                <a:gd name="connsiteY2" fmla="*/ 2790908 h 2846567"/>
                <a:gd name="connsiteX3" fmla="*/ 1129085 w 3085106"/>
                <a:gd name="connsiteY3" fmla="*/ 2759102 h 2846567"/>
                <a:gd name="connsiteX4" fmla="*/ 1081377 w 3085106"/>
                <a:gd name="connsiteY4" fmla="*/ 2767054 h 2846567"/>
                <a:gd name="connsiteX5" fmla="*/ 1001864 w 3085106"/>
                <a:gd name="connsiteY5" fmla="*/ 2782956 h 2846567"/>
                <a:gd name="connsiteX6" fmla="*/ 882594 w 3085106"/>
                <a:gd name="connsiteY6" fmla="*/ 2751151 h 2846567"/>
                <a:gd name="connsiteX7" fmla="*/ 763325 w 3085106"/>
                <a:gd name="connsiteY7" fmla="*/ 2798859 h 2846567"/>
                <a:gd name="connsiteX8" fmla="*/ 667909 w 3085106"/>
                <a:gd name="connsiteY8" fmla="*/ 2830664 h 2846567"/>
                <a:gd name="connsiteX9" fmla="*/ 485029 w 3085106"/>
                <a:gd name="connsiteY9" fmla="*/ 2830664 h 2846567"/>
                <a:gd name="connsiteX10" fmla="*/ 405516 w 3085106"/>
                <a:gd name="connsiteY10" fmla="*/ 2790908 h 2846567"/>
                <a:gd name="connsiteX11" fmla="*/ 357808 w 3085106"/>
                <a:gd name="connsiteY11" fmla="*/ 2719346 h 2846567"/>
                <a:gd name="connsiteX12" fmla="*/ 318052 w 3085106"/>
                <a:gd name="connsiteY12" fmla="*/ 2679589 h 2846567"/>
                <a:gd name="connsiteX13" fmla="*/ 254441 w 3085106"/>
                <a:gd name="connsiteY13" fmla="*/ 2679589 h 2846567"/>
                <a:gd name="connsiteX14" fmla="*/ 214685 w 3085106"/>
                <a:gd name="connsiteY14" fmla="*/ 2639833 h 2846567"/>
                <a:gd name="connsiteX15" fmla="*/ 182880 w 3085106"/>
                <a:gd name="connsiteY15" fmla="*/ 2600076 h 2846567"/>
                <a:gd name="connsiteX16" fmla="*/ 182880 w 3085106"/>
                <a:gd name="connsiteY16" fmla="*/ 2520563 h 2846567"/>
                <a:gd name="connsiteX17" fmla="*/ 190831 w 3085106"/>
                <a:gd name="connsiteY17" fmla="*/ 2441050 h 2846567"/>
                <a:gd name="connsiteX18" fmla="*/ 206733 w 3085106"/>
                <a:gd name="connsiteY18" fmla="*/ 2385391 h 2846567"/>
                <a:gd name="connsiteX19" fmla="*/ 214685 w 3085106"/>
                <a:gd name="connsiteY19" fmla="*/ 2289975 h 2846567"/>
                <a:gd name="connsiteX20" fmla="*/ 206733 w 3085106"/>
                <a:gd name="connsiteY20" fmla="*/ 2194560 h 2846567"/>
                <a:gd name="connsiteX21" fmla="*/ 166977 w 3085106"/>
                <a:gd name="connsiteY21" fmla="*/ 2083241 h 2846567"/>
                <a:gd name="connsiteX22" fmla="*/ 151074 w 3085106"/>
                <a:gd name="connsiteY22" fmla="*/ 2051436 h 2846567"/>
                <a:gd name="connsiteX23" fmla="*/ 95415 w 3085106"/>
                <a:gd name="connsiteY23" fmla="*/ 2035534 h 2846567"/>
                <a:gd name="connsiteX24" fmla="*/ 71561 w 3085106"/>
                <a:gd name="connsiteY24" fmla="*/ 1987826 h 2846567"/>
                <a:gd name="connsiteX25" fmla="*/ 63610 w 3085106"/>
                <a:gd name="connsiteY25" fmla="*/ 1876508 h 2846567"/>
                <a:gd name="connsiteX26" fmla="*/ 87464 w 3085106"/>
                <a:gd name="connsiteY26" fmla="*/ 1781092 h 2846567"/>
                <a:gd name="connsiteX27" fmla="*/ 47707 w 3085106"/>
                <a:gd name="connsiteY27" fmla="*/ 1717481 h 2846567"/>
                <a:gd name="connsiteX28" fmla="*/ 0 w 3085106"/>
                <a:gd name="connsiteY28" fmla="*/ 1661822 h 2846567"/>
                <a:gd name="connsiteX29" fmla="*/ 0 w 3085106"/>
                <a:gd name="connsiteY29" fmla="*/ 1614114 h 2846567"/>
                <a:gd name="connsiteX30" fmla="*/ 31805 w 3085106"/>
                <a:gd name="connsiteY30" fmla="*/ 1574358 h 2846567"/>
                <a:gd name="connsiteX31" fmla="*/ 31805 w 3085106"/>
                <a:gd name="connsiteY31" fmla="*/ 1526650 h 2846567"/>
                <a:gd name="connsiteX32" fmla="*/ 31805 w 3085106"/>
                <a:gd name="connsiteY32" fmla="*/ 1367624 h 2846567"/>
                <a:gd name="connsiteX33" fmla="*/ 79513 w 3085106"/>
                <a:gd name="connsiteY33" fmla="*/ 1296062 h 2846567"/>
                <a:gd name="connsiteX34" fmla="*/ 159026 w 3085106"/>
                <a:gd name="connsiteY34" fmla="*/ 1264257 h 2846567"/>
                <a:gd name="connsiteX35" fmla="*/ 341906 w 3085106"/>
                <a:gd name="connsiteY35" fmla="*/ 1264257 h 2846567"/>
                <a:gd name="connsiteX36" fmla="*/ 445273 w 3085106"/>
                <a:gd name="connsiteY36" fmla="*/ 1280160 h 2846567"/>
                <a:gd name="connsiteX37" fmla="*/ 540688 w 3085106"/>
                <a:gd name="connsiteY37" fmla="*/ 1304014 h 2846567"/>
                <a:gd name="connsiteX38" fmla="*/ 612250 w 3085106"/>
                <a:gd name="connsiteY38" fmla="*/ 1288111 h 2846567"/>
                <a:gd name="connsiteX39" fmla="*/ 691763 w 3085106"/>
                <a:gd name="connsiteY39" fmla="*/ 1256306 h 2846567"/>
                <a:gd name="connsiteX40" fmla="*/ 771276 w 3085106"/>
                <a:gd name="connsiteY40" fmla="*/ 1256306 h 2846567"/>
                <a:gd name="connsiteX41" fmla="*/ 874643 w 3085106"/>
                <a:gd name="connsiteY41" fmla="*/ 1256306 h 2846567"/>
                <a:gd name="connsiteX42" fmla="*/ 985961 w 3085106"/>
                <a:gd name="connsiteY42" fmla="*/ 1264257 h 2846567"/>
                <a:gd name="connsiteX43" fmla="*/ 1081377 w 3085106"/>
                <a:gd name="connsiteY43" fmla="*/ 1224501 h 2846567"/>
                <a:gd name="connsiteX44" fmla="*/ 1144987 w 3085106"/>
                <a:gd name="connsiteY44" fmla="*/ 1216549 h 2846567"/>
                <a:gd name="connsiteX45" fmla="*/ 1208598 w 3085106"/>
                <a:gd name="connsiteY45" fmla="*/ 1216549 h 2846567"/>
                <a:gd name="connsiteX46" fmla="*/ 1304013 w 3085106"/>
                <a:gd name="connsiteY46" fmla="*/ 1216549 h 2846567"/>
                <a:gd name="connsiteX47" fmla="*/ 1343770 w 3085106"/>
                <a:gd name="connsiteY47" fmla="*/ 1216549 h 2846567"/>
                <a:gd name="connsiteX48" fmla="*/ 1367624 w 3085106"/>
                <a:gd name="connsiteY48" fmla="*/ 1160890 h 2846567"/>
                <a:gd name="connsiteX49" fmla="*/ 1415332 w 3085106"/>
                <a:gd name="connsiteY49" fmla="*/ 1113182 h 2846567"/>
                <a:gd name="connsiteX50" fmla="*/ 1447137 w 3085106"/>
                <a:gd name="connsiteY50" fmla="*/ 1137036 h 2846567"/>
                <a:gd name="connsiteX51" fmla="*/ 1486893 w 3085106"/>
                <a:gd name="connsiteY51" fmla="*/ 1152939 h 2846567"/>
                <a:gd name="connsiteX52" fmla="*/ 1550504 w 3085106"/>
                <a:gd name="connsiteY52" fmla="*/ 1200647 h 2846567"/>
                <a:gd name="connsiteX53" fmla="*/ 1550504 w 3085106"/>
                <a:gd name="connsiteY53" fmla="*/ 1200647 h 2846567"/>
                <a:gd name="connsiteX54" fmla="*/ 1598212 w 3085106"/>
                <a:gd name="connsiteY54" fmla="*/ 1160890 h 2846567"/>
                <a:gd name="connsiteX55" fmla="*/ 1630017 w 3085106"/>
                <a:gd name="connsiteY55" fmla="*/ 1121134 h 2846567"/>
                <a:gd name="connsiteX56" fmla="*/ 1630017 w 3085106"/>
                <a:gd name="connsiteY56" fmla="*/ 1121134 h 2846567"/>
                <a:gd name="connsiteX57" fmla="*/ 1661822 w 3085106"/>
                <a:gd name="connsiteY57" fmla="*/ 1033669 h 2846567"/>
                <a:gd name="connsiteX58" fmla="*/ 1653871 w 3085106"/>
                <a:gd name="connsiteY58" fmla="*/ 938254 h 2846567"/>
                <a:gd name="connsiteX59" fmla="*/ 1653871 w 3085106"/>
                <a:gd name="connsiteY59" fmla="*/ 938254 h 2846567"/>
                <a:gd name="connsiteX60" fmla="*/ 1709530 w 3085106"/>
                <a:gd name="connsiteY60" fmla="*/ 898497 h 2846567"/>
                <a:gd name="connsiteX61" fmla="*/ 1781092 w 3085106"/>
                <a:gd name="connsiteY61" fmla="*/ 850789 h 2846567"/>
                <a:gd name="connsiteX62" fmla="*/ 1789043 w 3085106"/>
                <a:gd name="connsiteY62" fmla="*/ 818984 h 2846567"/>
                <a:gd name="connsiteX63" fmla="*/ 1757238 w 3085106"/>
                <a:gd name="connsiteY63" fmla="*/ 747422 h 2846567"/>
                <a:gd name="connsiteX64" fmla="*/ 1804946 w 3085106"/>
                <a:gd name="connsiteY64" fmla="*/ 659958 h 2846567"/>
                <a:gd name="connsiteX65" fmla="*/ 1860605 w 3085106"/>
                <a:gd name="connsiteY65" fmla="*/ 604299 h 2846567"/>
                <a:gd name="connsiteX66" fmla="*/ 1971923 w 3085106"/>
                <a:gd name="connsiteY66" fmla="*/ 516834 h 2846567"/>
                <a:gd name="connsiteX67" fmla="*/ 2035533 w 3085106"/>
                <a:gd name="connsiteY67" fmla="*/ 500932 h 2846567"/>
                <a:gd name="connsiteX68" fmla="*/ 2130949 w 3085106"/>
                <a:gd name="connsiteY68" fmla="*/ 469127 h 2846567"/>
                <a:gd name="connsiteX69" fmla="*/ 2258170 w 3085106"/>
                <a:gd name="connsiteY69" fmla="*/ 421419 h 2846567"/>
                <a:gd name="connsiteX70" fmla="*/ 2329732 w 3085106"/>
                <a:gd name="connsiteY70" fmla="*/ 373711 h 2846567"/>
                <a:gd name="connsiteX71" fmla="*/ 2361537 w 3085106"/>
                <a:gd name="connsiteY71" fmla="*/ 373711 h 2846567"/>
                <a:gd name="connsiteX72" fmla="*/ 2409245 w 3085106"/>
                <a:gd name="connsiteY72" fmla="*/ 389614 h 2846567"/>
                <a:gd name="connsiteX73" fmla="*/ 2472855 w 3085106"/>
                <a:gd name="connsiteY73" fmla="*/ 437321 h 2846567"/>
                <a:gd name="connsiteX74" fmla="*/ 2544417 w 3085106"/>
                <a:gd name="connsiteY74" fmla="*/ 469127 h 2846567"/>
                <a:gd name="connsiteX75" fmla="*/ 2592125 w 3085106"/>
                <a:gd name="connsiteY75" fmla="*/ 437321 h 2846567"/>
                <a:gd name="connsiteX76" fmla="*/ 2608027 w 3085106"/>
                <a:gd name="connsiteY76" fmla="*/ 413468 h 2846567"/>
                <a:gd name="connsiteX77" fmla="*/ 2608027 w 3085106"/>
                <a:gd name="connsiteY77" fmla="*/ 365760 h 2846567"/>
                <a:gd name="connsiteX78" fmla="*/ 2576222 w 3085106"/>
                <a:gd name="connsiteY78" fmla="*/ 318052 h 2846567"/>
                <a:gd name="connsiteX79" fmla="*/ 2600076 w 3085106"/>
                <a:gd name="connsiteY79" fmla="*/ 278295 h 2846567"/>
                <a:gd name="connsiteX80" fmla="*/ 2647784 w 3085106"/>
                <a:gd name="connsiteY80" fmla="*/ 246490 h 2846567"/>
                <a:gd name="connsiteX81" fmla="*/ 2767053 w 3085106"/>
                <a:gd name="connsiteY81" fmla="*/ 206734 h 2846567"/>
                <a:gd name="connsiteX82" fmla="*/ 2814761 w 3085106"/>
                <a:gd name="connsiteY82" fmla="*/ 198782 h 2846567"/>
                <a:gd name="connsiteX83" fmla="*/ 2878372 w 3085106"/>
                <a:gd name="connsiteY83" fmla="*/ 135172 h 2846567"/>
                <a:gd name="connsiteX84" fmla="*/ 2941982 w 3085106"/>
                <a:gd name="connsiteY84" fmla="*/ 79513 h 2846567"/>
                <a:gd name="connsiteX85" fmla="*/ 3045349 w 3085106"/>
                <a:gd name="connsiteY85" fmla="*/ 39756 h 2846567"/>
                <a:gd name="connsiteX86" fmla="*/ 3085106 w 3085106"/>
                <a:gd name="connsiteY86" fmla="*/ 0 h 2846567"/>
                <a:gd name="connsiteX87" fmla="*/ 3085106 w 3085106"/>
                <a:gd name="connsiteY87" fmla="*/ 0 h 284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085106" h="2846567">
                  <a:moveTo>
                    <a:pt x="1343770" y="2846567"/>
                  </a:moveTo>
                  <a:lnTo>
                    <a:pt x="1288111" y="2814761"/>
                  </a:lnTo>
                  <a:lnTo>
                    <a:pt x="1224500" y="2790908"/>
                  </a:lnTo>
                  <a:lnTo>
                    <a:pt x="1129085" y="2759102"/>
                  </a:lnTo>
                  <a:lnTo>
                    <a:pt x="1081377" y="2767054"/>
                  </a:lnTo>
                  <a:cubicBezTo>
                    <a:pt x="999227" y="2775269"/>
                    <a:pt x="1001864" y="2748368"/>
                    <a:pt x="1001864" y="2782956"/>
                  </a:cubicBezTo>
                  <a:lnTo>
                    <a:pt x="882594" y="2751151"/>
                  </a:lnTo>
                  <a:lnTo>
                    <a:pt x="763325" y="2798859"/>
                  </a:lnTo>
                  <a:cubicBezTo>
                    <a:pt x="678135" y="2824416"/>
                    <a:pt x="708562" y="2810339"/>
                    <a:pt x="667909" y="2830664"/>
                  </a:cubicBezTo>
                  <a:lnTo>
                    <a:pt x="485029" y="2830664"/>
                  </a:lnTo>
                  <a:lnTo>
                    <a:pt x="405516" y="2790908"/>
                  </a:lnTo>
                  <a:lnTo>
                    <a:pt x="357808" y="2719346"/>
                  </a:lnTo>
                  <a:lnTo>
                    <a:pt x="318052" y="2679589"/>
                  </a:lnTo>
                  <a:lnTo>
                    <a:pt x="254441" y="2679589"/>
                  </a:lnTo>
                  <a:lnTo>
                    <a:pt x="214685" y="2639833"/>
                  </a:lnTo>
                  <a:lnTo>
                    <a:pt x="182880" y="2600076"/>
                  </a:lnTo>
                  <a:lnTo>
                    <a:pt x="182880" y="2520563"/>
                  </a:lnTo>
                  <a:lnTo>
                    <a:pt x="190831" y="2441050"/>
                  </a:lnTo>
                  <a:cubicBezTo>
                    <a:pt x="199157" y="2382767"/>
                    <a:pt x="180041" y="2385391"/>
                    <a:pt x="206733" y="2385391"/>
                  </a:cubicBezTo>
                  <a:lnTo>
                    <a:pt x="214685" y="2289975"/>
                  </a:lnTo>
                  <a:lnTo>
                    <a:pt x="206733" y="2194560"/>
                  </a:lnTo>
                  <a:lnTo>
                    <a:pt x="166977" y="2083241"/>
                  </a:lnTo>
                  <a:lnTo>
                    <a:pt x="151074" y="2051436"/>
                  </a:lnTo>
                  <a:lnTo>
                    <a:pt x="95415" y="2035534"/>
                  </a:lnTo>
                  <a:lnTo>
                    <a:pt x="71561" y="1987826"/>
                  </a:lnTo>
                  <a:cubicBezTo>
                    <a:pt x="63407" y="1881816"/>
                    <a:pt x="63610" y="1919016"/>
                    <a:pt x="63610" y="1876508"/>
                  </a:cubicBezTo>
                  <a:lnTo>
                    <a:pt x="87464" y="1781092"/>
                  </a:lnTo>
                  <a:lnTo>
                    <a:pt x="47707" y="1717481"/>
                  </a:lnTo>
                  <a:lnTo>
                    <a:pt x="0" y="1661822"/>
                  </a:lnTo>
                  <a:lnTo>
                    <a:pt x="0" y="1614114"/>
                  </a:lnTo>
                  <a:lnTo>
                    <a:pt x="31805" y="1574358"/>
                  </a:lnTo>
                  <a:lnTo>
                    <a:pt x="31805" y="1526650"/>
                  </a:lnTo>
                  <a:lnTo>
                    <a:pt x="31805" y="1367624"/>
                  </a:lnTo>
                  <a:lnTo>
                    <a:pt x="79513" y="1296062"/>
                  </a:lnTo>
                  <a:lnTo>
                    <a:pt x="159026" y="1264257"/>
                  </a:lnTo>
                  <a:lnTo>
                    <a:pt x="341906" y="1264257"/>
                  </a:lnTo>
                  <a:cubicBezTo>
                    <a:pt x="434585" y="1281108"/>
                    <a:pt x="399737" y="1280160"/>
                    <a:pt x="445273" y="1280160"/>
                  </a:cubicBezTo>
                  <a:lnTo>
                    <a:pt x="540688" y="1304014"/>
                  </a:lnTo>
                  <a:cubicBezTo>
                    <a:pt x="606870" y="1287468"/>
                    <a:pt x="582443" y="1288111"/>
                    <a:pt x="612250" y="1288111"/>
                  </a:cubicBezTo>
                  <a:lnTo>
                    <a:pt x="691763" y="1256306"/>
                  </a:lnTo>
                  <a:lnTo>
                    <a:pt x="771276" y="1256306"/>
                  </a:lnTo>
                  <a:lnTo>
                    <a:pt x="874643" y="1256306"/>
                  </a:lnTo>
                  <a:cubicBezTo>
                    <a:pt x="980653" y="1264460"/>
                    <a:pt x="943453" y="1264257"/>
                    <a:pt x="985961" y="1264257"/>
                  </a:cubicBezTo>
                  <a:lnTo>
                    <a:pt x="1081377" y="1224501"/>
                  </a:lnTo>
                  <a:cubicBezTo>
                    <a:pt x="1139660" y="1216174"/>
                    <a:pt x="1118295" y="1216549"/>
                    <a:pt x="1144987" y="1216549"/>
                  </a:cubicBezTo>
                  <a:lnTo>
                    <a:pt x="1208598" y="1216549"/>
                  </a:lnTo>
                  <a:lnTo>
                    <a:pt x="1304013" y="1216549"/>
                  </a:lnTo>
                  <a:lnTo>
                    <a:pt x="1343770" y="1216549"/>
                  </a:lnTo>
                  <a:cubicBezTo>
                    <a:pt x="1360401" y="1158342"/>
                    <a:pt x="1340378" y="1160890"/>
                    <a:pt x="1367624" y="1160890"/>
                  </a:cubicBezTo>
                  <a:cubicBezTo>
                    <a:pt x="1409077" y="1111146"/>
                    <a:pt x="1386680" y="1113182"/>
                    <a:pt x="1415332" y="1113182"/>
                  </a:cubicBezTo>
                  <a:lnTo>
                    <a:pt x="1447137" y="1137036"/>
                  </a:lnTo>
                  <a:lnTo>
                    <a:pt x="1486893" y="1152939"/>
                  </a:lnTo>
                  <a:cubicBezTo>
                    <a:pt x="1552752" y="1194100"/>
                    <a:pt x="1550504" y="1167691"/>
                    <a:pt x="1550504" y="1200647"/>
                  </a:cubicBezTo>
                  <a:lnTo>
                    <a:pt x="1550504" y="1200647"/>
                  </a:lnTo>
                  <a:lnTo>
                    <a:pt x="1598212" y="1160890"/>
                  </a:lnTo>
                  <a:cubicBezTo>
                    <a:pt x="1623430" y="1118861"/>
                    <a:pt x="1606612" y="1121134"/>
                    <a:pt x="1630017" y="1121134"/>
                  </a:cubicBezTo>
                  <a:lnTo>
                    <a:pt x="1630017" y="1121134"/>
                  </a:lnTo>
                  <a:lnTo>
                    <a:pt x="1661822" y="1033669"/>
                  </a:lnTo>
                  <a:lnTo>
                    <a:pt x="1653871" y="938254"/>
                  </a:lnTo>
                  <a:lnTo>
                    <a:pt x="1653871" y="938254"/>
                  </a:lnTo>
                  <a:lnTo>
                    <a:pt x="1709530" y="898497"/>
                  </a:lnTo>
                  <a:cubicBezTo>
                    <a:pt x="1775261" y="849199"/>
                    <a:pt x="1746636" y="850789"/>
                    <a:pt x="1781092" y="850789"/>
                  </a:cubicBezTo>
                  <a:lnTo>
                    <a:pt x="1789043" y="818984"/>
                  </a:lnTo>
                  <a:lnTo>
                    <a:pt x="1757238" y="747422"/>
                  </a:lnTo>
                  <a:lnTo>
                    <a:pt x="1804946" y="659958"/>
                  </a:lnTo>
                  <a:lnTo>
                    <a:pt x="1860605" y="604299"/>
                  </a:lnTo>
                  <a:cubicBezTo>
                    <a:pt x="1959928" y="513252"/>
                    <a:pt x="1912874" y="516834"/>
                    <a:pt x="1971923" y="516834"/>
                  </a:cubicBezTo>
                  <a:cubicBezTo>
                    <a:pt x="2019062" y="497979"/>
                    <a:pt x="1997407" y="500932"/>
                    <a:pt x="2035533" y="500932"/>
                  </a:cubicBezTo>
                  <a:lnTo>
                    <a:pt x="2130949" y="469127"/>
                  </a:lnTo>
                  <a:lnTo>
                    <a:pt x="2258170" y="421419"/>
                  </a:lnTo>
                  <a:cubicBezTo>
                    <a:pt x="2323901" y="372121"/>
                    <a:pt x="2295276" y="373711"/>
                    <a:pt x="2329732" y="373711"/>
                  </a:cubicBezTo>
                  <a:lnTo>
                    <a:pt x="2361537" y="373711"/>
                  </a:lnTo>
                  <a:lnTo>
                    <a:pt x="2409245" y="389614"/>
                  </a:lnTo>
                  <a:lnTo>
                    <a:pt x="2472855" y="437321"/>
                  </a:lnTo>
                  <a:cubicBezTo>
                    <a:pt x="2533117" y="471757"/>
                    <a:pt x="2507145" y="469127"/>
                    <a:pt x="2544417" y="469127"/>
                  </a:cubicBezTo>
                  <a:cubicBezTo>
                    <a:pt x="2579970" y="433573"/>
                    <a:pt x="2561229" y="437321"/>
                    <a:pt x="2592125" y="437321"/>
                  </a:cubicBezTo>
                  <a:lnTo>
                    <a:pt x="2608027" y="413468"/>
                  </a:lnTo>
                  <a:lnTo>
                    <a:pt x="2608027" y="365760"/>
                  </a:lnTo>
                  <a:lnTo>
                    <a:pt x="2576222" y="318052"/>
                  </a:lnTo>
                  <a:cubicBezTo>
                    <a:pt x="2593109" y="275834"/>
                    <a:pt x="2577852" y="278295"/>
                    <a:pt x="2600076" y="278295"/>
                  </a:cubicBezTo>
                  <a:lnTo>
                    <a:pt x="2647784" y="246490"/>
                  </a:lnTo>
                  <a:cubicBezTo>
                    <a:pt x="2761598" y="205843"/>
                    <a:pt x="2719701" y="206734"/>
                    <a:pt x="2767053" y="206734"/>
                  </a:cubicBezTo>
                  <a:lnTo>
                    <a:pt x="2814761" y="198782"/>
                  </a:lnTo>
                  <a:lnTo>
                    <a:pt x="2878372" y="135172"/>
                  </a:lnTo>
                  <a:lnTo>
                    <a:pt x="2941982" y="79513"/>
                  </a:lnTo>
                  <a:cubicBezTo>
                    <a:pt x="3039844" y="38737"/>
                    <a:pt x="3002942" y="39756"/>
                    <a:pt x="3045349" y="39756"/>
                  </a:cubicBezTo>
                  <a:cubicBezTo>
                    <a:pt x="3081895" y="12346"/>
                    <a:pt x="3071227" y="27755"/>
                    <a:pt x="3085106" y="0"/>
                  </a:cubicBezTo>
                  <a:lnTo>
                    <a:pt x="3085106" y="0"/>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6" name="Freeform 5"/>
            <p:cNvSpPr/>
            <p:nvPr userDrawn="1"/>
          </p:nvSpPr>
          <p:spPr>
            <a:xfrm>
              <a:off x="1192213" y="3887788"/>
              <a:ext cx="3046413" cy="2274887"/>
            </a:xfrm>
            <a:custGeom>
              <a:avLst/>
              <a:gdLst>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 name="connsiteX0" fmla="*/ 3045349 w 3045349"/>
                <a:gd name="connsiteY0" fmla="*/ 0 h 2274073"/>
                <a:gd name="connsiteX1" fmla="*/ 2926080 w 3045349"/>
                <a:gd name="connsiteY1" fmla="*/ 47708 h 2274073"/>
                <a:gd name="connsiteX2" fmla="*/ 2846567 w 3045349"/>
                <a:gd name="connsiteY2" fmla="*/ 47708 h 2274073"/>
                <a:gd name="connsiteX3" fmla="*/ 2751151 w 3045349"/>
                <a:gd name="connsiteY3" fmla="*/ 119269 h 2274073"/>
                <a:gd name="connsiteX4" fmla="*/ 2719346 w 3045349"/>
                <a:gd name="connsiteY4" fmla="*/ 166977 h 2274073"/>
                <a:gd name="connsiteX5" fmla="*/ 2703443 w 3045349"/>
                <a:gd name="connsiteY5" fmla="*/ 222636 h 2274073"/>
                <a:gd name="connsiteX6" fmla="*/ 2663687 w 3045349"/>
                <a:gd name="connsiteY6" fmla="*/ 246490 h 2274073"/>
                <a:gd name="connsiteX7" fmla="*/ 2655735 w 3045349"/>
                <a:gd name="connsiteY7" fmla="*/ 302149 h 2274073"/>
                <a:gd name="connsiteX8" fmla="*/ 2536466 w 3045349"/>
                <a:gd name="connsiteY8" fmla="*/ 381662 h 2274073"/>
                <a:gd name="connsiteX9" fmla="*/ 2472855 w 3045349"/>
                <a:gd name="connsiteY9" fmla="*/ 397565 h 2274073"/>
                <a:gd name="connsiteX10" fmla="*/ 2449001 w 3045349"/>
                <a:gd name="connsiteY10" fmla="*/ 461175 h 2274073"/>
                <a:gd name="connsiteX11" fmla="*/ 2417196 w 3045349"/>
                <a:gd name="connsiteY11" fmla="*/ 500932 h 2274073"/>
                <a:gd name="connsiteX12" fmla="*/ 2393342 w 3045349"/>
                <a:gd name="connsiteY12" fmla="*/ 540689 h 2274073"/>
                <a:gd name="connsiteX13" fmla="*/ 2441050 w 3045349"/>
                <a:gd name="connsiteY13" fmla="*/ 572494 h 2274073"/>
                <a:gd name="connsiteX14" fmla="*/ 2441050 w 3045349"/>
                <a:gd name="connsiteY14" fmla="*/ 572494 h 2274073"/>
                <a:gd name="connsiteX15" fmla="*/ 2464904 w 3045349"/>
                <a:gd name="connsiteY15" fmla="*/ 715617 h 2274073"/>
                <a:gd name="connsiteX16" fmla="*/ 2409245 w 3045349"/>
                <a:gd name="connsiteY16" fmla="*/ 834887 h 2274073"/>
                <a:gd name="connsiteX17" fmla="*/ 2321781 w 3045349"/>
                <a:gd name="connsiteY17" fmla="*/ 906449 h 2274073"/>
                <a:gd name="connsiteX18" fmla="*/ 2130949 w 3045349"/>
                <a:gd name="connsiteY18" fmla="*/ 978010 h 2274073"/>
                <a:gd name="connsiteX19" fmla="*/ 1828800 w 3045349"/>
                <a:gd name="connsiteY19" fmla="*/ 1049572 h 2274073"/>
                <a:gd name="connsiteX20" fmla="*/ 1669774 w 3045349"/>
                <a:gd name="connsiteY20" fmla="*/ 1057523 h 2274073"/>
                <a:gd name="connsiteX21" fmla="*/ 1590261 w 3045349"/>
                <a:gd name="connsiteY21" fmla="*/ 1065475 h 2274073"/>
                <a:gd name="connsiteX22" fmla="*/ 1463040 w 3045349"/>
                <a:gd name="connsiteY22" fmla="*/ 1129085 h 2274073"/>
                <a:gd name="connsiteX23" fmla="*/ 1343770 w 3045349"/>
                <a:gd name="connsiteY23" fmla="*/ 1176793 h 2274073"/>
                <a:gd name="connsiteX24" fmla="*/ 1200647 w 3045349"/>
                <a:gd name="connsiteY24" fmla="*/ 1160890 h 2274073"/>
                <a:gd name="connsiteX25" fmla="*/ 1137036 w 3045349"/>
                <a:gd name="connsiteY25" fmla="*/ 1168842 h 2274073"/>
                <a:gd name="connsiteX26" fmla="*/ 1081377 w 3045349"/>
                <a:gd name="connsiteY26" fmla="*/ 1200647 h 2274073"/>
                <a:gd name="connsiteX27" fmla="*/ 1057523 w 3045349"/>
                <a:gd name="connsiteY27" fmla="*/ 1208598 h 2274073"/>
                <a:gd name="connsiteX28" fmla="*/ 1057523 w 3045349"/>
                <a:gd name="connsiteY28" fmla="*/ 1176793 h 2274073"/>
                <a:gd name="connsiteX29" fmla="*/ 1065474 w 3045349"/>
                <a:gd name="connsiteY29" fmla="*/ 1144988 h 2274073"/>
                <a:gd name="connsiteX30" fmla="*/ 1065474 w 3045349"/>
                <a:gd name="connsiteY30" fmla="*/ 1121134 h 2274073"/>
                <a:gd name="connsiteX31" fmla="*/ 1041621 w 3045349"/>
                <a:gd name="connsiteY31" fmla="*/ 1097280 h 2274073"/>
                <a:gd name="connsiteX32" fmla="*/ 993913 w 3045349"/>
                <a:gd name="connsiteY32" fmla="*/ 1105231 h 2274073"/>
                <a:gd name="connsiteX33" fmla="*/ 890546 w 3045349"/>
                <a:gd name="connsiteY33" fmla="*/ 1121134 h 2274073"/>
                <a:gd name="connsiteX34" fmla="*/ 731520 w 3045349"/>
                <a:gd name="connsiteY34" fmla="*/ 1144988 h 2274073"/>
                <a:gd name="connsiteX35" fmla="*/ 612250 w 3045349"/>
                <a:gd name="connsiteY35" fmla="*/ 1137036 h 2274073"/>
                <a:gd name="connsiteX36" fmla="*/ 588396 w 3045349"/>
                <a:gd name="connsiteY36" fmla="*/ 1105231 h 2274073"/>
                <a:gd name="connsiteX37" fmla="*/ 485029 w 3045349"/>
                <a:gd name="connsiteY37" fmla="*/ 1176793 h 2274073"/>
                <a:gd name="connsiteX38" fmla="*/ 389614 w 3045349"/>
                <a:gd name="connsiteY38" fmla="*/ 1208598 h 2274073"/>
                <a:gd name="connsiteX39" fmla="*/ 318052 w 3045349"/>
                <a:gd name="connsiteY39" fmla="*/ 1192695 h 2274073"/>
                <a:gd name="connsiteX40" fmla="*/ 246490 w 3045349"/>
                <a:gd name="connsiteY40" fmla="*/ 1152939 h 2274073"/>
                <a:gd name="connsiteX41" fmla="*/ 182880 w 3045349"/>
                <a:gd name="connsiteY41" fmla="*/ 1152939 h 2274073"/>
                <a:gd name="connsiteX42" fmla="*/ 182880 w 3045349"/>
                <a:gd name="connsiteY42" fmla="*/ 1152939 h 2274073"/>
                <a:gd name="connsiteX43" fmla="*/ 159026 w 3045349"/>
                <a:gd name="connsiteY43" fmla="*/ 1319916 h 2274073"/>
                <a:gd name="connsiteX44" fmla="*/ 103367 w 3045349"/>
                <a:gd name="connsiteY44" fmla="*/ 1383527 h 2274073"/>
                <a:gd name="connsiteX45" fmla="*/ 0 w 3045349"/>
                <a:gd name="connsiteY45" fmla="*/ 1423283 h 2274073"/>
                <a:gd name="connsiteX46" fmla="*/ 7951 w 3045349"/>
                <a:gd name="connsiteY46" fmla="*/ 1749287 h 2274073"/>
                <a:gd name="connsiteX47" fmla="*/ 87464 w 3045349"/>
                <a:gd name="connsiteY47" fmla="*/ 1749287 h 2274073"/>
                <a:gd name="connsiteX48" fmla="*/ 182880 w 3045349"/>
                <a:gd name="connsiteY48" fmla="*/ 1717482 h 2274073"/>
                <a:gd name="connsiteX49" fmla="*/ 318052 w 3045349"/>
                <a:gd name="connsiteY49" fmla="*/ 1645920 h 2274073"/>
                <a:gd name="connsiteX50" fmla="*/ 437321 w 3045349"/>
                <a:gd name="connsiteY50" fmla="*/ 1614115 h 2274073"/>
                <a:gd name="connsiteX51" fmla="*/ 508883 w 3045349"/>
                <a:gd name="connsiteY51" fmla="*/ 1637969 h 2274073"/>
                <a:gd name="connsiteX52" fmla="*/ 524786 w 3045349"/>
                <a:gd name="connsiteY52" fmla="*/ 1709530 h 2274073"/>
                <a:gd name="connsiteX53" fmla="*/ 524786 w 3045349"/>
                <a:gd name="connsiteY53" fmla="*/ 1709530 h 2274073"/>
                <a:gd name="connsiteX54" fmla="*/ 596347 w 3045349"/>
                <a:gd name="connsiteY54" fmla="*/ 1741335 h 2274073"/>
                <a:gd name="connsiteX55" fmla="*/ 620201 w 3045349"/>
                <a:gd name="connsiteY55" fmla="*/ 1765189 h 2274073"/>
                <a:gd name="connsiteX56" fmla="*/ 644055 w 3045349"/>
                <a:gd name="connsiteY56" fmla="*/ 1844702 h 2274073"/>
                <a:gd name="connsiteX57" fmla="*/ 659958 w 3045349"/>
                <a:gd name="connsiteY57" fmla="*/ 1900362 h 2274073"/>
                <a:gd name="connsiteX58" fmla="*/ 691763 w 3045349"/>
                <a:gd name="connsiteY58" fmla="*/ 1940118 h 2274073"/>
                <a:gd name="connsiteX59" fmla="*/ 731520 w 3045349"/>
                <a:gd name="connsiteY59" fmla="*/ 1971923 h 2274073"/>
                <a:gd name="connsiteX60" fmla="*/ 771276 w 3045349"/>
                <a:gd name="connsiteY60" fmla="*/ 2027582 h 2274073"/>
                <a:gd name="connsiteX61" fmla="*/ 803081 w 3045349"/>
                <a:gd name="connsiteY61" fmla="*/ 2083242 h 2274073"/>
                <a:gd name="connsiteX62" fmla="*/ 850789 w 3045349"/>
                <a:gd name="connsiteY62" fmla="*/ 2122998 h 2274073"/>
                <a:gd name="connsiteX63" fmla="*/ 874643 w 3045349"/>
                <a:gd name="connsiteY63" fmla="*/ 2170706 h 2274073"/>
                <a:gd name="connsiteX64" fmla="*/ 882594 w 3045349"/>
                <a:gd name="connsiteY64" fmla="*/ 2226365 h 2274073"/>
                <a:gd name="connsiteX65" fmla="*/ 930302 w 3045349"/>
                <a:gd name="connsiteY65" fmla="*/ 2274073 h 22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045349" h="2274073">
                  <a:moveTo>
                    <a:pt x="3045349" y="0"/>
                  </a:moveTo>
                  <a:lnTo>
                    <a:pt x="2926080" y="47708"/>
                  </a:lnTo>
                  <a:lnTo>
                    <a:pt x="2846567" y="47708"/>
                  </a:lnTo>
                  <a:cubicBezTo>
                    <a:pt x="2748946" y="112788"/>
                    <a:pt x="2751151" y="73093"/>
                    <a:pt x="2751151" y="119269"/>
                  </a:cubicBezTo>
                  <a:cubicBezTo>
                    <a:pt x="2717690" y="161096"/>
                    <a:pt x="2719346" y="142055"/>
                    <a:pt x="2719346" y="166977"/>
                  </a:cubicBezTo>
                  <a:cubicBezTo>
                    <a:pt x="2702605" y="217199"/>
                    <a:pt x="2703443" y="197922"/>
                    <a:pt x="2703443" y="222636"/>
                  </a:cubicBezTo>
                  <a:lnTo>
                    <a:pt x="2663687" y="246490"/>
                  </a:lnTo>
                  <a:lnTo>
                    <a:pt x="2655735" y="302149"/>
                  </a:lnTo>
                  <a:cubicBezTo>
                    <a:pt x="2534193" y="375075"/>
                    <a:pt x="2536466" y="327347"/>
                    <a:pt x="2536466" y="381662"/>
                  </a:cubicBezTo>
                  <a:lnTo>
                    <a:pt x="2472855" y="397565"/>
                  </a:lnTo>
                  <a:cubicBezTo>
                    <a:pt x="2447957" y="455660"/>
                    <a:pt x="2449001" y="433039"/>
                    <a:pt x="2449001" y="461175"/>
                  </a:cubicBezTo>
                  <a:cubicBezTo>
                    <a:pt x="2415322" y="494855"/>
                    <a:pt x="2417196" y="477988"/>
                    <a:pt x="2417196" y="500932"/>
                  </a:cubicBezTo>
                  <a:lnTo>
                    <a:pt x="2393342" y="540689"/>
                  </a:lnTo>
                  <a:lnTo>
                    <a:pt x="2441050" y="572494"/>
                  </a:lnTo>
                  <a:lnTo>
                    <a:pt x="2441050" y="572494"/>
                  </a:lnTo>
                  <a:cubicBezTo>
                    <a:pt x="2465365" y="710276"/>
                    <a:pt x="2450650" y="571459"/>
                    <a:pt x="2464904" y="715617"/>
                  </a:cubicBezTo>
                  <a:lnTo>
                    <a:pt x="2409245" y="834887"/>
                  </a:lnTo>
                  <a:lnTo>
                    <a:pt x="2321781" y="906449"/>
                  </a:lnTo>
                  <a:cubicBezTo>
                    <a:pt x="2128435" y="970897"/>
                    <a:pt x="2248264" y="940834"/>
                    <a:pt x="2130949" y="978010"/>
                  </a:cubicBezTo>
                  <a:lnTo>
                    <a:pt x="1828800" y="1049572"/>
                  </a:lnTo>
                  <a:lnTo>
                    <a:pt x="1669774" y="1057523"/>
                  </a:lnTo>
                  <a:lnTo>
                    <a:pt x="1590261" y="1065475"/>
                  </a:lnTo>
                  <a:lnTo>
                    <a:pt x="1463040" y="1129085"/>
                  </a:lnTo>
                  <a:cubicBezTo>
                    <a:pt x="1348191" y="1170103"/>
                    <a:pt x="1379582" y="1140981"/>
                    <a:pt x="1343770" y="1176793"/>
                  </a:cubicBezTo>
                  <a:lnTo>
                    <a:pt x="1200647" y="1160890"/>
                  </a:lnTo>
                  <a:lnTo>
                    <a:pt x="1137036" y="1168842"/>
                  </a:lnTo>
                  <a:cubicBezTo>
                    <a:pt x="1078941" y="1193739"/>
                    <a:pt x="1081377" y="1172510"/>
                    <a:pt x="1081377" y="1200647"/>
                  </a:cubicBezTo>
                  <a:lnTo>
                    <a:pt x="1057523" y="1208598"/>
                  </a:lnTo>
                  <a:lnTo>
                    <a:pt x="1057523" y="1176793"/>
                  </a:lnTo>
                  <a:lnTo>
                    <a:pt x="1065474" y="1144988"/>
                  </a:lnTo>
                  <a:lnTo>
                    <a:pt x="1065474" y="1121134"/>
                  </a:lnTo>
                  <a:lnTo>
                    <a:pt x="1041621" y="1097280"/>
                  </a:lnTo>
                  <a:lnTo>
                    <a:pt x="993913" y="1105231"/>
                  </a:lnTo>
                  <a:lnTo>
                    <a:pt x="890546" y="1121134"/>
                  </a:lnTo>
                  <a:cubicBezTo>
                    <a:pt x="741491" y="1183349"/>
                    <a:pt x="843901" y="1139680"/>
                    <a:pt x="731520" y="1144988"/>
                  </a:cubicBezTo>
                  <a:lnTo>
                    <a:pt x="612250" y="1137036"/>
                  </a:lnTo>
                  <a:lnTo>
                    <a:pt x="588396" y="1105231"/>
                  </a:lnTo>
                  <a:lnTo>
                    <a:pt x="485029" y="1176793"/>
                  </a:lnTo>
                  <a:lnTo>
                    <a:pt x="389614" y="1208598"/>
                  </a:lnTo>
                  <a:lnTo>
                    <a:pt x="318052" y="1192695"/>
                  </a:lnTo>
                  <a:cubicBezTo>
                    <a:pt x="252194" y="1151534"/>
                    <a:pt x="279445" y="1152939"/>
                    <a:pt x="246490" y="1152939"/>
                  </a:cubicBezTo>
                  <a:lnTo>
                    <a:pt x="182880" y="1152939"/>
                  </a:lnTo>
                  <a:lnTo>
                    <a:pt x="182880" y="1152939"/>
                  </a:lnTo>
                  <a:lnTo>
                    <a:pt x="159026" y="1319916"/>
                  </a:lnTo>
                  <a:lnTo>
                    <a:pt x="103367" y="1383527"/>
                  </a:lnTo>
                  <a:lnTo>
                    <a:pt x="0" y="1423283"/>
                  </a:lnTo>
                  <a:lnTo>
                    <a:pt x="7951" y="1749287"/>
                  </a:lnTo>
                  <a:lnTo>
                    <a:pt x="87464" y="1749287"/>
                  </a:lnTo>
                  <a:lnTo>
                    <a:pt x="182880" y="1717482"/>
                  </a:lnTo>
                  <a:cubicBezTo>
                    <a:pt x="320336" y="1636625"/>
                    <a:pt x="318052" y="1585694"/>
                    <a:pt x="318052" y="1645920"/>
                  </a:cubicBezTo>
                  <a:lnTo>
                    <a:pt x="437321" y="1614115"/>
                  </a:lnTo>
                  <a:cubicBezTo>
                    <a:pt x="503414" y="1638900"/>
                    <a:pt x="478286" y="1637969"/>
                    <a:pt x="508883" y="1637969"/>
                  </a:cubicBezTo>
                  <a:cubicBezTo>
                    <a:pt x="525429" y="1704150"/>
                    <a:pt x="524786" y="1679723"/>
                    <a:pt x="524786" y="1709530"/>
                  </a:cubicBezTo>
                  <a:lnTo>
                    <a:pt x="524786" y="1709530"/>
                  </a:lnTo>
                  <a:lnTo>
                    <a:pt x="596347" y="1741335"/>
                  </a:lnTo>
                  <a:lnTo>
                    <a:pt x="620201" y="1765189"/>
                  </a:lnTo>
                  <a:lnTo>
                    <a:pt x="644055" y="1844702"/>
                  </a:lnTo>
                  <a:lnTo>
                    <a:pt x="659958" y="1900362"/>
                  </a:lnTo>
                  <a:lnTo>
                    <a:pt x="691763" y="1940118"/>
                  </a:lnTo>
                  <a:lnTo>
                    <a:pt x="731520" y="1971923"/>
                  </a:lnTo>
                  <a:cubicBezTo>
                    <a:pt x="772973" y="2021667"/>
                    <a:pt x="771276" y="1998931"/>
                    <a:pt x="771276" y="2027582"/>
                  </a:cubicBezTo>
                  <a:lnTo>
                    <a:pt x="803081" y="2083242"/>
                  </a:lnTo>
                  <a:cubicBezTo>
                    <a:pt x="852994" y="2116517"/>
                    <a:pt x="850789" y="2095934"/>
                    <a:pt x="850789" y="2122998"/>
                  </a:cubicBezTo>
                  <a:lnTo>
                    <a:pt x="874643" y="2170706"/>
                  </a:lnTo>
                  <a:cubicBezTo>
                    <a:pt x="883030" y="2221028"/>
                    <a:pt x="882594" y="2202292"/>
                    <a:pt x="882594" y="2226365"/>
                  </a:cubicBezTo>
                  <a:lnTo>
                    <a:pt x="930302" y="2274073"/>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7" name="Freeform 6"/>
            <p:cNvSpPr/>
            <p:nvPr userDrawn="1"/>
          </p:nvSpPr>
          <p:spPr>
            <a:xfrm>
              <a:off x="1800226" y="219075"/>
              <a:ext cx="4256086" cy="3441700"/>
            </a:xfrm>
            <a:custGeom>
              <a:avLst/>
              <a:gdLst>
                <a:gd name="connsiteX0" fmla="*/ 4257447 w 4257447"/>
                <a:gd name="connsiteY0" fmla="*/ 0 h 3364992"/>
                <a:gd name="connsiteX1" fmla="*/ 4176979 w 4257447"/>
                <a:gd name="connsiteY1" fmla="*/ 21946 h 3364992"/>
                <a:gd name="connsiteX2" fmla="*/ 4103827 w 4257447"/>
                <a:gd name="connsiteY2" fmla="*/ 14630 h 3364992"/>
                <a:gd name="connsiteX3" fmla="*/ 4052621 w 4257447"/>
                <a:gd name="connsiteY3" fmla="*/ 36576 h 3364992"/>
                <a:gd name="connsiteX4" fmla="*/ 4037991 w 4257447"/>
                <a:gd name="connsiteY4" fmla="*/ 95098 h 3364992"/>
                <a:gd name="connsiteX5" fmla="*/ 3994099 w 4257447"/>
                <a:gd name="connsiteY5" fmla="*/ 153619 h 3364992"/>
                <a:gd name="connsiteX6" fmla="*/ 3869741 w 4257447"/>
                <a:gd name="connsiteY6" fmla="*/ 241402 h 3364992"/>
                <a:gd name="connsiteX7" fmla="*/ 3840480 w 4257447"/>
                <a:gd name="connsiteY7" fmla="*/ 321869 h 3364992"/>
                <a:gd name="connsiteX8" fmla="*/ 3847795 w 4257447"/>
                <a:gd name="connsiteY8" fmla="*/ 431597 h 3364992"/>
                <a:gd name="connsiteX9" fmla="*/ 3803904 w 4257447"/>
                <a:gd name="connsiteY9" fmla="*/ 482803 h 3364992"/>
                <a:gd name="connsiteX10" fmla="*/ 3716122 w 4257447"/>
                <a:gd name="connsiteY10" fmla="*/ 548640 h 3364992"/>
                <a:gd name="connsiteX11" fmla="*/ 3694176 w 4257447"/>
                <a:gd name="connsiteY11" fmla="*/ 607162 h 3364992"/>
                <a:gd name="connsiteX12" fmla="*/ 3664915 w 4257447"/>
                <a:gd name="connsiteY12" fmla="*/ 658368 h 3364992"/>
                <a:gd name="connsiteX13" fmla="*/ 3635655 w 4257447"/>
                <a:gd name="connsiteY13" fmla="*/ 716890 h 3364992"/>
                <a:gd name="connsiteX14" fmla="*/ 3584448 w 4257447"/>
                <a:gd name="connsiteY14" fmla="*/ 760781 h 3364992"/>
                <a:gd name="connsiteX15" fmla="*/ 3591763 w 4257447"/>
                <a:gd name="connsiteY15" fmla="*/ 855878 h 3364992"/>
                <a:gd name="connsiteX16" fmla="*/ 3635655 w 4257447"/>
                <a:gd name="connsiteY16" fmla="*/ 921715 h 3364992"/>
                <a:gd name="connsiteX17" fmla="*/ 3635655 w 4257447"/>
                <a:gd name="connsiteY17" fmla="*/ 1038758 h 3364992"/>
                <a:gd name="connsiteX18" fmla="*/ 3606394 w 4257447"/>
                <a:gd name="connsiteY18" fmla="*/ 1082650 h 3364992"/>
                <a:gd name="connsiteX19" fmla="*/ 3518611 w 4257447"/>
                <a:gd name="connsiteY19" fmla="*/ 1089965 h 3364992"/>
                <a:gd name="connsiteX20" fmla="*/ 3452775 w 4257447"/>
                <a:gd name="connsiteY20" fmla="*/ 1119226 h 3364992"/>
                <a:gd name="connsiteX21" fmla="*/ 3430829 w 4257447"/>
                <a:gd name="connsiteY21" fmla="*/ 1177747 h 3364992"/>
                <a:gd name="connsiteX22" fmla="*/ 3357677 w 4257447"/>
                <a:gd name="connsiteY22" fmla="*/ 1185062 h 3364992"/>
                <a:gd name="connsiteX23" fmla="*/ 3269895 w 4257447"/>
                <a:gd name="connsiteY23" fmla="*/ 1163117 h 3364992"/>
                <a:gd name="connsiteX24" fmla="*/ 3240634 w 4257447"/>
                <a:gd name="connsiteY24" fmla="*/ 1163117 h 3364992"/>
                <a:gd name="connsiteX25" fmla="*/ 3204058 w 4257447"/>
                <a:gd name="connsiteY25" fmla="*/ 1228954 h 3364992"/>
                <a:gd name="connsiteX26" fmla="*/ 3211373 w 4257447"/>
                <a:gd name="connsiteY26" fmla="*/ 1331366 h 3364992"/>
                <a:gd name="connsiteX27" fmla="*/ 3240634 w 4257447"/>
                <a:gd name="connsiteY27" fmla="*/ 1441094 h 3364992"/>
                <a:gd name="connsiteX28" fmla="*/ 3247949 w 4257447"/>
                <a:gd name="connsiteY28" fmla="*/ 1550822 h 3364992"/>
                <a:gd name="connsiteX29" fmla="*/ 3196743 w 4257447"/>
                <a:gd name="connsiteY29" fmla="*/ 1609344 h 3364992"/>
                <a:gd name="connsiteX30" fmla="*/ 3043123 w 4257447"/>
                <a:gd name="connsiteY30" fmla="*/ 1609344 h 3364992"/>
                <a:gd name="connsiteX31" fmla="*/ 2867559 w 4257447"/>
                <a:gd name="connsiteY31" fmla="*/ 1587398 h 3364992"/>
                <a:gd name="connsiteX32" fmla="*/ 2735885 w 4257447"/>
                <a:gd name="connsiteY32" fmla="*/ 1580083 h 3364992"/>
                <a:gd name="connsiteX33" fmla="*/ 2677363 w 4257447"/>
                <a:gd name="connsiteY33" fmla="*/ 1506931 h 3364992"/>
                <a:gd name="connsiteX34" fmla="*/ 2633472 w 4257447"/>
                <a:gd name="connsiteY34" fmla="*/ 1499616 h 3364992"/>
                <a:gd name="connsiteX35" fmla="*/ 2553005 w 4257447"/>
                <a:gd name="connsiteY35" fmla="*/ 1565453 h 3364992"/>
                <a:gd name="connsiteX36" fmla="*/ 2501799 w 4257447"/>
                <a:gd name="connsiteY36" fmla="*/ 1638605 h 3364992"/>
                <a:gd name="connsiteX37" fmla="*/ 2296973 w 4257447"/>
                <a:gd name="connsiteY37" fmla="*/ 1741018 h 3364992"/>
                <a:gd name="connsiteX38" fmla="*/ 2216506 w 4257447"/>
                <a:gd name="connsiteY38" fmla="*/ 1741018 h 3364992"/>
                <a:gd name="connsiteX39" fmla="*/ 2187245 w 4257447"/>
                <a:gd name="connsiteY39" fmla="*/ 1682496 h 3364992"/>
                <a:gd name="connsiteX40" fmla="*/ 2201875 w 4257447"/>
                <a:gd name="connsiteY40" fmla="*/ 1609344 h 3364992"/>
                <a:gd name="connsiteX41" fmla="*/ 2172615 w 4257447"/>
                <a:gd name="connsiteY41" fmla="*/ 1543507 h 3364992"/>
                <a:gd name="connsiteX42" fmla="*/ 2216506 w 4257447"/>
                <a:gd name="connsiteY42" fmla="*/ 1492301 h 3364992"/>
                <a:gd name="connsiteX43" fmla="*/ 2267712 w 4257447"/>
                <a:gd name="connsiteY43" fmla="*/ 1455725 h 3364992"/>
                <a:gd name="connsiteX44" fmla="*/ 2296973 w 4257447"/>
                <a:gd name="connsiteY44" fmla="*/ 1404518 h 3364992"/>
                <a:gd name="connsiteX45" fmla="*/ 2275027 w 4257447"/>
                <a:gd name="connsiteY45" fmla="*/ 1345997 h 3364992"/>
                <a:gd name="connsiteX46" fmla="*/ 2209191 w 4257447"/>
                <a:gd name="connsiteY46" fmla="*/ 1302106 h 3364992"/>
                <a:gd name="connsiteX47" fmla="*/ 2194560 w 4257447"/>
                <a:gd name="connsiteY47" fmla="*/ 1265530 h 3364992"/>
                <a:gd name="connsiteX48" fmla="*/ 2172615 w 4257447"/>
                <a:gd name="connsiteY48" fmla="*/ 1236269 h 3364992"/>
                <a:gd name="connsiteX49" fmla="*/ 2106778 w 4257447"/>
                <a:gd name="connsiteY49" fmla="*/ 1214323 h 3364992"/>
                <a:gd name="connsiteX50" fmla="*/ 2055571 w 4257447"/>
                <a:gd name="connsiteY50" fmla="*/ 1192378 h 3364992"/>
                <a:gd name="connsiteX51" fmla="*/ 2033626 w 4257447"/>
                <a:gd name="connsiteY51" fmla="*/ 1133856 h 3364992"/>
                <a:gd name="connsiteX52" fmla="*/ 2033626 w 4257447"/>
                <a:gd name="connsiteY52" fmla="*/ 1089965 h 3364992"/>
                <a:gd name="connsiteX53" fmla="*/ 2033626 w 4257447"/>
                <a:gd name="connsiteY53" fmla="*/ 1068019 h 3364992"/>
                <a:gd name="connsiteX54" fmla="*/ 1982419 w 4257447"/>
                <a:gd name="connsiteY54" fmla="*/ 1046074 h 3364992"/>
                <a:gd name="connsiteX55" fmla="*/ 1938528 w 4257447"/>
                <a:gd name="connsiteY55" fmla="*/ 1046074 h 3364992"/>
                <a:gd name="connsiteX56" fmla="*/ 1894637 w 4257447"/>
                <a:gd name="connsiteY56" fmla="*/ 1046074 h 3364992"/>
                <a:gd name="connsiteX57" fmla="*/ 1872691 w 4257447"/>
                <a:gd name="connsiteY57" fmla="*/ 1038758 h 3364992"/>
                <a:gd name="connsiteX58" fmla="*/ 1814170 w 4257447"/>
                <a:gd name="connsiteY58" fmla="*/ 994867 h 3364992"/>
                <a:gd name="connsiteX59" fmla="*/ 1777594 w 4257447"/>
                <a:gd name="connsiteY59" fmla="*/ 987552 h 3364992"/>
                <a:gd name="connsiteX60" fmla="*/ 1726387 w 4257447"/>
                <a:gd name="connsiteY60" fmla="*/ 972922 h 3364992"/>
                <a:gd name="connsiteX61" fmla="*/ 1726387 w 4257447"/>
                <a:gd name="connsiteY61" fmla="*/ 972922 h 3364992"/>
                <a:gd name="connsiteX62" fmla="*/ 1558138 w 4257447"/>
                <a:gd name="connsiteY62" fmla="*/ 1075334 h 3364992"/>
                <a:gd name="connsiteX63" fmla="*/ 1448410 w 4257447"/>
                <a:gd name="connsiteY63" fmla="*/ 1089965 h 3364992"/>
                <a:gd name="connsiteX64" fmla="*/ 1433779 w 4257447"/>
                <a:gd name="connsiteY64" fmla="*/ 1133856 h 3364992"/>
                <a:gd name="connsiteX65" fmla="*/ 1389888 w 4257447"/>
                <a:gd name="connsiteY65" fmla="*/ 1119226 h 3364992"/>
                <a:gd name="connsiteX66" fmla="*/ 1331367 w 4257447"/>
                <a:gd name="connsiteY66" fmla="*/ 1126541 h 3364992"/>
                <a:gd name="connsiteX67" fmla="*/ 1287475 w 4257447"/>
                <a:gd name="connsiteY67" fmla="*/ 1207008 h 3364992"/>
                <a:gd name="connsiteX68" fmla="*/ 1294791 w 4257447"/>
                <a:gd name="connsiteY68" fmla="*/ 1280160 h 3364992"/>
                <a:gd name="connsiteX69" fmla="*/ 1294791 w 4257447"/>
                <a:gd name="connsiteY69" fmla="*/ 1338682 h 3364992"/>
                <a:gd name="connsiteX70" fmla="*/ 1258215 w 4257447"/>
                <a:gd name="connsiteY70" fmla="*/ 1389888 h 3364992"/>
                <a:gd name="connsiteX71" fmla="*/ 1177747 w 4257447"/>
                <a:gd name="connsiteY71" fmla="*/ 1433779 h 3364992"/>
                <a:gd name="connsiteX72" fmla="*/ 1163117 w 4257447"/>
                <a:gd name="connsiteY72" fmla="*/ 1536192 h 3364992"/>
                <a:gd name="connsiteX73" fmla="*/ 1119226 w 4257447"/>
                <a:gd name="connsiteY73" fmla="*/ 1580083 h 3364992"/>
                <a:gd name="connsiteX74" fmla="*/ 1060704 w 4257447"/>
                <a:gd name="connsiteY74" fmla="*/ 1580083 h 3364992"/>
                <a:gd name="connsiteX75" fmla="*/ 1038759 w 4257447"/>
                <a:gd name="connsiteY75" fmla="*/ 1660550 h 3364992"/>
                <a:gd name="connsiteX76" fmla="*/ 1016813 w 4257447"/>
                <a:gd name="connsiteY76" fmla="*/ 1704442 h 3364992"/>
                <a:gd name="connsiteX77" fmla="*/ 965607 w 4257447"/>
                <a:gd name="connsiteY77" fmla="*/ 1711757 h 3364992"/>
                <a:gd name="connsiteX78" fmla="*/ 899770 w 4257447"/>
                <a:gd name="connsiteY78" fmla="*/ 1675181 h 3364992"/>
                <a:gd name="connsiteX79" fmla="*/ 841248 w 4257447"/>
                <a:gd name="connsiteY79" fmla="*/ 1653235 h 3364992"/>
                <a:gd name="connsiteX80" fmla="*/ 819303 w 4257447"/>
                <a:gd name="connsiteY80" fmla="*/ 1667866 h 3364992"/>
                <a:gd name="connsiteX81" fmla="*/ 782727 w 4257447"/>
                <a:gd name="connsiteY81" fmla="*/ 1711757 h 3364992"/>
                <a:gd name="connsiteX82" fmla="*/ 760781 w 4257447"/>
                <a:gd name="connsiteY82" fmla="*/ 1748333 h 3364992"/>
                <a:gd name="connsiteX83" fmla="*/ 724205 w 4257447"/>
                <a:gd name="connsiteY83" fmla="*/ 1784909 h 3364992"/>
                <a:gd name="connsiteX84" fmla="*/ 746151 w 4257447"/>
                <a:gd name="connsiteY84" fmla="*/ 1806854 h 3364992"/>
                <a:gd name="connsiteX85" fmla="*/ 753466 w 4257447"/>
                <a:gd name="connsiteY85" fmla="*/ 1836115 h 3364992"/>
                <a:gd name="connsiteX86" fmla="*/ 746151 w 4257447"/>
                <a:gd name="connsiteY86" fmla="*/ 1887322 h 3364992"/>
                <a:gd name="connsiteX87" fmla="*/ 724205 w 4257447"/>
                <a:gd name="connsiteY87" fmla="*/ 1894637 h 3364992"/>
                <a:gd name="connsiteX88" fmla="*/ 665683 w 4257447"/>
                <a:gd name="connsiteY88" fmla="*/ 1872691 h 3364992"/>
                <a:gd name="connsiteX89" fmla="*/ 599847 w 4257447"/>
                <a:gd name="connsiteY89" fmla="*/ 1858061 h 3364992"/>
                <a:gd name="connsiteX90" fmla="*/ 563271 w 4257447"/>
                <a:gd name="connsiteY90" fmla="*/ 1880006 h 3364992"/>
                <a:gd name="connsiteX91" fmla="*/ 541325 w 4257447"/>
                <a:gd name="connsiteY91" fmla="*/ 1901952 h 3364992"/>
                <a:gd name="connsiteX92" fmla="*/ 402336 w 4257447"/>
                <a:gd name="connsiteY92" fmla="*/ 1931213 h 3364992"/>
                <a:gd name="connsiteX93" fmla="*/ 358445 w 4257447"/>
                <a:gd name="connsiteY93" fmla="*/ 1989734 h 3364992"/>
                <a:gd name="connsiteX94" fmla="*/ 329184 w 4257447"/>
                <a:gd name="connsiteY94" fmla="*/ 2048256 h 3364992"/>
                <a:gd name="connsiteX95" fmla="*/ 373075 w 4257447"/>
                <a:gd name="connsiteY95" fmla="*/ 2077517 h 3364992"/>
                <a:gd name="connsiteX96" fmla="*/ 460858 w 4257447"/>
                <a:gd name="connsiteY96" fmla="*/ 2114093 h 3364992"/>
                <a:gd name="connsiteX97" fmla="*/ 519379 w 4257447"/>
                <a:gd name="connsiteY97" fmla="*/ 2179930 h 3364992"/>
                <a:gd name="connsiteX98" fmla="*/ 585216 w 4257447"/>
                <a:gd name="connsiteY98" fmla="*/ 2311603 h 3364992"/>
                <a:gd name="connsiteX99" fmla="*/ 577901 w 4257447"/>
                <a:gd name="connsiteY99" fmla="*/ 2370125 h 3364992"/>
                <a:gd name="connsiteX100" fmla="*/ 555955 w 4257447"/>
                <a:gd name="connsiteY100" fmla="*/ 2399386 h 3364992"/>
                <a:gd name="connsiteX101" fmla="*/ 497434 w 4257447"/>
                <a:gd name="connsiteY101" fmla="*/ 2399386 h 3364992"/>
                <a:gd name="connsiteX102" fmla="*/ 460858 w 4257447"/>
                <a:gd name="connsiteY102" fmla="*/ 2406701 h 3364992"/>
                <a:gd name="connsiteX103" fmla="*/ 416967 w 4257447"/>
                <a:gd name="connsiteY103" fmla="*/ 2450592 h 3364992"/>
                <a:gd name="connsiteX104" fmla="*/ 402336 w 4257447"/>
                <a:gd name="connsiteY104" fmla="*/ 2494483 h 3364992"/>
                <a:gd name="connsiteX105" fmla="*/ 329184 w 4257447"/>
                <a:gd name="connsiteY105" fmla="*/ 2596896 h 3364992"/>
                <a:gd name="connsiteX106" fmla="*/ 234087 w 4257447"/>
                <a:gd name="connsiteY106" fmla="*/ 2611526 h 3364992"/>
                <a:gd name="connsiteX107" fmla="*/ 175565 w 4257447"/>
                <a:gd name="connsiteY107" fmla="*/ 2640787 h 3364992"/>
                <a:gd name="connsiteX108" fmla="*/ 131674 w 4257447"/>
                <a:gd name="connsiteY108" fmla="*/ 2699309 h 3364992"/>
                <a:gd name="connsiteX109" fmla="*/ 80467 w 4257447"/>
                <a:gd name="connsiteY109" fmla="*/ 2743200 h 3364992"/>
                <a:gd name="connsiteX110" fmla="*/ 43891 w 4257447"/>
                <a:gd name="connsiteY110" fmla="*/ 2794406 h 3364992"/>
                <a:gd name="connsiteX111" fmla="*/ 0 w 4257447"/>
                <a:gd name="connsiteY111" fmla="*/ 2801722 h 3364992"/>
                <a:gd name="connsiteX112" fmla="*/ 21946 w 4257447"/>
                <a:gd name="connsiteY112" fmla="*/ 2904134 h 3364992"/>
                <a:gd name="connsiteX113" fmla="*/ 51207 w 4257447"/>
                <a:gd name="connsiteY113" fmla="*/ 2955341 h 3364992"/>
                <a:gd name="connsiteX114" fmla="*/ 102413 w 4257447"/>
                <a:gd name="connsiteY114" fmla="*/ 2999232 h 3364992"/>
                <a:gd name="connsiteX115" fmla="*/ 160935 w 4257447"/>
                <a:gd name="connsiteY115" fmla="*/ 3006547 h 3364992"/>
                <a:gd name="connsiteX116" fmla="*/ 168250 w 4257447"/>
                <a:gd name="connsiteY116" fmla="*/ 3043123 h 3364992"/>
                <a:gd name="connsiteX117" fmla="*/ 190195 w 4257447"/>
                <a:gd name="connsiteY117" fmla="*/ 3218688 h 3364992"/>
                <a:gd name="connsiteX118" fmla="*/ 277978 w 4257447"/>
                <a:gd name="connsiteY118" fmla="*/ 3269894 h 3364992"/>
                <a:gd name="connsiteX119" fmla="*/ 307239 w 4257447"/>
                <a:gd name="connsiteY119" fmla="*/ 3364992 h 3364992"/>
                <a:gd name="connsiteX0" fmla="*/ 4257447 w 4257447"/>
                <a:gd name="connsiteY0" fmla="*/ 0 h 3441192"/>
                <a:gd name="connsiteX1" fmla="*/ 4176979 w 4257447"/>
                <a:gd name="connsiteY1" fmla="*/ 21946 h 3441192"/>
                <a:gd name="connsiteX2" fmla="*/ 4103827 w 4257447"/>
                <a:gd name="connsiteY2" fmla="*/ 14630 h 3441192"/>
                <a:gd name="connsiteX3" fmla="*/ 4052621 w 4257447"/>
                <a:gd name="connsiteY3" fmla="*/ 36576 h 3441192"/>
                <a:gd name="connsiteX4" fmla="*/ 4037991 w 4257447"/>
                <a:gd name="connsiteY4" fmla="*/ 95098 h 3441192"/>
                <a:gd name="connsiteX5" fmla="*/ 3994099 w 4257447"/>
                <a:gd name="connsiteY5" fmla="*/ 153619 h 3441192"/>
                <a:gd name="connsiteX6" fmla="*/ 3869741 w 4257447"/>
                <a:gd name="connsiteY6" fmla="*/ 241402 h 3441192"/>
                <a:gd name="connsiteX7" fmla="*/ 3840480 w 4257447"/>
                <a:gd name="connsiteY7" fmla="*/ 321869 h 3441192"/>
                <a:gd name="connsiteX8" fmla="*/ 3847795 w 4257447"/>
                <a:gd name="connsiteY8" fmla="*/ 431597 h 3441192"/>
                <a:gd name="connsiteX9" fmla="*/ 3803904 w 4257447"/>
                <a:gd name="connsiteY9" fmla="*/ 482803 h 3441192"/>
                <a:gd name="connsiteX10" fmla="*/ 3716122 w 4257447"/>
                <a:gd name="connsiteY10" fmla="*/ 548640 h 3441192"/>
                <a:gd name="connsiteX11" fmla="*/ 3694176 w 4257447"/>
                <a:gd name="connsiteY11" fmla="*/ 607162 h 3441192"/>
                <a:gd name="connsiteX12" fmla="*/ 3664915 w 4257447"/>
                <a:gd name="connsiteY12" fmla="*/ 658368 h 3441192"/>
                <a:gd name="connsiteX13" fmla="*/ 3635655 w 4257447"/>
                <a:gd name="connsiteY13" fmla="*/ 716890 h 3441192"/>
                <a:gd name="connsiteX14" fmla="*/ 3584448 w 4257447"/>
                <a:gd name="connsiteY14" fmla="*/ 760781 h 3441192"/>
                <a:gd name="connsiteX15" fmla="*/ 3591763 w 4257447"/>
                <a:gd name="connsiteY15" fmla="*/ 855878 h 3441192"/>
                <a:gd name="connsiteX16" fmla="*/ 3635655 w 4257447"/>
                <a:gd name="connsiteY16" fmla="*/ 921715 h 3441192"/>
                <a:gd name="connsiteX17" fmla="*/ 3635655 w 4257447"/>
                <a:gd name="connsiteY17" fmla="*/ 1038758 h 3441192"/>
                <a:gd name="connsiteX18" fmla="*/ 3606394 w 4257447"/>
                <a:gd name="connsiteY18" fmla="*/ 1082650 h 3441192"/>
                <a:gd name="connsiteX19" fmla="*/ 3518611 w 4257447"/>
                <a:gd name="connsiteY19" fmla="*/ 1089965 h 3441192"/>
                <a:gd name="connsiteX20" fmla="*/ 3452775 w 4257447"/>
                <a:gd name="connsiteY20" fmla="*/ 1119226 h 3441192"/>
                <a:gd name="connsiteX21" fmla="*/ 3430829 w 4257447"/>
                <a:gd name="connsiteY21" fmla="*/ 1177747 h 3441192"/>
                <a:gd name="connsiteX22" fmla="*/ 3357677 w 4257447"/>
                <a:gd name="connsiteY22" fmla="*/ 1185062 h 3441192"/>
                <a:gd name="connsiteX23" fmla="*/ 3269895 w 4257447"/>
                <a:gd name="connsiteY23" fmla="*/ 1163117 h 3441192"/>
                <a:gd name="connsiteX24" fmla="*/ 3240634 w 4257447"/>
                <a:gd name="connsiteY24" fmla="*/ 1163117 h 3441192"/>
                <a:gd name="connsiteX25" fmla="*/ 3204058 w 4257447"/>
                <a:gd name="connsiteY25" fmla="*/ 1228954 h 3441192"/>
                <a:gd name="connsiteX26" fmla="*/ 3211373 w 4257447"/>
                <a:gd name="connsiteY26" fmla="*/ 1331366 h 3441192"/>
                <a:gd name="connsiteX27" fmla="*/ 3240634 w 4257447"/>
                <a:gd name="connsiteY27" fmla="*/ 1441094 h 3441192"/>
                <a:gd name="connsiteX28" fmla="*/ 3247949 w 4257447"/>
                <a:gd name="connsiteY28" fmla="*/ 1550822 h 3441192"/>
                <a:gd name="connsiteX29" fmla="*/ 3196743 w 4257447"/>
                <a:gd name="connsiteY29" fmla="*/ 1609344 h 3441192"/>
                <a:gd name="connsiteX30" fmla="*/ 3043123 w 4257447"/>
                <a:gd name="connsiteY30" fmla="*/ 1609344 h 3441192"/>
                <a:gd name="connsiteX31" fmla="*/ 2867559 w 4257447"/>
                <a:gd name="connsiteY31" fmla="*/ 1587398 h 3441192"/>
                <a:gd name="connsiteX32" fmla="*/ 2735885 w 4257447"/>
                <a:gd name="connsiteY32" fmla="*/ 1580083 h 3441192"/>
                <a:gd name="connsiteX33" fmla="*/ 2677363 w 4257447"/>
                <a:gd name="connsiteY33" fmla="*/ 1506931 h 3441192"/>
                <a:gd name="connsiteX34" fmla="*/ 2633472 w 4257447"/>
                <a:gd name="connsiteY34" fmla="*/ 1499616 h 3441192"/>
                <a:gd name="connsiteX35" fmla="*/ 2553005 w 4257447"/>
                <a:gd name="connsiteY35" fmla="*/ 1565453 h 3441192"/>
                <a:gd name="connsiteX36" fmla="*/ 2501799 w 4257447"/>
                <a:gd name="connsiteY36" fmla="*/ 1638605 h 3441192"/>
                <a:gd name="connsiteX37" fmla="*/ 2296973 w 4257447"/>
                <a:gd name="connsiteY37" fmla="*/ 1741018 h 3441192"/>
                <a:gd name="connsiteX38" fmla="*/ 2216506 w 4257447"/>
                <a:gd name="connsiteY38" fmla="*/ 1741018 h 3441192"/>
                <a:gd name="connsiteX39" fmla="*/ 2187245 w 4257447"/>
                <a:gd name="connsiteY39" fmla="*/ 1682496 h 3441192"/>
                <a:gd name="connsiteX40" fmla="*/ 2201875 w 4257447"/>
                <a:gd name="connsiteY40" fmla="*/ 1609344 h 3441192"/>
                <a:gd name="connsiteX41" fmla="*/ 2172615 w 4257447"/>
                <a:gd name="connsiteY41" fmla="*/ 1543507 h 3441192"/>
                <a:gd name="connsiteX42" fmla="*/ 2216506 w 4257447"/>
                <a:gd name="connsiteY42" fmla="*/ 1492301 h 3441192"/>
                <a:gd name="connsiteX43" fmla="*/ 2267712 w 4257447"/>
                <a:gd name="connsiteY43" fmla="*/ 1455725 h 3441192"/>
                <a:gd name="connsiteX44" fmla="*/ 2296973 w 4257447"/>
                <a:gd name="connsiteY44" fmla="*/ 1404518 h 3441192"/>
                <a:gd name="connsiteX45" fmla="*/ 2275027 w 4257447"/>
                <a:gd name="connsiteY45" fmla="*/ 1345997 h 3441192"/>
                <a:gd name="connsiteX46" fmla="*/ 2209191 w 4257447"/>
                <a:gd name="connsiteY46" fmla="*/ 1302106 h 3441192"/>
                <a:gd name="connsiteX47" fmla="*/ 2194560 w 4257447"/>
                <a:gd name="connsiteY47" fmla="*/ 1265530 h 3441192"/>
                <a:gd name="connsiteX48" fmla="*/ 2172615 w 4257447"/>
                <a:gd name="connsiteY48" fmla="*/ 1236269 h 3441192"/>
                <a:gd name="connsiteX49" fmla="*/ 2106778 w 4257447"/>
                <a:gd name="connsiteY49" fmla="*/ 1214323 h 3441192"/>
                <a:gd name="connsiteX50" fmla="*/ 2055571 w 4257447"/>
                <a:gd name="connsiteY50" fmla="*/ 1192378 h 3441192"/>
                <a:gd name="connsiteX51" fmla="*/ 2033626 w 4257447"/>
                <a:gd name="connsiteY51" fmla="*/ 1133856 h 3441192"/>
                <a:gd name="connsiteX52" fmla="*/ 2033626 w 4257447"/>
                <a:gd name="connsiteY52" fmla="*/ 1089965 h 3441192"/>
                <a:gd name="connsiteX53" fmla="*/ 2033626 w 4257447"/>
                <a:gd name="connsiteY53" fmla="*/ 1068019 h 3441192"/>
                <a:gd name="connsiteX54" fmla="*/ 1982419 w 4257447"/>
                <a:gd name="connsiteY54" fmla="*/ 1046074 h 3441192"/>
                <a:gd name="connsiteX55" fmla="*/ 1938528 w 4257447"/>
                <a:gd name="connsiteY55" fmla="*/ 1046074 h 3441192"/>
                <a:gd name="connsiteX56" fmla="*/ 1894637 w 4257447"/>
                <a:gd name="connsiteY56" fmla="*/ 1046074 h 3441192"/>
                <a:gd name="connsiteX57" fmla="*/ 1872691 w 4257447"/>
                <a:gd name="connsiteY57" fmla="*/ 1038758 h 3441192"/>
                <a:gd name="connsiteX58" fmla="*/ 1814170 w 4257447"/>
                <a:gd name="connsiteY58" fmla="*/ 994867 h 3441192"/>
                <a:gd name="connsiteX59" fmla="*/ 1777594 w 4257447"/>
                <a:gd name="connsiteY59" fmla="*/ 987552 h 3441192"/>
                <a:gd name="connsiteX60" fmla="*/ 1726387 w 4257447"/>
                <a:gd name="connsiteY60" fmla="*/ 972922 h 3441192"/>
                <a:gd name="connsiteX61" fmla="*/ 1726387 w 4257447"/>
                <a:gd name="connsiteY61" fmla="*/ 972922 h 3441192"/>
                <a:gd name="connsiteX62" fmla="*/ 1558138 w 4257447"/>
                <a:gd name="connsiteY62" fmla="*/ 1075334 h 3441192"/>
                <a:gd name="connsiteX63" fmla="*/ 1448410 w 4257447"/>
                <a:gd name="connsiteY63" fmla="*/ 1089965 h 3441192"/>
                <a:gd name="connsiteX64" fmla="*/ 1433779 w 4257447"/>
                <a:gd name="connsiteY64" fmla="*/ 1133856 h 3441192"/>
                <a:gd name="connsiteX65" fmla="*/ 1389888 w 4257447"/>
                <a:gd name="connsiteY65" fmla="*/ 1119226 h 3441192"/>
                <a:gd name="connsiteX66" fmla="*/ 1331367 w 4257447"/>
                <a:gd name="connsiteY66" fmla="*/ 1126541 h 3441192"/>
                <a:gd name="connsiteX67" fmla="*/ 1287475 w 4257447"/>
                <a:gd name="connsiteY67" fmla="*/ 1207008 h 3441192"/>
                <a:gd name="connsiteX68" fmla="*/ 1294791 w 4257447"/>
                <a:gd name="connsiteY68" fmla="*/ 1280160 h 3441192"/>
                <a:gd name="connsiteX69" fmla="*/ 1294791 w 4257447"/>
                <a:gd name="connsiteY69" fmla="*/ 1338682 h 3441192"/>
                <a:gd name="connsiteX70" fmla="*/ 1258215 w 4257447"/>
                <a:gd name="connsiteY70" fmla="*/ 1389888 h 3441192"/>
                <a:gd name="connsiteX71" fmla="*/ 1177747 w 4257447"/>
                <a:gd name="connsiteY71" fmla="*/ 1433779 h 3441192"/>
                <a:gd name="connsiteX72" fmla="*/ 1163117 w 4257447"/>
                <a:gd name="connsiteY72" fmla="*/ 1536192 h 3441192"/>
                <a:gd name="connsiteX73" fmla="*/ 1119226 w 4257447"/>
                <a:gd name="connsiteY73" fmla="*/ 1580083 h 3441192"/>
                <a:gd name="connsiteX74" fmla="*/ 1060704 w 4257447"/>
                <a:gd name="connsiteY74" fmla="*/ 1580083 h 3441192"/>
                <a:gd name="connsiteX75" fmla="*/ 1038759 w 4257447"/>
                <a:gd name="connsiteY75" fmla="*/ 1660550 h 3441192"/>
                <a:gd name="connsiteX76" fmla="*/ 1016813 w 4257447"/>
                <a:gd name="connsiteY76" fmla="*/ 1704442 h 3441192"/>
                <a:gd name="connsiteX77" fmla="*/ 965607 w 4257447"/>
                <a:gd name="connsiteY77" fmla="*/ 1711757 h 3441192"/>
                <a:gd name="connsiteX78" fmla="*/ 899770 w 4257447"/>
                <a:gd name="connsiteY78" fmla="*/ 1675181 h 3441192"/>
                <a:gd name="connsiteX79" fmla="*/ 841248 w 4257447"/>
                <a:gd name="connsiteY79" fmla="*/ 1653235 h 3441192"/>
                <a:gd name="connsiteX80" fmla="*/ 819303 w 4257447"/>
                <a:gd name="connsiteY80" fmla="*/ 1667866 h 3441192"/>
                <a:gd name="connsiteX81" fmla="*/ 782727 w 4257447"/>
                <a:gd name="connsiteY81" fmla="*/ 1711757 h 3441192"/>
                <a:gd name="connsiteX82" fmla="*/ 760781 w 4257447"/>
                <a:gd name="connsiteY82" fmla="*/ 1748333 h 3441192"/>
                <a:gd name="connsiteX83" fmla="*/ 724205 w 4257447"/>
                <a:gd name="connsiteY83" fmla="*/ 1784909 h 3441192"/>
                <a:gd name="connsiteX84" fmla="*/ 746151 w 4257447"/>
                <a:gd name="connsiteY84" fmla="*/ 1806854 h 3441192"/>
                <a:gd name="connsiteX85" fmla="*/ 753466 w 4257447"/>
                <a:gd name="connsiteY85" fmla="*/ 1836115 h 3441192"/>
                <a:gd name="connsiteX86" fmla="*/ 746151 w 4257447"/>
                <a:gd name="connsiteY86" fmla="*/ 1887322 h 3441192"/>
                <a:gd name="connsiteX87" fmla="*/ 724205 w 4257447"/>
                <a:gd name="connsiteY87" fmla="*/ 1894637 h 3441192"/>
                <a:gd name="connsiteX88" fmla="*/ 665683 w 4257447"/>
                <a:gd name="connsiteY88" fmla="*/ 1872691 h 3441192"/>
                <a:gd name="connsiteX89" fmla="*/ 599847 w 4257447"/>
                <a:gd name="connsiteY89" fmla="*/ 1858061 h 3441192"/>
                <a:gd name="connsiteX90" fmla="*/ 563271 w 4257447"/>
                <a:gd name="connsiteY90" fmla="*/ 1880006 h 3441192"/>
                <a:gd name="connsiteX91" fmla="*/ 541325 w 4257447"/>
                <a:gd name="connsiteY91" fmla="*/ 1901952 h 3441192"/>
                <a:gd name="connsiteX92" fmla="*/ 402336 w 4257447"/>
                <a:gd name="connsiteY92" fmla="*/ 1931213 h 3441192"/>
                <a:gd name="connsiteX93" fmla="*/ 358445 w 4257447"/>
                <a:gd name="connsiteY93" fmla="*/ 1989734 h 3441192"/>
                <a:gd name="connsiteX94" fmla="*/ 329184 w 4257447"/>
                <a:gd name="connsiteY94" fmla="*/ 2048256 h 3441192"/>
                <a:gd name="connsiteX95" fmla="*/ 373075 w 4257447"/>
                <a:gd name="connsiteY95" fmla="*/ 2077517 h 3441192"/>
                <a:gd name="connsiteX96" fmla="*/ 460858 w 4257447"/>
                <a:gd name="connsiteY96" fmla="*/ 2114093 h 3441192"/>
                <a:gd name="connsiteX97" fmla="*/ 519379 w 4257447"/>
                <a:gd name="connsiteY97" fmla="*/ 2179930 h 3441192"/>
                <a:gd name="connsiteX98" fmla="*/ 585216 w 4257447"/>
                <a:gd name="connsiteY98" fmla="*/ 2311603 h 3441192"/>
                <a:gd name="connsiteX99" fmla="*/ 577901 w 4257447"/>
                <a:gd name="connsiteY99" fmla="*/ 2370125 h 3441192"/>
                <a:gd name="connsiteX100" fmla="*/ 555955 w 4257447"/>
                <a:gd name="connsiteY100" fmla="*/ 2399386 h 3441192"/>
                <a:gd name="connsiteX101" fmla="*/ 497434 w 4257447"/>
                <a:gd name="connsiteY101" fmla="*/ 2399386 h 3441192"/>
                <a:gd name="connsiteX102" fmla="*/ 460858 w 4257447"/>
                <a:gd name="connsiteY102" fmla="*/ 2406701 h 3441192"/>
                <a:gd name="connsiteX103" fmla="*/ 416967 w 4257447"/>
                <a:gd name="connsiteY103" fmla="*/ 2450592 h 3441192"/>
                <a:gd name="connsiteX104" fmla="*/ 402336 w 4257447"/>
                <a:gd name="connsiteY104" fmla="*/ 2494483 h 3441192"/>
                <a:gd name="connsiteX105" fmla="*/ 329184 w 4257447"/>
                <a:gd name="connsiteY105" fmla="*/ 2596896 h 3441192"/>
                <a:gd name="connsiteX106" fmla="*/ 234087 w 4257447"/>
                <a:gd name="connsiteY106" fmla="*/ 2611526 h 3441192"/>
                <a:gd name="connsiteX107" fmla="*/ 175565 w 4257447"/>
                <a:gd name="connsiteY107" fmla="*/ 2640787 h 3441192"/>
                <a:gd name="connsiteX108" fmla="*/ 131674 w 4257447"/>
                <a:gd name="connsiteY108" fmla="*/ 2699309 h 3441192"/>
                <a:gd name="connsiteX109" fmla="*/ 80467 w 4257447"/>
                <a:gd name="connsiteY109" fmla="*/ 2743200 h 3441192"/>
                <a:gd name="connsiteX110" fmla="*/ 43891 w 4257447"/>
                <a:gd name="connsiteY110" fmla="*/ 2794406 h 3441192"/>
                <a:gd name="connsiteX111" fmla="*/ 0 w 4257447"/>
                <a:gd name="connsiteY111" fmla="*/ 2801722 h 3441192"/>
                <a:gd name="connsiteX112" fmla="*/ 21946 w 4257447"/>
                <a:gd name="connsiteY112" fmla="*/ 2904134 h 3441192"/>
                <a:gd name="connsiteX113" fmla="*/ 51207 w 4257447"/>
                <a:gd name="connsiteY113" fmla="*/ 2955341 h 3441192"/>
                <a:gd name="connsiteX114" fmla="*/ 102413 w 4257447"/>
                <a:gd name="connsiteY114" fmla="*/ 2999232 h 3441192"/>
                <a:gd name="connsiteX115" fmla="*/ 160935 w 4257447"/>
                <a:gd name="connsiteY115" fmla="*/ 3006547 h 3441192"/>
                <a:gd name="connsiteX116" fmla="*/ 168250 w 4257447"/>
                <a:gd name="connsiteY116" fmla="*/ 3043123 h 3441192"/>
                <a:gd name="connsiteX117" fmla="*/ 190195 w 4257447"/>
                <a:gd name="connsiteY117" fmla="*/ 3218688 h 3441192"/>
                <a:gd name="connsiteX118" fmla="*/ 277978 w 4257447"/>
                <a:gd name="connsiteY118" fmla="*/ 3269894 h 3441192"/>
                <a:gd name="connsiteX119" fmla="*/ 307239 w 4257447"/>
                <a:gd name="connsiteY119" fmla="*/ 3441192 h 344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257447" h="3441192">
                  <a:moveTo>
                    <a:pt x="4257447" y="0"/>
                  </a:moveTo>
                  <a:lnTo>
                    <a:pt x="4176979" y="21946"/>
                  </a:lnTo>
                  <a:lnTo>
                    <a:pt x="4103827" y="14630"/>
                  </a:lnTo>
                  <a:cubicBezTo>
                    <a:pt x="4057755" y="37666"/>
                    <a:pt x="4076293" y="36576"/>
                    <a:pt x="4052621" y="36576"/>
                  </a:cubicBezTo>
                  <a:lnTo>
                    <a:pt x="4037991" y="95098"/>
                  </a:lnTo>
                  <a:cubicBezTo>
                    <a:pt x="3992512" y="148155"/>
                    <a:pt x="3994099" y="123823"/>
                    <a:pt x="3994099" y="153619"/>
                  </a:cubicBezTo>
                  <a:lnTo>
                    <a:pt x="3869741" y="241402"/>
                  </a:lnTo>
                  <a:cubicBezTo>
                    <a:pt x="3838499" y="311695"/>
                    <a:pt x="3840480" y="283223"/>
                    <a:pt x="3840480" y="321869"/>
                  </a:cubicBezTo>
                  <a:cubicBezTo>
                    <a:pt x="3847969" y="426714"/>
                    <a:pt x="3847795" y="390057"/>
                    <a:pt x="3847795" y="431597"/>
                  </a:cubicBezTo>
                  <a:cubicBezTo>
                    <a:pt x="3807364" y="472028"/>
                    <a:pt x="3818930" y="452751"/>
                    <a:pt x="3803904" y="482803"/>
                  </a:cubicBezTo>
                  <a:cubicBezTo>
                    <a:pt x="3714093" y="542678"/>
                    <a:pt x="3716122" y="506158"/>
                    <a:pt x="3716122" y="548640"/>
                  </a:cubicBezTo>
                  <a:cubicBezTo>
                    <a:pt x="3693215" y="602087"/>
                    <a:pt x="3694176" y="581276"/>
                    <a:pt x="3694176" y="607162"/>
                  </a:cubicBezTo>
                  <a:cubicBezTo>
                    <a:pt x="3663562" y="653082"/>
                    <a:pt x="3664915" y="633469"/>
                    <a:pt x="3664915" y="658368"/>
                  </a:cubicBezTo>
                  <a:lnTo>
                    <a:pt x="3635655" y="716890"/>
                  </a:lnTo>
                  <a:lnTo>
                    <a:pt x="3584448" y="760781"/>
                  </a:lnTo>
                  <a:cubicBezTo>
                    <a:pt x="3591965" y="850993"/>
                    <a:pt x="3591763" y="819201"/>
                    <a:pt x="3591763" y="855878"/>
                  </a:cubicBezTo>
                  <a:cubicBezTo>
                    <a:pt x="3637118" y="916351"/>
                    <a:pt x="3635655" y="890016"/>
                    <a:pt x="3635655" y="921715"/>
                  </a:cubicBezTo>
                  <a:lnTo>
                    <a:pt x="3635655" y="1038758"/>
                  </a:lnTo>
                  <a:lnTo>
                    <a:pt x="3606394" y="1082650"/>
                  </a:lnTo>
                  <a:lnTo>
                    <a:pt x="3518611" y="1089965"/>
                  </a:lnTo>
                  <a:lnTo>
                    <a:pt x="3452775" y="1119226"/>
                  </a:lnTo>
                  <a:cubicBezTo>
                    <a:pt x="3429868" y="1172673"/>
                    <a:pt x="3430829" y="1151862"/>
                    <a:pt x="3430829" y="1177747"/>
                  </a:cubicBezTo>
                  <a:lnTo>
                    <a:pt x="3357677" y="1185062"/>
                  </a:lnTo>
                  <a:lnTo>
                    <a:pt x="3269895" y="1163117"/>
                  </a:lnTo>
                  <a:lnTo>
                    <a:pt x="3240634" y="1163117"/>
                  </a:lnTo>
                  <a:cubicBezTo>
                    <a:pt x="3202765" y="1223706"/>
                    <a:pt x="3204058" y="1198634"/>
                    <a:pt x="3204058" y="1228954"/>
                  </a:cubicBezTo>
                  <a:cubicBezTo>
                    <a:pt x="3211560" y="1326482"/>
                    <a:pt x="3211373" y="1292258"/>
                    <a:pt x="3211373" y="1331366"/>
                  </a:cubicBezTo>
                  <a:lnTo>
                    <a:pt x="3240634" y="1441094"/>
                  </a:lnTo>
                  <a:lnTo>
                    <a:pt x="3247949" y="1550822"/>
                  </a:lnTo>
                  <a:cubicBezTo>
                    <a:pt x="3195019" y="1603753"/>
                    <a:pt x="3196743" y="1577890"/>
                    <a:pt x="3196743" y="1609344"/>
                  </a:cubicBezTo>
                  <a:lnTo>
                    <a:pt x="3043123" y="1609344"/>
                  </a:lnTo>
                  <a:lnTo>
                    <a:pt x="2867559" y="1587398"/>
                  </a:lnTo>
                  <a:lnTo>
                    <a:pt x="2735885" y="1580083"/>
                  </a:lnTo>
                  <a:lnTo>
                    <a:pt x="2677363" y="1506931"/>
                  </a:lnTo>
                  <a:lnTo>
                    <a:pt x="2633472" y="1499616"/>
                  </a:lnTo>
                  <a:cubicBezTo>
                    <a:pt x="2548890" y="1553440"/>
                    <a:pt x="2553005" y="1519029"/>
                    <a:pt x="2553005" y="1565453"/>
                  </a:cubicBezTo>
                  <a:cubicBezTo>
                    <a:pt x="2507859" y="1640696"/>
                    <a:pt x="2537550" y="1638605"/>
                    <a:pt x="2501799" y="1638605"/>
                  </a:cubicBezTo>
                  <a:lnTo>
                    <a:pt x="2296973" y="1741018"/>
                  </a:lnTo>
                  <a:lnTo>
                    <a:pt x="2216506" y="1741018"/>
                  </a:lnTo>
                  <a:cubicBezTo>
                    <a:pt x="2186035" y="1687694"/>
                    <a:pt x="2187245" y="1709470"/>
                    <a:pt x="2187245" y="1682496"/>
                  </a:cubicBezTo>
                  <a:lnTo>
                    <a:pt x="2201875" y="1609344"/>
                  </a:lnTo>
                  <a:cubicBezTo>
                    <a:pt x="2171525" y="1548641"/>
                    <a:pt x="2172615" y="1572632"/>
                    <a:pt x="2172615" y="1543507"/>
                  </a:cubicBezTo>
                  <a:cubicBezTo>
                    <a:pt x="2204295" y="1488067"/>
                    <a:pt x="2182216" y="1492301"/>
                    <a:pt x="2216506" y="1492301"/>
                  </a:cubicBezTo>
                  <a:cubicBezTo>
                    <a:pt x="2262270" y="1454164"/>
                    <a:pt x="2241353" y="1455725"/>
                    <a:pt x="2267712" y="1455725"/>
                  </a:cubicBezTo>
                  <a:lnTo>
                    <a:pt x="2296973" y="1404518"/>
                  </a:lnTo>
                  <a:lnTo>
                    <a:pt x="2275027" y="1345997"/>
                  </a:lnTo>
                  <a:lnTo>
                    <a:pt x="2209191" y="1302106"/>
                  </a:lnTo>
                  <a:lnTo>
                    <a:pt x="2194560" y="1265530"/>
                  </a:lnTo>
                  <a:lnTo>
                    <a:pt x="2172615" y="1236269"/>
                  </a:lnTo>
                  <a:cubicBezTo>
                    <a:pt x="2111810" y="1213467"/>
                    <a:pt x="2134927" y="1214323"/>
                    <a:pt x="2106778" y="1214323"/>
                  </a:cubicBezTo>
                  <a:lnTo>
                    <a:pt x="2055571" y="1192378"/>
                  </a:lnTo>
                  <a:lnTo>
                    <a:pt x="2033626" y="1133856"/>
                  </a:lnTo>
                  <a:lnTo>
                    <a:pt x="2033626" y="1089965"/>
                  </a:lnTo>
                  <a:lnTo>
                    <a:pt x="2033626" y="1068019"/>
                  </a:lnTo>
                  <a:cubicBezTo>
                    <a:pt x="1987554" y="1044983"/>
                    <a:pt x="2006092" y="1046074"/>
                    <a:pt x="1982419" y="1046074"/>
                  </a:cubicBezTo>
                  <a:lnTo>
                    <a:pt x="1938528" y="1046074"/>
                  </a:lnTo>
                  <a:lnTo>
                    <a:pt x="1894637" y="1046074"/>
                  </a:lnTo>
                  <a:lnTo>
                    <a:pt x="1872691" y="1038758"/>
                  </a:lnTo>
                  <a:cubicBezTo>
                    <a:pt x="1819634" y="993280"/>
                    <a:pt x="1843966" y="994867"/>
                    <a:pt x="1814170" y="994867"/>
                  </a:cubicBezTo>
                  <a:lnTo>
                    <a:pt x="1777594" y="987552"/>
                  </a:lnTo>
                  <a:cubicBezTo>
                    <a:pt x="1731389" y="972151"/>
                    <a:pt x="1749125" y="972922"/>
                    <a:pt x="1726387" y="972922"/>
                  </a:cubicBezTo>
                  <a:lnTo>
                    <a:pt x="1726387" y="972922"/>
                  </a:lnTo>
                  <a:lnTo>
                    <a:pt x="1558138" y="1075334"/>
                  </a:lnTo>
                  <a:lnTo>
                    <a:pt x="1448410" y="1089965"/>
                  </a:lnTo>
                  <a:lnTo>
                    <a:pt x="1433779" y="1133856"/>
                  </a:lnTo>
                  <a:lnTo>
                    <a:pt x="1389888" y="1119226"/>
                  </a:lnTo>
                  <a:lnTo>
                    <a:pt x="1331367" y="1126541"/>
                  </a:lnTo>
                  <a:cubicBezTo>
                    <a:pt x="1286220" y="1201784"/>
                    <a:pt x="1287475" y="1171256"/>
                    <a:pt x="1287475" y="1207008"/>
                  </a:cubicBezTo>
                  <a:lnTo>
                    <a:pt x="1294791" y="1280160"/>
                  </a:lnTo>
                  <a:lnTo>
                    <a:pt x="1294791" y="1338682"/>
                  </a:lnTo>
                  <a:cubicBezTo>
                    <a:pt x="1264320" y="1392005"/>
                    <a:pt x="1285189" y="1389888"/>
                    <a:pt x="1258215" y="1389888"/>
                  </a:cubicBezTo>
                  <a:lnTo>
                    <a:pt x="1177747" y="1433779"/>
                  </a:lnTo>
                  <a:cubicBezTo>
                    <a:pt x="1162746" y="1531287"/>
                    <a:pt x="1163117" y="1496805"/>
                    <a:pt x="1163117" y="1536192"/>
                  </a:cubicBezTo>
                  <a:lnTo>
                    <a:pt x="1119226" y="1580083"/>
                  </a:lnTo>
                  <a:lnTo>
                    <a:pt x="1060704" y="1580083"/>
                  </a:lnTo>
                  <a:lnTo>
                    <a:pt x="1038759" y="1660550"/>
                  </a:lnTo>
                  <a:lnTo>
                    <a:pt x="1016813" y="1704442"/>
                  </a:lnTo>
                  <a:lnTo>
                    <a:pt x="965607" y="1711757"/>
                  </a:lnTo>
                  <a:lnTo>
                    <a:pt x="899770" y="1675181"/>
                  </a:lnTo>
                  <a:lnTo>
                    <a:pt x="841248" y="1653235"/>
                  </a:lnTo>
                  <a:lnTo>
                    <a:pt x="819303" y="1667866"/>
                  </a:lnTo>
                  <a:cubicBezTo>
                    <a:pt x="781003" y="1706166"/>
                    <a:pt x="782727" y="1687200"/>
                    <a:pt x="782727" y="1711757"/>
                  </a:cubicBezTo>
                  <a:lnTo>
                    <a:pt x="760781" y="1748333"/>
                  </a:lnTo>
                  <a:cubicBezTo>
                    <a:pt x="722301" y="1779117"/>
                    <a:pt x="724205" y="1761981"/>
                    <a:pt x="724205" y="1784909"/>
                  </a:cubicBezTo>
                  <a:lnTo>
                    <a:pt x="746151" y="1806854"/>
                  </a:lnTo>
                  <a:lnTo>
                    <a:pt x="753466" y="1836115"/>
                  </a:lnTo>
                  <a:cubicBezTo>
                    <a:pt x="751028" y="1853184"/>
                    <a:pt x="753862" y="1871900"/>
                    <a:pt x="746151" y="1887322"/>
                  </a:cubicBezTo>
                  <a:cubicBezTo>
                    <a:pt x="742703" y="1894219"/>
                    <a:pt x="724205" y="1894637"/>
                    <a:pt x="724205" y="1894637"/>
                  </a:cubicBezTo>
                  <a:lnTo>
                    <a:pt x="665683" y="1872691"/>
                  </a:lnTo>
                  <a:lnTo>
                    <a:pt x="599847" y="1858061"/>
                  </a:lnTo>
                  <a:lnTo>
                    <a:pt x="563271" y="1880006"/>
                  </a:lnTo>
                  <a:lnTo>
                    <a:pt x="541325" y="1901952"/>
                  </a:lnTo>
                  <a:lnTo>
                    <a:pt x="402336" y="1931213"/>
                  </a:lnTo>
                  <a:cubicBezTo>
                    <a:pt x="356858" y="1984270"/>
                    <a:pt x="358445" y="1959938"/>
                    <a:pt x="358445" y="1989734"/>
                  </a:cubicBezTo>
                  <a:cubicBezTo>
                    <a:pt x="326479" y="2037684"/>
                    <a:pt x="329184" y="2016042"/>
                    <a:pt x="329184" y="2048256"/>
                  </a:cubicBezTo>
                  <a:cubicBezTo>
                    <a:pt x="361893" y="2080965"/>
                    <a:pt x="344651" y="2077517"/>
                    <a:pt x="373075" y="2077517"/>
                  </a:cubicBezTo>
                  <a:lnTo>
                    <a:pt x="460858" y="2114093"/>
                  </a:lnTo>
                  <a:lnTo>
                    <a:pt x="519379" y="2179930"/>
                  </a:lnTo>
                  <a:cubicBezTo>
                    <a:pt x="578891" y="2313831"/>
                    <a:pt x="529870" y="2311603"/>
                    <a:pt x="585216" y="2311603"/>
                  </a:cubicBezTo>
                  <a:lnTo>
                    <a:pt x="577901" y="2370125"/>
                  </a:lnTo>
                  <a:lnTo>
                    <a:pt x="555955" y="2399386"/>
                  </a:lnTo>
                  <a:lnTo>
                    <a:pt x="497434" y="2399386"/>
                  </a:lnTo>
                  <a:lnTo>
                    <a:pt x="460858" y="2406701"/>
                  </a:lnTo>
                  <a:cubicBezTo>
                    <a:pt x="415094" y="2444838"/>
                    <a:pt x="416967" y="2424233"/>
                    <a:pt x="416967" y="2450592"/>
                  </a:cubicBezTo>
                  <a:lnTo>
                    <a:pt x="402336" y="2494483"/>
                  </a:lnTo>
                  <a:lnTo>
                    <a:pt x="329184" y="2596896"/>
                  </a:lnTo>
                  <a:lnTo>
                    <a:pt x="234087" y="2611526"/>
                  </a:lnTo>
                  <a:cubicBezTo>
                    <a:pt x="173282" y="2634328"/>
                    <a:pt x="175565" y="2612638"/>
                    <a:pt x="175565" y="2640787"/>
                  </a:cubicBezTo>
                  <a:lnTo>
                    <a:pt x="131674" y="2699309"/>
                  </a:lnTo>
                  <a:lnTo>
                    <a:pt x="80467" y="2743200"/>
                  </a:lnTo>
                  <a:cubicBezTo>
                    <a:pt x="42330" y="2788964"/>
                    <a:pt x="43891" y="2768047"/>
                    <a:pt x="43891" y="2794406"/>
                  </a:cubicBezTo>
                  <a:lnTo>
                    <a:pt x="0" y="2801722"/>
                  </a:lnTo>
                  <a:cubicBezTo>
                    <a:pt x="22494" y="2899195"/>
                    <a:pt x="21946" y="2864287"/>
                    <a:pt x="21946" y="2904134"/>
                  </a:cubicBezTo>
                  <a:cubicBezTo>
                    <a:pt x="44852" y="2957583"/>
                    <a:pt x="25321" y="2955341"/>
                    <a:pt x="51207" y="2955341"/>
                  </a:cubicBezTo>
                  <a:cubicBezTo>
                    <a:pt x="96822" y="3000956"/>
                    <a:pt x="74408" y="2999232"/>
                    <a:pt x="102413" y="2999232"/>
                  </a:cubicBezTo>
                  <a:cubicBezTo>
                    <a:pt x="156033" y="3006892"/>
                    <a:pt x="136377" y="3006547"/>
                    <a:pt x="160935" y="3006547"/>
                  </a:cubicBezTo>
                  <a:lnTo>
                    <a:pt x="168250" y="3043123"/>
                  </a:lnTo>
                  <a:lnTo>
                    <a:pt x="190195" y="3218688"/>
                  </a:lnTo>
                  <a:cubicBezTo>
                    <a:pt x="272720" y="3271203"/>
                    <a:pt x="238870" y="3269894"/>
                    <a:pt x="277978" y="3269894"/>
                  </a:cubicBezTo>
                  <a:cubicBezTo>
                    <a:pt x="308010" y="3359990"/>
                    <a:pt x="307239" y="3403033"/>
                    <a:pt x="307239" y="3441192"/>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8" name="Freeform 7"/>
            <p:cNvSpPr/>
            <p:nvPr userDrawn="1"/>
          </p:nvSpPr>
          <p:spPr>
            <a:xfrm>
              <a:off x="1222376" y="3665538"/>
              <a:ext cx="892175" cy="746125"/>
            </a:xfrm>
            <a:custGeom>
              <a:avLst/>
              <a:gdLst>
                <a:gd name="connsiteX0" fmla="*/ 892455 w 892455"/>
                <a:gd name="connsiteY0" fmla="*/ 0 h 746151"/>
                <a:gd name="connsiteX1" fmla="*/ 855879 w 892455"/>
                <a:gd name="connsiteY1" fmla="*/ 58522 h 746151"/>
                <a:gd name="connsiteX2" fmla="*/ 841248 w 892455"/>
                <a:gd name="connsiteY2" fmla="*/ 124359 h 746151"/>
                <a:gd name="connsiteX3" fmla="*/ 768096 w 892455"/>
                <a:gd name="connsiteY3" fmla="*/ 190195 h 746151"/>
                <a:gd name="connsiteX4" fmla="*/ 651053 w 892455"/>
                <a:gd name="connsiteY4" fmla="*/ 234087 h 746151"/>
                <a:gd name="connsiteX5" fmla="*/ 555956 w 892455"/>
                <a:gd name="connsiteY5" fmla="*/ 256032 h 746151"/>
                <a:gd name="connsiteX6" fmla="*/ 475488 w 892455"/>
                <a:gd name="connsiteY6" fmla="*/ 336499 h 746151"/>
                <a:gd name="connsiteX7" fmla="*/ 446228 w 892455"/>
                <a:gd name="connsiteY7" fmla="*/ 438912 h 746151"/>
                <a:gd name="connsiteX8" fmla="*/ 387706 w 892455"/>
                <a:gd name="connsiteY8" fmla="*/ 555955 h 746151"/>
                <a:gd name="connsiteX9" fmla="*/ 299924 w 892455"/>
                <a:gd name="connsiteY9" fmla="*/ 629107 h 746151"/>
                <a:gd name="connsiteX10" fmla="*/ 234087 w 892455"/>
                <a:gd name="connsiteY10" fmla="*/ 658368 h 746151"/>
                <a:gd name="connsiteX11" fmla="*/ 117044 w 892455"/>
                <a:gd name="connsiteY11" fmla="*/ 658368 h 746151"/>
                <a:gd name="connsiteX12" fmla="*/ 65837 w 892455"/>
                <a:gd name="connsiteY12" fmla="*/ 709575 h 746151"/>
                <a:gd name="connsiteX13" fmla="*/ 0 w 892455"/>
                <a:gd name="connsiteY13" fmla="*/ 746151 h 74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2455" h="746151">
                  <a:moveTo>
                    <a:pt x="892455" y="0"/>
                  </a:moveTo>
                  <a:lnTo>
                    <a:pt x="855879" y="58522"/>
                  </a:lnTo>
                  <a:lnTo>
                    <a:pt x="841248" y="124359"/>
                  </a:lnTo>
                  <a:cubicBezTo>
                    <a:pt x="766192" y="184403"/>
                    <a:pt x="768096" y="151653"/>
                    <a:pt x="768096" y="190195"/>
                  </a:cubicBezTo>
                  <a:lnTo>
                    <a:pt x="651053" y="234087"/>
                  </a:lnTo>
                  <a:lnTo>
                    <a:pt x="555956" y="256032"/>
                  </a:lnTo>
                  <a:cubicBezTo>
                    <a:pt x="473684" y="330824"/>
                    <a:pt x="475488" y="292934"/>
                    <a:pt x="475488" y="336499"/>
                  </a:cubicBezTo>
                  <a:cubicBezTo>
                    <a:pt x="445511" y="433928"/>
                    <a:pt x="446228" y="398431"/>
                    <a:pt x="446228" y="438912"/>
                  </a:cubicBezTo>
                  <a:cubicBezTo>
                    <a:pt x="386559" y="550791"/>
                    <a:pt x="387706" y="507187"/>
                    <a:pt x="387706" y="555955"/>
                  </a:cubicBezTo>
                  <a:lnTo>
                    <a:pt x="299924" y="629107"/>
                  </a:lnTo>
                  <a:lnTo>
                    <a:pt x="234087" y="658368"/>
                  </a:lnTo>
                  <a:lnTo>
                    <a:pt x="117044" y="658368"/>
                  </a:lnTo>
                  <a:cubicBezTo>
                    <a:pt x="63985" y="703846"/>
                    <a:pt x="65837" y="679778"/>
                    <a:pt x="65837" y="709575"/>
                  </a:cubicBezTo>
                  <a:lnTo>
                    <a:pt x="0" y="746151"/>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9" name="Freeform 8"/>
            <p:cNvSpPr/>
            <p:nvPr userDrawn="1"/>
          </p:nvSpPr>
          <p:spPr>
            <a:xfrm>
              <a:off x="1746251" y="3649663"/>
              <a:ext cx="463550" cy="1346200"/>
            </a:xfrm>
            <a:custGeom>
              <a:avLst/>
              <a:gdLst>
                <a:gd name="connsiteX0" fmla="*/ 390317 w 463469"/>
                <a:gd name="connsiteY0" fmla="*/ 0 h 1345997"/>
                <a:gd name="connsiteX1" fmla="*/ 390317 w 463469"/>
                <a:gd name="connsiteY1" fmla="*/ 65837 h 1345997"/>
                <a:gd name="connsiteX2" fmla="*/ 368372 w 463469"/>
                <a:gd name="connsiteY2" fmla="*/ 160934 h 1345997"/>
                <a:gd name="connsiteX3" fmla="*/ 412263 w 463469"/>
                <a:gd name="connsiteY3" fmla="*/ 212141 h 1345997"/>
                <a:gd name="connsiteX4" fmla="*/ 463469 w 463469"/>
                <a:gd name="connsiteY4" fmla="*/ 292608 h 1345997"/>
                <a:gd name="connsiteX5" fmla="*/ 463469 w 463469"/>
                <a:gd name="connsiteY5" fmla="*/ 343814 h 1345997"/>
                <a:gd name="connsiteX6" fmla="*/ 426893 w 463469"/>
                <a:gd name="connsiteY6" fmla="*/ 438912 h 1345997"/>
                <a:gd name="connsiteX7" fmla="*/ 339111 w 463469"/>
                <a:gd name="connsiteY7" fmla="*/ 460857 h 1345997"/>
                <a:gd name="connsiteX8" fmla="*/ 229383 w 463469"/>
                <a:gd name="connsiteY8" fmla="*/ 490118 h 1345997"/>
                <a:gd name="connsiteX9" fmla="*/ 170861 w 463469"/>
                <a:gd name="connsiteY9" fmla="*/ 607161 h 1345997"/>
                <a:gd name="connsiteX10" fmla="*/ 178177 w 463469"/>
                <a:gd name="connsiteY10" fmla="*/ 702259 h 1345997"/>
                <a:gd name="connsiteX11" fmla="*/ 207437 w 463469"/>
                <a:gd name="connsiteY11" fmla="*/ 782726 h 1345997"/>
                <a:gd name="connsiteX12" fmla="*/ 156231 w 463469"/>
                <a:gd name="connsiteY12" fmla="*/ 848563 h 1345997"/>
                <a:gd name="connsiteX13" fmla="*/ 75764 w 463469"/>
                <a:gd name="connsiteY13" fmla="*/ 885139 h 1345997"/>
                <a:gd name="connsiteX14" fmla="*/ 75764 w 463469"/>
                <a:gd name="connsiteY14" fmla="*/ 936345 h 1345997"/>
                <a:gd name="connsiteX15" fmla="*/ 134285 w 463469"/>
                <a:gd name="connsiteY15" fmla="*/ 994867 h 1345997"/>
                <a:gd name="connsiteX16" fmla="*/ 178177 w 463469"/>
                <a:gd name="connsiteY16" fmla="*/ 1046073 h 1345997"/>
                <a:gd name="connsiteX17" fmla="*/ 156231 w 463469"/>
                <a:gd name="connsiteY17" fmla="*/ 1111910 h 1345997"/>
                <a:gd name="connsiteX18" fmla="*/ 61133 w 463469"/>
                <a:gd name="connsiteY18" fmla="*/ 1207008 h 1345997"/>
                <a:gd name="connsiteX19" fmla="*/ 24557 w 463469"/>
                <a:gd name="connsiteY19" fmla="*/ 1258214 h 1345997"/>
                <a:gd name="connsiteX20" fmla="*/ 24557 w 463469"/>
                <a:gd name="connsiteY20" fmla="*/ 1309421 h 1345997"/>
                <a:gd name="connsiteX21" fmla="*/ 39188 w 463469"/>
                <a:gd name="connsiteY21" fmla="*/ 1345997 h 134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3469" h="1345997">
                  <a:moveTo>
                    <a:pt x="390317" y="0"/>
                  </a:moveTo>
                  <a:lnTo>
                    <a:pt x="390317" y="65837"/>
                  </a:lnTo>
                  <a:lnTo>
                    <a:pt x="368372" y="160934"/>
                  </a:lnTo>
                  <a:lnTo>
                    <a:pt x="412263" y="212141"/>
                  </a:lnTo>
                  <a:lnTo>
                    <a:pt x="463469" y="292608"/>
                  </a:lnTo>
                  <a:lnTo>
                    <a:pt x="463469" y="343814"/>
                  </a:lnTo>
                  <a:lnTo>
                    <a:pt x="426893" y="438912"/>
                  </a:lnTo>
                  <a:lnTo>
                    <a:pt x="339111" y="460857"/>
                  </a:lnTo>
                  <a:lnTo>
                    <a:pt x="229383" y="490118"/>
                  </a:lnTo>
                  <a:cubicBezTo>
                    <a:pt x="169714" y="601997"/>
                    <a:pt x="170861" y="558393"/>
                    <a:pt x="170861" y="607161"/>
                  </a:cubicBezTo>
                  <a:cubicBezTo>
                    <a:pt x="178619" y="692486"/>
                    <a:pt x="178177" y="660696"/>
                    <a:pt x="178177" y="702259"/>
                  </a:cubicBezTo>
                  <a:cubicBezTo>
                    <a:pt x="208343" y="777675"/>
                    <a:pt x="207437" y="749149"/>
                    <a:pt x="207437" y="782726"/>
                  </a:cubicBezTo>
                  <a:cubicBezTo>
                    <a:pt x="161477" y="844007"/>
                    <a:pt x="180788" y="824006"/>
                    <a:pt x="156231" y="848563"/>
                  </a:cubicBezTo>
                  <a:lnTo>
                    <a:pt x="75764" y="885139"/>
                  </a:lnTo>
                  <a:lnTo>
                    <a:pt x="75764" y="936345"/>
                  </a:lnTo>
                  <a:lnTo>
                    <a:pt x="134285" y="994867"/>
                  </a:lnTo>
                  <a:cubicBezTo>
                    <a:pt x="179901" y="1040482"/>
                    <a:pt x="178177" y="1018067"/>
                    <a:pt x="178177" y="1046073"/>
                  </a:cubicBezTo>
                  <a:lnTo>
                    <a:pt x="156231" y="1111910"/>
                  </a:lnTo>
                  <a:lnTo>
                    <a:pt x="61133" y="1207008"/>
                  </a:lnTo>
                  <a:lnTo>
                    <a:pt x="24557" y="1258214"/>
                  </a:lnTo>
                  <a:cubicBezTo>
                    <a:pt x="16897" y="1311835"/>
                    <a:pt x="0" y="1309421"/>
                    <a:pt x="24557" y="1309421"/>
                  </a:cubicBezTo>
                  <a:lnTo>
                    <a:pt x="39188" y="134599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0" name="Freeform 9"/>
            <p:cNvSpPr/>
            <p:nvPr userDrawn="1"/>
          </p:nvSpPr>
          <p:spPr>
            <a:xfrm>
              <a:off x="2333626" y="2633663"/>
              <a:ext cx="1784350" cy="965200"/>
            </a:xfrm>
            <a:custGeom>
              <a:avLst/>
              <a:gdLst>
                <a:gd name="connsiteX0" fmla="*/ 0 w 1784909"/>
                <a:gd name="connsiteY0" fmla="*/ 0 h 965606"/>
                <a:gd name="connsiteX1" fmla="*/ 0 w 1784909"/>
                <a:gd name="connsiteY1" fmla="*/ 43891 h 965606"/>
                <a:gd name="connsiteX2" fmla="*/ 43891 w 1784909"/>
                <a:gd name="connsiteY2" fmla="*/ 102413 h 965606"/>
                <a:gd name="connsiteX3" fmla="*/ 102413 w 1784909"/>
                <a:gd name="connsiteY3" fmla="*/ 182880 h 965606"/>
                <a:gd name="connsiteX4" fmla="*/ 102413 w 1784909"/>
                <a:gd name="connsiteY4" fmla="*/ 321869 h 965606"/>
                <a:gd name="connsiteX5" fmla="*/ 102413 w 1784909"/>
                <a:gd name="connsiteY5" fmla="*/ 395021 h 965606"/>
                <a:gd name="connsiteX6" fmla="*/ 175565 w 1784909"/>
                <a:gd name="connsiteY6" fmla="*/ 416966 h 965606"/>
                <a:gd name="connsiteX7" fmla="*/ 292608 w 1784909"/>
                <a:gd name="connsiteY7" fmla="*/ 409651 h 965606"/>
                <a:gd name="connsiteX8" fmla="*/ 365760 w 1784909"/>
                <a:gd name="connsiteY8" fmla="*/ 380390 h 965606"/>
                <a:gd name="connsiteX9" fmla="*/ 424281 w 1784909"/>
                <a:gd name="connsiteY9" fmla="*/ 373075 h 965606"/>
                <a:gd name="connsiteX10" fmla="*/ 424281 w 1784909"/>
                <a:gd name="connsiteY10" fmla="*/ 373075 h 965606"/>
                <a:gd name="connsiteX11" fmla="*/ 497433 w 1784909"/>
                <a:gd name="connsiteY11" fmla="*/ 395021 h 965606"/>
                <a:gd name="connsiteX12" fmla="*/ 570585 w 1784909"/>
                <a:gd name="connsiteY12" fmla="*/ 395021 h 965606"/>
                <a:gd name="connsiteX13" fmla="*/ 592531 w 1784909"/>
                <a:gd name="connsiteY13" fmla="*/ 402336 h 965606"/>
                <a:gd name="connsiteX14" fmla="*/ 636422 w 1784909"/>
                <a:gd name="connsiteY14" fmla="*/ 438912 h 965606"/>
                <a:gd name="connsiteX15" fmla="*/ 636422 w 1784909"/>
                <a:gd name="connsiteY15" fmla="*/ 490118 h 965606"/>
                <a:gd name="connsiteX16" fmla="*/ 621792 w 1784909"/>
                <a:gd name="connsiteY16" fmla="*/ 555955 h 965606"/>
                <a:gd name="connsiteX17" fmla="*/ 665683 w 1784909"/>
                <a:gd name="connsiteY17" fmla="*/ 607162 h 965606"/>
                <a:gd name="connsiteX18" fmla="*/ 738835 w 1784909"/>
                <a:gd name="connsiteY18" fmla="*/ 651053 h 965606"/>
                <a:gd name="connsiteX19" fmla="*/ 797357 w 1784909"/>
                <a:gd name="connsiteY19" fmla="*/ 731520 h 965606"/>
                <a:gd name="connsiteX20" fmla="*/ 804672 w 1784909"/>
                <a:gd name="connsiteY20" fmla="*/ 790042 h 965606"/>
                <a:gd name="connsiteX21" fmla="*/ 863193 w 1784909"/>
                <a:gd name="connsiteY21" fmla="*/ 826618 h 965606"/>
                <a:gd name="connsiteX22" fmla="*/ 943661 w 1784909"/>
                <a:gd name="connsiteY22" fmla="*/ 863194 h 965606"/>
                <a:gd name="connsiteX23" fmla="*/ 1024128 w 1784909"/>
                <a:gd name="connsiteY23" fmla="*/ 899770 h 965606"/>
                <a:gd name="connsiteX24" fmla="*/ 1119225 w 1784909"/>
                <a:gd name="connsiteY24" fmla="*/ 899770 h 965606"/>
                <a:gd name="connsiteX25" fmla="*/ 1236269 w 1784909"/>
                <a:gd name="connsiteY25" fmla="*/ 936346 h 965606"/>
                <a:gd name="connsiteX26" fmla="*/ 1331366 w 1784909"/>
                <a:gd name="connsiteY26" fmla="*/ 965606 h 965606"/>
                <a:gd name="connsiteX27" fmla="*/ 1426464 w 1784909"/>
                <a:gd name="connsiteY27" fmla="*/ 958291 h 965606"/>
                <a:gd name="connsiteX28" fmla="*/ 1631289 w 1784909"/>
                <a:gd name="connsiteY28" fmla="*/ 936346 h 965606"/>
                <a:gd name="connsiteX29" fmla="*/ 1711757 w 1784909"/>
                <a:gd name="connsiteY29" fmla="*/ 907085 h 965606"/>
                <a:gd name="connsiteX30" fmla="*/ 1762963 w 1784909"/>
                <a:gd name="connsiteY30" fmla="*/ 870509 h 965606"/>
                <a:gd name="connsiteX31" fmla="*/ 1784909 w 1784909"/>
                <a:gd name="connsiteY31" fmla="*/ 848563 h 96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84909" h="965606">
                  <a:moveTo>
                    <a:pt x="0" y="0"/>
                  </a:moveTo>
                  <a:lnTo>
                    <a:pt x="0" y="43891"/>
                  </a:lnTo>
                  <a:lnTo>
                    <a:pt x="43891" y="102413"/>
                  </a:lnTo>
                  <a:cubicBezTo>
                    <a:pt x="105653" y="171895"/>
                    <a:pt x="102413" y="138888"/>
                    <a:pt x="102413" y="182880"/>
                  </a:cubicBezTo>
                  <a:lnTo>
                    <a:pt x="102413" y="321869"/>
                  </a:lnTo>
                  <a:lnTo>
                    <a:pt x="102413" y="395021"/>
                  </a:lnTo>
                  <a:lnTo>
                    <a:pt x="175565" y="416966"/>
                  </a:lnTo>
                  <a:cubicBezTo>
                    <a:pt x="287726" y="409489"/>
                    <a:pt x="248636" y="409651"/>
                    <a:pt x="292608" y="409651"/>
                  </a:cubicBezTo>
                  <a:lnTo>
                    <a:pt x="365760" y="380390"/>
                  </a:lnTo>
                  <a:lnTo>
                    <a:pt x="424281" y="373075"/>
                  </a:lnTo>
                  <a:lnTo>
                    <a:pt x="424281" y="373075"/>
                  </a:lnTo>
                  <a:lnTo>
                    <a:pt x="497433" y="395021"/>
                  </a:lnTo>
                  <a:lnTo>
                    <a:pt x="570585" y="395021"/>
                  </a:lnTo>
                  <a:lnTo>
                    <a:pt x="592531" y="402336"/>
                  </a:lnTo>
                  <a:lnTo>
                    <a:pt x="636422" y="438912"/>
                  </a:lnTo>
                  <a:lnTo>
                    <a:pt x="636422" y="490118"/>
                  </a:lnTo>
                  <a:cubicBezTo>
                    <a:pt x="621201" y="551006"/>
                    <a:pt x="621792" y="528532"/>
                    <a:pt x="621792" y="555955"/>
                  </a:cubicBezTo>
                  <a:lnTo>
                    <a:pt x="665683" y="607162"/>
                  </a:lnTo>
                  <a:cubicBezTo>
                    <a:pt x="733549" y="652406"/>
                    <a:pt x="705145" y="651053"/>
                    <a:pt x="738835" y="651053"/>
                  </a:cubicBezTo>
                  <a:lnTo>
                    <a:pt x="797357" y="731520"/>
                  </a:lnTo>
                  <a:lnTo>
                    <a:pt x="804672" y="790042"/>
                  </a:lnTo>
                  <a:cubicBezTo>
                    <a:pt x="857862" y="828035"/>
                    <a:pt x="834902" y="826618"/>
                    <a:pt x="863193" y="826618"/>
                  </a:cubicBezTo>
                  <a:lnTo>
                    <a:pt x="943661" y="863194"/>
                  </a:lnTo>
                  <a:cubicBezTo>
                    <a:pt x="1020015" y="893735"/>
                    <a:pt x="998244" y="873882"/>
                    <a:pt x="1024128" y="899770"/>
                  </a:cubicBezTo>
                  <a:lnTo>
                    <a:pt x="1119225" y="899770"/>
                  </a:lnTo>
                  <a:lnTo>
                    <a:pt x="1236269" y="936346"/>
                  </a:lnTo>
                  <a:lnTo>
                    <a:pt x="1331366" y="965606"/>
                  </a:lnTo>
                  <a:lnTo>
                    <a:pt x="1426464" y="958291"/>
                  </a:lnTo>
                  <a:lnTo>
                    <a:pt x="1631289" y="936346"/>
                  </a:lnTo>
                  <a:lnTo>
                    <a:pt x="1711757" y="907085"/>
                  </a:lnTo>
                  <a:cubicBezTo>
                    <a:pt x="1757521" y="868948"/>
                    <a:pt x="1736604" y="870509"/>
                    <a:pt x="1762963" y="870509"/>
                  </a:cubicBezTo>
                  <a:lnTo>
                    <a:pt x="1784909" y="848563"/>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userDrawn="1"/>
          </p:nvSpPr>
          <p:spPr>
            <a:xfrm>
              <a:off x="1222376" y="2771775"/>
              <a:ext cx="577850" cy="249238"/>
            </a:xfrm>
            <a:custGeom>
              <a:avLst/>
              <a:gdLst>
                <a:gd name="connsiteX0" fmla="*/ 577901 w 577901"/>
                <a:gd name="connsiteY0" fmla="*/ 249807 h 249807"/>
                <a:gd name="connsiteX1" fmla="*/ 519380 w 577901"/>
                <a:gd name="connsiteY1" fmla="*/ 220546 h 249807"/>
                <a:gd name="connsiteX2" fmla="*/ 460858 w 577901"/>
                <a:gd name="connsiteY2" fmla="*/ 147394 h 249807"/>
                <a:gd name="connsiteX3" fmla="*/ 446228 w 577901"/>
                <a:gd name="connsiteY3" fmla="*/ 96187 h 249807"/>
                <a:gd name="connsiteX4" fmla="*/ 387706 w 577901"/>
                <a:gd name="connsiteY4" fmla="*/ 30351 h 249807"/>
                <a:gd name="connsiteX5" fmla="*/ 321869 w 577901"/>
                <a:gd name="connsiteY5" fmla="*/ 1090 h 249807"/>
                <a:gd name="connsiteX6" fmla="*/ 234087 w 577901"/>
                <a:gd name="connsiteY6" fmla="*/ 1090 h 249807"/>
                <a:gd name="connsiteX7" fmla="*/ 146304 w 577901"/>
                <a:gd name="connsiteY7" fmla="*/ 1090 h 249807"/>
                <a:gd name="connsiteX8" fmla="*/ 87783 w 577901"/>
                <a:gd name="connsiteY8" fmla="*/ 8405 h 249807"/>
                <a:gd name="connsiteX9" fmla="*/ 0 w 577901"/>
                <a:gd name="connsiteY9" fmla="*/ 23035 h 2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901" h="249807">
                  <a:moveTo>
                    <a:pt x="577901" y="249807"/>
                  </a:moveTo>
                  <a:lnTo>
                    <a:pt x="519380" y="220546"/>
                  </a:lnTo>
                  <a:lnTo>
                    <a:pt x="460858" y="147394"/>
                  </a:lnTo>
                  <a:lnTo>
                    <a:pt x="446228" y="96187"/>
                  </a:lnTo>
                  <a:lnTo>
                    <a:pt x="387706" y="30351"/>
                  </a:lnTo>
                  <a:cubicBezTo>
                    <a:pt x="327003" y="0"/>
                    <a:pt x="350994" y="1090"/>
                    <a:pt x="321869" y="1090"/>
                  </a:cubicBezTo>
                  <a:lnTo>
                    <a:pt x="234087" y="1090"/>
                  </a:lnTo>
                  <a:lnTo>
                    <a:pt x="146304" y="1090"/>
                  </a:lnTo>
                  <a:lnTo>
                    <a:pt x="87783" y="8405"/>
                  </a:lnTo>
                  <a:lnTo>
                    <a:pt x="0" y="23035"/>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Oval 11"/>
            <p:cNvSpPr/>
            <p:nvPr userDrawn="1"/>
          </p:nvSpPr>
          <p:spPr>
            <a:xfrm>
              <a:off x="2971801" y="41910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3" name="Oval 12"/>
            <p:cNvSpPr/>
            <p:nvPr userDrawn="1"/>
          </p:nvSpPr>
          <p:spPr>
            <a:xfrm>
              <a:off x="3733801" y="48768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4" name="Oval 13"/>
            <p:cNvSpPr/>
            <p:nvPr userDrawn="1"/>
          </p:nvSpPr>
          <p:spPr>
            <a:xfrm>
              <a:off x="5791200" y="3505200"/>
              <a:ext cx="76200" cy="762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TextBox 14"/>
            <p:cNvSpPr txBox="1">
              <a:spLocks noChangeArrowheads="1"/>
            </p:cNvSpPr>
            <p:nvPr userDrawn="1"/>
          </p:nvSpPr>
          <p:spPr bwMode="auto">
            <a:xfrm>
              <a:off x="4038601" y="2133600"/>
              <a:ext cx="11731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NURISTAN</a:t>
              </a:r>
            </a:p>
          </p:txBody>
        </p:sp>
        <p:sp>
          <p:nvSpPr>
            <p:cNvPr id="16" name="TextBox 15"/>
            <p:cNvSpPr txBox="1">
              <a:spLocks noChangeArrowheads="1"/>
            </p:cNvSpPr>
            <p:nvPr userDrawn="1"/>
          </p:nvSpPr>
          <p:spPr bwMode="auto">
            <a:xfrm>
              <a:off x="4876800" y="3657600"/>
              <a:ext cx="877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KONAR</a:t>
              </a:r>
            </a:p>
          </p:txBody>
        </p:sp>
        <p:sp>
          <p:nvSpPr>
            <p:cNvPr id="17" name="TextBox 16"/>
            <p:cNvSpPr txBox="1">
              <a:spLocks noChangeArrowheads="1"/>
            </p:cNvSpPr>
            <p:nvPr userDrawn="1"/>
          </p:nvSpPr>
          <p:spPr bwMode="auto">
            <a:xfrm>
              <a:off x="2209801" y="4278313"/>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LAGHMAN</a:t>
              </a:r>
            </a:p>
          </p:txBody>
        </p:sp>
        <p:sp>
          <p:nvSpPr>
            <p:cNvPr id="18" name="TextBox 17"/>
            <p:cNvSpPr txBox="1">
              <a:spLocks noChangeArrowheads="1"/>
            </p:cNvSpPr>
            <p:nvPr userDrawn="1"/>
          </p:nvSpPr>
          <p:spPr bwMode="auto">
            <a:xfrm>
              <a:off x="3505201" y="5638800"/>
              <a:ext cx="1460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latin typeface="Calibri" panose="020F0502020204030204" pitchFamily="34" charset="0"/>
                </a:rPr>
                <a:t>NANGARHAR</a:t>
              </a:r>
            </a:p>
          </p:txBody>
        </p:sp>
        <p:sp>
          <p:nvSpPr>
            <p:cNvPr id="19" name="TextBox 18"/>
            <p:cNvSpPr txBox="1">
              <a:spLocks noChangeArrowheads="1"/>
            </p:cNvSpPr>
            <p:nvPr userDrawn="1"/>
          </p:nvSpPr>
          <p:spPr bwMode="auto">
            <a:xfrm>
              <a:off x="5715000" y="3228975"/>
              <a:ext cx="8143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Asadabad</a:t>
              </a:r>
            </a:p>
          </p:txBody>
        </p:sp>
        <p:sp>
          <p:nvSpPr>
            <p:cNvPr id="20" name="TextBox 19"/>
            <p:cNvSpPr txBox="1">
              <a:spLocks noChangeArrowheads="1"/>
            </p:cNvSpPr>
            <p:nvPr userDrawn="1"/>
          </p:nvSpPr>
          <p:spPr bwMode="auto">
            <a:xfrm>
              <a:off x="2819401" y="3914775"/>
              <a:ext cx="8382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Mihtarlam</a:t>
              </a:r>
            </a:p>
          </p:txBody>
        </p:sp>
        <p:sp>
          <p:nvSpPr>
            <p:cNvPr id="21" name="TextBox 20"/>
            <p:cNvSpPr txBox="1">
              <a:spLocks noChangeArrowheads="1"/>
            </p:cNvSpPr>
            <p:nvPr userDrawn="1"/>
          </p:nvSpPr>
          <p:spPr bwMode="auto">
            <a:xfrm>
              <a:off x="3810001" y="4724400"/>
              <a:ext cx="7604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a:solidFill>
                    <a:prstClr val="black"/>
                  </a:solidFill>
                  <a:latin typeface="Calibri" panose="020F0502020204030204" pitchFamily="34" charset="0"/>
                </a:rPr>
                <a:t>Jalalabad</a:t>
              </a:r>
            </a:p>
          </p:txBody>
        </p:sp>
        <p:sp>
          <p:nvSpPr>
            <p:cNvPr id="22" name="Freeform 21"/>
            <p:cNvSpPr/>
            <p:nvPr userDrawn="1"/>
          </p:nvSpPr>
          <p:spPr>
            <a:xfrm>
              <a:off x="2182813" y="133350"/>
              <a:ext cx="5634037" cy="6548438"/>
            </a:xfrm>
            <a:custGeom>
              <a:avLst/>
              <a:gdLst>
                <a:gd name="connsiteX0" fmla="*/ 3908323 w 5633884"/>
                <a:gd name="connsiteY0" fmla="*/ 0 h 6548284"/>
                <a:gd name="connsiteX1" fmla="*/ 5633884 w 5633884"/>
                <a:gd name="connsiteY1" fmla="*/ 14749 h 6548284"/>
                <a:gd name="connsiteX2" fmla="*/ 5619136 w 5633884"/>
                <a:gd name="connsiteY2" fmla="*/ 6548284 h 6548284"/>
                <a:gd name="connsiteX3" fmla="*/ 0 w 5633884"/>
                <a:gd name="connsiteY3" fmla="*/ 6533536 h 6548284"/>
              </a:gdLst>
              <a:ahLst/>
              <a:cxnLst>
                <a:cxn ang="0">
                  <a:pos x="connsiteX0" y="connsiteY0"/>
                </a:cxn>
                <a:cxn ang="0">
                  <a:pos x="connsiteX1" y="connsiteY1"/>
                </a:cxn>
                <a:cxn ang="0">
                  <a:pos x="connsiteX2" y="connsiteY2"/>
                </a:cxn>
                <a:cxn ang="0">
                  <a:pos x="connsiteX3" y="connsiteY3"/>
                </a:cxn>
              </a:cxnLst>
              <a:rect l="l" t="t" r="r" b="b"/>
              <a:pathLst>
                <a:path w="5633884" h="6548284">
                  <a:moveTo>
                    <a:pt x="3908323" y="0"/>
                  </a:moveTo>
                  <a:lnTo>
                    <a:pt x="5633884" y="14749"/>
                  </a:lnTo>
                  <a:lnTo>
                    <a:pt x="5619136" y="6548284"/>
                  </a:lnTo>
                  <a:lnTo>
                    <a:pt x="0" y="6533536"/>
                  </a:lnTo>
                </a:path>
              </a:pathLst>
            </a:custGeom>
            <a:ln w="254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Tree>
    <p:extLst>
      <p:ext uri="{BB962C8B-B14F-4D97-AF65-F5344CB8AC3E}">
        <p14:creationId xmlns:p14="http://schemas.microsoft.com/office/powerpoint/2010/main" val="28212053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2"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a:off x="333375" y="1744663"/>
            <a:ext cx="3717925" cy="506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3"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a:off x="336550" y="147638"/>
            <a:ext cx="3716338"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8"/>
          <p:cNvSpPr txBox="1">
            <a:spLocks noChangeArrowheads="1"/>
          </p:cNvSpPr>
          <p:nvPr/>
        </p:nvSpPr>
        <p:spPr bwMode="auto">
          <a:xfrm>
            <a:off x="1793875" y="5913438"/>
            <a:ext cx="1512888" cy="276225"/>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5" name="Text Box 9"/>
          <p:cNvSpPr txBox="1">
            <a:spLocks noChangeArrowheads="1"/>
          </p:cNvSpPr>
          <p:nvPr/>
        </p:nvSpPr>
        <p:spPr bwMode="auto">
          <a:xfrm>
            <a:off x="887413" y="3609975"/>
            <a:ext cx="720725"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outerShdw>
                </a:effectLst>
                <a:latin typeface="Arial" charset="0"/>
                <a:cs typeface="Arial" charset="0"/>
              </a:rPr>
              <a:t>Wanat</a:t>
            </a:r>
            <a:endParaRPr lang="en-US" b="1" dirty="0">
              <a:solidFill>
                <a:srgbClr val="1F497D"/>
              </a:solidFill>
              <a:effectLst>
                <a:outerShdw blurRad="38100" dist="38100" dir="2700000" algn="tl">
                  <a:prstClr val="white"/>
                </a:outerShdw>
              </a:effectLst>
              <a:latin typeface="Arial" charset="0"/>
              <a:cs typeface="Arial" charset="0"/>
            </a:endParaRPr>
          </a:p>
        </p:txBody>
      </p:sp>
      <p:sp>
        <p:nvSpPr>
          <p:cNvPr id="6" name="Text Box 10"/>
          <p:cNvSpPr txBox="1">
            <a:spLocks noChangeArrowheads="1"/>
          </p:cNvSpPr>
          <p:nvPr/>
        </p:nvSpPr>
        <p:spPr bwMode="auto">
          <a:xfrm>
            <a:off x="676275" y="1730375"/>
            <a:ext cx="1160463"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COP Bella</a:t>
            </a:r>
          </a:p>
        </p:txBody>
      </p:sp>
      <p:sp>
        <p:nvSpPr>
          <p:cNvPr id="7" name="Oval 6"/>
          <p:cNvSpPr>
            <a:spLocks noChangeAspect="1" noChangeArrowheads="1"/>
          </p:cNvSpPr>
          <p:nvPr/>
        </p:nvSpPr>
        <p:spPr bwMode="auto">
          <a:xfrm rot="5400000">
            <a:off x="1666875" y="3732213"/>
            <a:ext cx="195263" cy="198437"/>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8" name="Oval 13"/>
          <p:cNvSpPr>
            <a:spLocks noChangeAspect="1" noChangeArrowheads="1"/>
          </p:cNvSpPr>
          <p:nvPr/>
        </p:nvSpPr>
        <p:spPr bwMode="auto">
          <a:xfrm rot="5400000">
            <a:off x="1520031" y="5915819"/>
            <a:ext cx="193675" cy="19843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9" name="Oval 14"/>
          <p:cNvSpPr>
            <a:spLocks noChangeAspect="1" noChangeArrowheads="1"/>
          </p:cNvSpPr>
          <p:nvPr/>
        </p:nvSpPr>
        <p:spPr bwMode="auto">
          <a:xfrm rot="5400000">
            <a:off x="1933576" y="1833562"/>
            <a:ext cx="195262" cy="1952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0" name="Text Box 17"/>
          <p:cNvSpPr txBox="1">
            <a:spLocks noChangeArrowheads="1"/>
          </p:cNvSpPr>
          <p:nvPr/>
        </p:nvSpPr>
        <p:spPr bwMode="auto">
          <a:xfrm>
            <a:off x="2743200" y="928688"/>
            <a:ext cx="830263"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prstClr val="white">
                      <a:alpha val="80000"/>
                    </a:prstClr>
                  </a:outerShdw>
                </a:effectLst>
                <a:latin typeface="Arial" charset="0"/>
                <a:cs typeface="Arial" charset="0"/>
              </a:rPr>
              <a:t>Aranas</a:t>
            </a:r>
          </a:p>
        </p:txBody>
      </p:sp>
      <p:sp>
        <p:nvSpPr>
          <p:cNvPr id="11" name="Text Box 19"/>
          <p:cNvSpPr txBox="1">
            <a:spLocks noChangeArrowheads="1"/>
          </p:cNvSpPr>
          <p:nvPr/>
        </p:nvSpPr>
        <p:spPr bwMode="auto">
          <a:xfrm rot="1620245">
            <a:off x="812800" y="533400"/>
            <a:ext cx="1579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sp>
        <p:nvSpPr>
          <p:cNvPr id="12" name="Text Box 22"/>
          <p:cNvSpPr txBox="1">
            <a:spLocks noChangeArrowheads="1"/>
          </p:cNvSpPr>
          <p:nvPr/>
        </p:nvSpPr>
        <p:spPr bwMode="auto">
          <a:xfrm rot="16408925">
            <a:off x="1067594" y="4922044"/>
            <a:ext cx="118268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sp>
        <p:nvSpPr>
          <p:cNvPr id="13" name="Text Box 18"/>
          <p:cNvSpPr txBox="1">
            <a:spLocks noChangeArrowheads="1"/>
          </p:cNvSpPr>
          <p:nvPr/>
        </p:nvSpPr>
        <p:spPr bwMode="auto">
          <a:xfrm rot="19192756">
            <a:off x="222250" y="6110288"/>
            <a:ext cx="936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sp>
        <p:nvSpPr>
          <p:cNvPr id="14" name="Rectangle 13"/>
          <p:cNvSpPr/>
          <p:nvPr/>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Oval 11"/>
          <p:cNvSpPr>
            <a:spLocks noChangeAspect="1" noChangeArrowheads="1"/>
          </p:cNvSpPr>
          <p:nvPr/>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6" name="Oval 13"/>
          <p:cNvSpPr>
            <a:spLocks noChangeAspect="1" noChangeArrowheads="1"/>
          </p:cNvSpPr>
          <p:nvPr/>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7" name="Oval 14"/>
          <p:cNvSpPr>
            <a:spLocks noChangeAspect="1" noChangeArrowheads="1"/>
          </p:cNvSpPr>
          <p:nvPr/>
        </p:nvSpPr>
        <p:spPr bwMode="auto">
          <a:xfrm rot="5400000">
            <a:off x="1886744" y="1832769"/>
            <a:ext cx="195262" cy="196850"/>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8" name="Oval 12"/>
          <p:cNvSpPr>
            <a:spLocks noChangeAspect="1" noChangeArrowheads="1"/>
          </p:cNvSpPr>
          <p:nvPr/>
        </p:nvSpPr>
        <p:spPr bwMode="auto">
          <a:xfrm rot="5400000">
            <a:off x="3148012" y="7112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9"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20"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372036243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_Title Slide">
    <p:bg>
      <p:bgPr>
        <a:solidFill>
          <a:srgbClr val="CCCC00">
            <a:alpha val="87057"/>
          </a:srgb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059740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Picture with Caption">
    <p:spTree>
      <p:nvGrpSpPr>
        <p:cNvPr id="1" name=""/>
        <p:cNvGrpSpPr/>
        <p:nvPr/>
      </p:nvGrpSpPr>
      <p:grpSpPr>
        <a:xfrm>
          <a:off x="0" y="0"/>
          <a:ext cx="0" cy="0"/>
          <a:chOff x="0" y="0"/>
          <a:chExt cx="0" cy="0"/>
        </a:xfrm>
      </p:grpSpPr>
      <p:pic>
        <p:nvPicPr>
          <p:cNvPr id="2" name="Picture 3" descr="OP.jpg"/>
          <p:cNvPicPr>
            <a:picLocks noChangeAspect="1"/>
          </p:cNvPicPr>
          <p:nvPr userDrawn="1"/>
        </p:nvPicPr>
        <p:blipFill>
          <a:blip r:embed="rId2">
            <a:lum bright="30000" contrast="50000"/>
            <a:extLst>
              <a:ext uri="{28A0092B-C50C-407E-A947-70E740481C1C}">
                <a14:useLocalDpi xmlns:a14="http://schemas.microsoft.com/office/drawing/2010/main" val="0"/>
              </a:ext>
            </a:extLst>
          </a:blip>
          <a:srcRect r="20792" b="18813"/>
          <a:stretch>
            <a:fillRect/>
          </a:stretch>
        </p:blipFill>
        <p:spPr bwMode="auto">
          <a:xfrm>
            <a:off x="228600" y="0"/>
            <a:ext cx="836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a:defRPr/>
            </a:lvl1pPr>
          </a:lstStyle>
          <a:p>
            <a:pPr>
              <a:defRPr/>
            </a:pPr>
            <a:fld id="{5E8E7782-937E-458A-A14D-AA9017CB070E}" type="datetime1">
              <a:rPr lang="en-US" smtClean="0"/>
              <a:t>6/4/2021</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B6083CA-97CE-4937-8774-B9F82447FA23}" type="slidenum">
              <a:rPr lang="en-US" altLang="en-US"/>
              <a:pPr>
                <a:defRPr/>
              </a:pPr>
              <a:t>‹#›</a:t>
            </a:fld>
            <a:endParaRPr lang="en-US" altLang="en-US"/>
          </a:p>
        </p:txBody>
      </p:sp>
    </p:spTree>
    <p:extLst>
      <p:ext uri="{BB962C8B-B14F-4D97-AF65-F5344CB8AC3E}">
        <p14:creationId xmlns:p14="http://schemas.microsoft.com/office/powerpoint/2010/main" val="335824342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_Title and Vertical Text">
    <p:spTree>
      <p:nvGrpSpPr>
        <p:cNvPr id="1" name=""/>
        <p:cNvGrpSpPr/>
        <p:nvPr/>
      </p:nvGrpSpPr>
      <p:grpSpPr>
        <a:xfrm>
          <a:off x="0" y="0"/>
          <a:ext cx="0" cy="0"/>
          <a:chOff x="0" y="0"/>
          <a:chExt cx="0" cy="0"/>
        </a:xfrm>
      </p:grpSpPr>
      <p:pic>
        <p:nvPicPr>
          <p:cNvPr id="2" name="Picture 4" descr="npo000005"/>
          <p:cNvPicPr>
            <a:picLocks noChangeAspect="1" noChangeArrowheads="1"/>
          </p:cNvPicPr>
          <p:nvPr userDrawn="1"/>
        </p:nvPicPr>
        <p:blipFill>
          <a:blip r:embed="rId2">
            <a:extLst>
              <a:ext uri="{28A0092B-C50C-407E-A947-70E740481C1C}">
                <a14:useLocalDpi xmlns:a14="http://schemas.microsoft.com/office/drawing/2010/main" val="0"/>
              </a:ext>
            </a:extLst>
          </a:blip>
          <a:srcRect r="14894"/>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extLst>
      <p:ext uri="{BB962C8B-B14F-4D97-AF65-F5344CB8AC3E}">
        <p14:creationId xmlns:p14="http://schemas.microsoft.com/office/powerpoint/2010/main" val="161795882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Vertical 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037118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2_Vertical Title and Text">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3559" y="-641680"/>
            <a:ext cx="9147558" cy="8041105"/>
          </a:xfrm>
          <a:prstGeom prst="rect">
            <a:avLst/>
          </a:prstGeom>
          <a:noFill/>
        </p:spPr>
      </p:pic>
      <p:sp>
        <p:nvSpPr>
          <p:cNvPr id="3" name="Freeform 2"/>
          <p:cNvSpPr/>
          <p:nvPr userDrawn="1"/>
        </p:nvSpPr>
        <p:spPr>
          <a:xfrm>
            <a:off x="866625" y="-642486"/>
            <a:ext cx="7831306" cy="7231780"/>
          </a:xfrm>
          <a:custGeom>
            <a:avLst/>
            <a:gdLst>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443789 w 7784431"/>
              <a:gd name="connsiteY63" fmla="*/ 2502569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624262 w 7784431"/>
              <a:gd name="connsiteY63" fmla="*/ 2081464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2923673 w 7784431"/>
              <a:gd name="connsiteY63" fmla="*/ 288758 h 7218948"/>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3296651 w 7784431"/>
              <a:gd name="connsiteY63"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947737 w 7784431"/>
              <a:gd name="connsiteY63" fmla="*/ 372980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875547 w 7784431"/>
              <a:gd name="connsiteY63" fmla="*/ 348917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466474 w 7784431"/>
              <a:gd name="connsiteY63" fmla="*/ 1383633 h 7243011"/>
              <a:gd name="connsiteX64" fmla="*/ 2875547 w 7784431"/>
              <a:gd name="connsiteY64" fmla="*/ 348917 h 7243011"/>
              <a:gd name="connsiteX65" fmla="*/ 3296651 w 7784431"/>
              <a:gd name="connsiteY65"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466474 w 7784431"/>
              <a:gd name="connsiteY64" fmla="*/ 1383633 h 7243011"/>
              <a:gd name="connsiteX65" fmla="*/ 2875547 w 7784431"/>
              <a:gd name="connsiteY65" fmla="*/ 348917 h 7243011"/>
              <a:gd name="connsiteX66" fmla="*/ 3296651 w 7784431"/>
              <a:gd name="connsiteY66"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875547 w 7784431"/>
              <a:gd name="connsiteY66" fmla="*/ 348917 h 7243011"/>
              <a:gd name="connsiteX67" fmla="*/ 3296651 w 7784431"/>
              <a:gd name="connsiteY67"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296651 w 7784431"/>
              <a:gd name="connsiteY68"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2110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57202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779294 w 7784431"/>
              <a:gd name="connsiteY67" fmla="*/ 637676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15388 w 7784431"/>
              <a:gd name="connsiteY67" fmla="*/ 505329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844681"/>
              <a:gd name="connsiteY0" fmla="*/ 24063 h 7243011"/>
              <a:gd name="connsiteX1" fmla="*/ 6906126 w 7844681"/>
              <a:gd name="connsiteY1" fmla="*/ 409074 h 7243011"/>
              <a:gd name="connsiteX2" fmla="*/ 6966284 w 7844681"/>
              <a:gd name="connsiteY2" fmla="*/ 529390 h 7243011"/>
              <a:gd name="connsiteX3" fmla="*/ 6821905 w 7844681"/>
              <a:gd name="connsiteY3" fmla="*/ 625642 h 7243011"/>
              <a:gd name="connsiteX4" fmla="*/ 6858000 w 7844681"/>
              <a:gd name="connsiteY4" fmla="*/ 794084 h 7243011"/>
              <a:gd name="connsiteX5" fmla="*/ 7122695 w 7844681"/>
              <a:gd name="connsiteY5" fmla="*/ 986590 h 7243011"/>
              <a:gd name="connsiteX6" fmla="*/ 7399421 w 7844681"/>
              <a:gd name="connsiteY6" fmla="*/ 1239253 h 7243011"/>
              <a:gd name="connsiteX7" fmla="*/ 7784431 w 7844681"/>
              <a:gd name="connsiteY7" fmla="*/ 1407695 h 7243011"/>
              <a:gd name="connsiteX8" fmla="*/ 7772400 w 7844681"/>
              <a:gd name="connsiteY8" fmla="*/ 1503948 h 7243011"/>
              <a:gd name="connsiteX9" fmla="*/ 7615989 w 7844681"/>
              <a:gd name="connsiteY9" fmla="*/ 1720516 h 7243011"/>
              <a:gd name="connsiteX10" fmla="*/ 7375358 w 7844681"/>
              <a:gd name="connsiteY10" fmla="*/ 2093495 h 7243011"/>
              <a:gd name="connsiteX11" fmla="*/ 7170821 w 7844681"/>
              <a:gd name="connsiteY11" fmla="*/ 2033337 h 7243011"/>
              <a:gd name="connsiteX12" fmla="*/ 7098631 w 7844681"/>
              <a:gd name="connsiteY12" fmla="*/ 2189748 h 7243011"/>
              <a:gd name="connsiteX13" fmla="*/ 6785810 w 7844681"/>
              <a:gd name="connsiteY13" fmla="*/ 2418348 h 7243011"/>
              <a:gd name="connsiteX14" fmla="*/ 6785810 w 7844681"/>
              <a:gd name="connsiteY14" fmla="*/ 2875548 h 7243011"/>
              <a:gd name="connsiteX15" fmla="*/ 6906126 w 7844681"/>
              <a:gd name="connsiteY15" fmla="*/ 3019926 h 7243011"/>
              <a:gd name="connsiteX16" fmla="*/ 6833937 w 7844681"/>
              <a:gd name="connsiteY16" fmla="*/ 3080084 h 7243011"/>
              <a:gd name="connsiteX17" fmla="*/ 6545179 w 7844681"/>
              <a:gd name="connsiteY17" fmla="*/ 3224463 h 7243011"/>
              <a:gd name="connsiteX18" fmla="*/ 6497052 w 7844681"/>
              <a:gd name="connsiteY18" fmla="*/ 3332748 h 7243011"/>
              <a:gd name="connsiteX19" fmla="*/ 6280484 w 7844681"/>
              <a:gd name="connsiteY19" fmla="*/ 3465095 h 7243011"/>
              <a:gd name="connsiteX20" fmla="*/ 6352674 w 7844681"/>
              <a:gd name="connsiteY20" fmla="*/ 3633537 h 7243011"/>
              <a:gd name="connsiteX21" fmla="*/ 6232358 w 7844681"/>
              <a:gd name="connsiteY21" fmla="*/ 3801979 h 7243011"/>
              <a:gd name="connsiteX22" fmla="*/ 6027821 w 7844681"/>
              <a:gd name="connsiteY22" fmla="*/ 3801979 h 7243011"/>
              <a:gd name="connsiteX23" fmla="*/ 5739063 w 7844681"/>
              <a:gd name="connsiteY23" fmla="*/ 3994484 h 7243011"/>
              <a:gd name="connsiteX24" fmla="*/ 5450305 w 7844681"/>
              <a:gd name="connsiteY24" fmla="*/ 4042611 h 7243011"/>
              <a:gd name="connsiteX25" fmla="*/ 5354052 w 7844681"/>
              <a:gd name="connsiteY25" fmla="*/ 4174958 h 7243011"/>
              <a:gd name="connsiteX26" fmla="*/ 5017168 w 7844681"/>
              <a:gd name="connsiteY26" fmla="*/ 4427621 h 7243011"/>
              <a:gd name="connsiteX27" fmla="*/ 4884821 w 7844681"/>
              <a:gd name="connsiteY27" fmla="*/ 5017169 h 7243011"/>
              <a:gd name="connsiteX28" fmla="*/ 4764505 w 7844681"/>
              <a:gd name="connsiteY28" fmla="*/ 5041232 h 7243011"/>
              <a:gd name="connsiteX29" fmla="*/ 4511842 w 7844681"/>
              <a:gd name="connsiteY29" fmla="*/ 5354053 h 7243011"/>
              <a:gd name="connsiteX30" fmla="*/ 4523874 w 7844681"/>
              <a:gd name="connsiteY30" fmla="*/ 5414211 h 7243011"/>
              <a:gd name="connsiteX31" fmla="*/ 4259179 w 7844681"/>
              <a:gd name="connsiteY31" fmla="*/ 5474369 h 7243011"/>
              <a:gd name="connsiteX32" fmla="*/ 4162926 w 7844681"/>
              <a:gd name="connsiteY32" fmla="*/ 5666874 h 7243011"/>
              <a:gd name="connsiteX33" fmla="*/ 3982452 w 7844681"/>
              <a:gd name="connsiteY33" fmla="*/ 5666874 h 7243011"/>
              <a:gd name="connsiteX34" fmla="*/ 3970421 w 7844681"/>
              <a:gd name="connsiteY34" fmla="*/ 5751095 h 7243011"/>
              <a:gd name="connsiteX35" fmla="*/ 3705726 w 7844681"/>
              <a:gd name="connsiteY35" fmla="*/ 5883442 h 7243011"/>
              <a:gd name="connsiteX36" fmla="*/ 3561347 w 7844681"/>
              <a:gd name="connsiteY36" fmla="*/ 6075948 h 7243011"/>
              <a:gd name="connsiteX37" fmla="*/ 3633537 w 7844681"/>
              <a:gd name="connsiteY37" fmla="*/ 6364705 h 7243011"/>
              <a:gd name="connsiteX38" fmla="*/ 3765884 w 7844681"/>
              <a:gd name="connsiteY38" fmla="*/ 6509084 h 7243011"/>
              <a:gd name="connsiteX39" fmla="*/ 3489158 w 7844681"/>
              <a:gd name="connsiteY39" fmla="*/ 6845969 h 7243011"/>
              <a:gd name="connsiteX40" fmla="*/ 3068052 w 7844681"/>
              <a:gd name="connsiteY40" fmla="*/ 7110663 h 7243011"/>
              <a:gd name="connsiteX41" fmla="*/ 2743200 w 7844681"/>
              <a:gd name="connsiteY41" fmla="*/ 7098632 h 7243011"/>
              <a:gd name="connsiteX42" fmla="*/ 2562726 w 7844681"/>
              <a:gd name="connsiteY42" fmla="*/ 7170821 h 7243011"/>
              <a:gd name="connsiteX43" fmla="*/ 2406316 w 7844681"/>
              <a:gd name="connsiteY43" fmla="*/ 7122695 h 7243011"/>
              <a:gd name="connsiteX44" fmla="*/ 1720516 w 7844681"/>
              <a:gd name="connsiteY44" fmla="*/ 7098632 h 7243011"/>
              <a:gd name="connsiteX45" fmla="*/ 1528010 w 7844681"/>
              <a:gd name="connsiteY45" fmla="*/ 7243011 h 7243011"/>
              <a:gd name="connsiteX46" fmla="*/ 1046747 w 7844681"/>
              <a:gd name="connsiteY46" fmla="*/ 7170821 h 7243011"/>
              <a:gd name="connsiteX47" fmla="*/ 878305 w 7844681"/>
              <a:gd name="connsiteY47" fmla="*/ 6882063 h 7243011"/>
              <a:gd name="connsiteX48" fmla="*/ 469231 w 7844681"/>
              <a:gd name="connsiteY48" fmla="*/ 6629400 h 7243011"/>
              <a:gd name="connsiteX49" fmla="*/ 409074 w 7844681"/>
              <a:gd name="connsiteY49" fmla="*/ 6364705 h 7243011"/>
              <a:gd name="connsiteX50" fmla="*/ 565484 w 7844681"/>
              <a:gd name="connsiteY50" fmla="*/ 5739063 h 7243011"/>
              <a:gd name="connsiteX51" fmla="*/ 613610 w 7844681"/>
              <a:gd name="connsiteY51" fmla="*/ 5342021 h 7243011"/>
              <a:gd name="connsiteX52" fmla="*/ 264695 w 7844681"/>
              <a:gd name="connsiteY52" fmla="*/ 4993105 h 7243011"/>
              <a:gd name="connsiteX53" fmla="*/ 288758 w 7844681"/>
              <a:gd name="connsiteY53" fmla="*/ 4451684 h 7243011"/>
              <a:gd name="connsiteX54" fmla="*/ 228600 w 7844681"/>
              <a:gd name="connsiteY54" fmla="*/ 4307305 h 7243011"/>
              <a:gd name="connsiteX55" fmla="*/ 264695 w 7844681"/>
              <a:gd name="connsiteY55" fmla="*/ 4211053 h 7243011"/>
              <a:gd name="connsiteX56" fmla="*/ 156410 w 7844681"/>
              <a:gd name="connsiteY56" fmla="*/ 4030579 h 7243011"/>
              <a:gd name="connsiteX57" fmla="*/ 36095 w 7844681"/>
              <a:gd name="connsiteY57" fmla="*/ 3814011 h 7243011"/>
              <a:gd name="connsiteX58" fmla="*/ 0 w 7844681"/>
              <a:gd name="connsiteY58" fmla="*/ 3236495 h 7243011"/>
              <a:gd name="connsiteX59" fmla="*/ 180474 w 7844681"/>
              <a:gd name="connsiteY59" fmla="*/ 2863516 h 7243011"/>
              <a:gd name="connsiteX60" fmla="*/ 866274 w 7844681"/>
              <a:gd name="connsiteY60" fmla="*/ 3056021 h 7243011"/>
              <a:gd name="connsiteX61" fmla="*/ 1070810 w 7844681"/>
              <a:gd name="connsiteY61" fmla="*/ 3092116 h 7243011"/>
              <a:gd name="connsiteX62" fmla="*/ 1479884 w 7844681"/>
              <a:gd name="connsiteY62" fmla="*/ 2538663 h 7243011"/>
              <a:gd name="connsiteX63" fmla="*/ 1720516 w 7844681"/>
              <a:gd name="connsiteY63" fmla="*/ 2141622 h 7243011"/>
              <a:gd name="connsiteX64" fmla="*/ 2117558 w 7844681"/>
              <a:gd name="connsiteY64" fmla="*/ 1624264 h 7243011"/>
              <a:gd name="connsiteX65" fmla="*/ 2466474 w 7844681"/>
              <a:gd name="connsiteY65" fmla="*/ 1383633 h 7243011"/>
              <a:gd name="connsiteX66" fmla="*/ 2466474 w 7844681"/>
              <a:gd name="connsiteY66" fmla="*/ 1155033 h 7243011"/>
              <a:gd name="connsiteX67" fmla="*/ 2514600 w 7844681"/>
              <a:gd name="connsiteY67" fmla="*/ 782054 h 7243011"/>
              <a:gd name="connsiteX68" fmla="*/ 2815388 w 7844681"/>
              <a:gd name="connsiteY68" fmla="*/ 505329 h 7243011"/>
              <a:gd name="connsiteX69" fmla="*/ 3140242 w 7844681"/>
              <a:gd name="connsiteY69" fmla="*/ 264696 h 7243011"/>
              <a:gd name="connsiteX70" fmla="*/ 3296651 w 7844681"/>
              <a:gd name="connsiteY70" fmla="*/ 0 h 7243011"/>
              <a:gd name="connsiteX0" fmla="*/ 7182852 w 7822209"/>
              <a:gd name="connsiteY0" fmla="*/ 24063 h 7243011"/>
              <a:gd name="connsiteX1" fmla="*/ 6906126 w 7822209"/>
              <a:gd name="connsiteY1" fmla="*/ 409074 h 7243011"/>
              <a:gd name="connsiteX2" fmla="*/ 6966284 w 7822209"/>
              <a:gd name="connsiteY2" fmla="*/ 529390 h 7243011"/>
              <a:gd name="connsiteX3" fmla="*/ 6821905 w 7822209"/>
              <a:gd name="connsiteY3" fmla="*/ 625642 h 7243011"/>
              <a:gd name="connsiteX4" fmla="*/ 6858000 w 7822209"/>
              <a:gd name="connsiteY4" fmla="*/ 794084 h 7243011"/>
              <a:gd name="connsiteX5" fmla="*/ 7122695 w 7822209"/>
              <a:gd name="connsiteY5" fmla="*/ 986590 h 7243011"/>
              <a:gd name="connsiteX6" fmla="*/ 7399421 w 7822209"/>
              <a:gd name="connsiteY6" fmla="*/ 1239253 h 7243011"/>
              <a:gd name="connsiteX7" fmla="*/ 7784431 w 7822209"/>
              <a:gd name="connsiteY7" fmla="*/ 1407695 h 7243011"/>
              <a:gd name="connsiteX8" fmla="*/ 7772400 w 7822209"/>
              <a:gd name="connsiteY8" fmla="*/ 1503948 h 7243011"/>
              <a:gd name="connsiteX9" fmla="*/ 7615989 w 7822209"/>
              <a:gd name="connsiteY9" fmla="*/ 1720516 h 7243011"/>
              <a:gd name="connsiteX10" fmla="*/ 7375358 w 7822209"/>
              <a:gd name="connsiteY10" fmla="*/ 2093495 h 7243011"/>
              <a:gd name="connsiteX11" fmla="*/ 7170821 w 7822209"/>
              <a:gd name="connsiteY11" fmla="*/ 2033337 h 7243011"/>
              <a:gd name="connsiteX12" fmla="*/ 7098631 w 7822209"/>
              <a:gd name="connsiteY12" fmla="*/ 2189748 h 7243011"/>
              <a:gd name="connsiteX13" fmla="*/ 6785810 w 7822209"/>
              <a:gd name="connsiteY13" fmla="*/ 2418348 h 7243011"/>
              <a:gd name="connsiteX14" fmla="*/ 6785810 w 7822209"/>
              <a:gd name="connsiteY14" fmla="*/ 2875548 h 7243011"/>
              <a:gd name="connsiteX15" fmla="*/ 6906126 w 7822209"/>
              <a:gd name="connsiteY15" fmla="*/ 3019926 h 7243011"/>
              <a:gd name="connsiteX16" fmla="*/ 6833937 w 7822209"/>
              <a:gd name="connsiteY16" fmla="*/ 3080084 h 7243011"/>
              <a:gd name="connsiteX17" fmla="*/ 6545179 w 7822209"/>
              <a:gd name="connsiteY17" fmla="*/ 3224463 h 7243011"/>
              <a:gd name="connsiteX18" fmla="*/ 6497052 w 7822209"/>
              <a:gd name="connsiteY18" fmla="*/ 3332748 h 7243011"/>
              <a:gd name="connsiteX19" fmla="*/ 6280484 w 7822209"/>
              <a:gd name="connsiteY19" fmla="*/ 3465095 h 7243011"/>
              <a:gd name="connsiteX20" fmla="*/ 6352674 w 7822209"/>
              <a:gd name="connsiteY20" fmla="*/ 3633537 h 7243011"/>
              <a:gd name="connsiteX21" fmla="*/ 6232358 w 7822209"/>
              <a:gd name="connsiteY21" fmla="*/ 3801979 h 7243011"/>
              <a:gd name="connsiteX22" fmla="*/ 6027821 w 7822209"/>
              <a:gd name="connsiteY22" fmla="*/ 3801979 h 7243011"/>
              <a:gd name="connsiteX23" fmla="*/ 5739063 w 7822209"/>
              <a:gd name="connsiteY23" fmla="*/ 3994484 h 7243011"/>
              <a:gd name="connsiteX24" fmla="*/ 5450305 w 7822209"/>
              <a:gd name="connsiteY24" fmla="*/ 4042611 h 7243011"/>
              <a:gd name="connsiteX25" fmla="*/ 5354052 w 7822209"/>
              <a:gd name="connsiteY25" fmla="*/ 4174958 h 7243011"/>
              <a:gd name="connsiteX26" fmla="*/ 5017168 w 7822209"/>
              <a:gd name="connsiteY26" fmla="*/ 4427621 h 7243011"/>
              <a:gd name="connsiteX27" fmla="*/ 4884821 w 7822209"/>
              <a:gd name="connsiteY27" fmla="*/ 5017169 h 7243011"/>
              <a:gd name="connsiteX28" fmla="*/ 4764505 w 7822209"/>
              <a:gd name="connsiteY28" fmla="*/ 5041232 h 7243011"/>
              <a:gd name="connsiteX29" fmla="*/ 4511842 w 7822209"/>
              <a:gd name="connsiteY29" fmla="*/ 5354053 h 7243011"/>
              <a:gd name="connsiteX30" fmla="*/ 4523874 w 7822209"/>
              <a:gd name="connsiteY30" fmla="*/ 5414211 h 7243011"/>
              <a:gd name="connsiteX31" fmla="*/ 4259179 w 7822209"/>
              <a:gd name="connsiteY31" fmla="*/ 5474369 h 7243011"/>
              <a:gd name="connsiteX32" fmla="*/ 4162926 w 7822209"/>
              <a:gd name="connsiteY32" fmla="*/ 5666874 h 7243011"/>
              <a:gd name="connsiteX33" fmla="*/ 3982452 w 7822209"/>
              <a:gd name="connsiteY33" fmla="*/ 5666874 h 7243011"/>
              <a:gd name="connsiteX34" fmla="*/ 3970421 w 7822209"/>
              <a:gd name="connsiteY34" fmla="*/ 5751095 h 7243011"/>
              <a:gd name="connsiteX35" fmla="*/ 3705726 w 7822209"/>
              <a:gd name="connsiteY35" fmla="*/ 5883442 h 7243011"/>
              <a:gd name="connsiteX36" fmla="*/ 3561347 w 7822209"/>
              <a:gd name="connsiteY36" fmla="*/ 6075948 h 7243011"/>
              <a:gd name="connsiteX37" fmla="*/ 3633537 w 7822209"/>
              <a:gd name="connsiteY37" fmla="*/ 6364705 h 7243011"/>
              <a:gd name="connsiteX38" fmla="*/ 3765884 w 7822209"/>
              <a:gd name="connsiteY38" fmla="*/ 6509084 h 7243011"/>
              <a:gd name="connsiteX39" fmla="*/ 3489158 w 7822209"/>
              <a:gd name="connsiteY39" fmla="*/ 6845969 h 7243011"/>
              <a:gd name="connsiteX40" fmla="*/ 3068052 w 7822209"/>
              <a:gd name="connsiteY40" fmla="*/ 7110663 h 7243011"/>
              <a:gd name="connsiteX41" fmla="*/ 2743200 w 7822209"/>
              <a:gd name="connsiteY41" fmla="*/ 7098632 h 7243011"/>
              <a:gd name="connsiteX42" fmla="*/ 2562726 w 7822209"/>
              <a:gd name="connsiteY42" fmla="*/ 7170821 h 7243011"/>
              <a:gd name="connsiteX43" fmla="*/ 2406316 w 7822209"/>
              <a:gd name="connsiteY43" fmla="*/ 7122695 h 7243011"/>
              <a:gd name="connsiteX44" fmla="*/ 1720516 w 7822209"/>
              <a:gd name="connsiteY44" fmla="*/ 7098632 h 7243011"/>
              <a:gd name="connsiteX45" fmla="*/ 1528010 w 7822209"/>
              <a:gd name="connsiteY45" fmla="*/ 7243011 h 7243011"/>
              <a:gd name="connsiteX46" fmla="*/ 1046747 w 7822209"/>
              <a:gd name="connsiteY46" fmla="*/ 7170821 h 7243011"/>
              <a:gd name="connsiteX47" fmla="*/ 878305 w 7822209"/>
              <a:gd name="connsiteY47" fmla="*/ 6882063 h 7243011"/>
              <a:gd name="connsiteX48" fmla="*/ 469231 w 7822209"/>
              <a:gd name="connsiteY48" fmla="*/ 6629400 h 7243011"/>
              <a:gd name="connsiteX49" fmla="*/ 409074 w 7822209"/>
              <a:gd name="connsiteY49" fmla="*/ 6364705 h 7243011"/>
              <a:gd name="connsiteX50" fmla="*/ 565484 w 7822209"/>
              <a:gd name="connsiteY50" fmla="*/ 5739063 h 7243011"/>
              <a:gd name="connsiteX51" fmla="*/ 613610 w 7822209"/>
              <a:gd name="connsiteY51" fmla="*/ 5342021 h 7243011"/>
              <a:gd name="connsiteX52" fmla="*/ 264695 w 7822209"/>
              <a:gd name="connsiteY52" fmla="*/ 4993105 h 7243011"/>
              <a:gd name="connsiteX53" fmla="*/ 288758 w 7822209"/>
              <a:gd name="connsiteY53" fmla="*/ 4451684 h 7243011"/>
              <a:gd name="connsiteX54" fmla="*/ 228600 w 7822209"/>
              <a:gd name="connsiteY54" fmla="*/ 4307305 h 7243011"/>
              <a:gd name="connsiteX55" fmla="*/ 264695 w 7822209"/>
              <a:gd name="connsiteY55" fmla="*/ 4211053 h 7243011"/>
              <a:gd name="connsiteX56" fmla="*/ 156410 w 7822209"/>
              <a:gd name="connsiteY56" fmla="*/ 4030579 h 7243011"/>
              <a:gd name="connsiteX57" fmla="*/ 36095 w 7822209"/>
              <a:gd name="connsiteY57" fmla="*/ 3814011 h 7243011"/>
              <a:gd name="connsiteX58" fmla="*/ 0 w 7822209"/>
              <a:gd name="connsiteY58" fmla="*/ 3236495 h 7243011"/>
              <a:gd name="connsiteX59" fmla="*/ 180474 w 7822209"/>
              <a:gd name="connsiteY59" fmla="*/ 2863516 h 7243011"/>
              <a:gd name="connsiteX60" fmla="*/ 866274 w 7822209"/>
              <a:gd name="connsiteY60" fmla="*/ 3056021 h 7243011"/>
              <a:gd name="connsiteX61" fmla="*/ 1070810 w 7822209"/>
              <a:gd name="connsiteY61" fmla="*/ 3092116 h 7243011"/>
              <a:gd name="connsiteX62" fmla="*/ 1479884 w 7822209"/>
              <a:gd name="connsiteY62" fmla="*/ 2538663 h 7243011"/>
              <a:gd name="connsiteX63" fmla="*/ 1720516 w 7822209"/>
              <a:gd name="connsiteY63" fmla="*/ 2141622 h 7243011"/>
              <a:gd name="connsiteX64" fmla="*/ 2117558 w 7822209"/>
              <a:gd name="connsiteY64" fmla="*/ 1624264 h 7243011"/>
              <a:gd name="connsiteX65" fmla="*/ 2466474 w 7822209"/>
              <a:gd name="connsiteY65" fmla="*/ 1383633 h 7243011"/>
              <a:gd name="connsiteX66" fmla="*/ 2466474 w 7822209"/>
              <a:gd name="connsiteY66" fmla="*/ 1155033 h 7243011"/>
              <a:gd name="connsiteX67" fmla="*/ 2514600 w 7822209"/>
              <a:gd name="connsiteY67" fmla="*/ 782054 h 7243011"/>
              <a:gd name="connsiteX68" fmla="*/ 2815388 w 7822209"/>
              <a:gd name="connsiteY68" fmla="*/ 505329 h 7243011"/>
              <a:gd name="connsiteX69" fmla="*/ 3140242 w 7822209"/>
              <a:gd name="connsiteY69" fmla="*/ 264696 h 7243011"/>
              <a:gd name="connsiteX70" fmla="*/ 3296651 w 7822209"/>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60499"/>
              <a:gd name="connsiteX1" fmla="*/ 6906126 w 7807594"/>
              <a:gd name="connsiteY1" fmla="*/ 409074 h 7260499"/>
              <a:gd name="connsiteX2" fmla="*/ 6966284 w 7807594"/>
              <a:gd name="connsiteY2" fmla="*/ 529390 h 7260499"/>
              <a:gd name="connsiteX3" fmla="*/ 6821905 w 7807594"/>
              <a:gd name="connsiteY3" fmla="*/ 625642 h 7260499"/>
              <a:gd name="connsiteX4" fmla="*/ 6858000 w 7807594"/>
              <a:gd name="connsiteY4" fmla="*/ 794084 h 7260499"/>
              <a:gd name="connsiteX5" fmla="*/ 7122695 w 7807594"/>
              <a:gd name="connsiteY5" fmla="*/ 986590 h 7260499"/>
              <a:gd name="connsiteX6" fmla="*/ 7399421 w 7807594"/>
              <a:gd name="connsiteY6" fmla="*/ 1239253 h 7260499"/>
              <a:gd name="connsiteX7" fmla="*/ 7784431 w 7807594"/>
              <a:gd name="connsiteY7" fmla="*/ 1407695 h 7260499"/>
              <a:gd name="connsiteX8" fmla="*/ 7732643 w 7807594"/>
              <a:gd name="connsiteY8" fmla="*/ 1551655 h 7260499"/>
              <a:gd name="connsiteX9" fmla="*/ 7615989 w 7807594"/>
              <a:gd name="connsiteY9" fmla="*/ 1720516 h 7260499"/>
              <a:gd name="connsiteX10" fmla="*/ 7375358 w 7807594"/>
              <a:gd name="connsiteY10" fmla="*/ 2093495 h 7260499"/>
              <a:gd name="connsiteX11" fmla="*/ 7170821 w 7807594"/>
              <a:gd name="connsiteY11" fmla="*/ 2033337 h 7260499"/>
              <a:gd name="connsiteX12" fmla="*/ 7098631 w 7807594"/>
              <a:gd name="connsiteY12" fmla="*/ 2189748 h 7260499"/>
              <a:gd name="connsiteX13" fmla="*/ 6785810 w 7807594"/>
              <a:gd name="connsiteY13" fmla="*/ 2418348 h 7260499"/>
              <a:gd name="connsiteX14" fmla="*/ 6785810 w 7807594"/>
              <a:gd name="connsiteY14" fmla="*/ 2875548 h 7260499"/>
              <a:gd name="connsiteX15" fmla="*/ 6906126 w 7807594"/>
              <a:gd name="connsiteY15" fmla="*/ 3019926 h 7260499"/>
              <a:gd name="connsiteX16" fmla="*/ 6833937 w 7807594"/>
              <a:gd name="connsiteY16" fmla="*/ 3080084 h 7260499"/>
              <a:gd name="connsiteX17" fmla="*/ 6545179 w 7807594"/>
              <a:gd name="connsiteY17" fmla="*/ 3224463 h 7260499"/>
              <a:gd name="connsiteX18" fmla="*/ 6497052 w 7807594"/>
              <a:gd name="connsiteY18" fmla="*/ 3332748 h 7260499"/>
              <a:gd name="connsiteX19" fmla="*/ 6280484 w 7807594"/>
              <a:gd name="connsiteY19" fmla="*/ 3465095 h 7260499"/>
              <a:gd name="connsiteX20" fmla="*/ 6352674 w 7807594"/>
              <a:gd name="connsiteY20" fmla="*/ 3633537 h 7260499"/>
              <a:gd name="connsiteX21" fmla="*/ 6232358 w 7807594"/>
              <a:gd name="connsiteY21" fmla="*/ 3801979 h 7260499"/>
              <a:gd name="connsiteX22" fmla="*/ 6027821 w 7807594"/>
              <a:gd name="connsiteY22" fmla="*/ 3801979 h 7260499"/>
              <a:gd name="connsiteX23" fmla="*/ 5739063 w 7807594"/>
              <a:gd name="connsiteY23" fmla="*/ 3994484 h 7260499"/>
              <a:gd name="connsiteX24" fmla="*/ 5450305 w 7807594"/>
              <a:gd name="connsiteY24" fmla="*/ 4042611 h 7260499"/>
              <a:gd name="connsiteX25" fmla="*/ 5354052 w 7807594"/>
              <a:gd name="connsiteY25" fmla="*/ 4174958 h 7260499"/>
              <a:gd name="connsiteX26" fmla="*/ 5017168 w 7807594"/>
              <a:gd name="connsiteY26" fmla="*/ 4427621 h 7260499"/>
              <a:gd name="connsiteX27" fmla="*/ 4884821 w 7807594"/>
              <a:gd name="connsiteY27" fmla="*/ 5017169 h 7260499"/>
              <a:gd name="connsiteX28" fmla="*/ 4764505 w 7807594"/>
              <a:gd name="connsiteY28" fmla="*/ 5041232 h 7260499"/>
              <a:gd name="connsiteX29" fmla="*/ 4511842 w 7807594"/>
              <a:gd name="connsiteY29" fmla="*/ 5354053 h 7260499"/>
              <a:gd name="connsiteX30" fmla="*/ 4523874 w 7807594"/>
              <a:gd name="connsiteY30" fmla="*/ 5414211 h 7260499"/>
              <a:gd name="connsiteX31" fmla="*/ 4259179 w 7807594"/>
              <a:gd name="connsiteY31" fmla="*/ 5474369 h 7260499"/>
              <a:gd name="connsiteX32" fmla="*/ 4162926 w 7807594"/>
              <a:gd name="connsiteY32" fmla="*/ 5666874 h 7260499"/>
              <a:gd name="connsiteX33" fmla="*/ 3982452 w 7807594"/>
              <a:gd name="connsiteY33" fmla="*/ 5666874 h 7260499"/>
              <a:gd name="connsiteX34" fmla="*/ 3970421 w 7807594"/>
              <a:gd name="connsiteY34" fmla="*/ 5751095 h 7260499"/>
              <a:gd name="connsiteX35" fmla="*/ 3705726 w 7807594"/>
              <a:gd name="connsiteY35" fmla="*/ 5883442 h 7260499"/>
              <a:gd name="connsiteX36" fmla="*/ 3561347 w 7807594"/>
              <a:gd name="connsiteY36" fmla="*/ 6075948 h 7260499"/>
              <a:gd name="connsiteX37" fmla="*/ 3633537 w 7807594"/>
              <a:gd name="connsiteY37" fmla="*/ 6364705 h 7260499"/>
              <a:gd name="connsiteX38" fmla="*/ 3765884 w 7807594"/>
              <a:gd name="connsiteY38" fmla="*/ 6509084 h 7260499"/>
              <a:gd name="connsiteX39" fmla="*/ 3489158 w 7807594"/>
              <a:gd name="connsiteY39" fmla="*/ 6845969 h 7260499"/>
              <a:gd name="connsiteX40" fmla="*/ 3068052 w 7807594"/>
              <a:gd name="connsiteY40" fmla="*/ 7110663 h 7260499"/>
              <a:gd name="connsiteX41" fmla="*/ 2743200 w 7807594"/>
              <a:gd name="connsiteY41" fmla="*/ 7098632 h 7260499"/>
              <a:gd name="connsiteX42" fmla="*/ 2562726 w 7807594"/>
              <a:gd name="connsiteY42" fmla="*/ 7170821 h 7260499"/>
              <a:gd name="connsiteX43" fmla="*/ 2406316 w 7807594"/>
              <a:gd name="connsiteY43" fmla="*/ 7122695 h 7260499"/>
              <a:gd name="connsiteX44" fmla="*/ 1720516 w 7807594"/>
              <a:gd name="connsiteY44" fmla="*/ 7098632 h 7260499"/>
              <a:gd name="connsiteX45" fmla="*/ 1528010 w 7807594"/>
              <a:gd name="connsiteY45" fmla="*/ 7243011 h 7260499"/>
              <a:gd name="connsiteX46" fmla="*/ 1046747 w 7807594"/>
              <a:gd name="connsiteY46" fmla="*/ 7170821 h 7260499"/>
              <a:gd name="connsiteX47" fmla="*/ 878305 w 7807594"/>
              <a:gd name="connsiteY47" fmla="*/ 6882063 h 7260499"/>
              <a:gd name="connsiteX48" fmla="*/ 469231 w 7807594"/>
              <a:gd name="connsiteY48" fmla="*/ 6629400 h 7260499"/>
              <a:gd name="connsiteX49" fmla="*/ 409074 w 7807594"/>
              <a:gd name="connsiteY49" fmla="*/ 6364705 h 7260499"/>
              <a:gd name="connsiteX50" fmla="*/ 565484 w 7807594"/>
              <a:gd name="connsiteY50" fmla="*/ 5739063 h 7260499"/>
              <a:gd name="connsiteX51" fmla="*/ 613610 w 7807594"/>
              <a:gd name="connsiteY51" fmla="*/ 5342021 h 7260499"/>
              <a:gd name="connsiteX52" fmla="*/ 264695 w 7807594"/>
              <a:gd name="connsiteY52" fmla="*/ 4993105 h 7260499"/>
              <a:gd name="connsiteX53" fmla="*/ 288758 w 7807594"/>
              <a:gd name="connsiteY53" fmla="*/ 4451684 h 7260499"/>
              <a:gd name="connsiteX54" fmla="*/ 228600 w 7807594"/>
              <a:gd name="connsiteY54" fmla="*/ 4307305 h 7260499"/>
              <a:gd name="connsiteX55" fmla="*/ 264695 w 7807594"/>
              <a:gd name="connsiteY55" fmla="*/ 4211053 h 7260499"/>
              <a:gd name="connsiteX56" fmla="*/ 156410 w 7807594"/>
              <a:gd name="connsiteY56" fmla="*/ 4030579 h 7260499"/>
              <a:gd name="connsiteX57" fmla="*/ 36095 w 7807594"/>
              <a:gd name="connsiteY57" fmla="*/ 3814011 h 7260499"/>
              <a:gd name="connsiteX58" fmla="*/ 0 w 7807594"/>
              <a:gd name="connsiteY58" fmla="*/ 3236495 h 7260499"/>
              <a:gd name="connsiteX59" fmla="*/ 180474 w 7807594"/>
              <a:gd name="connsiteY59" fmla="*/ 2863516 h 7260499"/>
              <a:gd name="connsiteX60" fmla="*/ 866274 w 7807594"/>
              <a:gd name="connsiteY60" fmla="*/ 3056021 h 7260499"/>
              <a:gd name="connsiteX61" fmla="*/ 1070810 w 7807594"/>
              <a:gd name="connsiteY61" fmla="*/ 3092116 h 7260499"/>
              <a:gd name="connsiteX62" fmla="*/ 1479884 w 7807594"/>
              <a:gd name="connsiteY62" fmla="*/ 2538663 h 7260499"/>
              <a:gd name="connsiteX63" fmla="*/ 1720516 w 7807594"/>
              <a:gd name="connsiteY63" fmla="*/ 2141622 h 7260499"/>
              <a:gd name="connsiteX64" fmla="*/ 2117558 w 7807594"/>
              <a:gd name="connsiteY64" fmla="*/ 1624264 h 7260499"/>
              <a:gd name="connsiteX65" fmla="*/ 2466474 w 7807594"/>
              <a:gd name="connsiteY65" fmla="*/ 1383633 h 7260499"/>
              <a:gd name="connsiteX66" fmla="*/ 2466474 w 7807594"/>
              <a:gd name="connsiteY66" fmla="*/ 1155033 h 7260499"/>
              <a:gd name="connsiteX67" fmla="*/ 2514600 w 7807594"/>
              <a:gd name="connsiteY67" fmla="*/ 782054 h 7260499"/>
              <a:gd name="connsiteX68" fmla="*/ 2815388 w 7807594"/>
              <a:gd name="connsiteY68" fmla="*/ 505329 h 7260499"/>
              <a:gd name="connsiteX69" fmla="*/ 3140242 w 7807594"/>
              <a:gd name="connsiteY69" fmla="*/ 264696 h 7260499"/>
              <a:gd name="connsiteX70" fmla="*/ 3296651 w 7807594"/>
              <a:gd name="connsiteY70" fmla="*/ 0 h 7260499"/>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93248 w 7817990"/>
              <a:gd name="connsiteY0" fmla="*/ 24063 h 7251031"/>
              <a:gd name="connsiteX1" fmla="*/ 6916522 w 7817990"/>
              <a:gd name="connsiteY1" fmla="*/ 409074 h 7251031"/>
              <a:gd name="connsiteX2" fmla="*/ 6976680 w 7817990"/>
              <a:gd name="connsiteY2" fmla="*/ 529390 h 7251031"/>
              <a:gd name="connsiteX3" fmla="*/ 6832301 w 7817990"/>
              <a:gd name="connsiteY3" fmla="*/ 625642 h 7251031"/>
              <a:gd name="connsiteX4" fmla="*/ 6868396 w 7817990"/>
              <a:gd name="connsiteY4" fmla="*/ 794084 h 7251031"/>
              <a:gd name="connsiteX5" fmla="*/ 7133091 w 7817990"/>
              <a:gd name="connsiteY5" fmla="*/ 986590 h 7251031"/>
              <a:gd name="connsiteX6" fmla="*/ 7409817 w 7817990"/>
              <a:gd name="connsiteY6" fmla="*/ 1239253 h 7251031"/>
              <a:gd name="connsiteX7" fmla="*/ 7794827 w 7817990"/>
              <a:gd name="connsiteY7" fmla="*/ 1407695 h 7251031"/>
              <a:gd name="connsiteX8" fmla="*/ 7743039 w 7817990"/>
              <a:gd name="connsiteY8" fmla="*/ 1551655 h 7251031"/>
              <a:gd name="connsiteX9" fmla="*/ 7626385 w 7817990"/>
              <a:gd name="connsiteY9" fmla="*/ 1720516 h 7251031"/>
              <a:gd name="connsiteX10" fmla="*/ 7385754 w 7817990"/>
              <a:gd name="connsiteY10" fmla="*/ 2093495 h 7251031"/>
              <a:gd name="connsiteX11" fmla="*/ 7181217 w 7817990"/>
              <a:gd name="connsiteY11" fmla="*/ 2033337 h 7251031"/>
              <a:gd name="connsiteX12" fmla="*/ 7109027 w 7817990"/>
              <a:gd name="connsiteY12" fmla="*/ 2189748 h 7251031"/>
              <a:gd name="connsiteX13" fmla="*/ 6796206 w 7817990"/>
              <a:gd name="connsiteY13" fmla="*/ 2418348 h 7251031"/>
              <a:gd name="connsiteX14" fmla="*/ 6796206 w 7817990"/>
              <a:gd name="connsiteY14" fmla="*/ 2875548 h 7251031"/>
              <a:gd name="connsiteX15" fmla="*/ 6916522 w 7817990"/>
              <a:gd name="connsiteY15" fmla="*/ 3019926 h 7251031"/>
              <a:gd name="connsiteX16" fmla="*/ 6844333 w 7817990"/>
              <a:gd name="connsiteY16" fmla="*/ 3080084 h 7251031"/>
              <a:gd name="connsiteX17" fmla="*/ 6555575 w 7817990"/>
              <a:gd name="connsiteY17" fmla="*/ 3224463 h 7251031"/>
              <a:gd name="connsiteX18" fmla="*/ 6507448 w 7817990"/>
              <a:gd name="connsiteY18" fmla="*/ 3332748 h 7251031"/>
              <a:gd name="connsiteX19" fmla="*/ 6290880 w 7817990"/>
              <a:gd name="connsiteY19" fmla="*/ 3465095 h 7251031"/>
              <a:gd name="connsiteX20" fmla="*/ 6363070 w 7817990"/>
              <a:gd name="connsiteY20" fmla="*/ 3633537 h 7251031"/>
              <a:gd name="connsiteX21" fmla="*/ 6242754 w 7817990"/>
              <a:gd name="connsiteY21" fmla="*/ 3801979 h 7251031"/>
              <a:gd name="connsiteX22" fmla="*/ 6038217 w 7817990"/>
              <a:gd name="connsiteY22" fmla="*/ 3801979 h 7251031"/>
              <a:gd name="connsiteX23" fmla="*/ 5749459 w 7817990"/>
              <a:gd name="connsiteY23" fmla="*/ 3994484 h 7251031"/>
              <a:gd name="connsiteX24" fmla="*/ 5460701 w 7817990"/>
              <a:gd name="connsiteY24" fmla="*/ 4042611 h 7251031"/>
              <a:gd name="connsiteX25" fmla="*/ 5364448 w 7817990"/>
              <a:gd name="connsiteY25" fmla="*/ 4174958 h 7251031"/>
              <a:gd name="connsiteX26" fmla="*/ 5027564 w 7817990"/>
              <a:gd name="connsiteY26" fmla="*/ 4427621 h 7251031"/>
              <a:gd name="connsiteX27" fmla="*/ 4895217 w 7817990"/>
              <a:gd name="connsiteY27" fmla="*/ 5017169 h 7251031"/>
              <a:gd name="connsiteX28" fmla="*/ 4774901 w 7817990"/>
              <a:gd name="connsiteY28" fmla="*/ 5041232 h 7251031"/>
              <a:gd name="connsiteX29" fmla="*/ 4522238 w 7817990"/>
              <a:gd name="connsiteY29" fmla="*/ 5354053 h 7251031"/>
              <a:gd name="connsiteX30" fmla="*/ 4534270 w 7817990"/>
              <a:gd name="connsiteY30" fmla="*/ 5414211 h 7251031"/>
              <a:gd name="connsiteX31" fmla="*/ 4269575 w 7817990"/>
              <a:gd name="connsiteY31" fmla="*/ 5474369 h 7251031"/>
              <a:gd name="connsiteX32" fmla="*/ 4173322 w 7817990"/>
              <a:gd name="connsiteY32" fmla="*/ 5666874 h 7251031"/>
              <a:gd name="connsiteX33" fmla="*/ 3992848 w 7817990"/>
              <a:gd name="connsiteY33" fmla="*/ 5666874 h 7251031"/>
              <a:gd name="connsiteX34" fmla="*/ 3980817 w 7817990"/>
              <a:gd name="connsiteY34" fmla="*/ 5751095 h 7251031"/>
              <a:gd name="connsiteX35" fmla="*/ 3716122 w 7817990"/>
              <a:gd name="connsiteY35" fmla="*/ 5883442 h 7251031"/>
              <a:gd name="connsiteX36" fmla="*/ 3571743 w 7817990"/>
              <a:gd name="connsiteY36" fmla="*/ 6075948 h 7251031"/>
              <a:gd name="connsiteX37" fmla="*/ 3643933 w 7817990"/>
              <a:gd name="connsiteY37" fmla="*/ 6364705 h 7251031"/>
              <a:gd name="connsiteX38" fmla="*/ 3776280 w 7817990"/>
              <a:gd name="connsiteY38" fmla="*/ 6509084 h 7251031"/>
              <a:gd name="connsiteX39" fmla="*/ 3499554 w 7817990"/>
              <a:gd name="connsiteY39" fmla="*/ 6845969 h 7251031"/>
              <a:gd name="connsiteX40" fmla="*/ 3078448 w 7817990"/>
              <a:gd name="connsiteY40" fmla="*/ 7110663 h 7251031"/>
              <a:gd name="connsiteX41" fmla="*/ 2753596 w 7817990"/>
              <a:gd name="connsiteY41" fmla="*/ 7098632 h 7251031"/>
              <a:gd name="connsiteX42" fmla="*/ 2573122 w 7817990"/>
              <a:gd name="connsiteY42" fmla="*/ 7170821 h 7251031"/>
              <a:gd name="connsiteX43" fmla="*/ 2416712 w 7817990"/>
              <a:gd name="connsiteY43" fmla="*/ 7122695 h 7251031"/>
              <a:gd name="connsiteX44" fmla="*/ 1730912 w 7817990"/>
              <a:gd name="connsiteY44" fmla="*/ 7098632 h 7251031"/>
              <a:gd name="connsiteX45" fmla="*/ 1538406 w 7817990"/>
              <a:gd name="connsiteY45" fmla="*/ 7243011 h 7251031"/>
              <a:gd name="connsiteX46" fmla="*/ 1057143 w 7817990"/>
              <a:gd name="connsiteY46" fmla="*/ 7170821 h 7251031"/>
              <a:gd name="connsiteX47" fmla="*/ 888701 w 7817990"/>
              <a:gd name="connsiteY47" fmla="*/ 6882063 h 7251031"/>
              <a:gd name="connsiteX48" fmla="*/ 479627 w 7817990"/>
              <a:gd name="connsiteY48" fmla="*/ 6629400 h 7251031"/>
              <a:gd name="connsiteX49" fmla="*/ 419470 w 7817990"/>
              <a:gd name="connsiteY49" fmla="*/ 6364705 h 7251031"/>
              <a:gd name="connsiteX50" fmla="*/ 575880 w 7817990"/>
              <a:gd name="connsiteY50" fmla="*/ 5739063 h 7251031"/>
              <a:gd name="connsiteX51" fmla="*/ 624006 w 7817990"/>
              <a:gd name="connsiteY51" fmla="*/ 5342021 h 7251031"/>
              <a:gd name="connsiteX52" fmla="*/ 275091 w 7817990"/>
              <a:gd name="connsiteY52" fmla="*/ 4993105 h 7251031"/>
              <a:gd name="connsiteX53" fmla="*/ 299154 w 7817990"/>
              <a:gd name="connsiteY53" fmla="*/ 4451684 h 7251031"/>
              <a:gd name="connsiteX54" fmla="*/ 238996 w 7817990"/>
              <a:gd name="connsiteY54" fmla="*/ 4307305 h 7251031"/>
              <a:gd name="connsiteX55" fmla="*/ 275091 w 7817990"/>
              <a:gd name="connsiteY55" fmla="*/ 4211053 h 7251031"/>
              <a:gd name="connsiteX56" fmla="*/ 166806 w 7817990"/>
              <a:gd name="connsiteY56" fmla="*/ 4030579 h 7251031"/>
              <a:gd name="connsiteX57" fmla="*/ 46491 w 7817990"/>
              <a:gd name="connsiteY57" fmla="*/ 3814011 h 7251031"/>
              <a:gd name="connsiteX58" fmla="*/ 10396 w 7817990"/>
              <a:gd name="connsiteY58" fmla="*/ 3236495 h 7251031"/>
              <a:gd name="connsiteX59" fmla="*/ 190870 w 7817990"/>
              <a:gd name="connsiteY59" fmla="*/ 2863516 h 7251031"/>
              <a:gd name="connsiteX60" fmla="*/ 876670 w 7817990"/>
              <a:gd name="connsiteY60" fmla="*/ 3056021 h 7251031"/>
              <a:gd name="connsiteX61" fmla="*/ 1081206 w 7817990"/>
              <a:gd name="connsiteY61" fmla="*/ 3092116 h 7251031"/>
              <a:gd name="connsiteX62" fmla="*/ 1490280 w 7817990"/>
              <a:gd name="connsiteY62" fmla="*/ 2538663 h 7251031"/>
              <a:gd name="connsiteX63" fmla="*/ 1730912 w 7817990"/>
              <a:gd name="connsiteY63" fmla="*/ 2141622 h 7251031"/>
              <a:gd name="connsiteX64" fmla="*/ 2127954 w 7817990"/>
              <a:gd name="connsiteY64" fmla="*/ 1624264 h 7251031"/>
              <a:gd name="connsiteX65" fmla="*/ 2476870 w 7817990"/>
              <a:gd name="connsiteY65" fmla="*/ 1383633 h 7251031"/>
              <a:gd name="connsiteX66" fmla="*/ 2476870 w 7817990"/>
              <a:gd name="connsiteY66" fmla="*/ 1155033 h 7251031"/>
              <a:gd name="connsiteX67" fmla="*/ 2524996 w 7817990"/>
              <a:gd name="connsiteY67" fmla="*/ 782054 h 7251031"/>
              <a:gd name="connsiteX68" fmla="*/ 2825784 w 7817990"/>
              <a:gd name="connsiteY68" fmla="*/ 505329 h 7251031"/>
              <a:gd name="connsiteX69" fmla="*/ 3150638 w 7817990"/>
              <a:gd name="connsiteY69" fmla="*/ 264696 h 7251031"/>
              <a:gd name="connsiteX70" fmla="*/ 3307047 w 7817990"/>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3163954 w 7831306"/>
              <a:gd name="connsiteY68" fmla="*/ 264696 h 7251031"/>
              <a:gd name="connsiteX69" fmla="*/ 3320363 w 7831306"/>
              <a:gd name="connsiteY69"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1248527 w 7831306"/>
              <a:gd name="connsiteY68" fmla="*/ 216570 h 7251031"/>
              <a:gd name="connsiteX69" fmla="*/ 3320363 w 7831306"/>
              <a:gd name="connsiteY69" fmla="*/ 0 h 7251031"/>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248527 w 7831306"/>
              <a:gd name="connsiteY68" fmla="*/ 197319 h 7231780"/>
              <a:gd name="connsiteX69" fmla="*/ 18898 w 7831306"/>
              <a:gd name="connsiteY69" fmla="*/ 0 h 7231780"/>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8898 w 7831306"/>
              <a:gd name="connsiteY68" fmla="*/ 0 h 723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831306" h="7231780">
                <a:moveTo>
                  <a:pt x="7206564" y="4812"/>
                </a:moveTo>
                <a:cubicBezTo>
                  <a:pt x="7114322" y="133149"/>
                  <a:pt x="6965933" y="305602"/>
                  <a:pt x="6929838" y="389823"/>
                </a:cubicBezTo>
                <a:cubicBezTo>
                  <a:pt x="6893743" y="474044"/>
                  <a:pt x="7038122" y="478055"/>
                  <a:pt x="6989996" y="510139"/>
                </a:cubicBezTo>
                <a:lnTo>
                  <a:pt x="6845617" y="606391"/>
                </a:lnTo>
                <a:cubicBezTo>
                  <a:pt x="6827570" y="650506"/>
                  <a:pt x="6793480" y="710664"/>
                  <a:pt x="6881712" y="774833"/>
                </a:cubicBezTo>
                <a:lnTo>
                  <a:pt x="7146407" y="967339"/>
                </a:lnTo>
                <a:cubicBezTo>
                  <a:pt x="7236644" y="1041534"/>
                  <a:pt x="7294796" y="1163855"/>
                  <a:pt x="7423133" y="1220002"/>
                </a:cubicBezTo>
                <a:cubicBezTo>
                  <a:pt x="7551470" y="1276149"/>
                  <a:pt x="7752606" y="1336377"/>
                  <a:pt x="7808143" y="1388444"/>
                </a:cubicBezTo>
                <a:cubicBezTo>
                  <a:pt x="7863680" y="1440511"/>
                  <a:pt x="7808492" y="1460215"/>
                  <a:pt x="7756355" y="1532404"/>
                </a:cubicBezTo>
                <a:lnTo>
                  <a:pt x="7639701" y="1701265"/>
                </a:lnTo>
                <a:cubicBezTo>
                  <a:pt x="7580154" y="1791572"/>
                  <a:pt x="7467249" y="2094297"/>
                  <a:pt x="7399070" y="2074244"/>
                </a:cubicBezTo>
                <a:lnTo>
                  <a:pt x="7194533" y="2014086"/>
                </a:lnTo>
                <a:cubicBezTo>
                  <a:pt x="7148412" y="2030128"/>
                  <a:pt x="7226617" y="2094297"/>
                  <a:pt x="7122343" y="2170497"/>
                </a:cubicBezTo>
                <a:lnTo>
                  <a:pt x="6809522" y="2399097"/>
                </a:lnTo>
                <a:cubicBezTo>
                  <a:pt x="6757385" y="2513397"/>
                  <a:pt x="6769417" y="2808171"/>
                  <a:pt x="6809522" y="2856297"/>
                </a:cubicBezTo>
                <a:lnTo>
                  <a:pt x="6929838" y="3000675"/>
                </a:lnTo>
                <a:cubicBezTo>
                  <a:pt x="6937859" y="3034764"/>
                  <a:pt x="6953902" y="3012707"/>
                  <a:pt x="6857649" y="3060833"/>
                </a:cubicBezTo>
                <a:lnTo>
                  <a:pt x="6568891" y="3205212"/>
                </a:lnTo>
                <a:cubicBezTo>
                  <a:pt x="6512744" y="3247323"/>
                  <a:pt x="6592953" y="3269381"/>
                  <a:pt x="6520764" y="3313497"/>
                </a:cubicBezTo>
                <a:lnTo>
                  <a:pt x="6304196" y="3445844"/>
                </a:lnTo>
                <a:cubicBezTo>
                  <a:pt x="6280133" y="3495975"/>
                  <a:pt x="6416491" y="3558139"/>
                  <a:pt x="6376386" y="3614286"/>
                </a:cubicBezTo>
                <a:lnTo>
                  <a:pt x="6256070" y="3782728"/>
                </a:lnTo>
                <a:cubicBezTo>
                  <a:pt x="6201928" y="3810802"/>
                  <a:pt x="6147786" y="3718560"/>
                  <a:pt x="6051533" y="3782728"/>
                </a:cubicBezTo>
                <a:lnTo>
                  <a:pt x="5762775" y="3975233"/>
                </a:lnTo>
                <a:cubicBezTo>
                  <a:pt x="5666522" y="4015338"/>
                  <a:pt x="5506101" y="3979244"/>
                  <a:pt x="5474017" y="4023360"/>
                </a:cubicBezTo>
                <a:lnTo>
                  <a:pt x="5377764" y="4155707"/>
                </a:lnTo>
                <a:cubicBezTo>
                  <a:pt x="5305575" y="4219875"/>
                  <a:pt x="5099835" y="4316930"/>
                  <a:pt x="5040880" y="4408370"/>
                </a:cubicBezTo>
                <a:cubicBezTo>
                  <a:pt x="4981925" y="4499810"/>
                  <a:pt x="5062537" y="4606491"/>
                  <a:pt x="5024036" y="4704348"/>
                </a:cubicBezTo>
                <a:cubicBezTo>
                  <a:pt x="4985535" y="4802205"/>
                  <a:pt x="4947836" y="4944979"/>
                  <a:pt x="4908533" y="4997918"/>
                </a:cubicBezTo>
                <a:cubicBezTo>
                  <a:pt x="4869230" y="5050857"/>
                  <a:pt x="4872438" y="4917707"/>
                  <a:pt x="4788217" y="5021981"/>
                </a:cubicBezTo>
                <a:lnTo>
                  <a:pt x="4535554" y="5334802"/>
                </a:lnTo>
                <a:cubicBezTo>
                  <a:pt x="4495449" y="5396965"/>
                  <a:pt x="4635818" y="5374907"/>
                  <a:pt x="4547586" y="5394960"/>
                </a:cubicBezTo>
                <a:lnTo>
                  <a:pt x="4282891" y="5455118"/>
                </a:lnTo>
                <a:cubicBezTo>
                  <a:pt x="4222733" y="5497229"/>
                  <a:pt x="4246796" y="5647623"/>
                  <a:pt x="4186638" y="5647623"/>
                </a:cubicBezTo>
                <a:lnTo>
                  <a:pt x="4006164" y="5647623"/>
                </a:lnTo>
                <a:cubicBezTo>
                  <a:pt x="3974080" y="5661660"/>
                  <a:pt x="4082365" y="5687728"/>
                  <a:pt x="3994133" y="5731844"/>
                </a:cubicBezTo>
                <a:lnTo>
                  <a:pt x="3729438" y="5864191"/>
                </a:lnTo>
                <a:cubicBezTo>
                  <a:pt x="3661259" y="5918333"/>
                  <a:pt x="3560996" y="5960445"/>
                  <a:pt x="3585059" y="6056697"/>
                </a:cubicBezTo>
                <a:lnTo>
                  <a:pt x="3657249" y="6345454"/>
                </a:lnTo>
                <a:cubicBezTo>
                  <a:pt x="3691338" y="6417643"/>
                  <a:pt x="3881838" y="6377538"/>
                  <a:pt x="3789596" y="6489833"/>
                </a:cubicBezTo>
                <a:lnTo>
                  <a:pt x="3512870" y="6826718"/>
                </a:lnTo>
                <a:cubicBezTo>
                  <a:pt x="3396565" y="6926981"/>
                  <a:pt x="3200048" y="7095422"/>
                  <a:pt x="3091764" y="7091412"/>
                </a:cubicBezTo>
                <a:lnTo>
                  <a:pt x="2766912" y="7079381"/>
                </a:lnTo>
                <a:cubicBezTo>
                  <a:pt x="2682691" y="7089407"/>
                  <a:pt x="2638575" y="7167612"/>
                  <a:pt x="2586438" y="7151570"/>
                </a:cubicBezTo>
                <a:lnTo>
                  <a:pt x="2430028" y="7103444"/>
                </a:lnTo>
                <a:cubicBezTo>
                  <a:pt x="2289660" y="7091413"/>
                  <a:pt x="1808397" y="7031255"/>
                  <a:pt x="1744228" y="7079381"/>
                </a:cubicBezTo>
                <a:lnTo>
                  <a:pt x="1551722" y="7223760"/>
                </a:lnTo>
                <a:cubicBezTo>
                  <a:pt x="1439427" y="7235791"/>
                  <a:pt x="1126606" y="7247823"/>
                  <a:pt x="1070459" y="7151570"/>
                </a:cubicBezTo>
                <a:lnTo>
                  <a:pt x="902017" y="6862812"/>
                </a:lnTo>
                <a:cubicBezTo>
                  <a:pt x="805765" y="6772575"/>
                  <a:pt x="512995" y="6698381"/>
                  <a:pt x="492943" y="6610149"/>
                </a:cubicBezTo>
                <a:lnTo>
                  <a:pt x="432786" y="6345454"/>
                </a:lnTo>
                <a:cubicBezTo>
                  <a:pt x="448828" y="6197065"/>
                  <a:pt x="573154" y="5852159"/>
                  <a:pt x="589196" y="5719812"/>
                </a:cubicBezTo>
                <a:lnTo>
                  <a:pt x="637322" y="5322770"/>
                </a:lnTo>
                <a:cubicBezTo>
                  <a:pt x="587191" y="5198444"/>
                  <a:pt x="280386" y="5154328"/>
                  <a:pt x="288407" y="4973854"/>
                </a:cubicBezTo>
                <a:lnTo>
                  <a:pt x="312470" y="4432433"/>
                </a:lnTo>
                <a:cubicBezTo>
                  <a:pt x="306454" y="4318133"/>
                  <a:pt x="240280" y="4320138"/>
                  <a:pt x="252312" y="4288054"/>
                </a:cubicBezTo>
                <a:lnTo>
                  <a:pt x="288407" y="4191802"/>
                </a:lnTo>
                <a:cubicBezTo>
                  <a:pt x="276375" y="4145681"/>
                  <a:pt x="220227" y="4083517"/>
                  <a:pt x="180122" y="4011328"/>
                </a:cubicBezTo>
                <a:lnTo>
                  <a:pt x="59807" y="3794760"/>
                </a:lnTo>
                <a:cubicBezTo>
                  <a:pt x="33739" y="3662413"/>
                  <a:pt x="-36446" y="3341570"/>
                  <a:pt x="23712" y="3217244"/>
                </a:cubicBezTo>
                <a:lnTo>
                  <a:pt x="204186" y="2844265"/>
                </a:lnTo>
                <a:cubicBezTo>
                  <a:pt x="348565" y="2814186"/>
                  <a:pt x="234666" y="2630102"/>
                  <a:pt x="302845" y="2642134"/>
                </a:cubicBezTo>
                <a:cubicBezTo>
                  <a:pt x="371024" y="2654166"/>
                  <a:pt x="342950" y="2146433"/>
                  <a:pt x="411129" y="2158465"/>
                </a:cubicBezTo>
                <a:cubicBezTo>
                  <a:pt x="513397" y="2072239"/>
                  <a:pt x="496954" y="1996038"/>
                  <a:pt x="560320" y="1893770"/>
                </a:cubicBezTo>
                <a:cubicBezTo>
                  <a:pt x="623686" y="1791502"/>
                  <a:pt x="800551" y="1657150"/>
                  <a:pt x="791327" y="1544855"/>
                </a:cubicBezTo>
                <a:cubicBezTo>
                  <a:pt x="782103" y="1432560"/>
                  <a:pt x="574759" y="1307832"/>
                  <a:pt x="504976" y="1220002"/>
                </a:cubicBezTo>
                <a:cubicBezTo>
                  <a:pt x="435193" y="1132172"/>
                  <a:pt x="391477" y="1107307"/>
                  <a:pt x="372628" y="1017873"/>
                </a:cubicBezTo>
                <a:cubicBezTo>
                  <a:pt x="353779" y="928439"/>
                  <a:pt x="450834" y="853041"/>
                  <a:pt x="391879" y="683395"/>
                </a:cubicBezTo>
                <a:cubicBezTo>
                  <a:pt x="332924" y="513749"/>
                  <a:pt x="96602" y="142374"/>
                  <a:pt x="18898"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3009900" y="1917700"/>
            <a:ext cx="3242836" cy="2051110"/>
            <a:chOff x="3009900" y="1917700"/>
            <a:chExt cx="3242836" cy="2051110"/>
          </a:xfrm>
        </p:grpSpPr>
        <p:grpSp>
          <p:nvGrpSpPr>
            <p:cNvPr id="5" name="Group 4"/>
            <p:cNvGrpSpPr/>
            <p:nvPr/>
          </p:nvGrpSpPr>
          <p:grpSpPr>
            <a:xfrm>
              <a:off x="4891372" y="3560946"/>
              <a:ext cx="1361364" cy="407864"/>
              <a:chOff x="4891372" y="3560946"/>
              <a:chExt cx="1361364" cy="407864"/>
            </a:xfrm>
          </p:grpSpPr>
          <p:sp>
            <p:nvSpPr>
              <p:cNvPr id="12" name="Oval 11"/>
              <p:cNvSpPr>
                <a:spLocks noChangeAspect="1"/>
              </p:cNvSpPr>
              <p:nvPr/>
            </p:nvSpPr>
            <p:spPr>
              <a:xfrm>
                <a:off x="4891372" y="3560946"/>
                <a:ext cx="228600" cy="22860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016500" y="3568700"/>
                <a:ext cx="1236236" cy="400110"/>
              </a:xfrm>
              <a:prstGeom prst="rect">
                <a:avLst/>
              </a:prstGeom>
              <a:noFill/>
            </p:spPr>
            <p:txBody>
              <a:bodyPr wrap="none" rtlCol="0">
                <a:spAutoFit/>
              </a:bodyPr>
              <a:lstStyle/>
              <a:p>
                <a:r>
                  <a:rPr lang="en-US" sz="2000" b="1" dirty="0" err="1">
                    <a:solidFill>
                      <a:schemeClr val="accent3"/>
                    </a:solidFill>
                  </a:rPr>
                  <a:t>Asadabad</a:t>
                </a:r>
                <a:endParaRPr lang="en-US" sz="2000" b="1" dirty="0">
                  <a:solidFill>
                    <a:schemeClr val="accent3"/>
                  </a:solidFill>
                </a:endParaRPr>
              </a:p>
            </p:txBody>
          </p:sp>
        </p:grpSp>
        <p:grpSp>
          <p:nvGrpSpPr>
            <p:cNvPr id="6" name="Group 5"/>
            <p:cNvGrpSpPr/>
            <p:nvPr/>
          </p:nvGrpSpPr>
          <p:grpSpPr>
            <a:xfrm>
              <a:off x="3009900" y="2578100"/>
              <a:ext cx="1264808" cy="373380"/>
              <a:chOff x="3009900" y="2578100"/>
              <a:chExt cx="1264808" cy="373380"/>
            </a:xfrm>
          </p:grpSpPr>
          <p:sp>
            <p:nvSpPr>
              <p:cNvPr id="10" name="Oval 9"/>
              <p:cNvSpPr>
                <a:spLocks noChangeAspect="1"/>
              </p:cNvSpPr>
              <p:nvPr/>
            </p:nvSpPr>
            <p:spPr>
              <a:xfrm>
                <a:off x="3009900" y="2768600"/>
                <a:ext cx="182880" cy="18288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3124200" y="2578100"/>
                <a:ext cx="1150508" cy="369332"/>
              </a:xfrm>
              <a:prstGeom prst="rect">
                <a:avLst/>
              </a:prstGeom>
              <a:noFill/>
            </p:spPr>
            <p:txBody>
              <a:bodyPr wrap="none" rtlCol="0">
                <a:spAutoFit/>
              </a:bodyPr>
              <a:lstStyle/>
              <a:p>
                <a:r>
                  <a:rPr lang="en-US" b="1" dirty="0" err="1">
                    <a:solidFill>
                      <a:schemeClr val="accent3"/>
                    </a:solidFill>
                  </a:rPr>
                  <a:t>Nangalam</a:t>
                </a:r>
                <a:endParaRPr lang="en-US" b="1" dirty="0">
                  <a:solidFill>
                    <a:schemeClr val="accent3"/>
                  </a:solidFill>
                </a:endParaRPr>
              </a:p>
            </p:txBody>
          </p:sp>
        </p:grpSp>
        <p:grpSp>
          <p:nvGrpSpPr>
            <p:cNvPr id="7" name="Group 6"/>
            <p:cNvGrpSpPr/>
            <p:nvPr/>
          </p:nvGrpSpPr>
          <p:grpSpPr>
            <a:xfrm>
              <a:off x="3086100" y="1917700"/>
              <a:ext cx="769771" cy="389354"/>
              <a:chOff x="3086100" y="1917700"/>
              <a:chExt cx="769771" cy="389354"/>
            </a:xfrm>
          </p:grpSpPr>
          <p:sp>
            <p:nvSpPr>
              <p:cNvPr id="8" name="Oval 7"/>
              <p:cNvSpPr>
                <a:spLocks noChangeAspect="1"/>
              </p:cNvSpPr>
              <p:nvPr/>
            </p:nvSpPr>
            <p:spPr>
              <a:xfrm>
                <a:off x="3086100" y="1917700"/>
                <a:ext cx="137160" cy="13716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3111500" y="1968500"/>
                <a:ext cx="744371" cy="338554"/>
              </a:xfrm>
              <a:prstGeom prst="rect">
                <a:avLst/>
              </a:prstGeom>
              <a:noFill/>
            </p:spPr>
            <p:txBody>
              <a:bodyPr wrap="none" rtlCol="0">
                <a:spAutoFit/>
              </a:bodyPr>
              <a:lstStyle/>
              <a:p>
                <a:r>
                  <a:rPr lang="en-US" sz="1600" b="1" dirty="0">
                    <a:solidFill>
                      <a:schemeClr val="accent3"/>
                    </a:solidFill>
                  </a:rPr>
                  <a:t>Wanat</a:t>
                </a:r>
              </a:p>
            </p:txBody>
          </p:sp>
        </p:grpSp>
      </p:grpSp>
    </p:spTree>
    <p:extLst>
      <p:ext uri="{BB962C8B-B14F-4D97-AF65-F5344CB8AC3E}">
        <p14:creationId xmlns:p14="http://schemas.microsoft.com/office/powerpoint/2010/main" val="2157022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Vertical Title and Text">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3559" y="-641680"/>
            <a:ext cx="9147558" cy="8041105"/>
          </a:xfrm>
          <a:prstGeom prst="rect">
            <a:avLst/>
          </a:prstGeom>
          <a:noFill/>
        </p:spPr>
      </p:pic>
      <p:sp>
        <p:nvSpPr>
          <p:cNvPr id="3" name="Freeform 2"/>
          <p:cNvSpPr/>
          <p:nvPr userDrawn="1"/>
        </p:nvSpPr>
        <p:spPr>
          <a:xfrm>
            <a:off x="866625" y="-642486"/>
            <a:ext cx="7831306" cy="7231780"/>
          </a:xfrm>
          <a:custGeom>
            <a:avLst/>
            <a:gdLst>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443789 w 7784431"/>
              <a:gd name="connsiteY63" fmla="*/ 2502569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624262 w 7784431"/>
              <a:gd name="connsiteY63" fmla="*/ 2081464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2923673 w 7784431"/>
              <a:gd name="connsiteY63" fmla="*/ 288758 h 7218948"/>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3296651 w 7784431"/>
              <a:gd name="connsiteY63"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947737 w 7784431"/>
              <a:gd name="connsiteY63" fmla="*/ 372980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875547 w 7784431"/>
              <a:gd name="connsiteY63" fmla="*/ 348917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466474 w 7784431"/>
              <a:gd name="connsiteY63" fmla="*/ 1383633 h 7243011"/>
              <a:gd name="connsiteX64" fmla="*/ 2875547 w 7784431"/>
              <a:gd name="connsiteY64" fmla="*/ 348917 h 7243011"/>
              <a:gd name="connsiteX65" fmla="*/ 3296651 w 7784431"/>
              <a:gd name="connsiteY65"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466474 w 7784431"/>
              <a:gd name="connsiteY64" fmla="*/ 1383633 h 7243011"/>
              <a:gd name="connsiteX65" fmla="*/ 2875547 w 7784431"/>
              <a:gd name="connsiteY65" fmla="*/ 348917 h 7243011"/>
              <a:gd name="connsiteX66" fmla="*/ 3296651 w 7784431"/>
              <a:gd name="connsiteY66"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875547 w 7784431"/>
              <a:gd name="connsiteY66" fmla="*/ 348917 h 7243011"/>
              <a:gd name="connsiteX67" fmla="*/ 3296651 w 7784431"/>
              <a:gd name="connsiteY67"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296651 w 7784431"/>
              <a:gd name="connsiteY68"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2110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57202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779294 w 7784431"/>
              <a:gd name="connsiteY67" fmla="*/ 637676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15388 w 7784431"/>
              <a:gd name="connsiteY67" fmla="*/ 505329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844681"/>
              <a:gd name="connsiteY0" fmla="*/ 24063 h 7243011"/>
              <a:gd name="connsiteX1" fmla="*/ 6906126 w 7844681"/>
              <a:gd name="connsiteY1" fmla="*/ 409074 h 7243011"/>
              <a:gd name="connsiteX2" fmla="*/ 6966284 w 7844681"/>
              <a:gd name="connsiteY2" fmla="*/ 529390 h 7243011"/>
              <a:gd name="connsiteX3" fmla="*/ 6821905 w 7844681"/>
              <a:gd name="connsiteY3" fmla="*/ 625642 h 7243011"/>
              <a:gd name="connsiteX4" fmla="*/ 6858000 w 7844681"/>
              <a:gd name="connsiteY4" fmla="*/ 794084 h 7243011"/>
              <a:gd name="connsiteX5" fmla="*/ 7122695 w 7844681"/>
              <a:gd name="connsiteY5" fmla="*/ 986590 h 7243011"/>
              <a:gd name="connsiteX6" fmla="*/ 7399421 w 7844681"/>
              <a:gd name="connsiteY6" fmla="*/ 1239253 h 7243011"/>
              <a:gd name="connsiteX7" fmla="*/ 7784431 w 7844681"/>
              <a:gd name="connsiteY7" fmla="*/ 1407695 h 7243011"/>
              <a:gd name="connsiteX8" fmla="*/ 7772400 w 7844681"/>
              <a:gd name="connsiteY8" fmla="*/ 1503948 h 7243011"/>
              <a:gd name="connsiteX9" fmla="*/ 7615989 w 7844681"/>
              <a:gd name="connsiteY9" fmla="*/ 1720516 h 7243011"/>
              <a:gd name="connsiteX10" fmla="*/ 7375358 w 7844681"/>
              <a:gd name="connsiteY10" fmla="*/ 2093495 h 7243011"/>
              <a:gd name="connsiteX11" fmla="*/ 7170821 w 7844681"/>
              <a:gd name="connsiteY11" fmla="*/ 2033337 h 7243011"/>
              <a:gd name="connsiteX12" fmla="*/ 7098631 w 7844681"/>
              <a:gd name="connsiteY12" fmla="*/ 2189748 h 7243011"/>
              <a:gd name="connsiteX13" fmla="*/ 6785810 w 7844681"/>
              <a:gd name="connsiteY13" fmla="*/ 2418348 h 7243011"/>
              <a:gd name="connsiteX14" fmla="*/ 6785810 w 7844681"/>
              <a:gd name="connsiteY14" fmla="*/ 2875548 h 7243011"/>
              <a:gd name="connsiteX15" fmla="*/ 6906126 w 7844681"/>
              <a:gd name="connsiteY15" fmla="*/ 3019926 h 7243011"/>
              <a:gd name="connsiteX16" fmla="*/ 6833937 w 7844681"/>
              <a:gd name="connsiteY16" fmla="*/ 3080084 h 7243011"/>
              <a:gd name="connsiteX17" fmla="*/ 6545179 w 7844681"/>
              <a:gd name="connsiteY17" fmla="*/ 3224463 h 7243011"/>
              <a:gd name="connsiteX18" fmla="*/ 6497052 w 7844681"/>
              <a:gd name="connsiteY18" fmla="*/ 3332748 h 7243011"/>
              <a:gd name="connsiteX19" fmla="*/ 6280484 w 7844681"/>
              <a:gd name="connsiteY19" fmla="*/ 3465095 h 7243011"/>
              <a:gd name="connsiteX20" fmla="*/ 6352674 w 7844681"/>
              <a:gd name="connsiteY20" fmla="*/ 3633537 h 7243011"/>
              <a:gd name="connsiteX21" fmla="*/ 6232358 w 7844681"/>
              <a:gd name="connsiteY21" fmla="*/ 3801979 h 7243011"/>
              <a:gd name="connsiteX22" fmla="*/ 6027821 w 7844681"/>
              <a:gd name="connsiteY22" fmla="*/ 3801979 h 7243011"/>
              <a:gd name="connsiteX23" fmla="*/ 5739063 w 7844681"/>
              <a:gd name="connsiteY23" fmla="*/ 3994484 h 7243011"/>
              <a:gd name="connsiteX24" fmla="*/ 5450305 w 7844681"/>
              <a:gd name="connsiteY24" fmla="*/ 4042611 h 7243011"/>
              <a:gd name="connsiteX25" fmla="*/ 5354052 w 7844681"/>
              <a:gd name="connsiteY25" fmla="*/ 4174958 h 7243011"/>
              <a:gd name="connsiteX26" fmla="*/ 5017168 w 7844681"/>
              <a:gd name="connsiteY26" fmla="*/ 4427621 h 7243011"/>
              <a:gd name="connsiteX27" fmla="*/ 4884821 w 7844681"/>
              <a:gd name="connsiteY27" fmla="*/ 5017169 h 7243011"/>
              <a:gd name="connsiteX28" fmla="*/ 4764505 w 7844681"/>
              <a:gd name="connsiteY28" fmla="*/ 5041232 h 7243011"/>
              <a:gd name="connsiteX29" fmla="*/ 4511842 w 7844681"/>
              <a:gd name="connsiteY29" fmla="*/ 5354053 h 7243011"/>
              <a:gd name="connsiteX30" fmla="*/ 4523874 w 7844681"/>
              <a:gd name="connsiteY30" fmla="*/ 5414211 h 7243011"/>
              <a:gd name="connsiteX31" fmla="*/ 4259179 w 7844681"/>
              <a:gd name="connsiteY31" fmla="*/ 5474369 h 7243011"/>
              <a:gd name="connsiteX32" fmla="*/ 4162926 w 7844681"/>
              <a:gd name="connsiteY32" fmla="*/ 5666874 h 7243011"/>
              <a:gd name="connsiteX33" fmla="*/ 3982452 w 7844681"/>
              <a:gd name="connsiteY33" fmla="*/ 5666874 h 7243011"/>
              <a:gd name="connsiteX34" fmla="*/ 3970421 w 7844681"/>
              <a:gd name="connsiteY34" fmla="*/ 5751095 h 7243011"/>
              <a:gd name="connsiteX35" fmla="*/ 3705726 w 7844681"/>
              <a:gd name="connsiteY35" fmla="*/ 5883442 h 7243011"/>
              <a:gd name="connsiteX36" fmla="*/ 3561347 w 7844681"/>
              <a:gd name="connsiteY36" fmla="*/ 6075948 h 7243011"/>
              <a:gd name="connsiteX37" fmla="*/ 3633537 w 7844681"/>
              <a:gd name="connsiteY37" fmla="*/ 6364705 h 7243011"/>
              <a:gd name="connsiteX38" fmla="*/ 3765884 w 7844681"/>
              <a:gd name="connsiteY38" fmla="*/ 6509084 h 7243011"/>
              <a:gd name="connsiteX39" fmla="*/ 3489158 w 7844681"/>
              <a:gd name="connsiteY39" fmla="*/ 6845969 h 7243011"/>
              <a:gd name="connsiteX40" fmla="*/ 3068052 w 7844681"/>
              <a:gd name="connsiteY40" fmla="*/ 7110663 h 7243011"/>
              <a:gd name="connsiteX41" fmla="*/ 2743200 w 7844681"/>
              <a:gd name="connsiteY41" fmla="*/ 7098632 h 7243011"/>
              <a:gd name="connsiteX42" fmla="*/ 2562726 w 7844681"/>
              <a:gd name="connsiteY42" fmla="*/ 7170821 h 7243011"/>
              <a:gd name="connsiteX43" fmla="*/ 2406316 w 7844681"/>
              <a:gd name="connsiteY43" fmla="*/ 7122695 h 7243011"/>
              <a:gd name="connsiteX44" fmla="*/ 1720516 w 7844681"/>
              <a:gd name="connsiteY44" fmla="*/ 7098632 h 7243011"/>
              <a:gd name="connsiteX45" fmla="*/ 1528010 w 7844681"/>
              <a:gd name="connsiteY45" fmla="*/ 7243011 h 7243011"/>
              <a:gd name="connsiteX46" fmla="*/ 1046747 w 7844681"/>
              <a:gd name="connsiteY46" fmla="*/ 7170821 h 7243011"/>
              <a:gd name="connsiteX47" fmla="*/ 878305 w 7844681"/>
              <a:gd name="connsiteY47" fmla="*/ 6882063 h 7243011"/>
              <a:gd name="connsiteX48" fmla="*/ 469231 w 7844681"/>
              <a:gd name="connsiteY48" fmla="*/ 6629400 h 7243011"/>
              <a:gd name="connsiteX49" fmla="*/ 409074 w 7844681"/>
              <a:gd name="connsiteY49" fmla="*/ 6364705 h 7243011"/>
              <a:gd name="connsiteX50" fmla="*/ 565484 w 7844681"/>
              <a:gd name="connsiteY50" fmla="*/ 5739063 h 7243011"/>
              <a:gd name="connsiteX51" fmla="*/ 613610 w 7844681"/>
              <a:gd name="connsiteY51" fmla="*/ 5342021 h 7243011"/>
              <a:gd name="connsiteX52" fmla="*/ 264695 w 7844681"/>
              <a:gd name="connsiteY52" fmla="*/ 4993105 h 7243011"/>
              <a:gd name="connsiteX53" fmla="*/ 288758 w 7844681"/>
              <a:gd name="connsiteY53" fmla="*/ 4451684 h 7243011"/>
              <a:gd name="connsiteX54" fmla="*/ 228600 w 7844681"/>
              <a:gd name="connsiteY54" fmla="*/ 4307305 h 7243011"/>
              <a:gd name="connsiteX55" fmla="*/ 264695 w 7844681"/>
              <a:gd name="connsiteY55" fmla="*/ 4211053 h 7243011"/>
              <a:gd name="connsiteX56" fmla="*/ 156410 w 7844681"/>
              <a:gd name="connsiteY56" fmla="*/ 4030579 h 7243011"/>
              <a:gd name="connsiteX57" fmla="*/ 36095 w 7844681"/>
              <a:gd name="connsiteY57" fmla="*/ 3814011 h 7243011"/>
              <a:gd name="connsiteX58" fmla="*/ 0 w 7844681"/>
              <a:gd name="connsiteY58" fmla="*/ 3236495 h 7243011"/>
              <a:gd name="connsiteX59" fmla="*/ 180474 w 7844681"/>
              <a:gd name="connsiteY59" fmla="*/ 2863516 h 7243011"/>
              <a:gd name="connsiteX60" fmla="*/ 866274 w 7844681"/>
              <a:gd name="connsiteY60" fmla="*/ 3056021 h 7243011"/>
              <a:gd name="connsiteX61" fmla="*/ 1070810 w 7844681"/>
              <a:gd name="connsiteY61" fmla="*/ 3092116 h 7243011"/>
              <a:gd name="connsiteX62" fmla="*/ 1479884 w 7844681"/>
              <a:gd name="connsiteY62" fmla="*/ 2538663 h 7243011"/>
              <a:gd name="connsiteX63" fmla="*/ 1720516 w 7844681"/>
              <a:gd name="connsiteY63" fmla="*/ 2141622 h 7243011"/>
              <a:gd name="connsiteX64" fmla="*/ 2117558 w 7844681"/>
              <a:gd name="connsiteY64" fmla="*/ 1624264 h 7243011"/>
              <a:gd name="connsiteX65" fmla="*/ 2466474 w 7844681"/>
              <a:gd name="connsiteY65" fmla="*/ 1383633 h 7243011"/>
              <a:gd name="connsiteX66" fmla="*/ 2466474 w 7844681"/>
              <a:gd name="connsiteY66" fmla="*/ 1155033 h 7243011"/>
              <a:gd name="connsiteX67" fmla="*/ 2514600 w 7844681"/>
              <a:gd name="connsiteY67" fmla="*/ 782054 h 7243011"/>
              <a:gd name="connsiteX68" fmla="*/ 2815388 w 7844681"/>
              <a:gd name="connsiteY68" fmla="*/ 505329 h 7243011"/>
              <a:gd name="connsiteX69" fmla="*/ 3140242 w 7844681"/>
              <a:gd name="connsiteY69" fmla="*/ 264696 h 7243011"/>
              <a:gd name="connsiteX70" fmla="*/ 3296651 w 7844681"/>
              <a:gd name="connsiteY70" fmla="*/ 0 h 7243011"/>
              <a:gd name="connsiteX0" fmla="*/ 7182852 w 7822209"/>
              <a:gd name="connsiteY0" fmla="*/ 24063 h 7243011"/>
              <a:gd name="connsiteX1" fmla="*/ 6906126 w 7822209"/>
              <a:gd name="connsiteY1" fmla="*/ 409074 h 7243011"/>
              <a:gd name="connsiteX2" fmla="*/ 6966284 w 7822209"/>
              <a:gd name="connsiteY2" fmla="*/ 529390 h 7243011"/>
              <a:gd name="connsiteX3" fmla="*/ 6821905 w 7822209"/>
              <a:gd name="connsiteY3" fmla="*/ 625642 h 7243011"/>
              <a:gd name="connsiteX4" fmla="*/ 6858000 w 7822209"/>
              <a:gd name="connsiteY4" fmla="*/ 794084 h 7243011"/>
              <a:gd name="connsiteX5" fmla="*/ 7122695 w 7822209"/>
              <a:gd name="connsiteY5" fmla="*/ 986590 h 7243011"/>
              <a:gd name="connsiteX6" fmla="*/ 7399421 w 7822209"/>
              <a:gd name="connsiteY6" fmla="*/ 1239253 h 7243011"/>
              <a:gd name="connsiteX7" fmla="*/ 7784431 w 7822209"/>
              <a:gd name="connsiteY7" fmla="*/ 1407695 h 7243011"/>
              <a:gd name="connsiteX8" fmla="*/ 7772400 w 7822209"/>
              <a:gd name="connsiteY8" fmla="*/ 1503948 h 7243011"/>
              <a:gd name="connsiteX9" fmla="*/ 7615989 w 7822209"/>
              <a:gd name="connsiteY9" fmla="*/ 1720516 h 7243011"/>
              <a:gd name="connsiteX10" fmla="*/ 7375358 w 7822209"/>
              <a:gd name="connsiteY10" fmla="*/ 2093495 h 7243011"/>
              <a:gd name="connsiteX11" fmla="*/ 7170821 w 7822209"/>
              <a:gd name="connsiteY11" fmla="*/ 2033337 h 7243011"/>
              <a:gd name="connsiteX12" fmla="*/ 7098631 w 7822209"/>
              <a:gd name="connsiteY12" fmla="*/ 2189748 h 7243011"/>
              <a:gd name="connsiteX13" fmla="*/ 6785810 w 7822209"/>
              <a:gd name="connsiteY13" fmla="*/ 2418348 h 7243011"/>
              <a:gd name="connsiteX14" fmla="*/ 6785810 w 7822209"/>
              <a:gd name="connsiteY14" fmla="*/ 2875548 h 7243011"/>
              <a:gd name="connsiteX15" fmla="*/ 6906126 w 7822209"/>
              <a:gd name="connsiteY15" fmla="*/ 3019926 h 7243011"/>
              <a:gd name="connsiteX16" fmla="*/ 6833937 w 7822209"/>
              <a:gd name="connsiteY16" fmla="*/ 3080084 h 7243011"/>
              <a:gd name="connsiteX17" fmla="*/ 6545179 w 7822209"/>
              <a:gd name="connsiteY17" fmla="*/ 3224463 h 7243011"/>
              <a:gd name="connsiteX18" fmla="*/ 6497052 w 7822209"/>
              <a:gd name="connsiteY18" fmla="*/ 3332748 h 7243011"/>
              <a:gd name="connsiteX19" fmla="*/ 6280484 w 7822209"/>
              <a:gd name="connsiteY19" fmla="*/ 3465095 h 7243011"/>
              <a:gd name="connsiteX20" fmla="*/ 6352674 w 7822209"/>
              <a:gd name="connsiteY20" fmla="*/ 3633537 h 7243011"/>
              <a:gd name="connsiteX21" fmla="*/ 6232358 w 7822209"/>
              <a:gd name="connsiteY21" fmla="*/ 3801979 h 7243011"/>
              <a:gd name="connsiteX22" fmla="*/ 6027821 w 7822209"/>
              <a:gd name="connsiteY22" fmla="*/ 3801979 h 7243011"/>
              <a:gd name="connsiteX23" fmla="*/ 5739063 w 7822209"/>
              <a:gd name="connsiteY23" fmla="*/ 3994484 h 7243011"/>
              <a:gd name="connsiteX24" fmla="*/ 5450305 w 7822209"/>
              <a:gd name="connsiteY24" fmla="*/ 4042611 h 7243011"/>
              <a:gd name="connsiteX25" fmla="*/ 5354052 w 7822209"/>
              <a:gd name="connsiteY25" fmla="*/ 4174958 h 7243011"/>
              <a:gd name="connsiteX26" fmla="*/ 5017168 w 7822209"/>
              <a:gd name="connsiteY26" fmla="*/ 4427621 h 7243011"/>
              <a:gd name="connsiteX27" fmla="*/ 4884821 w 7822209"/>
              <a:gd name="connsiteY27" fmla="*/ 5017169 h 7243011"/>
              <a:gd name="connsiteX28" fmla="*/ 4764505 w 7822209"/>
              <a:gd name="connsiteY28" fmla="*/ 5041232 h 7243011"/>
              <a:gd name="connsiteX29" fmla="*/ 4511842 w 7822209"/>
              <a:gd name="connsiteY29" fmla="*/ 5354053 h 7243011"/>
              <a:gd name="connsiteX30" fmla="*/ 4523874 w 7822209"/>
              <a:gd name="connsiteY30" fmla="*/ 5414211 h 7243011"/>
              <a:gd name="connsiteX31" fmla="*/ 4259179 w 7822209"/>
              <a:gd name="connsiteY31" fmla="*/ 5474369 h 7243011"/>
              <a:gd name="connsiteX32" fmla="*/ 4162926 w 7822209"/>
              <a:gd name="connsiteY32" fmla="*/ 5666874 h 7243011"/>
              <a:gd name="connsiteX33" fmla="*/ 3982452 w 7822209"/>
              <a:gd name="connsiteY33" fmla="*/ 5666874 h 7243011"/>
              <a:gd name="connsiteX34" fmla="*/ 3970421 w 7822209"/>
              <a:gd name="connsiteY34" fmla="*/ 5751095 h 7243011"/>
              <a:gd name="connsiteX35" fmla="*/ 3705726 w 7822209"/>
              <a:gd name="connsiteY35" fmla="*/ 5883442 h 7243011"/>
              <a:gd name="connsiteX36" fmla="*/ 3561347 w 7822209"/>
              <a:gd name="connsiteY36" fmla="*/ 6075948 h 7243011"/>
              <a:gd name="connsiteX37" fmla="*/ 3633537 w 7822209"/>
              <a:gd name="connsiteY37" fmla="*/ 6364705 h 7243011"/>
              <a:gd name="connsiteX38" fmla="*/ 3765884 w 7822209"/>
              <a:gd name="connsiteY38" fmla="*/ 6509084 h 7243011"/>
              <a:gd name="connsiteX39" fmla="*/ 3489158 w 7822209"/>
              <a:gd name="connsiteY39" fmla="*/ 6845969 h 7243011"/>
              <a:gd name="connsiteX40" fmla="*/ 3068052 w 7822209"/>
              <a:gd name="connsiteY40" fmla="*/ 7110663 h 7243011"/>
              <a:gd name="connsiteX41" fmla="*/ 2743200 w 7822209"/>
              <a:gd name="connsiteY41" fmla="*/ 7098632 h 7243011"/>
              <a:gd name="connsiteX42" fmla="*/ 2562726 w 7822209"/>
              <a:gd name="connsiteY42" fmla="*/ 7170821 h 7243011"/>
              <a:gd name="connsiteX43" fmla="*/ 2406316 w 7822209"/>
              <a:gd name="connsiteY43" fmla="*/ 7122695 h 7243011"/>
              <a:gd name="connsiteX44" fmla="*/ 1720516 w 7822209"/>
              <a:gd name="connsiteY44" fmla="*/ 7098632 h 7243011"/>
              <a:gd name="connsiteX45" fmla="*/ 1528010 w 7822209"/>
              <a:gd name="connsiteY45" fmla="*/ 7243011 h 7243011"/>
              <a:gd name="connsiteX46" fmla="*/ 1046747 w 7822209"/>
              <a:gd name="connsiteY46" fmla="*/ 7170821 h 7243011"/>
              <a:gd name="connsiteX47" fmla="*/ 878305 w 7822209"/>
              <a:gd name="connsiteY47" fmla="*/ 6882063 h 7243011"/>
              <a:gd name="connsiteX48" fmla="*/ 469231 w 7822209"/>
              <a:gd name="connsiteY48" fmla="*/ 6629400 h 7243011"/>
              <a:gd name="connsiteX49" fmla="*/ 409074 w 7822209"/>
              <a:gd name="connsiteY49" fmla="*/ 6364705 h 7243011"/>
              <a:gd name="connsiteX50" fmla="*/ 565484 w 7822209"/>
              <a:gd name="connsiteY50" fmla="*/ 5739063 h 7243011"/>
              <a:gd name="connsiteX51" fmla="*/ 613610 w 7822209"/>
              <a:gd name="connsiteY51" fmla="*/ 5342021 h 7243011"/>
              <a:gd name="connsiteX52" fmla="*/ 264695 w 7822209"/>
              <a:gd name="connsiteY52" fmla="*/ 4993105 h 7243011"/>
              <a:gd name="connsiteX53" fmla="*/ 288758 w 7822209"/>
              <a:gd name="connsiteY53" fmla="*/ 4451684 h 7243011"/>
              <a:gd name="connsiteX54" fmla="*/ 228600 w 7822209"/>
              <a:gd name="connsiteY54" fmla="*/ 4307305 h 7243011"/>
              <a:gd name="connsiteX55" fmla="*/ 264695 w 7822209"/>
              <a:gd name="connsiteY55" fmla="*/ 4211053 h 7243011"/>
              <a:gd name="connsiteX56" fmla="*/ 156410 w 7822209"/>
              <a:gd name="connsiteY56" fmla="*/ 4030579 h 7243011"/>
              <a:gd name="connsiteX57" fmla="*/ 36095 w 7822209"/>
              <a:gd name="connsiteY57" fmla="*/ 3814011 h 7243011"/>
              <a:gd name="connsiteX58" fmla="*/ 0 w 7822209"/>
              <a:gd name="connsiteY58" fmla="*/ 3236495 h 7243011"/>
              <a:gd name="connsiteX59" fmla="*/ 180474 w 7822209"/>
              <a:gd name="connsiteY59" fmla="*/ 2863516 h 7243011"/>
              <a:gd name="connsiteX60" fmla="*/ 866274 w 7822209"/>
              <a:gd name="connsiteY60" fmla="*/ 3056021 h 7243011"/>
              <a:gd name="connsiteX61" fmla="*/ 1070810 w 7822209"/>
              <a:gd name="connsiteY61" fmla="*/ 3092116 h 7243011"/>
              <a:gd name="connsiteX62" fmla="*/ 1479884 w 7822209"/>
              <a:gd name="connsiteY62" fmla="*/ 2538663 h 7243011"/>
              <a:gd name="connsiteX63" fmla="*/ 1720516 w 7822209"/>
              <a:gd name="connsiteY63" fmla="*/ 2141622 h 7243011"/>
              <a:gd name="connsiteX64" fmla="*/ 2117558 w 7822209"/>
              <a:gd name="connsiteY64" fmla="*/ 1624264 h 7243011"/>
              <a:gd name="connsiteX65" fmla="*/ 2466474 w 7822209"/>
              <a:gd name="connsiteY65" fmla="*/ 1383633 h 7243011"/>
              <a:gd name="connsiteX66" fmla="*/ 2466474 w 7822209"/>
              <a:gd name="connsiteY66" fmla="*/ 1155033 h 7243011"/>
              <a:gd name="connsiteX67" fmla="*/ 2514600 w 7822209"/>
              <a:gd name="connsiteY67" fmla="*/ 782054 h 7243011"/>
              <a:gd name="connsiteX68" fmla="*/ 2815388 w 7822209"/>
              <a:gd name="connsiteY68" fmla="*/ 505329 h 7243011"/>
              <a:gd name="connsiteX69" fmla="*/ 3140242 w 7822209"/>
              <a:gd name="connsiteY69" fmla="*/ 264696 h 7243011"/>
              <a:gd name="connsiteX70" fmla="*/ 3296651 w 7822209"/>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60499"/>
              <a:gd name="connsiteX1" fmla="*/ 6906126 w 7807594"/>
              <a:gd name="connsiteY1" fmla="*/ 409074 h 7260499"/>
              <a:gd name="connsiteX2" fmla="*/ 6966284 w 7807594"/>
              <a:gd name="connsiteY2" fmla="*/ 529390 h 7260499"/>
              <a:gd name="connsiteX3" fmla="*/ 6821905 w 7807594"/>
              <a:gd name="connsiteY3" fmla="*/ 625642 h 7260499"/>
              <a:gd name="connsiteX4" fmla="*/ 6858000 w 7807594"/>
              <a:gd name="connsiteY4" fmla="*/ 794084 h 7260499"/>
              <a:gd name="connsiteX5" fmla="*/ 7122695 w 7807594"/>
              <a:gd name="connsiteY5" fmla="*/ 986590 h 7260499"/>
              <a:gd name="connsiteX6" fmla="*/ 7399421 w 7807594"/>
              <a:gd name="connsiteY6" fmla="*/ 1239253 h 7260499"/>
              <a:gd name="connsiteX7" fmla="*/ 7784431 w 7807594"/>
              <a:gd name="connsiteY7" fmla="*/ 1407695 h 7260499"/>
              <a:gd name="connsiteX8" fmla="*/ 7732643 w 7807594"/>
              <a:gd name="connsiteY8" fmla="*/ 1551655 h 7260499"/>
              <a:gd name="connsiteX9" fmla="*/ 7615989 w 7807594"/>
              <a:gd name="connsiteY9" fmla="*/ 1720516 h 7260499"/>
              <a:gd name="connsiteX10" fmla="*/ 7375358 w 7807594"/>
              <a:gd name="connsiteY10" fmla="*/ 2093495 h 7260499"/>
              <a:gd name="connsiteX11" fmla="*/ 7170821 w 7807594"/>
              <a:gd name="connsiteY11" fmla="*/ 2033337 h 7260499"/>
              <a:gd name="connsiteX12" fmla="*/ 7098631 w 7807594"/>
              <a:gd name="connsiteY12" fmla="*/ 2189748 h 7260499"/>
              <a:gd name="connsiteX13" fmla="*/ 6785810 w 7807594"/>
              <a:gd name="connsiteY13" fmla="*/ 2418348 h 7260499"/>
              <a:gd name="connsiteX14" fmla="*/ 6785810 w 7807594"/>
              <a:gd name="connsiteY14" fmla="*/ 2875548 h 7260499"/>
              <a:gd name="connsiteX15" fmla="*/ 6906126 w 7807594"/>
              <a:gd name="connsiteY15" fmla="*/ 3019926 h 7260499"/>
              <a:gd name="connsiteX16" fmla="*/ 6833937 w 7807594"/>
              <a:gd name="connsiteY16" fmla="*/ 3080084 h 7260499"/>
              <a:gd name="connsiteX17" fmla="*/ 6545179 w 7807594"/>
              <a:gd name="connsiteY17" fmla="*/ 3224463 h 7260499"/>
              <a:gd name="connsiteX18" fmla="*/ 6497052 w 7807594"/>
              <a:gd name="connsiteY18" fmla="*/ 3332748 h 7260499"/>
              <a:gd name="connsiteX19" fmla="*/ 6280484 w 7807594"/>
              <a:gd name="connsiteY19" fmla="*/ 3465095 h 7260499"/>
              <a:gd name="connsiteX20" fmla="*/ 6352674 w 7807594"/>
              <a:gd name="connsiteY20" fmla="*/ 3633537 h 7260499"/>
              <a:gd name="connsiteX21" fmla="*/ 6232358 w 7807594"/>
              <a:gd name="connsiteY21" fmla="*/ 3801979 h 7260499"/>
              <a:gd name="connsiteX22" fmla="*/ 6027821 w 7807594"/>
              <a:gd name="connsiteY22" fmla="*/ 3801979 h 7260499"/>
              <a:gd name="connsiteX23" fmla="*/ 5739063 w 7807594"/>
              <a:gd name="connsiteY23" fmla="*/ 3994484 h 7260499"/>
              <a:gd name="connsiteX24" fmla="*/ 5450305 w 7807594"/>
              <a:gd name="connsiteY24" fmla="*/ 4042611 h 7260499"/>
              <a:gd name="connsiteX25" fmla="*/ 5354052 w 7807594"/>
              <a:gd name="connsiteY25" fmla="*/ 4174958 h 7260499"/>
              <a:gd name="connsiteX26" fmla="*/ 5017168 w 7807594"/>
              <a:gd name="connsiteY26" fmla="*/ 4427621 h 7260499"/>
              <a:gd name="connsiteX27" fmla="*/ 4884821 w 7807594"/>
              <a:gd name="connsiteY27" fmla="*/ 5017169 h 7260499"/>
              <a:gd name="connsiteX28" fmla="*/ 4764505 w 7807594"/>
              <a:gd name="connsiteY28" fmla="*/ 5041232 h 7260499"/>
              <a:gd name="connsiteX29" fmla="*/ 4511842 w 7807594"/>
              <a:gd name="connsiteY29" fmla="*/ 5354053 h 7260499"/>
              <a:gd name="connsiteX30" fmla="*/ 4523874 w 7807594"/>
              <a:gd name="connsiteY30" fmla="*/ 5414211 h 7260499"/>
              <a:gd name="connsiteX31" fmla="*/ 4259179 w 7807594"/>
              <a:gd name="connsiteY31" fmla="*/ 5474369 h 7260499"/>
              <a:gd name="connsiteX32" fmla="*/ 4162926 w 7807594"/>
              <a:gd name="connsiteY32" fmla="*/ 5666874 h 7260499"/>
              <a:gd name="connsiteX33" fmla="*/ 3982452 w 7807594"/>
              <a:gd name="connsiteY33" fmla="*/ 5666874 h 7260499"/>
              <a:gd name="connsiteX34" fmla="*/ 3970421 w 7807594"/>
              <a:gd name="connsiteY34" fmla="*/ 5751095 h 7260499"/>
              <a:gd name="connsiteX35" fmla="*/ 3705726 w 7807594"/>
              <a:gd name="connsiteY35" fmla="*/ 5883442 h 7260499"/>
              <a:gd name="connsiteX36" fmla="*/ 3561347 w 7807594"/>
              <a:gd name="connsiteY36" fmla="*/ 6075948 h 7260499"/>
              <a:gd name="connsiteX37" fmla="*/ 3633537 w 7807594"/>
              <a:gd name="connsiteY37" fmla="*/ 6364705 h 7260499"/>
              <a:gd name="connsiteX38" fmla="*/ 3765884 w 7807594"/>
              <a:gd name="connsiteY38" fmla="*/ 6509084 h 7260499"/>
              <a:gd name="connsiteX39" fmla="*/ 3489158 w 7807594"/>
              <a:gd name="connsiteY39" fmla="*/ 6845969 h 7260499"/>
              <a:gd name="connsiteX40" fmla="*/ 3068052 w 7807594"/>
              <a:gd name="connsiteY40" fmla="*/ 7110663 h 7260499"/>
              <a:gd name="connsiteX41" fmla="*/ 2743200 w 7807594"/>
              <a:gd name="connsiteY41" fmla="*/ 7098632 h 7260499"/>
              <a:gd name="connsiteX42" fmla="*/ 2562726 w 7807594"/>
              <a:gd name="connsiteY42" fmla="*/ 7170821 h 7260499"/>
              <a:gd name="connsiteX43" fmla="*/ 2406316 w 7807594"/>
              <a:gd name="connsiteY43" fmla="*/ 7122695 h 7260499"/>
              <a:gd name="connsiteX44" fmla="*/ 1720516 w 7807594"/>
              <a:gd name="connsiteY44" fmla="*/ 7098632 h 7260499"/>
              <a:gd name="connsiteX45" fmla="*/ 1528010 w 7807594"/>
              <a:gd name="connsiteY45" fmla="*/ 7243011 h 7260499"/>
              <a:gd name="connsiteX46" fmla="*/ 1046747 w 7807594"/>
              <a:gd name="connsiteY46" fmla="*/ 7170821 h 7260499"/>
              <a:gd name="connsiteX47" fmla="*/ 878305 w 7807594"/>
              <a:gd name="connsiteY47" fmla="*/ 6882063 h 7260499"/>
              <a:gd name="connsiteX48" fmla="*/ 469231 w 7807594"/>
              <a:gd name="connsiteY48" fmla="*/ 6629400 h 7260499"/>
              <a:gd name="connsiteX49" fmla="*/ 409074 w 7807594"/>
              <a:gd name="connsiteY49" fmla="*/ 6364705 h 7260499"/>
              <a:gd name="connsiteX50" fmla="*/ 565484 w 7807594"/>
              <a:gd name="connsiteY50" fmla="*/ 5739063 h 7260499"/>
              <a:gd name="connsiteX51" fmla="*/ 613610 w 7807594"/>
              <a:gd name="connsiteY51" fmla="*/ 5342021 h 7260499"/>
              <a:gd name="connsiteX52" fmla="*/ 264695 w 7807594"/>
              <a:gd name="connsiteY52" fmla="*/ 4993105 h 7260499"/>
              <a:gd name="connsiteX53" fmla="*/ 288758 w 7807594"/>
              <a:gd name="connsiteY53" fmla="*/ 4451684 h 7260499"/>
              <a:gd name="connsiteX54" fmla="*/ 228600 w 7807594"/>
              <a:gd name="connsiteY54" fmla="*/ 4307305 h 7260499"/>
              <a:gd name="connsiteX55" fmla="*/ 264695 w 7807594"/>
              <a:gd name="connsiteY55" fmla="*/ 4211053 h 7260499"/>
              <a:gd name="connsiteX56" fmla="*/ 156410 w 7807594"/>
              <a:gd name="connsiteY56" fmla="*/ 4030579 h 7260499"/>
              <a:gd name="connsiteX57" fmla="*/ 36095 w 7807594"/>
              <a:gd name="connsiteY57" fmla="*/ 3814011 h 7260499"/>
              <a:gd name="connsiteX58" fmla="*/ 0 w 7807594"/>
              <a:gd name="connsiteY58" fmla="*/ 3236495 h 7260499"/>
              <a:gd name="connsiteX59" fmla="*/ 180474 w 7807594"/>
              <a:gd name="connsiteY59" fmla="*/ 2863516 h 7260499"/>
              <a:gd name="connsiteX60" fmla="*/ 866274 w 7807594"/>
              <a:gd name="connsiteY60" fmla="*/ 3056021 h 7260499"/>
              <a:gd name="connsiteX61" fmla="*/ 1070810 w 7807594"/>
              <a:gd name="connsiteY61" fmla="*/ 3092116 h 7260499"/>
              <a:gd name="connsiteX62" fmla="*/ 1479884 w 7807594"/>
              <a:gd name="connsiteY62" fmla="*/ 2538663 h 7260499"/>
              <a:gd name="connsiteX63" fmla="*/ 1720516 w 7807594"/>
              <a:gd name="connsiteY63" fmla="*/ 2141622 h 7260499"/>
              <a:gd name="connsiteX64" fmla="*/ 2117558 w 7807594"/>
              <a:gd name="connsiteY64" fmla="*/ 1624264 h 7260499"/>
              <a:gd name="connsiteX65" fmla="*/ 2466474 w 7807594"/>
              <a:gd name="connsiteY65" fmla="*/ 1383633 h 7260499"/>
              <a:gd name="connsiteX66" fmla="*/ 2466474 w 7807594"/>
              <a:gd name="connsiteY66" fmla="*/ 1155033 h 7260499"/>
              <a:gd name="connsiteX67" fmla="*/ 2514600 w 7807594"/>
              <a:gd name="connsiteY67" fmla="*/ 782054 h 7260499"/>
              <a:gd name="connsiteX68" fmla="*/ 2815388 w 7807594"/>
              <a:gd name="connsiteY68" fmla="*/ 505329 h 7260499"/>
              <a:gd name="connsiteX69" fmla="*/ 3140242 w 7807594"/>
              <a:gd name="connsiteY69" fmla="*/ 264696 h 7260499"/>
              <a:gd name="connsiteX70" fmla="*/ 3296651 w 7807594"/>
              <a:gd name="connsiteY70" fmla="*/ 0 h 7260499"/>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93248 w 7817990"/>
              <a:gd name="connsiteY0" fmla="*/ 24063 h 7251031"/>
              <a:gd name="connsiteX1" fmla="*/ 6916522 w 7817990"/>
              <a:gd name="connsiteY1" fmla="*/ 409074 h 7251031"/>
              <a:gd name="connsiteX2" fmla="*/ 6976680 w 7817990"/>
              <a:gd name="connsiteY2" fmla="*/ 529390 h 7251031"/>
              <a:gd name="connsiteX3" fmla="*/ 6832301 w 7817990"/>
              <a:gd name="connsiteY3" fmla="*/ 625642 h 7251031"/>
              <a:gd name="connsiteX4" fmla="*/ 6868396 w 7817990"/>
              <a:gd name="connsiteY4" fmla="*/ 794084 h 7251031"/>
              <a:gd name="connsiteX5" fmla="*/ 7133091 w 7817990"/>
              <a:gd name="connsiteY5" fmla="*/ 986590 h 7251031"/>
              <a:gd name="connsiteX6" fmla="*/ 7409817 w 7817990"/>
              <a:gd name="connsiteY6" fmla="*/ 1239253 h 7251031"/>
              <a:gd name="connsiteX7" fmla="*/ 7794827 w 7817990"/>
              <a:gd name="connsiteY7" fmla="*/ 1407695 h 7251031"/>
              <a:gd name="connsiteX8" fmla="*/ 7743039 w 7817990"/>
              <a:gd name="connsiteY8" fmla="*/ 1551655 h 7251031"/>
              <a:gd name="connsiteX9" fmla="*/ 7626385 w 7817990"/>
              <a:gd name="connsiteY9" fmla="*/ 1720516 h 7251031"/>
              <a:gd name="connsiteX10" fmla="*/ 7385754 w 7817990"/>
              <a:gd name="connsiteY10" fmla="*/ 2093495 h 7251031"/>
              <a:gd name="connsiteX11" fmla="*/ 7181217 w 7817990"/>
              <a:gd name="connsiteY11" fmla="*/ 2033337 h 7251031"/>
              <a:gd name="connsiteX12" fmla="*/ 7109027 w 7817990"/>
              <a:gd name="connsiteY12" fmla="*/ 2189748 h 7251031"/>
              <a:gd name="connsiteX13" fmla="*/ 6796206 w 7817990"/>
              <a:gd name="connsiteY13" fmla="*/ 2418348 h 7251031"/>
              <a:gd name="connsiteX14" fmla="*/ 6796206 w 7817990"/>
              <a:gd name="connsiteY14" fmla="*/ 2875548 h 7251031"/>
              <a:gd name="connsiteX15" fmla="*/ 6916522 w 7817990"/>
              <a:gd name="connsiteY15" fmla="*/ 3019926 h 7251031"/>
              <a:gd name="connsiteX16" fmla="*/ 6844333 w 7817990"/>
              <a:gd name="connsiteY16" fmla="*/ 3080084 h 7251031"/>
              <a:gd name="connsiteX17" fmla="*/ 6555575 w 7817990"/>
              <a:gd name="connsiteY17" fmla="*/ 3224463 h 7251031"/>
              <a:gd name="connsiteX18" fmla="*/ 6507448 w 7817990"/>
              <a:gd name="connsiteY18" fmla="*/ 3332748 h 7251031"/>
              <a:gd name="connsiteX19" fmla="*/ 6290880 w 7817990"/>
              <a:gd name="connsiteY19" fmla="*/ 3465095 h 7251031"/>
              <a:gd name="connsiteX20" fmla="*/ 6363070 w 7817990"/>
              <a:gd name="connsiteY20" fmla="*/ 3633537 h 7251031"/>
              <a:gd name="connsiteX21" fmla="*/ 6242754 w 7817990"/>
              <a:gd name="connsiteY21" fmla="*/ 3801979 h 7251031"/>
              <a:gd name="connsiteX22" fmla="*/ 6038217 w 7817990"/>
              <a:gd name="connsiteY22" fmla="*/ 3801979 h 7251031"/>
              <a:gd name="connsiteX23" fmla="*/ 5749459 w 7817990"/>
              <a:gd name="connsiteY23" fmla="*/ 3994484 h 7251031"/>
              <a:gd name="connsiteX24" fmla="*/ 5460701 w 7817990"/>
              <a:gd name="connsiteY24" fmla="*/ 4042611 h 7251031"/>
              <a:gd name="connsiteX25" fmla="*/ 5364448 w 7817990"/>
              <a:gd name="connsiteY25" fmla="*/ 4174958 h 7251031"/>
              <a:gd name="connsiteX26" fmla="*/ 5027564 w 7817990"/>
              <a:gd name="connsiteY26" fmla="*/ 4427621 h 7251031"/>
              <a:gd name="connsiteX27" fmla="*/ 4895217 w 7817990"/>
              <a:gd name="connsiteY27" fmla="*/ 5017169 h 7251031"/>
              <a:gd name="connsiteX28" fmla="*/ 4774901 w 7817990"/>
              <a:gd name="connsiteY28" fmla="*/ 5041232 h 7251031"/>
              <a:gd name="connsiteX29" fmla="*/ 4522238 w 7817990"/>
              <a:gd name="connsiteY29" fmla="*/ 5354053 h 7251031"/>
              <a:gd name="connsiteX30" fmla="*/ 4534270 w 7817990"/>
              <a:gd name="connsiteY30" fmla="*/ 5414211 h 7251031"/>
              <a:gd name="connsiteX31" fmla="*/ 4269575 w 7817990"/>
              <a:gd name="connsiteY31" fmla="*/ 5474369 h 7251031"/>
              <a:gd name="connsiteX32" fmla="*/ 4173322 w 7817990"/>
              <a:gd name="connsiteY32" fmla="*/ 5666874 h 7251031"/>
              <a:gd name="connsiteX33" fmla="*/ 3992848 w 7817990"/>
              <a:gd name="connsiteY33" fmla="*/ 5666874 h 7251031"/>
              <a:gd name="connsiteX34" fmla="*/ 3980817 w 7817990"/>
              <a:gd name="connsiteY34" fmla="*/ 5751095 h 7251031"/>
              <a:gd name="connsiteX35" fmla="*/ 3716122 w 7817990"/>
              <a:gd name="connsiteY35" fmla="*/ 5883442 h 7251031"/>
              <a:gd name="connsiteX36" fmla="*/ 3571743 w 7817990"/>
              <a:gd name="connsiteY36" fmla="*/ 6075948 h 7251031"/>
              <a:gd name="connsiteX37" fmla="*/ 3643933 w 7817990"/>
              <a:gd name="connsiteY37" fmla="*/ 6364705 h 7251031"/>
              <a:gd name="connsiteX38" fmla="*/ 3776280 w 7817990"/>
              <a:gd name="connsiteY38" fmla="*/ 6509084 h 7251031"/>
              <a:gd name="connsiteX39" fmla="*/ 3499554 w 7817990"/>
              <a:gd name="connsiteY39" fmla="*/ 6845969 h 7251031"/>
              <a:gd name="connsiteX40" fmla="*/ 3078448 w 7817990"/>
              <a:gd name="connsiteY40" fmla="*/ 7110663 h 7251031"/>
              <a:gd name="connsiteX41" fmla="*/ 2753596 w 7817990"/>
              <a:gd name="connsiteY41" fmla="*/ 7098632 h 7251031"/>
              <a:gd name="connsiteX42" fmla="*/ 2573122 w 7817990"/>
              <a:gd name="connsiteY42" fmla="*/ 7170821 h 7251031"/>
              <a:gd name="connsiteX43" fmla="*/ 2416712 w 7817990"/>
              <a:gd name="connsiteY43" fmla="*/ 7122695 h 7251031"/>
              <a:gd name="connsiteX44" fmla="*/ 1730912 w 7817990"/>
              <a:gd name="connsiteY44" fmla="*/ 7098632 h 7251031"/>
              <a:gd name="connsiteX45" fmla="*/ 1538406 w 7817990"/>
              <a:gd name="connsiteY45" fmla="*/ 7243011 h 7251031"/>
              <a:gd name="connsiteX46" fmla="*/ 1057143 w 7817990"/>
              <a:gd name="connsiteY46" fmla="*/ 7170821 h 7251031"/>
              <a:gd name="connsiteX47" fmla="*/ 888701 w 7817990"/>
              <a:gd name="connsiteY47" fmla="*/ 6882063 h 7251031"/>
              <a:gd name="connsiteX48" fmla="*/ 479627 w 7817990"/>
              <a:gd name="connsiteY48" fmla="*/ 6629400 h 7251031"/>
              <a:gd name="connsiteX49" fmla="*/ 419470 w 7817990"/>
              <a:gd name="connsiteY49" fmla="*/ 6364705 h 7251031"/>
              <a:gd name="connsiteX50" fmla="*/ 575880 w 7817990"/>
              <a:gd name="connsiteY50" fmla="*/ 5739063 h 7251031"/>
              <a:gd name="connsiteX51" fmla="*/ 624006 w 7817990"/>
              <a:gd name="connsiteY51" fmla="*/ 5342021 h 7251031"/>
              <a:gd name="connsiteX52" fmla="*/ 275091 w 7817990"/>
              <a:gd name="connsiteY52" fmla="*/ 4993105 h 7251031"/>
              <a:gd name="connsiteX53" fmla="*/ 299154 w 7817990"/>
              <a:gd name="connsiteY53" fmla="*/ 4451684 h 7251031"/>
              <a:gd name="connsiteX54" fmla="*/ 238996 w 7817990"/>
              <a:gd name="connsiteY54" fmla="*/ 4307305 h 7251031"/>
              <a:gd name="connsiteX55" fmla="*/ 275091 w 7817990"/>
              <a:gd name="connsiteY55" fmla="*/ 4211053 h 7251031"/>
              <a:gd name="connsiteX56" fmla="*/ 166806 w 7817990"/>
              <a:gd name="connsiteY56" fmla="*/ 4030579 h 7251031"/>
              <a:gd name="connsiteX57" fmla="*/ 46491 w 7817990"/>
              <a:gd name="connsiteY57" fmla="*/ 3814011 h 7251031"/>
              <a:gd name="connsiteX58" fmla="*/ 10396 w 7817990"/>
              <a:gd name="connsiteY58" fmla="*/ 3236495 h 7251031"/>
              <a:gd name="connsiteX59" fmla="*/ 190870 w 7817990"/>
              <a:gd name="connsiteY59" fmla="*/ 2863516 h 7251031"/>
              <a:gd name="connsiteX60" fmla="*/ 876670 w 7817990"/>
              <a:gd name="connsiteY60" fmla="*/ 3056021 h 7251031"/>
              <a:gd name="connsiteX61" fmla="*/ 1081206 w 7817990"/>
              <a:gd name="connsiteY61" fmla="*/ 3092116 h 7251031"/>
              <a:gd name="connsiteX62" fmla="*/ 1490280 w 7817990"/>
              <a:gd name="connsiteY62" fmla="*/ 2538663 h 7251031"/>
              <a:gd name="connsiteX63" fmla="*/ 1730912 w 7817990"/>
              <a:gd name="connsiteY63" fmla="*/ 2141622 h 7251031"/>
              <a:gd name="connsiteX64" fmla="*/ 2127954 w 7817990"/>
              <a:gd name="connsiteY64" fmla="*/ 1624264 h 7251031"/>
              <a:gd name="connsiteX65" fmla="*/ 2476870 w 7817990"/>
              <a:gd name="connsiteY65" fmla="*/ 1383633 h 7251031"/>
              <a:gd name="connsiteX66" fmla="*/ 2476870 w 7817990"/>
              <a:gd name="connsiteY66" fmla="*/ 1155033 h 7251031"/>
              <a:gd name="connsiteX67" fmla="*/ 2524996 w 7817990"/>
              <a:gd name="connsiteY67" fmla="*/ 782054 h 7251031"/>
              <a:gd name="connsiteX68" fmla="*/ 2825784 w 7817990"/>
              <a:gd name="connsiteY68" fmla="*/ 505329 h 7251031"/>
              <a:gd name="connsiteX69" fmla="*/ 3150638 w 7817990"/>
              <a:gd name="connsiteY69" fmla="*/ 264696 h 7251031"/>
              <a:gd name="connsiteX70" fmla="*/ 3307047 w 7817990"/>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3163954 w 7831306"/>
              <a:gd name="connsiteY68" fmla="*/ 264696 h 7251031"/>
              <a:gd name="connsiteX69" fmla="*/ 3320363 w 7831306"/>
              <a:gd name="connsiteY69"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1248527 w 7831306"/>
              <a:gd name="connsiteY68" fmla="*/ 216570 h 7251031"/>
              <a:gd name="connsiteX69" fmla="*/ 3320363 w 7831306"/>
              <a:gd name="connsiteY69" fmla="*/ 0 h 7251031"/>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248527 w 7831306"/>
              <a:gd name="connsiteY68" fmla="*/ 197319 h 7231780"/>
              <a:gd name="connsiteX69" fmla="*/ 18898 w 7831306"/>
              <a:gd name="connsiteY69" fmla="*/ 0 h 7231780"/>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8898 w 7831306"/>
              <a:gd name="connsiteY68" fmla="*/ 0 h 723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831306" h="7231780">
                <a:moveTo>
                  <a:pt x="7206564" y="4812"/>
                </a:moveTo>
                <a:cubicBezTo>
                  <a:pt x="7114322" y="133149"/>
                  <a:pt x="6965933" y="305602"/>
                  <a:pt x="6929838" y="389823"/>
                </a:cubicBezTo>
                <a:cubicBezTo>
                  <a:pt x="6893743" y="474044"/>
                  <a:pt x="7038122" y="478055"/>
                  <a:pt x="6989996" y="510139"/>
                </a:cubicBezTo>
                <a:lnTo>
                  <a:pt x="6845617" y="606391"/>
                </a:lnTo>
                <a:cubicBezTo>
                  <a:pt x="6827570" y="650506"/>
                  <a:pt x="6793480" y="710664"/>
                  <a:pt x="6881712" y="774833"/>
                </a:cubicBezTo>
                <a:lnTo>
                  <a:pt x="7146407" y="967339"/>
                </a:lnTo>
                <a:cubicBezTo>
                  <a:pt x="7236644" y="1041534"/>
                  <a:pt x="7294796" y="1163855"/>
                  <a:pt x="7423133" y="1220002"/>
                </a:cubicBezTo>
                <a:cubicBezTo>
                  <a:pt x="7551470" y="1276149"/>
                  <a:pt x="7752606" y="1336377"/>
                  <a:pt x="7808143" y="1388444"/>
                </a:cubicBezTo>
                <a:cubicBezTo>
                  <a:pt x="7863680" y="1440511"/>
                  <a:pt x="7808492" y="1460215"/>
                  <a:pt x="7756355" y="1532404"/>
                </a:cubicBezTo>
                <a:lnTo>
                  <a:pt x="7639701" y="1701265"/>
                </a:lnTo>
                <a:cubicBezTo>
                  <a:pt x="7580154" y="1791572"/>
                  <a:pt x="7467249" y="2094297"/>
                  <a:pt x="7399070" y="2074244"/>
                </a:cubicBezTo>
                <a:lnTo>
                  <a:pt x="7194533" y="2014086"/>
                </a:lnTo>
                <a:cubicBezTo>
                  <a:pt x="7148412" y="2030128"/>
                  <a:pt x="7226617" y="2094297"/>
                  <a:pt x="7122343" y="2170497"/>
                </a:cubicBezTo>
                <a:lnTo>
                  <a:pt x="6809522" y="2399097"/>
                </a:lnTo>
                <a:cubicBezTo>
                  <a:pt x="6757385" y="2513397"/>
                  <a:pt x="6769417" y="2808171"/>
                  <a:pt x="6809522" y="2856297"/>
                </a:cubicBezTo>
                <a:lnTo>
                  <a:pt x="6929838" y="3000675"/>
                </a:lnTo>
                <a:cubicBezTo>
                  <a:pt x="6937859" y="3034764"/>
                  <a:pt x="6953902" y="3012707"/>
                  <a:pt x="6857649" y="3060833"/>
                </a:cubicBezTo>
                <a:lnTo>
                  <a:pt x="6568891" y="3205212"/>
                </a:lnTo>
                <a:cubicBezTo>
                  <a:pt x="6512744" y="3247323"/>
                  <a:pt x="6592953" y="3269381"/>
                  <a:pt x="6520764" y="3313497"/>
                </a:cubicBezTo>
                <a:lnTo>
                  <a:pt x="6304196" y="3445844"/>
                </a:lnTo>
                <a:cubicBezTo>
                  <a:pt x="6280133" y="3495975"/>
                  <a:pt x="6416491" y="3558139"/>
                  <a:pt x="6376386" y="3614286"/>
                </a:cubicBezTo>
                <a:lnTo>
                  <a:pt x="6256070" y="3782728"/>
                </a:lnTo>
                <a:cubicBezTo>
                  <a:pt x="6201928" y="3810802"/>
                  <a:pt x="6147786" y="3718560"/>
                  <a:pt x="6051533" y="3782728"/>
                </a:cubicBezTo>
                <a:lnTo>
                  <a:pt x="5762775" y="3975233"/>
                </a:lnTo>
                <a:cubicBezTo>
                  <a:pt x="5666522" y="4015338"/>
                  <a:pt x="5506101" y="3979244"/>
                  <a:pt x="5474017" y="4023360"/>
                </a:cubicBezTo>
                <a:lnTo>
                  <a:pt x="5377764" y="4155707"/>
                </a:lnTo>
                <a:cubicBezTo>
                  <a:pt x="5305575" y="4219875"/>
                  <a:pt x="5099835" y="4316930"/>
                  <a:pt x="5040880" y="4408370"/>
                </a:cubicBezTo>
                <a:cubicBezTo>
                  <a:pt x="4981925" y="4499810"/>
                  <a:pt x="5062537" y="4606491"/>
                  <a:pt x="5024036" y="4704348"/>
                </a:cubicBezTo>
                <a:cubicBezTo>
                  <a:pt x="4985535" y="4802205"/>
                  <a:pt x="4947836" y="4944979"/>
                  <a:pt x="4908533" y="4997918"/>
                </a:cubicBezTo>
                <a:cubicBezTo>
                  <a:pt x="4869230" y="5050857"/>
                  <a:pt x="4872438" y="4917707"/>
                  <a:pt x="4788217" y="5021981"/>
                </a:cubicBezTo>
                <a:lnTo>
                  <a:pt x="4535554" y="5334802"/>
                </a:lnTo>
                <a:cubicBezTo>
                  <a:pt x="4495449" y="5396965"/>
                  <a:pt x="4635818" y="5374907"/>
                  <a:pt x="4547586" y="5394960"/>
                </a:cubicBezTo>
                <a:lnTo>
                  <a:pt x="4282891" y="5455118"/>
                </a:lnTo>
                <a:cubicBezTo>
                  <a:pt x="4222733" y="5497229"/>
                  <a:pt x="4246796" y="5647623"/>
                  <a:pt x="4186638" y="5647623"/>
                </a:cubicBezTo>
                <a:lnTo>
                  <a:pt x="4006164" y="5647623"/>
                </a:lnTo>
                <a:cubicBezTo>
                  <a:pt x="3974080" y="5661660"/>
                  <a:pt x="4082365" y="5687728"/>
                  <a:pt x="3994133" y="5731844"/>
                </a:cubicBezTo>
                <a:lnTo>
                  <a:pt x="3729438" y="5864191"/>
                </a:lnTo>
                <a:cubicBezTo>
                  <a:pt x="3661259" y="5918333"/>
                  <a:pt x="3560996" y="5960445"/>
                  <a:pt x="3585059" y="6056697"/>
                </a:cubicBezTo>
                <a:lnTo>
                  <a:pt x="3657249" y="6345454"/>
                </a:lnTo>
                <a:cubicBezTo>
                  <a:pt x="3691338" y="6417643"/>
                  <a:pt x="3881838" y="6377538"/>
                  <a:pt x="3789596" y="6489833"/>
                </a:cubicBezTo>
                <a:lnTo>
                  <a:pt x="3512870" y="6826718"/>
                </a:lnTo>
                <a:cubicBezTo>
                  <a:pt x="3396565" y="6926981"/>
                  <a:pt x="3200048" y="7095422"/>
                  <a:pt x="3091764" y="7091412"/>
                </a:cubicBezTo>
                <a:lnTo>
                  <a:pt x="2766912" y="7079381"/>
                </a:lnTo>
                <a:cubicBezTo>
                  <a:pt x="2682691" y="7089407"/>
                  <a:pt x="2638575" y="7167612"/>
                  <a:pt x="2586438" y="7151570"/>
                </a:cubicBezTo>
                <a:lnTo>
                  <a:pt x="2430028" y="7103444"/>
                </a:lnTo>
                <a:cubicBezTo>
                  <a:pt x="2289660" y="7091413"/>
                  <a:pt x="1808397" y="7031255"/>
                  <a:pt x="1744228" y="7079381"/>
                </a:cubicBezTo>
                <a:lnTo>
                  <a:pt x="1551722" y="7223760"/>
                </a:lnTo>
                <a:cubicBezTo>
                  <a:pt x="1439427" y="7235791"/>
                  <a:pt x="1126606" y="7247823"/>
                  <a:pt x="1070459" y="7151570"/>
                </a:cubicBezTo>
                <a:lnTo>
                  <a:pt x="902017" y="6862812"/>
                </a:lnTo>
                <a:cubicBezTo>
                  <a:pt x="805765" y="6772575"/>
                  <a:pt x="512995" y="6698381"/>
                  <a:pt x="492943" y="6610149"/>
                </a:cubicBezTo>
                <a:lnTo>
                  <a:pt x="432786" y="6345454"/>
                </a:lnTo>
                <a:cubicBezTo>
                  <a:pt x="448828" y="6197065"/>
                  <a:pt x="573154" y="5852159"/>
                  <a:pt x="589196" y="5719812"/>
                </a:cubicBezTo>
                <a:lnTo>
                  <a:pt x="637322" y="5322770"/>
                </a:lnTo>
                <a:cubicBezTo>
                  <a:pt x="587191" y="5198444"/>
                  <a:pt x="280386" y="5154328"/>
                  <a:pt x="288407" y="4973854"/>
                </a:cubicBezTo>
                <a:lnTo>
                  <a:pt x="312470" y="4432433"/>
                </a:lnTo>
                <a:cubicBezTo>
                  <a:pt x="306454" y="4318133"/>
                  <a:pt x="240280" y="4320138"/>
                  <a:pt x="252312" y="4288054"/>
                </a:cubicBezTo>
                <a:lnTo>
                  <a:pt x="288407" y="4191802"/>
                </a:lnTo>
                <a:cubicBezTo>
                  <a:pt x="276375" y="4145681"/>
                  <a:pt x="220227" y="4083517"/>
                  <a:pt x="180122" y="4011328"/>
                </a:cubicBezTo>
                <a:lnTo>
                  <a:pt x="59807" y="3794760"/>
                </a:lnTo>
                <a:cubicBezTo>
                  <a:pt x="33739" y="3662413"/>
                  <a:pt x="-36446" y="3341570"/>
                  <a:pt x="23712" y="3217244"/>
                </a:cubicBezTo>
                <a:lnTo>
                  <a:pt x="204186" y="2844265"/>
                </a:lnTo>
                <a:cubicBezTo>
                  <a:pt x="348565" y="2814186"/>
                  <a:pt x="234666" y="2630102"/>
                  <a:pt x="302845" y="2642134"/>
                </a:cubicBezTo>
                <a:cubicBezTo>
                  <a:pt x="371024" y="2654166"/>
                  <a:pt x="342950" y="2146433"/>
                  <a:pt x="411129" y="2158465"/>
                </a:cubicBezTo>
                <a:cubicBezTo>
                  <a:pt x="513397" y="2072239"/>
                  <a:pt x="496954" y="1996038"/>
                  <a:pt x="560320" y="1893770"/>
                </a:cubicBezTo>
                <a:cubicBezTo>
                  <a:pt x="623686" y="1791502"/>
                  <a:pt x="800551" y="1657150"/>
                  <a:pt x="791327" y="1544855"/>
                </a:cubicBezTo>
                <a:cubicBezTo>
                  <a:pt x="782103" y="1432560"/>
                  <a:pt x="574759" y="1307832"/>
                  <a:pt x="504976" y="1220002"/>
                </a:cubicBezTo>
                <a:cubicBezTo>
                  <a:pt x="435193" y="1132172"/>
                  <a:pt x="391477" y="1107307"/>
                  <a:pt x="372628" y="1017873"/>
                </a:cubicBezTo>
                <a:cubicBezTo>
                  <a:pt x="353779" y="928439"/>
                  <a:pt x="450834" y="853041"/>
                  <a:pt x="391879" y="683395"/>
                </a:cubicBezTo>
                <a:cubicBezTo>
                  <a:pt x="332924" y="513749"/>
                  <a:pt x="96602" y="142374"/>
                  <a:pt x="18898"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3009900" y="1917700"/>
            <a:ext cx="3242836" cy="2051110"/>
            <a:chOff x="3009900" y="1917700"/>
            <a:chExt cx="3242836" cy="2051110"/>
          </a:xfrm>
        </p:grpSpPr>
        <p:grpSp>
          <p:nvGrpSpPr>
            <p:cNvPr id="5" name="Group 4"/>
            <p:cNvGrpSpPr/>
            <p:nvPr/>
          </p:nvGrpSpPr>
          <p:grpSpPr>
            <a:xfrm>
              <a:off x="4891372" y="3560946"/>
              <a:ext cx="1361364" cy="407864"/>
              <a:chOff x="4891372" y="3560946"/>
              <a:chExt cx="1361364" cy="407864"/>
            </a:xfrm>
          </p:grpSpPr>
          <p:sp>
            <p:nvSpPr>
              <p:cNvPr id="12" name="Oval 11"/>
              <p:cNvSpPr>
                <a:spLocks noChangeAspect="1"/>
              </p:cNvSpPr>
              <p:nvPr/>
            </p:nvSpPr>
            <p:spPr>
              <a:xfrm>
                <a:off x="4891372" y="3560946"/>
                <a:ext cx="228600" cy="22860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016500" y="3568700"/>
                <a:ext cx="1236236" cy="400110"/>
              </a:xfrm>
              <a:prstGeom prst="rect">
                <a:avLst/>
              </a:prstGeom>
              <a:noFill/>
            </p:spPr>
            <p:txBody>
              <a:bodyPr wrap="none" rtlCol="0">
                <a:spAutoFit/>
              </a:bodyPr>
              <a:lstStyle/>
              <a:p>
                <a:r>
                  <a:rPr lang="en-US" sz="2000" b="1" dirty="0" err="1">
                    <a:solidFill>
                      <a:schemeClr val="accent3"/>
                    </a:solidFill>
                  </a:rPr>
                  <a:t>Asadabad</a:t>
                </a:r>
                <a:endParaRPr lang="en-US" sz="2000" b="1" dirty="0">
                  <a:solidFill>
                    <a:schemeClr val="accent3"/>
                  </a:solidFill>
                </a:endParaRPr>
              </a:p>
            </p:txBody>
          </p:sp>
        </p:grpSp>
        <p:grpSp>
          <p:nvGrpSpPr>
            <p:cNvPr id="6" name="Group 5"/>
            <p:cNvGrpSpPr/>
            <p:nvPr/>
          </p:nvGrpSpPr>
          <p:grpSpPr>
            <a:xfrm>
              <a:off x="3009900" y="2578100"/>
              <a:ext cx="1264808" cy="373380"/>
              <a:chOff x="3009900" y="2578100"/>
              <a:chExt cx="1264808" cy="373380"/>
            </a:xfrm>
          </p:grpSpPr>
          <p:sp>
            <p:nvSpPr>
              <p:cNvPr id="10" name="Oval 9"/>
              <p:cNvSpPr>
                <a:spLocks noChangeAspect="1"/>
              </p:cNvSpPr>
              <p:nvPr/>
            </p:nvSpPr>
            <p:spPr>
              <a:xfrm>
                <a:off x="3009900" y="2768600"/>
                <a:ext cx="182880" cy="18288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3124200" y="2578100"/>
                <a:ext cx="1150508" cy="369332"/>
              </a:xfrm>
              <a:prstGeom prst="rect">
                <a:avLst/>
              </a:prstGeom>
              <a:noFill/>
            </p:spPr>
            <p:txBody>
              <a:bodyPr wrap="none" rtlCol="0">
                <a:spAutoFit/>
              </a:bodyPr>
              <a:lstStyle/>
              <a:p>
                <a:r>
                  <a:rPr lang="en-US" b="1" dirty="0" err="1">
                    <a:solidFill>
                      <a:schemeClr val="accent3"/>
                    </a:solidFill>
                  </a:rPr>
                  <a:t>Nangalam</a:t>
                </a:r>
                <a:endParaRPr lang="en-US" b="1" dirty="0">
                  <a:solidFill>
                    <a:schemeClr val="accent3"/>
                  </a:solidFill>
                </a:endParaRPr>
              </a:p>
            </p:txBody>
          </p:sp>
        </p:grpSp>
        <p:grpSp>
          <p:nvGrpSpPr>
            <p:cNvPr id="7" name="Group 6"/>
            <p:cNvGrpSpPr/>
            <p:nvPr/>
          </p:nvGrpSpPr>
          <p:grpSpPr>
            <a:xfrm>
              <a:off x="3086100" y="1917700"/>
              <a:ext cx="769771" cy="389354"/>
              <a:chOff x="3086100" y="1917700"/>
              <a:chExt cx="769771" cy="389354"/>
            </a:xfrm>
          </p:grpSpPr>
          <p:sp>
            <p:nvSpPr>
              <p:cNvPr id="8" name="Oval 7"/>
              <p:cNvSpPr>
                <a:spLocks noChangeAspect="1"/>
              </p:cNvSpPr>
              <p:nvPr/>
            </p:nvSpPr>
            <p:spPr>
              <a:xfrm>
                <a:off x="3086100" y="1917700"/>
                <a:ext cx="137160" cy="13716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3111500" y="1968500"/>
                <a:ext cx="744371" cy="338554"/>
              </a:xfrm>
              <a:prstGeom prst="rect">
                <a:avLst/>
              </a:prstGeom>
              <a:noFill/>
            </p:spPr>
            <p:txBody>
              <a:bodyPr wrap="none" rtlCol="0">
                <a:spAutoFit/>
              </a:bodyPr>
              <a:lstStyle/>
              <a:p>
                <a:r>
                  <a:rPr lang="en-US" sz="1600" b="1" dirty="0">
                    <a:solidFill>
                      <a:schemeClr val="accent3"/>
                    </a:solidFill>
                  </a:rPr>
                  <a:t>Wanat</a:t>
                </a:r>
              </a:p>
            </p:txBody>
          </p:sp>
        </p:grpSp>
      </p:grpSp>
      <p:sp>
        <p:nvSpPr>
          <p:cNvPr id="14" name="Freeform 13"/>
          <p:cNvSpPr/>
          <p:nvPr userDrawn="1"/>
        </p:nvSpPr>
        <p:spPr>
          <a:xfrm>
            <a:off x="5061601" y="163629"/>
            <a:ext cx="2590483" cy="3399733"/>
          </a:xfrm>
          <a:custGeom>
            <a:avLst/>
            <a:gdLst>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101616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707307 w 2627697"/>
              <a:gd name="connsiteY16" fmla="*/ 2832410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64494 w 2627697"/>
              <a:gd name="connsiteY14" fmla="*/ 2189046 h 3378468"/>
              <a:gd name="connsiteX15" fmla="*/ 1202657 w 2627697"/>
              <a:gd name="connsiteY15" fmla="*/ 2320190 h 3378468"/>
              <a:gd name="connsiteX16" fmla="*/ 1088282 w 2627697"/>
              <a:gd name="connsiteY16" fmla="*/ 2393834 h 3378468"/>
              <a:gd name="connsiteX17" fmla="*/ 1049154 w 2627697"/>
              <a:gd name="connsiteY17" fmla="*/ 2521819 h 3378468"/>
              <a:gd name="connsiteX18" fmla="*/ 707307 w 2627697"/>
              <a:gd name="connsiteY18" fmla="*/ 2832410 h 3378468"/>
              <a:gd name="connsiteX19" fmla="*/ 569169 w 2627697"/>
              <a:gd name="connsiteY19" fmla="*/ 2858177 h 3378468"/>
              <a:gd name="connsiteX20" fmla="*/ 483444 w 2627697"/>
              <a:gd name="connsiteY20" fmla="*/ 2887379 h 3378468"/>
              <a:gd name="connsiteX21" fmla="*/ 385011 w 2627697"/>
              <a:gd name="connsiteY21" fmla="*/ 3031958 h 3378468"/>
              <a:gd name="connsiteX22" fmla="*/ 281514 w 2627697"/>
              <a:gd name="connsiteY22" fmla="*/ 3111141 h 3378468"/>
              <a:gd name="connsiteX23" fmla="*/ 154005 w 2627697"/>
              <a:gd name="connsiteY23" fmla="*/ 3301466 h 3378468"/>
              <a:gd name="connsiteX24" fmla="*/ 0 w 2627697"/>
              <a:gd name="connsiteY24"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02657 w 2627697"/>
              <a:gd name="connsiteY16" fmla="*/ 2320190 h 3378468"/>
              <a:gd name="connsiteX17" fmla="*/ 1088282 w 2627697"/>
              <a:gd name="connsiteY17" fmla="*/ 2393834 h 3378468"/>
              <a:gd name="connsiteX18" fmla="*/ 1049154 w 2627697"/>
              <a:gd name="connsiteY18" fmla="*/ 2521819 h 3378468"/>
              <a:gd name="connsiteX19" fmla="*/ 707307 w 2627697"/>
              <a:gd name="connsiteY19" fmla="*/ 2832410 h 3378468"/>
              <a:gd name="connsiteX20" fmla="*/ 569169 w 2627697"/>
              <a:gd name="connsiteY20" fmla="*/ 2858177 h 3378468"/>
              <a:gd name="connsiteX21" fmla="*/ 483444 w 2627697"/>
              <a:gd name="connsiteY21" fmla="*/ 2887379 h 3378468"/>
              <a:gd name="connsiteX22" fmla="*/ 385011 w 2627697"/>
              <a:gd name="connsiteY22" fmla="*/ 3031958 h 3378468"/>
              <a:gd name="connsiteX23" fmla="*/ 281514 w 2627697"/>
              <a:gd name="connsiteY23" fmla="*/ 3111141 h 3378468"/>
              <a:gd name="connsiteX24" fmla="*/ 154005 w 2627697"/>
              <a:gd name="connsiteY24" fmla="*/ 3301466 h 3378468"/>
              <a:gd name="connsiteX25" fmla="*/ 0 w 2627697"/>
              <a:gd name="connsiteY25"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16531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20892 w 2627697"/>
              <a:gd name="connsiteY5" fmla="*/ 1350019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35705 w 2627697"/>
              <a:gd name="connsiteY1" fmla="*/ 659581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90483" h="3399733">
                <a:moveTo>
                  <a:pt x="2590483" y="0"/>
                </a:moveTo>
                <a:cubicBezTo>
                  <a:pt x="2542357" y="227798"/>
                  <a:pt x="2524873" y="538024"/>
                  <a:pt x="2498491" y="659581"/>
                </a:cubicBezTo>
                <a:cubicBezTo>
                  <a:pt x="2472109" y="781138"/>
                  <a:pt x="2463383" y="693287"/>
                  <a:pt x="2432193" y="729340"/>
                </a:cubicBezTo>
                <a:cubicBezTo>
                  <a:pt x="2401003" y="765393"/>
                  <a:pt x="2360960" y="839783"/>
                  <a:pt x="2311351" y="875899"/>
                </a:cubicBezTo>
                <a:cubicBezTo>
                  <a:pt x="2261742" y="912015"/>
                  <a:pt x="2206075" y="914501"/>
                  <a:pt x="2134537" y="946034"/>
                </a:cubicBezTo>
                <a:cubicBezTo>
                  <a:pt x="2062999" y="977567"/>
                  <a:pt x="1970970" y="1035489"/>
                  <a:pt x="1882124" y="1065096"/>
                </a:cubicBezTo>
                <a:cubicBezTo>
                  <a:pt x="1793278" y="1094703"/>
                  <a:pt x="1665489" y="1092856"/>
                  <a:pt x="1599081" y="1140343"/>
                </a:cubicBezTo>
                <a:cubicBezTo>
                  <a:pt x="1532673" y="1187830"/>
                  <a:pt x="1525387" y="1317091"/>
                  <a:pt x="1483678" y="1350019"/>
                </a:cubicBezTo>
                <a:cubicBezTo>
                  <a:pt x="1441969" y="1382947"/>
                  <a:pt x="1376112" y="1330305"/>
                  <a:pt x="1348824" y="1337912"/>
                </a:cubicBezTo>
                <a:cubicBezTo>
                  <a:pt x="1321536" y="1345520"/>
                  <a:pt x="1329573" y="1376413"/>
                  <a:pt x="1319948" y="1395664"/>
                </a:cubicBezTo>
                <a:cubicBezTo>
                  <a:pt x="1323157" y="1429353"/>
                  <a:pt x="1387326" y="1520793"/>
                  <a:pt x="1368075" y="1540043"/>
                </a:cubicBezTo>
                <a:lnTo>
                  <a:pt x="1310323" y="1597794"/>
                </a:lnTo>
                <a:cubicBezTo>
                  <a:pt x="1303906" y="1620253"/>
                  <a:pt x="1342408" y="1645920"/>
                  <a:pt x="1329574" y="1674796"/>
                </a:cubicBezTo>
                <a:cubicBezTo>
                  <a:pt x="1316740" y="1703672"/>
                  <a:pt x="1283466" y="1741363"/>
                  <a:pt x="1291073" y="1761424"/>
                </a:cubicBezTo>
                <a:cubicBezTo>
                  <a:pt x="1298680" y="1781485"/>
                  <a:pt x="1365973" y="1770306"/>
                  <a:pt x="1375218" y="1795163"/>
                </a:cubicBezTo>
                <a:cubicBezTo>
                  <a:pt x="1384463" y="1820020"/>
                  <a:pt x="1349305" y="1870858"/>
                  <a:pt x="1346544" y="1910566"/>
                </a:cubicBezTo>
                <a:cubicBezTo>
                  <a:pt x="1343783" y="1950274"/>
                  <a:pt x="1369399" y="1991364"/>
                  <a:pt x="1358650" y="2033412"/>
                </a:cubicBezTo>
                <a:cubicBezTo>
                  <a:pt x="1347901" y="2075460"/>
                  <a:pt x="1303944" y="2136913"/>
                  <a:pt x="1282049" y="2162852"/>
                </a:cubicBezTo>
                <a:cubicBezTo>
                  <a:pt x="1260154" y="2188791"/>
                  <a:pt x="1238789" y="2178330"/>
                  <a:pt x="1227280" y="2189046"/>
                </a:cubicBezTo>
                <a:cubicBezTo>
                  <a:pt x="1215771" y="2199762"/>
                  <a:pt x="1230443" y="2214814"/>
                  <a:pt x="1220137" y="2236671"/>
                </a:cubicBezTo>
                <a:cubicBezTo>
                  <a:pt x="1209831" y="2258528"/>
                  <a:pt x="1193621" y="2293996"/>
                  <a:pt x="1165443" y="2320190"/>
                </a:cubicBezTo>
                <a:cubicBezTo>
                  <a:pt x="1137265" y="2346384"/>
                  <a:pt x="1079033" y="2367373"/>
                  <a:pt x="1051068" y="2393834"/>
                </a:cubicBezTo>
                <a:cubicBezTo>
                  <a:pt x="1023103" y="2420295"/>
                  <a:pt x="1075436" y="2448723"/>
                  <a:pt x="1011940" y="2521819"/>
                </a:cubicBezTo>
                <a:cubicBezTo>
                  <a:pt x="948444" y="2594915"/>
                  <a:pt x="750091" y="2776350"/>
                  <a:pt x="670093" y="2832410"/>
                </a:cubicBezTo>
                <a:cubicBezTo>
                  <a:pt x="590096" y="2888470"/>
                  <a:pt x="569265" y="2849016"/>
                  <a:pt x="531955" y="2858177"/>
                </a:cubicBezTo>
                <a:cubicBezTo>
                  <a:pt x="494645" y="2867338"/>
                  <a:pt x="476923" y="2858416"/>
                  <a:pt x="446230" y="2887379"/>
                </a:cubicBezTo>
                <a:cubicBezTo>
                  <a:pt x="415537" y="2916343"/>
                  <a:pt x="381452" y="2994664"/>
                  <a:pt x="347797" y="3031958"/>
                </a:cubicBezTo>
                <a:cubicBezTo>
                  <a:pt x="314142" y="3069252"/>
                  <a:pt x="286009" y="3040556"/>
                  <a:pt x="244300" y="3111141"/>
                </a:cubicBezTo>
                <a:cubicBezTo>
                  <a:pt x="202591" y="3181726"/>
                  <a:pt x="157508" y="3253368"/>
                  <a:pt x="116791" y="3301466"/>
                </a:cubicBezTo>
                <a:cubicBezTo>
                  <a:pt x="76074" y="3349564"/>
                  <a:pt x="30070" y="3345823"/>
                  <a:pt x="0" y="3399733"/>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userDrawn="1"/>
        </p:nvSpPr>
        <p:spPr>
          <a:xfrm>
            <a:off x="738864" y="3770028"/>
            <a:ext cx="4187184" cy="3169787"/>
          </a:xfrm>
          <a:custGeom>
            <a:avLst/>
            <a:gdLst>
              <a:gd name="connsiteX0" fmla="*/ 4158113 w 4158113"/>
              <a:gd name="connsiteY0" fmla="*/ 0 h 3157087"/>
              <a:gd name="connsiteX1" fmla="*/ 3801979 w 4158113"/>
              <a:gd name="connsiteY1" fmla="*/ 750771 h 3157087"/>
              <a:gd name="connsiteX2" fmla="*/ 3561347 w 4158113"/>
              <a:gd name="connsiteY2" fmla="*/ 952901 h 3157087"/>
              <a:gd name="connsiteX3" fmla="*/ 3253339 w 4158113"/>
              <a:gd name="connsiteY3" fmla="*/ 1126156 h 3157087"/>
              <a:gd name="connsiteX4" fmla="*/ 2897204 w 4158113"/>
              <a:gd name="connsiteY4" fmla="*/ 1280160 h 3157087"/>
              <a:gd name="connsiteX5" fmla="*/ 2531444 w 4158113"/>
              <a:gd name="connsiteY5" fmla="*/ 1684421 h 3157087"/>
              <a:gd name="connsiteX6" fmla="*/ 1982804 w 4158113"/>
              <a:gd name="connsiteY6" fmla="*/ 2002055 h 3157087"/>
              <a:gd name="connsiteX7" fmla="*/ 1703671 w 4158113"/>
              <a:gd name="connsiteY7" fmla="*/ 2146434 h 3157087"/>
              <a:gd name="connsiteX8" fmla="*/ 1511166 w 4158113"/>
              <a:gd name="connsiteY8" fmla="*/ 2117558 h 3157087"/>
              <a:gd name="connsiteX9" fmla="*/ 1453414 w 4158113"/>
              <a:gd name="connsiteY9" fmla="*/ 2290813 h 3157087"/>
              <a:gd name="connsiteX10" fmla="*/ 1414913 w 4158113"/>
              <a:gd name="connsiteY10" fmla="*/ 2329314 h 3157087"/>
              <a:gd name="connsiteX11" fmla="*/ 1212783 w 4158113"/>
              <a:gd name="connsiteY11" fmla="*/ 2290813 h 3157087"/>
              <a:gd name="connsiteX12" fmla="*/ 1078029 w 4158113"/>
              <a:gd name="connsiteY12" fmla="*/ 2300438 h 3157087"/>
              <a:gd name="connsiteX13" fmla="*/ 895149 w 4158113"/>
              <a:gd name="connsiteY13" fmla="*/ 2464068 h 3157087"/>
              <a:gd name="connsiteX14" fmla="*/ 693019 w 4158113"/>
              <a:gd name="connsiteY14" fmla="*/ 2444817 h 3157087"/>
              <a:gd name="connsiteX15" fmla="*/ 616017 w 4158113"/>
              <a:gd name="connsiteY15" fmla="*/ 2521819 h 3157087"/>
              <a:gd name="connsiteX16" fmla="*/ 567890 w 4158113"/>
              <a:gd name="connsiteY16" fmla="*/ 2444817 h 3157087"/>
              <a:gd name="connsiteX17" fmla="*/ 365760 w 4158113"/>
              <a:gd name="connsiteY17" fmla="*/ 2473693 h 3157087"/>
              <a:gd name="connsiteX18" fmla="*/ 0 w 4158113"/>
              <a:gd name="connsiteY18" fmla="*/ 2849078 h 3157087"/>
              <a:gd name="connsiteX19" fmla="*/ 86627 w 4158113"/>
              <a:gd name="connsiteY19" fmla="*/ 3157087 h 315708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233412 w 4233412"/>
              <a:gd name="connsiteY0" fmla="*/ 0 h 3176137"/>
              <a:gd name="connsiteX1" fmla="*/ 3851084 w 4233412"/>
              <a:gd name="connsiteY1" fmla="*/ 731721 h 3176137"/>
              <a:gd name="connsiteX2" fmla="*/ 3603308 w 4233412"/>
              <a:gd name="connsiteY2" fmla="*/ 971951 h 3176137"/>
              <a:gd name="connsiteX3" fmla="*/ 3295300 w 4233412"/>
              <a:gd name="connsiteY3" fmla="*/ 1145206 h 3176137"/>
              <a:gd name="connsiteX4" fmla="*/ 2939165 w 4233412"/>
              <a:gd name="connsiteY4" fmla="*/ 1299210 h 3176137"/>
              <a:gd name="connsiteX5" fmla="*/ 2573405 w 4233412"/>
              <a:gd name="connsiteY5" fmla="*/ 1703471 h 3176137"/>
              <a:gd name="connsiteX6" fmla="*/ 2024765 w 4233412"/>
              <a:gd name="connsiteY6" fmla="*/ 2021105 h 3176137"/>
              <a:gd name="connsiteX7" fmla="*/ 1745632 w 4233412"/>
              <a:gd name="connsiteY7" fmla="*/ 2165484 h 3176137"/>
              <a:gd name="connsiteX8" fmla="*/ 1553127 w 4233412"/>
              <a:gd name="connsiteY8" fmla="*/ 2136608 h 3176137"/>
              <a:gd name="connsiteX9" fmla="*/ 1495375 w 4233412"/>
              <a:gd name="connsiteY9" fmla="*/ 2309863 h 3176137"/>
              <a:gd name="connsiteX10" fmla="*/ 1456874 w 4233412"/>
              <a:gd name="connsiteY10" fmla="*/ 2348364 h 3176137"/>
              <a:gd name="connsiteX11" fmla="*/ 1254744 w 4233412"/>
              <a:gd name="connsiteY11" fmla="*/ 2309863 h 3176137"/>
              <a:gd name="connsiteX12" fmla="*/ 1119990 w 4233412"/>
              <a:gd name="connsiteY12" fmla="*/ 2319488 h 3176137"/>
              <a:gd name="connsiteX13" fmla="*/ 937110 w 4233412"/>
              <a:gd name="connsiteY13" fmla="*/ 2483118 h 3176137"/>
              <a:gd name="connsiteX14" fmla="*/ 734980 w 4233412"/>
              <a:gd name="connsiteY14" fmla="*/ 2463867 h 3176137"/>
              <a:gd name="connsiteX15" fmla="*/ 657978 w 4233412"/>
              <a:gd name="connsiteY15" fmla="*/ 2540869 h 3176137"/>
              <a:gd name="connsiteX16" fmla="*/ 609851 w 4233412"/>
              <a:gd name="connsiteY16" fmla="*/ 2463867 h 3176137"/>
              <a:gd name="connsiteX17" fmla="*/ 407721 w 4233412"/>
              <a:gd name="connsiteY17" fmla="*/ 2492743 h 3176137"/>
              <a:gd name="connsiteX18" fmla="*/ 41961 w 4233412"/>
              <a:gd name="connsiteY18" fmla="*/ 2868128 h 3176137"/>
              <a:gd name="connsiteX19" fmla="*/ 128588 w 4233412"/>
              <a:gd name="connsiteY19" fmla="*/ 3176137 h 3176137"/>
              <a:gd name="connsiteX0" fmla="*/ 4198841 w 4198841"/>
              <a:gd name="connsiteY0" fmla="*/ 0 h 3176137"/>
              <a:gd name="connsiteX1" fmla="*/ 3816513 w 4198841"/>
              <a:gd name="connsiteY1" fmla="*/ 731721 h 3176137"/>
              <a:gd name="connsiteX2" fmla="*/ 3568737 w 4198841"/>
              <a:gd name="connsiteY2" fmla="*/ 971951 h 3176137"/>
              <a:gd name="connsiteX3" fmla="*/ 3260729 w 4198841"/>
              <a:gd name="connsiteY3" fmla="*/ 1145206 h 3176137"/>
              <a:gd name="connsiteX4" fmla="*/ 2904594 w 4198841"/>
              <a:gd name="connsiteY4" fmla="*/ 1299210 h 3176137"/>
              <a:gd name="connsiteX5" fmla="*/ 2538834 w 4198841"/>
              <a:gd name="connsiteY5" fmla="*/ 1703471 h 3176137"/>
              <a:gd name="connsiteX6" fmla="*/ 1990194 w 4198841"/>
              <a:gd name="connsiteY6" fmla="*/ 2021105 h 3176137"/>
              <a:gd name="connsiteX7" fmla="*/ 1711061 w 4198841"/>
              <a:gd name="connsiteY7" fmla="*/ 2165484 h 3176137"/>
              <a:gd name="connsiteX8" fmla="*/ 1518556 w 4198841"/>
              <a:gd name="connsiteY8" fmla="*/ 2136608 h 3176137"/>
              <a:gd name="connsiteX9" fmla="*/ 1460804 w 4198841"/>
              <a:gd name="connsiteY9" fmla="*/ 2309863 h 3176137"/>
              <a:gd name="connsiteX10" fmla="*/ 1422303 w 4198841"/>
              <a:gd name="connsiteY10" fmla="*/ 2348364 h 3176137"/>
              <a:gd name="connsiteX11" fmla="*/ 1220173 w 4198841"/>
              <a:gd name="connsiteY11" fmla="*/ 2309863 h 3176137"/>
              <a:gd name="connsiteX12" fmla="*/ 1085419 w 4198841"/>
              <a:gd name="connsiteY12" fmla="*/ 2319488 h 3176137"/>
              <a:gd name="connsiteX13" fmla="*/ 902539 w 4198841"/>
              <a:gd name="connsiteY13" fmla="*/ 2483118 h 3176137"/>
              <a:gd name="connsiteX14" fmla="*/ 700409 w 4198841"/>
              <a:gd name="connsiteY14" fmla="*/ 2463867 h 3176137"/>
              <a:gd name="connsiteX15" fmla="*/ 623407 w 4198841"/>
              <a:gd name="connsiteY15" fmla="*/ 2540869 h 3176137"/>
              <a:gd name="connsiteX16" fmla="*/ 575280 w 4198841"/>
              <a:gd name="connsiteY16" fmla="*/ 2463867 h 3176137"/>
              <a:gd name="connsiteX17" fmla="*/ 373150 w 4198841"/>
              <a:gd name="connsiteY17" fmla="*/ 2492743 h 3176137"/>
              <a:gd name="connsiteX18" fmla="*/ 7390 w 4198841"/>
              <a:gd name="connsiteY18" fmla="*/ 2868128 h 3176137"/>
              <a:gd name="connsiteX19" fmla="*/ 94017 w 4198841"/>
              <a:gd name="connsiteY19" fmla="*/ 3176137 h 3176137"/>
              <a:gd name="connsiteX0" fmla="*/ 4176877 w 4176877"/>
              <a:gd name="connsiteY0" fmla="*/ 0 h 3176137"/>
              <a:gd name="connsiteX1" fmla="*/ 3794549 w 4176877"/>
              <a:gd name="connsiteY1" fmla="*/ 731721 h 3176137"/>
              <a:gd name="connsiteX2" fmla="*/ 3546773 w 4176877"/>
              <a:gd name="connsiteY2" fmla="*/ 971951 h 3176137"/>
              <a:gd name="connsiteX3" fmla="*/ 3238765 w 4176877"/>
              <a:gd name="connsiteY3" fmla="*/ 1145206 h 3176137"/>
              <a:gd name="connsiteX4" fmla="*/ 2882630 w 4176877"/>
              <a:gd name="connsiteY4" fmla="*/ 1299210 h 3176137"/>
              <a:gd name="connsiteX5" fmla="*/ 2516870 w 4176877"/>
              <a:gd name="connsiteY5" fmla="*/ 1703471 h 3176137"/>
              <a:gd name="connsiteX6" fmla="*/ 1968230 w 4176877"/>
              <a:gd name="connsiteY6" fmla="*/ 2021105 h 3176137"/>
              <a:gd name="connsiteX7" fmla="*/ 1689097 w 4176877"/>
              <a:gd name="connsiteY7" fmla="*/ 2165484 h 3176137"/>
              <a:gd name="connsiteX8" fmla="*/ 1496592 w 4176877"/>
              <a:gd name="connsiteY8" fmla="*/ 2136608 h 3176137"/>
              <a:gd name="connsiteX9" fmla="*/ 1438840 w 4176877"/>
              <a:gd name="connsiteY9" fmla="*/ 2309863 h 3176137"/>
              <a:gd name="connsiteX10" fmla="*/ 1400339 w 4176877"/>
              <a:gd name="connsiteY10" fmla="*/ 2348364 h 3176137"/>
              <a:gd name="connsiteX11" fmla="*/ 1198209 w 4176877"/>
              <a:gd name="connsiteY11" fmla="*/ 2309863 h 3176137"/>
              <a:gd name="connsiteX12" fmla="*/ 1063455 w 4176877"/>
              <a:gd name="connsiteY12" fmla="*/ 2319488 h 3176137"/>
              <a:gd name="connsiteX13" fmla="*/ 880575 w 4176877"/>
              <a:gd name="connsiteY13" fmla="*/ 2483118 h 3176137"/>
              <a:gd name="connsiteX14" fmla="*/ 678445 w 4176877"/>
              <a:gd name="connsiteY14" fmla="*/ 2463867 h 3176137"/>
              <a:gd name="connsiteX15" fmla="*/ 601443 w 4176877"/>
              <a:gd name="connsiteY15" fmla="*/ 2540869 h 3176137"/>
              <a:gd name="connsiteX16" fmla="*/ 553316 w 4176877"/>
              <a:gd name="connsiteY16" fmla="*/ 2463867 h 3176137"/>
              <a:gd name="connsiteX17" fmla="*/ 351186 w 4176877"/>
              <a:gd name="connsiteY17" fmla="*/ 2492743 h 3176137"/>
              <a:gd name="connsiteX18" fmla="*/ 9239 w 4176877"/>
              <a:gd name="connsiteY18" fmla="*/ 2894322 h 3176137"/>
              <a:gd name="connsiteX19" fmla="*/ 72053 w 4176877"/>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347377 w 4173068"/>
              <a:gd name="connsiteY17" fmla="*/ 2492743 h 3176137"/>
              <a:gd name="connsiteX18" fmla="*/ 5430 w 4173068"/>
              <a:gd name="connsiteY18" fmla="*/ 2894322 h 3176137"/>
              <a:gd name="connsiteX19" fmla="*/ 68244 w 4173068"/>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452727 w 4173068"/>
              <a:gd name="connsiteY17" fmla="*/ 2482341 h 3176137"/>
              <a:gd name="connsiteX18" fmla="*/ 347377 w 4173068"/>
              <a:gd name="connsiteY18" fmla="*/ 2492743 h 3176137"/>
              <a:gd name="connsiteX19" fmla="*/ 5430 w 4173068"/>
              <a:gd name="connsiteY19" fmla="*/ 2894322 h 3176137"/>
              <a:gd name="connsiteX20" fmla="*/ 68244 w 4173068"/>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41210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892668 w 4174484"/>
              <a:gd name="connsiteY1" fmla="*/ 501141 h 3176137"/>
              <a:gd name="connsiteX2" fmla="*/ 3792156 w 4174484"/>
              <a:gd name="connsiteY2" fmla="*/ 731721 h 3176137"/>
              <a:gd name="connsiteX3" fmla="*/ 3544380 w 4174484"/>
              <a:gd name="connsiteY3" fmla="*/ 971951 h 3176137"/>
              <a:gd name="connsiteX4" fmla="*/ 3236372 w 4174484"/>
              <a:gd name="connsiteY4" fmla="*/ 1145206 h 3176137"/>
              <a:gd name="connsiteX5" fmla="*/ 2942150 w 4174484"/>
              <a:gd name="connsiteY5" fmla="*/ 1277779 h 3176137"/>
              <a:gd name="connsiteX6" fmla="*/ 2514477 w 4174484"/>
              <a:gd name="connsiteY6" fmla="*/ 1703471 h 3176137"/>
              <a:gd name="connsiteX7" fmla="*/ 1992031 w 4174484"/>
              <a:gd name="connsiteY7" fmla="*/ 2013962 h 3176137"/>
              <a:gd name="connsiteX8" fmla="*/ 1684323 w 4174484"/>
              <a:gd name="connsiteY8" fmla="*/ 2186915 h 3176137"/>
              <a:gd name="connsiteX9" fmla="*/ 1494199 w 4174484"/>
              <a:gd name="connsiteY9" fmla="*/ 2136608 h 3176137"/>
              <a:gd name="connsiteX10" fmla="*/ 1450735 w 4174484"/>
              <a:gd name="connsiteY10" fmla="*/ 2295575 h 3176137"/>
              <a:gd name="connsiteX11" fmla="*/ 1381277 w 4174484"/>
              <a:gd name="connsiteY11" fmla="*/ 2343601 h 3176137"/>
              <a:gd name="connsiteX12" fmla="*/ 1217247 w 4174484"/>
              <a:gd name="connsiteY12" fmla="*/ 2300338 h 3176137"/>
              <a:gd name="connsiteX13" fmla="*/ 1061062 w 4174484"/>
              <a:gd name="connsiteY13" fmla="*/ 2319488 h 3176137"/>
              <a:gd name="connsiteX14" fmla="*/ 892469 w 4174484"/>
              <a:gd name="connsiteY14" fmla="*/ 2471212 h 3176137"/>
              <a:gd name="connsiteX15" fmla="*/ 676052 w 4174484"/>
              <a:gd name="connsiteY15" fmla="*/ 2463867 h 3176137"/>
              <a:gd name="connsiteX16" fmla="*/ 599050 w 4174484"/>
              <a:gd name="connsiteY16" fmla="*/ 2540869 h 3176137"/>
              <a:gd name="connsiteX17" fmla="*/ 550923 w 4174484"/>
              <a:gd name="connsiteY17" fmla="*/ 2463867 h 3176137"/>
              <a:gd name="connsiteX18" fmla="*/ 454143 w 4174484"/>
              <a:gd name="connsiteY18" fmla="*/ 2482341 h 3176137"/>
              <a:gd name="connsiteX19" fmla="*/ 303549 w 4174484"/>
              <a:gd name="connsiteY19" fmla="*/ 2528461 h 3176137"/>
              <a:gd name="connsiteX20" fmla="*/ 6846 w 4174484"/>
              <a:gd name="connsiteY20" fmla="*/ 2894322 h 3176137"/>
              <a:gd name="connsiteX21" fmla="*/ 69660 w 4174484"/>
              <a:gd name="connsiteY21" fmla="*/ 3176137 h 31761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7184 w 4187184"/>
              <a:gd name="connsiteY0" fmla="*/ 0 h 3169787"/>
              <a:gd name="connsiteX1" fmla="*/ 3892668 w 4187184"/>
              <a:gd name="connsiteY1" fmla="*/ 494791 h 3169787"/>
              <a:gd name="connsiteX2" fmla="*/ 3792156 w 4187184"/>
              <a:gd name="connsiteY2" fmla="*/ 725371 h 3169787"/>
              <a:gd name="connsiteX3" fmla="*/ 3544380 w 4187184"/>
              <a:gd name="connsiteY3" fmla="*/ 965601 h 3169787"/>
              <a:gd name="connsiteX4" fmla="*/ 3236372 w 4187184"/>
              <a:gd name="connsiteY4" fmla="*/ 1138856 h 3169787"/>
              <a:gd name="connsiteX5" fmla="*/ 2942150 w 4187184"/>
              <a:gd name="connsiteY5" fmla="*/ 1271429 h 3169787"/>
              <a:gd name="connsiteX6" fmla="*/ 2514477 w 4187184"/>
              <a:gd name="connsiteY6" fmla="*/ 1697121 h 3169787"/>
              <a:gd name="connsiteX7" fmla="*/ 1992031 w 4187184"/>
              <a:gd name="connsiteY7" fmla="*/ 2007612 h 3169787"/>
              <a:gd name="connsiteX8" fmla="*/ 1684323 w 4187184"/>
              <a:gd name="connsiteY8" fmla="*/ 2180565 h 3169787"/>
              <a:gd name="connsiteX9" fmla="*/ 1494199 w 4187184"/>
              <a:gd name="connsiteY9" fmla="*/ 2130258 h 3169787"/>
              <a:gd name="connsiteX10" fmla="*/ 1450735 w 4187184"/>
              <a:gd name="connsiteY10" fmla="*/ 2289225 h 3169787"/>
              <a:gd name="connsiteX11" fmla="*/ 1381277 w 4187184"/>
              <a:gd name="connsiteY11" fmla="*/ 2337251 h 3169787"/>
              <a:gd name="connsiteX12" fmla="*/ 1217247 w 4187184"/>
              <a:gd name="connsiteY12" fmla="*/ 2293988 h 3169787"/>
              <a:gd name="connsiteX13" fmla="*/ 1061062 w 4187184"/>
              <a:gd name="connsiteY13" fmla="*/ 2313138 h 3169787"/>
              <a:gd name="connsiteX14" fmla="*/ 892469 w 4187184"/>
              <a:gd name="connsiteY14" fmla="*/ 2464862 h 3169787"/>
              <a:gd name="connsiteX15" fmla="*/ 676052 w 4187184"/>
              <a:gd name="connsiteY15" fmla="*/ 2457517 h 3169787"/>
              <a:gd name="connsiteX16" fmla="*/ 599050 w 4187184"/>
              <a:gd name="connsiteY16" fmla="*/ 2534519 h 3169787"/>
              <a:gd name="connsiteX17" fmla="*/ 550923 w 4187184"/>
              <a:gd name="connsiteY17" fmla="*/ 2457517 h 3169787"/>
              <a:gd name="connsiteX18" fmla="*/ 454143 w 4187184"/>
              <a:gd name="connsiteY18" fmla="*/ 2475991 h 3169787"/>
              <a:gd name="connsiteX19" fmla="*/ 303549 w 4187184"/>
              <a:gd name="connsiteY19" fmla="*/ 2522111 h 3169787"/>
              <a:gd name="connsiteX20" fmla="*/ 6846 w 4187184"/>
              <a:gd name="connsiteY20" fmla="*/ 2887972 h 3169787"/>
              <a:gd name="connsiteX21" fmla="*/ 69660 w 4187184"/>
              <a:gd name="connsiteY21" fmla="*/ 3169787 h 316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184" h="3169787">
                <a:moveTo>
                  <a:pt x="4187184" y="0"/>
                </a:moveTo>
                <a:cubicBezTo>
                  <a:pt x="4127515" y="70823"/>
                  <a:pt x="3956389" y="372838"/>
                  <a:pt x="3892668" y="494791"/>
                </a:cubicBezTo>
                <a:cubicBezTo>
                  <a:pt x="3828947" y="616744"/>
                  <a:pt x="3850204" y="646903"/>
                  <a:pt x="3792156" y="725371"/>
                </a:cubicBezTo>
                <a:cubicBezTo>
                  <a:pt x="3734108" y="803839"/>
                  <a:pt x="3626972" y="885524"/>
                  <a:pt x="3544380" y="965601"/>
                </a:cubicBezTo>
                <a:cubicBezTo>
                  <a:pt x="3451749" y="1034515"/>
                  <a:pt x="3336744" y="1087885"/>
                  <a:pt x="3236372" y="1138856"/>
                </a:cubicBezTo>
                <a:cubicBezTo>
                  <a:pt x="3136000" y="1189827"/>
                  <a:pt x="3062466" y="1178385"/>
                  <a:pt x="2942150" y="1271429"/>
                </a:cubicBezTo>
                <a:cubicBezTo>
                  <a:pt x="2821834" y="1364473"/>
                  <a:pt x="2672830" y="1574424"/>
                  <a:pt x="2514477" y="1697121"/>
                </a:cubicBezTo>
                <a:cubicBezTo>
                  <a:pt x="2356124" y="1819818"/>
                  <a:pt x="2166180" y="1904115"/>
                  <a:pt x="1992031" y="2007612"/>
                </a:cubicBezTo>
                <a:cubicBezTo>
                  <a:pt x="1853672" y="2088186"/>
                  <a:pt x="1767295" y="2160124"/>
                  <a:pt x="1684323" y="2180565"/>
                </a:cubicBezTo>
                <a:cubicBezTo>
                  <a:pt x="1601351" y="2201006"/>
                  <a:pt x="1533130" y="2112148"/>
                  <a:pt x="1494199" y="2130258"/>
                </a:cubicBezTo>
                <a:cubicBezTo>
                  <a:pt x="1455268" y="2148368"/>
                  <a:pt x="1469555" y="2254726"/>
                  <a:pt x="1450735" y="2289225"/>
                </a:cubicBezTo>
                <a:cubicBezTo>
                  <a:pt x="1431915" y="2323724"/>
                  <a:pt x="1420192" y="2336457"/>
                  <a:pt x="1381277" y="2337251"/>
                </a:cubicBezTo>
                <a:cubicBezTo>
                  <a:pt x="1342362" y="2338045"/>
                  <a:pt x="1270616" y="2298007"/>
                  <a:pt x="1217247" y="2293988"/>
                </a:cubicBezTo>
                <a:cubicBezTo>
                  <a:pt x="1163878" y="2289969"/>
                  <a:pt x="1115192" y="2284659"/>
                  <a:pt x="1061062" y="2313138"/>
                </a:cubicBezTo>
                <a:cubicBezTo>
                  <a:pt x="1006932" y="2341617"/>
                  <a:pt x="957464" y="2454610"/>
                  <a:pt x="892469" y="2464862"/>
                </a:cubicBezTo>
                <a:cubicBezTo>
                  <a:pt x="827474" y="2475114"/>
                  <a:pt x="724955" y="2445908"/>
                  <a:pt x="676052" y="2457517"/>
                </a:cubicBezTo>
                <a:cubicBezTo>
                  <a:pt x="627149" y="2469126"/>
                  <a:pt x="615092" y="2560186"/>
                  <a:pt x="599050" y="2534519"/>
                </a:cubicBezTo>
                <a:cubicBezTo>
                  <a:pt x="583008" y="2508852"/>
                  <a:pt x="575074" y="2467272"/>
                  <a:pt x="550923" y="2457517"/>
                </a:cubicBezTo>
                <a:cubicBezTo>
                  <a:pt x="526772" y="2447762"/>
                  <a:pt x="487831" y="2471178"/>
                  <a:pt x="454143" y="2475991"/>
                </a:cubicBezTo>
                <a:cubicBezTo>
                  <a:pt x="420455" y="2480804"/>
                  <a:pt x="378099" y="2453447"/>
                  <a:pt x="303549" y="2522111"/>
                </a:cubicBezTo>
                <a:cubicBezTo>
                  <a:pt x="228999" y="2590775"/>
                  <a:pt x="45827" y="2780026"/>
                  <a:pt x="6846" y="2887972"/>
                </a:cubicBezTo>
                <a:cubicBezTo>
                  <a:pt x="-32135" y="2995918"/>
                  <a:pt x="109841" y="3048067"/>
                  <a:pt x="69660" y="3169787"/>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userDrawn="1"/>
        </p:nvSpPr>
        <p:spPr>
          <a:xfrm rot="18765729">
            <a:off x="5606117" y="256031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7" name="TextBox 16"/>
          <p:cNvSpPr txBox="1"/>
          <p:nvPr userDrawn="1"/>
        </p:nvSpPr>
        <p:spPr>
          <a:xfrm rot="19514352">
            <a:off x="2596083" y="551366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8" name="Freeform 17"/>
          <p:cNvSpPr/>
          <p:nvPr userDrawn="1"/>
        </p:nvSpPr>
        <p:spPr>
          <a:xfrm>
            <a:off x="1078029" y="-596766"/>
            <a:ext cx="1922923" cy="3658780"/>
          </a:xfrm>
          <a:custGeom>
            <a:avLst/>
            <a:gdLst>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770"/>
              <a:gd name="connsiteX1" fmla="*/ 115503 w 1174282"/>
              <a:gd name="connsiteY1" fmla="*/ 413887 h 606770"/>
              <a:gd name="connsiteX2" fmla="*/ 240631 w 1174282"/>
              <a:gd name="connsiteY2" fmla="*/ 481264 h 606770"/>
              <a:gd name="connsiteX3" fmla="*/ 356134 w 1174282"/>
              <a:gd name="connsiteY3" fmla="*/ 577516 h 606770"/>
              <a:gd name="connsiteX4" fmla="*/ 462012 w 1174282"/>
              <a:gd name="connsiteY4" fmla="*/ 587141 h 606770"/>
              <a:gd name="connsiteX5" fmla="*/ 635267 w 1174282"/>
              <a:gd name="connsiteY5" fmla="*/ 606392 h 606770"/>
              <a:gd name="connsiteX6" fmla="*/ 702644 w 1174282"/>
              <a:gd name="connsiteY6" fmla="*/ 510139 h 606770"/>
              <a:gd name="connsiteX7" fmla="*/ 1020278 w 1174282"/>
              <a:gd name="connsiteY7" fmla="*/ 452388 h 606770"/>
              <a:gd name="connsiteX8" fmla="*/ 1174282 w 1174282"/>
              <a:gd name="connsiteY8" fmla="*/ 385011 h 606770"/>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593900"/>
              <a:gd name="connsiteX1" fmla="*/ 115503 w 1176780"/>
              <a:gd name="connsiteY1" fmla="*/ 413887 h 593900"/>
              <a:gd name="connsiteX2" fmla="*/ 240631 w 1176780"/>
              <a:gd name="connsiteY2" fmla="*/ 481264 h 593900"/>
              <a:gd name="connsiteX3" fmla="*/ 356134 w 1176780"/>
              <a:gd name="connsiteY3" fmla="*/ 577516 h 593900"/>
              <a:gd name="connsiteX4" fmla="*/ 462012 w 1176780"/>
              <a:gd name="connsiteY4" fmla="*/ 587141 h 593900"/>
              <a:gd name="connsiteX5" fmla="*/ 617778 w 1176780"/>
              <a:gd name="connsiteY5" fmla="*/ 593900 h 593900"/>
              <a:gd name="connsiteX6" fmla="*/ 702644 w 1176780"/>
              <a:gd name="connsiteY6" fmla="*/ 510139 h 593900"/>
              <a:gd name="connsiteX7" fmla="*/ 1020278 w 1176780"/>
              <a:gd name="connsiteY7" fmla="*/ 452388 h 593900"/>
              <a:gd name="connsiteX8" fmla="*/ 1176780 w 1176780"/>
              <a:gd name="connsiteY8" fmla="*/ 387510 h 593900"/>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1020278 w 1176780"/>
              <a:gd name="connsiteY7" fmla="*/ 452388 h 597947"/>
              <a:gd name="connsiteX8" fmla="*/ 1176780 w 1176780"/>
              <a:gd name="connsiteY8"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52901"/>
              <a:gd name="connsiteY0" fmla="*/ 0 h 1483471"/>
              <a:gd name="connsiteX1" fmla="*/ 70690 w 1152901"/>
              <a:gd name="connsiteY1" fmla="*/ 1102198 h 1483471"/>
              <a:gd name="connsiteX2" fmla="*/ 86627 w 1152901"/>
              <a:gd name="connsiteY2" fmla="*/ 1299411 h 1483471"/>
              <a:gd name="connsiteX3" fmla="*/ 211755 w 1152901"/>
              <a:gd name="connsiteY3" fmla="*/ 1366788 h 1483471"/>
              <a:gd name="connsiteX4" fmla="*/ 230585 w 1152901"/>
              <a:gd name="connsiteY4" fmla="*/ 1411995 h 1483471"/>
              <a:gd name="connsiteX5" fmla="*/ 327258 w 1152901"/>
              <a:gd name="connsiteY5" fmla="*/ 1463040 h 1483471"/>
              <a:gd name="connsiteX6" fmla="*/ 433136 w 1152901"/>
              <a:gd name="connsiteY6" fmla="*/ 1472665 h 1483471"/>
              <a:gd name="connsiteX7" fmla="*/ 588902 w 1152901"/>
              <a:gd name="connsiteY7" fmla="*/ 1479424 h 1483471"/>
              <a:gd name="connsiteX8" fmla="*/ 653781 w 1152901"/>
              <a:gd name="connsiteY8" fmla="*/ 1405656 h 1483471"/>
              <a:gd name="connsiteX9" fmla="*/ 760238 w 1152901"/>
              <a:gd name="connsiteY9" fmla="*/ 1394506 h 1483471"/>
              <a:gd name="connsiteX10" fmla="*/ 991402 w 1152901"/>
              <a:gd name="connsiteY10" fmla="*/ 1337912 h 1483471"/>
              <a:gd name="connsiteX11" fmla="*/ 1152901 w 1152901"/>
              <a:gd name="connsiteY11" fmla="*/ 1273034 h 1483471"/>
              <a:gd name="connsiteX0" fmla="*/ 49476 w 1202377"/>
              <a:gd name="connsiteY0" fmla="*/ 0 h 1483471"/>
              <a:gd name="connsiteX1" fmla="*/ 1349 w 1202377"/>
              <a:gd name="connsiteY1" fmla="*/ 808522 h 1483471"/>
              <a:gd name="connsiteX2" fmla="*/ 120166 w 1202377"/>
              <a:gd name="connsiteY2" fmla="*/ 1102198 h 1483471"/>
              <a:gd name="connsiteX3" fmla="*/ 136103 w 1202377"/>
              <a:gd name="connsiteY3" fmla="*/ 1299411 h 1483471"/>
              <a:gd name="connsiteX4" fmla="*/ 261231 w 1202377"/>
              <a:gd name="connsiteY4" fmla="*/ 1366788 h 1483471"/>
              <a:gd name="connsiteX5" fmla="*/ 280061 w 1202377"/>
              <a:gd name="connsiteY5" fmla="*/ 1411995 h 1483471"/>
              <a:gd name="connsiteX6" fmla="*/ 376734 w 1202377"/>
              <a:gd name="connsiteY6" fmla="*/ 1463040 h 1483471"/>
              <a:gd name="connsiteX7" fmla="*/ 482612 w 1202377"/>
              <a:gd name="connsiteY7" fmla="*/ 1472665 h 1483471"/>
              <a:gd name="connsiteX8" fmla="*/ 638378 w 1202377"/>
              <a:gd name="connsiteY8" fmla="*/ 1479424 h 1483471"/>
              <a:gd name="connsiteX9" fmla="*/ 703257 w 1202377"/>
              <a:gd name="connsiteY9" fmla="*/ 1405656 h 1483471"/>
              <a:gd name="connsiteX10" fmla="*/ 809714 w 1202377"/>
              <a:gd name="connsiteY10" fmla="*/ 1394506 h 1483471"/>
              <a:gd name="connsiteX11" fmla="*/ 1040878 w 1202377"/>
              <a:gd name="connsiteY11" fmla="*/ 1337912 h 1483471"/>
              <a:gd name="connsiteX12" fmla="*/ 1202377 w 1202377"/>
              <a:gd name="connsiteY12" fmla="*/ 1273034 h 1483471"/>
              <a:gd name="connsiteX0" fmla="*/ 0 w 1922923"/>
              <a:gd name="connsiteY0" fmla="*/ 0 h 3658780"/>
              <a:gd name="connsiteX1" fmla="*/ 721895 w 1922923"/>
              <a:gd name="connsiteY1" fmla="*/ 2983831 h 3658780"/>
              <a:gd name="connsiteX2" fmla="*/ 840712 w 1922923"/>
              <a:gd name="connsiteY2" fmla="*/ 3277507 h 3658780"/>
              <a:gd name="connsiteX3" fmla="*/ 856649 w 1922923"/>
              <a:gd name="connsiteY3" fmla="*/ 3474720 h 3658780"/>
              <a:gd name="connsiteX4" fmla="*/ 981777 w 1922923"/>
              <a:gd name="connsiteY4" fmla="*/ 3542097 h 3658780"/>
              <a:gd name="connsiteX5" fmla="*/ 1000607 w 1922923"/>
              <a:gd name="connsiteY5" fmla="*/ 3587304 h 3658780"/>
              <a:gd name="connsiteX6" fmla="*/ 1097280 w 1922923"/>
              <a:gd name="connsiteY6" fmla="*/ 3638349 h 3658780"/>
              <a:gd name="connsiteX7" fmla="*/ 1203158 w 1922923"/>
              <a:gd name="connsiteY7" fmla="*/ 3647974 h 3658780"/>
              <a:gd name="connsiteX8" fmla="*/ 1358924 w 1922923"/>
              <a:gd name="connsiteY8" fmla="*/ 3654733 h 3658780"/>
              <a:gd name="connsiteX9" fmla="*/ 1423803 w 1922923"/>
              <a:gd name="connsiteY9" fmla="*/ 3580965 h 3658780"/>
              <a:gd name="connsiteX10" fmla="*/ 1530260 w 1922923"/>
              <a:gd name="connsiteY10" fmla="*/ 3569815 h 3658780"/>
              <a:gd name="connsiteX11" fmla="*/ 1761424 w 1922923"/>
              <a:gd name="connsiteY11" fmla="*/ 3513221 h 3658780"/>
              <a:gd name="connsiteX12" fmla="*/ 1922923 w 1922923"/>
              <a:gd name="connsiteY12" fmla="*/ 3448343 h 3658780"/>
              <a:gd name="connsiteX0" fmla="*/ 0 w 1922923"/>
              <a:gd name="connsiteY0" fmla="*/ 0 h 3658780"/>
              <a:gd name="connsiteX1" fmla="*/ 1588169 w 1922923"/>
              <a:gd name="connsiteY1" fmla="*/ 1366787 h 3658780"/>
              <a:gd name="connsiteX2" fmla="*/ 721895 w 1922923"/>
              <a:gd name="connsiteY2" fmla="*/ 2983831 h 3658780"/>
              <a:gd name="connsiteX3" fmla="*/ 840712 w 1922923"/>
              <a:gd name="connsiteY3" fmla="*/ 3277507 h 3658780"/>
              <a:gd name="connsiteX4" fmla="*/ 856649 w 1922923"/>
              <a:gd name="connsiteY4" fmla="*/ 3474720 h 3658780"/>
              <a:gd name="connsiteX5" fmla="*/ 981777 w 1922923"/>
              <a:gd name="connsiteY5" fmla="*/ 3542097 h 3658780"/>
              <a:gd name="connsiteX6" fmla="*/ 1000607 w 1922923"/>
              <a:gd name="connsiteY6" fmla="*/ 3587304 h 3658780"/>
              <a:gd name="connsiteX7" fmla="*/ 1097280 w 1922923"/>
              <a:gd name="connsiteY7" fmla="*/ 3638349 h 3658780"/>
              <a:gd name="connsiteX8" fmla="*/ 1203158 w 1922923"/>
              <a:gd name="connsiteY8" fmla="*/ 3647974 h 3658780"/>
              <a:gd name="connsiteX9" fmla="*/ 1358924 w 1922923"/>
              <a:gd name="connsiteY9" fmla="*/ 3654733 h 3658780"/>
              <a:gd name="connsiteX10" fmla="*/ 1423803 w 1922923"/>
              <a:gd name="connsiteY10" fmla="*/ 3580965 h 3658780"/>
              <a:gd name="connsiteX11" fmla="*/ 1530260 w 1922923"/>
              <a:gd name="connsiteY11" fmla="*/ 3569815 h 3658780"/>
              <a:gd name="connsiteX12" fmla="*/ 1761424 w 1922923"/>
              <a:gd name="connsiteY12" fmla="*/ 3513221 h 3658780"/>
              <a:gd name="connsiteX13" fmla="*/ 1922923 w 1922923"/>
              <a:gd name="connsiteY13"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721895 w 1922923"/>
              <a:gd name="connsiteY3" fmla="*/ 2983831 h 3658780"/>
              <a:gd name="connsiteX4" fmla="*/ 840712 w 1922923"/>
              <a:gd name="connsiteY4" fmla="*/ 3277507 h 3658780"/>
              <a:gd name="connsiteX5" fmla="*/ 856649 w 1922923"/>
              <a:gd name="connsiteY5" fmla="*/ 3474720 h 3658780"/>
              <a:gd name="connsiteX6" fmla="*/ 981777 w 1922923"/>
              <a:gd name="connsiteY6" fmla="*/ 3542097 h 3658780"/>
              <a:gd name="connsiteX7" fmla="*/ 1000607 w 1922923"/>
              <a:gd name="connsiteY7" fmla="*/ 3587304 h 3658780"/>
              <a:gd name="connsiteX8" fmla="*/ 1097280 w 1922923"/>
              <a:gd name="connsiteY8" fmla="*/ 3638349 h 3658780"/>
              <a:gd name="connsiteX9" fmla="*/ 1203158 w 1922923"/>
              <a:gd name="connsiteY9" fmla="*/ 3647974 h 3658780"/>
              <a:gd name="connsiteX10" fmla="*/ 1358924 w 1922923"/>
              <a:gd name="connsiteY10" fmla="*/ 3654733 h 3658780"/>
              <a:gd name="connsiteX11" fmla="*/ 1423803 w 1922923"/>
              <a:gd name="connsiteY11" fmla="*/ 3580965 h 3658780"/>
              <a:gd name="connsiteX12" fmla="*/ 1530260 w 1922923"/>
              <a:gd name="connsiteY12" fmla="*/ 3569815 h 3658780"/>
              <a:gd name="connsiteX13" fmla="*/ 1761424 w 1922923"/>
              <a:gd name="connsiteY13" fmla="*/ 3513221 h 3658780"/>
              <a:gd name="connsiteX14" fmla="*/ 1922923 w 1922923"/>
              <a:gd name="connsiteY14"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895150 w 1922923"/>
              <a:gd name="connsiteY3" fmla="*/ 2261937 h 3658780"/>
              <a:gd name="connsiteX4" fmla="*/ 721895 w 1922923"/>
              <a:gd name="connsiteY4" fmla="*/ 2983831 h 3658780"/>
              <a:gd name="connsiteX5" fmla="*/ 840712 w 1922923"/>
              <a:gd name="connsiteY5" fmla="*/ 3277507 h 3658780"/>
              <a:gd name="connsiteX6" fmla="*/ 856649 w 1922923"/>
              <a:gd name="connsiteY6" fmla="*/ 3474720 h 3658780"/>
              <a:gd name="connsiteX7" fmla="*/ 981777 w 1922923"/>
              <a:gd name="connsiteY7" fmla="*/ 3542097 h 3658780"/>
              <a:gd name="connsiteX8" fmla="*/ 1000607 w 1922923"/>
              <a:gd name="connsiteY8" fmla="*/ 3587304 h 3658780"/>
              <a:gd name="connsiteX9" fmla="*/ 1097280 w 1922923"/>
              <a:gd name="connsiteY9" fmla="*/ 3638349 h 3658780"/>
              <a:gd name="connsiteX10" fmla="*/ 1203158 w 1922923"/>
              <a:gd name="connsiteY10" fmla="*/ 3647974 h 3658780"/>
              <a:gd name="connsiteX11" fmla="*/ 1358924 w 1922923"/>
              <a:gd name="connsiteY11" fmla="*/ 3654733 h 3658780"/>
              <a:gd name="connsiteX12" fmla="*/ 1423803 w 1922923"/>
              <a:gd name="connsiteY12" fmla="*/ 3580965 h 3658780"/>
              <a:gd name="connsiteX13" fmla="*/ 1530260 w 1922923"/>
              <a:gd name="connsiteY13" fmla="*/ 3569815 h 3658780"/>
              <a:gd name="connsiteX14" fmla="*/ 1761424 w 1922923"/>
              <a:gd name="connsiteY14" fmla="*/ 3513221 h 3658780"/>
              <a:gd name="connsiteX15" fmla="*/ 1922923 w 1922923"/>
              <a:gd name="connsiteY15"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222409 w 1922923"/>
              <a:gd name="connsiteY1" fmla="*/ 712269 h 3658780"/>
              <a:gd name="connsiteX2" fmla="*/ 1588169 w 1922923"/>
              <a:gd name="connsiteY2" fmla="*/ 1366787 h 3658780"/>
              <a:gd name="connsiteX3" fmla="*/ 1260910 w 1922923"/>
              <a:gd name="connsiteY3" fmla="*/ 1703671 h 3658780"/>
              <a:gd name="connsiteX4" fmla="*/ 1145407 w 1922923"/>
              <a:gd name="connsiteY4" fmla="*/ 1944303 h 3658780"/>
              <a:gd name="connsiteX5" fmla="*/ 895150 w 1922923"/>
              <a:gd name="connsiteY5" fmla="*/ 2261937 h 3658780"/>
              <a:gd name="connsiteX6" fmla="*/ 721895 w 1922923"/>
              <a:gd name="connsiteY6" fmla="*/ 2983831 h 3658780"/>
              <a:gd name="connsiteX7" fmla="*/ 840712 w 1922923"/>
              <a:gd name="connsiteY7" fmla="*/ 3277507 h 3658780"/>
              <a:gd name="connsiteX8" fmla="*/ 856649 w 1922923"/>
              <a:gd name="connsiteY8" fmla="*/ 3474720 h 3658780"/>
              <a:gd name="connsiteX9" fmla="*/ 981777 w 1922923"/>
              <a:gd name="connsiteY9" fmla="*/ 3542097 h 3658780"/>
              <a:gd name="connsiteX10" fmla="*/ 1000607 w 1922923"/>
              <a:gd name="connsiteY10" fmla="*/ 3587304 h 3658780"/>
              <a:gd name="connsiteX11" fmla="*/ 1097280 w 1922923"/>
              <a:gd name="connsiteY11" fmla="*/ 3638349 h 3658780"/>
              <a:gd name="connsiteX12" fmla="*/ 1203158 w 1922923"/>
              <a:gd name="connsiteY12" fmla="*/ 3647974 h 3658780"/>
              <a:gd name="connsiteX13" fmla="*/ 1358924 w 1922923"/>
              <a:gd name="connsiteY13" fmla="*/ 3654733 h 3658780"/>
              <a:gd name="connsiteX14" fmla="*/ 1423803 w 1922923"/>
              <a:gd name="connsiteY14" fmla="*/ 3580965 h 3658780"/>
              <a:gd name="connsiteX15" fmla="*/ 1530260 w 1922923"/>
              <a:gd name="connsiteY15" fmla="*/ 3569815 h 3658780"/>
              <a:gd name="connsiteX16" fmla="*/ 1761424 w 1922923"/>
              <a:gd name="connsiteY16" fmla="*/ 3513221 h 3658780"/>
              <a:gd name="connsiteX17" fmla="*/ 1922923 w 1922923"/>
              <a:gd name="connsiteY17"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260910 w 1922923"/>
              <a:gd name="connsiteY4" fmla="*/ 1703671 h 3658780"/>
              <a:gd name="connsiteX5" fmla="*/ 1145407 w 1922923"/>
              <a:gd name="connsiteY5" fmla="*/ 1944303 h 3658780"/>
              <a:gd name="connsiteX6" fmla="*/ 895150 w 1922923"/>
              <a:gd name="connsiteY6" fmla="*/ 2261937 h 3658780"/>
              <a:gd name="connsiteX7" fmla="*/ 721895 w 1922923"/>
              <a:gd name="connsiteY7" fmla="*/ 2983831 h 3658780"/>
              <a:gd name="connsiteX8" fmla="*/ 840712 w 1922923"/>
              <a:gd name="connsiteY8" fmla="*/ 3277507 h 3658780"/>
              <a:gd name="connsiteX9" fmla="*/ 856649 w 1922923"/>
              <a:gd name="connsiteY9" fmla="*/ 3474720 h 3658780"/>
              <a:gd name="connsiteX10" fmla="*/ 981777 w 1922923"/>
              <a:gd name="connsiteY10" fmla="*/ 3542097 h 3658780"/>
              <a:gd name="connsiteX11" fmla="*/ 1000607 w 1922923"/>
              <a:gd name="connsiteY11" fmla="*/ 3587304 h 3658780"/>
              <a:gd name="connsiteX12" fmla="*/ 1097280 w 1922923"/>
              <a:gd name="connsiteY12" fmla="*/ 3638349 h 3658780"/>
              <a:gd name="connsiteX13" fmla="*/ 1203158 w 1922923"/>
              <a:gd name="connsiteY13" fmla="*/ 3647974 h 3658780"/>
              <a:gd name="connsiteX14" fmla="*/ 1358924 w 1922923"/>
              <a:gd name="connsiteY14" fmla="*/ 3654733 h 3658780"/>
              <a:gd name="connsiteX15" fmla="*/ 1423803 w 1922923"/>
              <a:gd name="connsiteY15" fmla="*/ 3580965 h 3658780"/>
              <a:gd name="connsiteX16" fmla="*/ 1530260 w 1922923"/>
              <a:gd name="connsiteY16" fmla="*/ 3569815 h 3658780"/>
              <a:gd name="connsiteX17" fmla="*/ 1761424 w 1922923"/>
              <a:gd name="connsiteY17" fmla="*/ 3513221 h 3658780"/>
              <a:gd name="connsiteX18" fmla="*/ 1922923 w 1922923"/>
              <a:gd name="connsiteY18"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22923" h="3658780">
                <a:moveTo>
                  <a:pt x="0" y="0"/>
                </a:moveTo>
                <a:cubicBezTo>
                  <a:pt x="170046" y="147587"/>
                  <a:pt x="970548" y="532598"/>
                  <a:pt x="1222409" y="712269"/>
                </a:cubicBezTo>
                <a:cubicBezTo>
                  <a:pt x="1474270" y="891940"/>
                  <a:pt x="1392455" y="997819"/>
                  <a:pt x="1453415" y="1106905"/>
                </a:cubicBezTo>
                <a:cubicBezTo>
                  <a:pt x="1514375" y="1215991"/>
                  <a:pt x="1586565" y="1296202"/>
                  <a:pt x="1588169" y="1366787"/>
                </a:cubicBezTo>
                <a:cubicBezTo>
                  <a:pt x="1589773" y="1437372"/>
                  <a:pt x="1517583" y="1474270"/>
                  <a:pt x="1463040" y="1530417"/>
                </a:cubicBezTo>
                <a:cubicBezTo>
                  <a:pt x="1408497" y="1586564"/>
                  <a:pt x="1342725" y="1610627"/>
                  <a:pt x="1260910" y="1703671"/>
                </a:cubicBezTo>
                <a:cubicBezTo>
                  <a:pt x="1179095" y="1796715"/>
                  <a:pt x="1206367" y="1851259"/>
                  <a:pt x="1145407" y="1944303"/>
                </a:cubicBezTo>
                <a:cubicBezTo>
                  <a:pt x="1084447" y="2037347"/>
                  <a:pt x="957714" y="2085474"/>
                  <a:pt x="895150" y="2261937"/>
                </a:cubicBezTo>
                <a:cubicBezTo>
                  <a:pt x="832586" y="2438400"/>
                  <a:pt x="747010" y="2822590"/>
                  <a:pt x="721895" y="2983831"/>
                </a:cubicBezTo>
                <a:cubicBezTo>
                  <a:pt x="696780" y="3145072"/>
                  <a:pt x="818253" y="3195692"/>
                  <a:pt x="840712" y="3277507"/>
                </a:cubicBezTo>
                <a:cubicBezTo>
                  <a:pt x="863171" y="3359322"/>
                  <a:pt x="833138" y="3430622"/>
                  <a:pt x="856649" y="3474720"/>
                </a:cubicBezTo>
                <a:cubicBezTo>
                  <a:pt x="880160" y="3518818"/>
                  <a:pt x="957784" y="3523333"/>
                  <a:pt x="981777" y="3542097"/>
                </a:cubicBezTo>
                <a:cubicBezTo>
                  <a:pt x="1005770" y="3560861"/>
                  <a:pt x="968383" y="3570289"/>
                  <a:pt x="1000607" y="3587304"/>
                </a:cubicBezTo>
                <a:cubicBezTo>
                  <a:pt x="1032831" y="3604319"/>
                  <a:pt x="1063522" y="3628237"/>
                  <a:pt x="1097280" y="3638349"/>
                </a:cubicBezTo>
                <a:cubicBezTo>
                  <a:pt x="1131039" y="3648461"/>
                  <a:pt x="1159551" y="3645243"/>
                  <a:pt x="1203158" y="3647974"/>
                </a:cubicBezTo>
                <a:cubicBezTo>
                  <a:pt x="1246765" y="3650705"/>
                  <a:pt x="1322150" y="3665901"/>
                  <a:pt x="1358924" y="3654733"/>
                </a:cubicBezTo>
                <a:cubicBezTo>
                  <a:pt x="1395698" y="3643565"/>
                  <a:pt x="1395247" y="3595118"/>
                  <a:pt x="1423803" y="3580965"/>
                </a:cubicBezTo>
                <a:cubicBezTo>
                  <a:pt x="1452359" y="3566812"/>
                  <a:pt x="1473990" y="3581106"/>
                  <a:pt x="1530260" y="3569815"/>
                </a:cubicBezTo>
                <a:cubicBezTo>
                  <a:pt x="1586530" y="3558524"/>
                  <a:pt x="1695980" y="3533466"/>
                  <a:pt x="1761424" y="3513221"/>
                </a:cubicBezTo>
                <a:cubicBezTo>
                  <a:pt x="1826868" y="3492976"/>
                  <a:pt x="1861595" y="3448317"/>
                  <a:pt x="1922923" y="344834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userDrawn="1"/>
        </p:nvSpPr>
        <p:spPr>
          <a:xfrm>
            <a:off x="3190983" y="2919108"/>
            <a:ext cx="1729996" cy="666330"/>
          </a:xfrm>
          <a:custGeom>
            <a:avLst/>
            <a:gdLst>
              <a:gd name="connsiteX0" fmla="*/ 0 w 1694046"/>
              <a:gd name="connsiteY0" fmla="*/ 0 h 644893"/>
              <a:gd name="connsiteX1" fmla="*/ 279133 w 1694046"/>
              <a:gd name="connsiteY1" fmla="*/ 154004 h 644893"/>
              <a:gd name="connsiteX2" fmla="*/ 519764 w 1694046"/>
              <a:gd name="connsiteY2" fmla="*/ 240632 h 644893"/>
              <a:gd name="connsiteX3" fmla="*/ 664143 w 1694046"/>
              <a:gd name="connsiteY3" fmla="*/ 202131 h 644893"/>
              <a:gd name="connsiteX4" fmla="*/ 760396 w 1694046"/>
              <a:gd name="connsiteY4" fmla="*/ 202131 h 644893"/>
              <a:gd name="connsiteX5" fmla="*/ 952901 w 1694046"/>
              <a:gd name="connsiteY5" fmla="*/ 173255 h 644893"/>
              <a:gd name="connsiteX6" fmla="*/ 1097280 w 1694046"/>
              <a:gd name="connsiteY6" fmla="*/ 192506 h 644893"/>
              <a:gd name="connsiteX7" fmla="*/ 1174282 w 1694046"/>
              <a:gd name="connsiteY7" fmla="*/ 336884 h 644893"/>
              <a:gd name="connsiteX8" fmla="*/ 1251284 w 1694046"/>
              <a:gd name="connsiteY8" fmla="*/ 404261 h 644893"/>
              <a:gd name="connsiteX9" fmla="*/ 1309036 w 1694046"/>
              <a:gd name="connsiteY9" fmla="*/ 375386 h 644893"/>
              <a:gd name="connsiteX10" fmla="*/ 1376413 w 1694046"/>
              <a:gd name="connsiteY10" fmla="*/ 365760 h 644893"/>
              <a:gd name="connsiteX11" fmla="*/ 1588168 w 1694046"/>
              <a:gd name="connsiteY11" fmla="*/ 519764 h 644893"/>
              <a:gd name="connsiteX12" fmla="*/ 1694046 w 1694046"/>
              <a:gd name="connsiteY12" fmla="*/ 644893 h 644893"/>
              <a:gd name="connsiteX0" fmla="*/ 0 w 1715817"/>
              <a:gd name="connsiteY0" fmla="*/ 0 h 659407"/>
              <a:gd name="connsiteX1" fmla="*/ 300904 w 1715817"/>
              <a:gd name="connsiteY1" fmla="*/ 168518 h 659407"/>
              <a:gd name="connsiteX2" fmla="*/ 541535 w 1715817"/>
              <a:gd name="connsiteY2" fmla="*/ 255146 h 659407"/>
              <a:gd name="connsiteX3" fmla="*/ 685914 w 1715817"/>
              <a:gd name="connsiteY3" fmla="*/ 216645 h 659407"/>
              <a:gd name="connsiteX4" fmla="*/ 782167 w 1715817"/>
              <a:gd name="connsiteY4" fmla="*/ 216645 h 659407"/>
              <a:gd name="connsiteX5" fmla="*/ 974672 w 1715817"/>
              <a:gd name="connsiteY5" fmla="*/ 187769 h 659407"/>
              <a:gd name="connsiteX6" fmla="*/ 1119051 w 1715817"/>
              <a:gd name="connsiteY6" fmla="*/ 207020 h 659407"/>
              <a:gd name="connsiteX7" fmla="*/ 1196053 w 1715817"/>
              <a:gd name="connsiteY7" fmla="*/ 351398 h 659407"/>
              <a:gd name="connsiteX8" fmla="*/ 1273055 w 1715817"/>
              <a:gd name="connsiteY8" fmla="*/ 418775 h 659407"/>
              <a:gd name="connsiteX9" fmla="*/ 1330807 w 1715817"/>
              <a:gd name="connsiteY9" fmla="*/ 389900 h 659407"/>
              <a:gd name="connsiteX10" fmla="*/ 1398184 w 1715817"/>
              <a:gd name="connsiteY10" fmla="*/ 380274 h 659407"/>
              <a:gd name="connsiteX11" fmla="*/ 1609939 w 1715817"/>
              <a:gd name="connsiteY11" fmla="*/ 534278 h 659407"/>
              <a:gd name="connsiteX12" fmla="*/ 1715817 w 1715817"/>
              <a:gd name="connsiteY12" fmla="*/ 659407 h 659407"/>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27241"/>
              <a:gd name="connsiteY0" fmla="*/ 0 h 663576"/>
              <a:gd name="connsiteX1" fmla="*/ 300233 w 1727241"/>
              <a:gd name="connsiteY1" fmla="*/ 167848 h 663576"/>
              <a:gd name="connsiteX2" fmla="*/ 540864 w 1727241"/>
              <a:gd name="connsiteY2" fmla="*/ 254476 h 663576"/>
              <a:gd name="connsiteX3" fmla="*/ 685243 w 1727241"/>
              <a:gd name="connsiteY3" fmla="*/ 215975 h 663576"/>
              <a:gd name="connsiteX4" fmla="*/ 781496 w 1727241"/>
              <a:gd name="connsiteY4" fmla="*/ 215975 h 663576"/>
              <a:gd name="connsiteX5" fmla="*/ 974001 w 1727241"/>
              <a:gd name="connsiteY5" fmla="*/ 187099 h 663576"/>
              <a:gd name="connsiteX6" fmla="*/ 1118380 w 1727241"/>
              <a:gd name="connsiteY6" fmla="*/ 206350 h 663576"/>
              <a:gd name="connsiteX7" fmla="*/ 1195382 w 1727241"/>
              <a:gd name="connsiteY7" fmla="*/ 350728 h 663576"/>
              <a:gd name="connsiteX8" fmla="*/ 1272384 w 1727241"/>
              <a:gd name="connsiteY8" fmla="*/ 418105 h 663576"/>
              <a:gd name="connsiteX9" fmla="*/ 1322879 w 1727241"/>
              <a:gd name="connsiteY9" fmla="*/ 389230 h 663576"/>
              <a:gd name="connsiteX10" fmla="*/ 1397513 w 1727241"/>
              <a:gd name="connsiteY10" fmla="*/ 379604 h 663576"/>
              <a:gd name="connsiteX11" fmla="*/ 1470186 w 1727241"/>
              <a:gd name="connsiteY11" fmla="*/ 459968 h 663576"/>
              <a:gd name="connsiteX12" fmla="*/ 1609268 w 1727241"/>
              <a:gd name="connsiteY12" fmla="*/ 533608 h 663576"/>
              <a:gd name="connsiteX13" fmla="*/ 1727241 w 1727241"/>
              <a:gd name="connsiteY13" fmla="*/ 663576 h 663576"/>
              <a:gd name="connsiteX0" fmla="*/ 0 w 1729996"/>
              <a:gd name="connsiteY0" fmla="*/ 0 h 666330"/>
              <a:gd name="connsiteX1" fmla="*/ 302988 w 1729996"/>
              <a:gd name="connsiteY1" fmla="*/ 170602 h 666330"/>
              <a:gd name="connsiteX2" fmla="*/ 543619 w 1729996"/>
              <a:gd name="connsiteY2" fmla="*/ 257230 h 666330"/>
              <a:gd name="connsiteX3" fmla="*/ 687998 w 1729996"/>
              <a:gd name="connsiteY3" fmla="*/ 218729 h 666330"/>
              <a:gd name="connsiteX4" fmla="*/ 784251 w 1729996"/>
              <a:gd name="connsiteY4" fmla="*/ 218729 h 666330"/>
              <a:gd name="connsiteX5" fmla="*/ 976756 w 1729996"/>
              <a:gd name="connsiteY5" fmla="*/ 189853 h 666330"/>
              <a:gd name="connsiteX6" fmla="*/ 1121135 w 1729996"/>
              <a:gd name="connsiteY6" fmla="*/ 209104 h 666330"/>
              <a:gd name="connsiteX7" fmla="*/ 1198137 w 1729996"/>
              <a:gd name="connsiteY7" fmla="*/ 353482 h 666330"/>
              <a:gd name="connsiteX8" fmla="*/ 1275139 w 1729996"/>
              <a:gd name="connsiteY8" fmla="*/ 420859 h 666330"/>
              <a:gd name="connsiteX9" fmla="*/ 1325634 w 1729996"/>
              <a:gd name="connsiteY9" fmla="*/ 391984 h 666330"/>
              <a:gd name="connsiteX10" fmla="*/ 1400268 w 1729996"/>
              <a:gd name="connsiteY10" fmla="*/ 382358 h 666330"/>
              <a:gd name="connsiteX11" fmla="*/ 1472941 w 1729996"/>
              <a:gd name="connsiteY11" fmla="*/ 462722 h 666330"/>
              <a:gd name="connsiteX12" fmla="*/ 1612023 w 1729996"/>
              <a:gd name="connsiteY12" fmla="*/ 536362 h 666330"/>
              <a:gd name="connsiteX13" fmla="*/ 1729996 w 1729996"/>
              <a:gd name="connsiteY13" fmla="*/ 666330 h 6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9996" h="666330">
                <a:moveTo>
                  <a:pt x="0" y="0"/>
                </a:moveTo>
                <a:cubicBezTo>
                  <a:pt x="101914" y="57786"/>
                  <a:pt x="212385" y="127730"/>
                  <a:pt x="302988" y="170602"/>
                </a:cubicBezTo>
                <a:cubicBezTo>
                  <a:pt x="393591" y="213474"/>
                  <a:pt x="495493" y="270064"/>
                  <a:pt x="543619" y="257230"/>
                </a:cubicBezTo>
                <a:lnTo>
                  <a:pt x="687998" y="218729"/>
                </a:lnTo>
                <a:cubicBezTo>
                  <a:pt x="728103" y="212312"/>
                  <a:pt x="720083" y="228354"/>
                  <a:pt x="784251" y="218729"/>
                </a:cubicBezTo>
                <a:lnTo>
                  <a:pt x="976756" y="189853"/>
                </a:lnTo>
                <a:cubicBezTo>
                  <a:pt x="1032903" y="188249"/>
                  <a:pt x="1095468" y="160978"/>
                  <a:pt x="1121135" y="209104"/>
                </a:cubicBezTo>
                <a:lnTo>
                  <a:pt x="1198137" y="353482"/>
                </a:lnTo>
                <a:cubicBezTo>
                  <a:pt x="1223804" y="388774"/>
                  <a:pt x="1253890" y="414442"/>
                  <a:pt x="1275139" y="420859"/>
                </a:cubicBezTo>
                <a:cubicBezTo>
                  <a:pt x="1296388" y="427276"/>
                  <a:pt x="1308802" y="401609"/>
                  <a:pt x="1325634" y="391984"/>
                </a:cubicBezTo>
                <a:cubicBezTo>
                  <a:pt x="1346489" y="385567"/>
                  <a:pt x="1375717" y="370568"/>
                  <a:pt x="1400268" y="382358"/>
                </a:cubicBezTo>
                <a:cubicBezTo>
                  <a:pt x="1424819" y="394148"/>
                  <a:pt x="1437649" y="437055"/>
                  <a:pt x="1472941" y="462722"/>
                </a:cubicBezTo>
                <a:cubicBezTo>
                  <a:pt x="1508233" y="488389"/>
                  <a:pt x="1569180" y="502427"/>
                  <a:pt x="1612023" y="536362"/>
                </a:cubicBezTo>
                <a:cubicBezTo>
                  <a:pt x="1654866" y="570297"/>
                  <a:pt x="1694703" y="624620"/>
                  <a:pt x="1729996" y="66633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userDrawn="1"/>
        </p:nvSpPr>
        <p:spPr>
          <a:xfrm>
            <a:off x="1927068" y="2590994"/>
            <a:ext cx="1073884" cy="338554"/>
          </a:xfrm>
          <a:prstGeom prst="rect">
            <a:avLst/>
          </a:prstGeom>
          <a:noFill/>
        </p:spPr>
        <p:txBody>
          <a:bodyPr wrap="none" rtlCol="0">
            <a:spAutoFit/>
          </a:bodyPr>
          <a:lstStyle/>
          <a:p>
            <a:r>
              <a:rPr lang="en-US" sz="1600" b="1" dirty="0">
                <a:solidFill>
                  <a:schemeClr val="bg1"/>
                </a:solidFill>
              </a:rPr>
              <a:t>Pech River</a:t>
            </a:r>
          </a:p>
        </p:txBody>
      </p:sp>
      <p:sp>
        <p:nvSpPr>
          <p:cNvPr id="21" name="Freeform 20"/>
          <p:cNvSpPr/>
          <p:nvPr userDrawn="1"/>
        </p:nvSpPr>
        <p:spPr>
          <a:xfrm>
            <a:off x="3138259" y="1068404"/>
            <a:ext cx="278708" cy="842521"/>
          </a:xfrm>
          <a:custGeom>
            <a:avLst/>
            <a:gdLst>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77295 w 277295"/>
              <a:gd name="connsiteY0" fmla="*/ 0 h 837605"/>
              <a:gd name="connsiteX1" fmla="*/ 190668 w 277295"/>
              <a:gd name="connsiteY1" fmla="*/ 192505 h 837605"/>
              <a:gd name="connsiteX2" fmla="*/ 209919 w 277295"/>
              <a:gd name="connsiteY2" fmla="*/ 356135 h 837605"/>
              <a:gd name="connsiteX3" fmla="*/ 104041 w 277295"/>
              <a:gd name="connsiteY3" fmla="*/ 539015 h 837605"/>
              <a:gd name="connsiteX4" fmla="*/ 104041 w 277295"/>
              <a:gd name="connsiteY4" fmla="*/ 721895 h 837605"/>
              <a:gd name="connsiteX5" fmla="*/ 0 w 277295"/>
              <a:gd name="connsiteY5" fmla="*/ 837605 h 837605"/>
              <a:gd name="connsiteX0" fmla="*/ 278708 w 278708"/>
              <a:gd name="connsiteY0" fmla="*/ 0 h 837605"/>
              <a:gd name="connsiteX1" fmla="*/ 192081 w 278708"/>
              <a:gd name="connsiteY1" fmla="*/ 192505 h 837605"/>
              <a:gd name="connsiteX2" fmla="*/ 211332 w 278708"/>
              <a:gd name="connsiteY2" fmla="*/ 356135 h 837605"/>
              <a:gd name="connsiteX3" fmla="*/ 105454 w 278708"/>
              <a:gd name="connsiteY3" fmla="*/ 539015 h 837605"/>
              <a:gd name="connsiteX4" fmla="*/ 105454 w 278708"/>
              <a:gd name="connsiteY4" fmla="*/ 721895 h 837605"/>
              <a:gd name="connsiteX5" fmla="*/ 1413 w 278708"/>
              <a:gd name="connsiteY5" fmla="*/ 837605 h 837605"/>
              <a:gd name="connsiteX0" fmla="*/ 278708 w 278708"/>
              <a:gd name="connsiteY0" fmla="*/ 0 h 842521"/>
              <a:gd name="connsiteX1" fmla="*/ 192081 w 278708"/>
              <a:gd name="connsiteY1" fmla="*/ 192505 h 842521"/>
              <a:gd name="connsiteX2" fmla="*/ 211332 w 278708"/>
              <a:gd name="connsiteY2" fmla="*/ 356135 h 842521"/>
              <a:gd name="connsiteX3" fmla="*/ 105454 w 278708"/>
              <a:gd name="connsiteY3" fmla="*/ 539015 h 842521"/>
              <a:gd name="connsiteX4" fmla="*/ 105454 w 278708"/>
              <a:gd name="connsiteY4" fmla="*/ 721895 h 842521"/>
              <a:gd name="connsiteX5" fmla="*/ 1413 w 278708"/>
              <a:gd name="connsiteY5"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708" h="842521">
                <a:moveTo>
                  <a:pt x="278708" y="0"/>
                </a:moveTo>
                <a:cubicBezTo>
                  <a:pt x="269243" y="17758"/>
                  <a:pt x="253560" y="91673"/>
                  <a:pt x="239122" y="123757"/>
                </a:cubicBezTo>
                <a:cubicBezTo>
                  <a:pt x="224684" y="155841"/>
                  <a:pt x="196713" y="153775"/>
                  <a:pt x="192081" y="192505"/>
                </a:cubicBezTo>
                <a:cubicBezTo>
                  <a:pt x="187449" y="231235"/>
                  <a:pt x="246625" y="295175"/>
                  <a:pt x="211332" y="356135"/>
                </a:cubicBezTo>
                <a:lnTo>
                  <a:pt x="105454" y="539015"/>
                </a:lnTo>
                <a:cubicBezTo>
                  <a:pt x="87808" y="599975"/>
                  <a:pt x="122794" y="671311"/>
                  <a:pt x="105454" y="721895"/>
                </a:cubicBezTo>
                <a:cubicBezTo>
                  <a:pt x="88114" y="772479"/>
                  <a:pt x="-13068" y="791661"/>
                  <a:pt x="1413" y="8425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userDrawn="1"/>
        </p:nvSpPr>
        <p:spPr>
          <a:xfrm>
            <a:off x="3125533" y="2064057"/>
            <a:ext cx="85393" cy="696214"/>
          </a:xfrm>
          <a:custGeom>
            <a:avLst/>
            <a:gdLst>
              <a:gd name="connsiteX0" fmla="*/ 0 w 9625"/>
              <a:gd name="connsiteY0" fmla="*/ 0 h 673768"/>
              <a:gd name="connsiteX1" fmla="*/ 9625 w 9625"/>
              <a:gd name="connsiteY1" fmla="*/ 673768 h 673768"/>
              <a:gd name="connsiteX2" fmla="*/ 9625 w 9625"/>
              <a:gd name="connsiteY2" fmla="*/ 673768 h 673768"/>
              <a:gd name="connsiteX0" fmla="*/ 0 w 52023"/>
              <a:gd name="connsiteY0" fmla="*/ 0 h 10000"/>
              <a:gd name="connsiteX1" fmla="*/ 52023 w 52023"/>
              <a:gd name="connsiteY1" fmla="*/ 6372 h 10000"/>
              <a:gd name="connsiteX2" fmla="*/ 10000 w 52023"/>
              <a:gd name="connsiteY2" fmla="*/ 10000 h 10000"/>
              <a:gd name="connsiteX3" fmla="*/ 10000 w 52023"/>
              <a:gd name="connsiteY3" fmla="*/ 10000 h 10000"/>
              <a:gd name="connsiteX0" fmla="*/ 4830 w 56853"/>
              <a:gd name="connsiteY0" fmla="*/ 0 h 10000"/>
              <a:gd name="connsiteX1" fmla="*/ 56853 w 56853"/>
              <a:gd name="connsiteY1" fmla="*/ 6372 h 10000"/>
              <a:gd name="connsiteX2" fmla="*/ 14830 w 56853"/>
              <a:gd name="connsiteY2" fmla="*/ 10000 h 10000"/>
              <a:gd name="connsiteX3" fmla="*/ 14830 w 56853"/>
              <a:gd name="connsiteY3" fmla="*/ 10000 h 10000"/>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80848 w 135467"/>
              <a:gd name="connsiteY0" fmla="*/ 0 h 10298"/>
              <a:gd name="connsiteX1" fmla="*/ 135467 w 135467"/>
              <a:gd name="connsiteY1" fmla="*/ 6557 h 10298"/>
              <a:gd name="connsiteX2" fmla="*/ 93444 w 135467"/>
              <a:gd name="connsiteY2" fmla="*/ 10185 h 10298"/>
              <a:gd name="connsiteX3" fmla="*/ 0 w 135467"/>
              <a:gd name="connsiteY3" fmla="*/ 9295 h 10298"/>
              <a:gd name="connsiteX0" fmla="*/ 80848 w 161107"/>
              <a:gd name="connsiteY0" fmla="*/ 0 h 9354"/>
              <a:gd name="connsiteX1" fmla="*/ 135467 w 161107"/>
              <a:gd name="connsiteY1" fmla="*/ 6557 h 9354"/>
              <a:gd name="connsiteX2" fmla="*/ 155741 w 161107"/>
              <a:gd name="connsiteY2" fmla="*/ 8257 h 9354"/>
              <a:gd name="connsiteX3" fmla="*/ 0 w 161107"/>
              <a:gd name="connsiteY3" fmla="*/ 9295 h 9354"/>
              <a:gd name="connsiteX0" fmla="*/ 292 w 5008"/>
              <a:gd name="connsiteY0" fmla="*/ 0 h 11043"/>
              <a:gd name="connsiteX1" fmla="*/ 3683 w 5008"/>
              <a:gd name="connsiteY1" fmla="*/ 7010 h 11043"/>
              <a:gd name="connsiteX2" fmla="*/ 4941 w 5008"/>
              <a:gd name="connsiteY2" fmla="*/ 8827 h 11043"/>
              <a:gd name="connsiteX3" fmla="*/ 591 w 5008"/>
              <a:gd name="connsiteY3" fmla="*/ 11007 h 11043"/>
              <a:gd name="connsiteX0" fmla="*/ 582 w 9999"/>
              <a:gd name="connsiteY0" fmla="*/ 0 h 9967"/>
              <a:gd name="connsiteX1" fmla="*/ 7353 w 9999"/>
              <a:gd name="connsiteY1" fmla="*/ 6348 h 9967"/>
              <a:gd name="connsiteX2" fmla="*/ 9865 w 9999"/>
              <a:gd name="connsiteY2" fmla="*/ 7993 h 9967"/>
              <a:gd name="connsiteX3" fmla="*/ 1179 w 9999"/>
              <a:gd name="connsiteY3" fmla="*/ 9967 h 9967"/>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01 w 9919"/>
              <a:gd name="connsiteY0" fmla="*/ 0 h 10000"/>
              <a:gd name="connsiteX1" fmla="*/ 7273 w 9919"/>
              <a:gd name="connsiteY1" fmla="*/ 6369 h 10000"/>
              <a:gd name="connsiteX2" fmla="*/ 9785 w 9919"/>
              <a:gd name="connsiteY2" fmla="*/ 8019 h 10000"/>
              <a:gd name="connsiteX3" fmla="*/ 1098 w 9919"/>
              <a:gd name="connsiteY3" fmla="*/ 10000 h 10000"/>
              <a:gd name="connsiteX0" fmla="*/ 0 w 9949"/>
              <a:gd name="connsiteY0" fmla="*/ 0 h 10000"/>
              <a:gd name="connsiteX1" fmla="*/ 9746 w 9949"/>
              <a:gd name="connsiteY1" fmla="*/ 5144 h 10000"/>
              <a:gd name="connsiteX2" fmla="*/ 6827 w 9949"/>
              <a:gd name="connsiteY2" fmla="*/ 6369 h 10000"/>
              <a:gd name="connsiteX3" fmla="*/ 9360 w 9949"/>
              <a:gd name="connsiteY3" fmla="*/ 8019 h 10000"/>
              <a:gd name="connsiteX4" fmla="*/ 602 w 9949"/>
              <a:gd name="connsiteY4" fmla="*/ 10000 h 10000"/>
              <a:gd name="connsiteX0" fmla="*/ 0 w 10001"/>
              <a:gd name="connsiteY0" fmla="*/ 0 h 10000"/>
              <a:gd name="connsiteX1" fmla="*/ 9796 w 10001"/>
              <a:gd name="connsiteY1" fmla="*/ 5144 h 10000"/>
              <a:gd name="connsiteX2" fmla="*/ 6862 w 10001"/>
              <a:gd name="connsiteY2" fmla="*/ 6369 h 10000"/>
              <a:gd name="connsiteX3" fmla="*/ 9408 w 10001"/>
              <a:gd name="connsiteY3" fmla="*/ 8019 h 10000"/>
              <a:gd name="connsiteX4" fmla="*/ 605 w 10001"/>
              <a:gd name="connsiteY4" fmla="*/ 10000 h 10000"/>
              <a:gd name="connsiteX0" fmla="*/ 0 w 9865"/>
              <a:gd name="connsiteY0" fmla="*/ 0 h 10000"/>
              <a:gd name="connsiteX1" fmla="*/ 3275 w 9865"/>
              <a:gd name="connsiteY1" fmla="*/ 3919 h 10000"/>
              <a:gd name="connsiteX2" fmla="*/ 9796 w 9865"/>
              <a:gd name="connsiteY2" fmla="*/ 5144 h 10000"/>
              <a:gd name="connsiteX3" fmla="*/ 6862 w 9865"/>
              <a:gd name="connsiteY3" fmla="*/ 6369 h 10000"/>
              <a:gd name="connsiteX4" fmla="*/ 9408 w 9865"/>
              <a:gd name="connsiteY4" fmla="*/ 8019 h 10000"/>
              <a:gd name="connsiteX5" fmla="*/ 605 w 9865"/>
              <a:gd name="connsiteY5" fmla="*/ 10000 h 10000"/>
              <a:gd name="connsiteX0" fmla="*/ 0 w 10000"/>
              <a:gd name="connsiteY0" fmla="*/ 0 h 10000"/>
              <a:gd name="connsiteX1" fmla="*/ 3320 w 10000"/>
              <a:gd name="connsiteY1" fmla="*/ 3919 h 10000"/>
              <a:gd name="connsiteX2" fmla="*/ 9930 w 10000"/>
              <a:gd name="connsiteY2" fmla="*/ 5144 h 10000"/>
              <a:gd name="connsiteX3" fmla="*/ 6956 w 10000"/>
              <a:gd name="connsiteY3" fmla="*/ 6369 h 10000"/>
              <a:gd name="connsiteX4" fmla="*/ 9537 w 10000"/>
              <a:gd name="connsiteY4" fmla="*/ 8019 h 10000"/>
              <a:gd name="connsiteX5" fmla="*/ 613 w 10000"/>
              <a:gd name="connsiteY5"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395 w 10395"/>
              <a:gd name="connsiteY0" fmla="*/ 0 h 10000"/>
              <a:gd name="connsiteX1" fmla="*/ 5037 w 10395"/>
              <a:gd name="connsiteY1" fmla="*/ 2443 h 10000"/>
              <a:gd name="connsiteX2" fmla="*/ 3715 w 10395"/>
              <a:gd name="connsiteY2" fmla="*/ 3919 h 10000"/>
              <a:gd name="connsiteX3" fmla="*/ 10325 w 10395"/>
              <a:gd name="connsiteY3" fmla="*/ 5144 h 10000"/>
              <a:gd name="connsiteX4" fmla="*/ 7351 w 10395"/>
              <a:gd name="connsiteY4" fmla="*/ 6369 h 10000"/>
              <a:gd name="connsiteX5" fmla="*/ 9932 w 10395"/>
              <a:gd name="connsiteY5" fmla="*/ 8019 h 10000"/>
              <a:gd name="connsiteX6" fmla="*/ 1008 w 10395"/>
              <a:gd name="connsiteY6" fmla="*/ 10000 h 10000"/>
              <a:gd name="connsiteX0" fmla="*/ 727 w 10727"/>
              <a:gd name="connsiteY0" fmla="*/ 0 h 10000"/>
              <a:gd name="connsiteX1" fmla="*/ 5369 w 10727"/>
              <a:gd name="connsiteY1" fmla="*/ 2443 h 10000"/>
              <a:gd name="connsiteX2" fmla="*/ 4047 w 10727"/>
              <a:gd name="connsiteY2" fmla="*/ 3919 h 10000"/>
              <a:gd name="connsiteX3" fmla="*/ 10657 w 10727"/>
              <a:gd name="connsiteY3" fmla="*/ 5144 h 10000"/>
              <a:gd name="connsiteX4" fmla="*/ 7683 w 10727"/>
              <a:gd name="connsiteY4" fmla="*/ 6369 h 10000"/>
              <a:gd name="connsiteX5" fmla="*/ 10264 w 10727"/>
              <a:gd name="connsiteY5" fmla="*/ 8019 h 10000"/>
              <a:gd name="connsiteX6" fmla="*/ 1340 w 10727"/>
              <a:gd name="connsiteY6"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1983"/>
              <a:gd name="connsiteY0" fmla="*/ 0 h 9748"/>
              <a:gd name="connsiteX1" fmla="*/ 5964 w 11983"/>
              <a:gd name="connsiteY1" fmla="*/ 642 h 9748"/>
              <a:gd name="connsiteX2" fmla="*/ 6625 w 11983"/>
              <a:gd name="connsiteY2" fmla="*/ 2191 h 9748"/>
              <a:gd name="connsiteX3" fmla="*/ 5303 w 11983"/>
              <a:gd name="connsiteY3" fmla="*/ 3667 h 9748"/>
              <a:gd name="connsiteX4" fmla="*/ 11913 w 11983"/>
              <a:gd name="connsiteY4" fmla="*/ 4892 h 9748"/>
              <a:gd name="connsiteX5" fmla="*/ 8939 w 11983"/>
              <a:gd name="connsiteY5" fmla="*/ 6117 h 9748"/>
              <a:gd name="connsiteX6" fmla="*/ 11520 w 11983"/>
              <a:gd name="connsiteY6" fmla="*/ 7767 h 9748"/>
              <a:gd name="connsiteX7" fmla="*/ 2596 w 11983"/>
              <a:gd name="connsiteY7" fmla="*/ 9748 h 9748"/>
              <a:gd name="connsiteX0" fmla="*/ 1264 w 11264"/>
              <a:gd name="connsiteY0" fmla="*/ 0 h 10000"/>
              <a:gd name="connsiteX1" fmla="*/ 6241 w 11264"/>
              <a:gd name="connsiteY1" fmla="*/ 659 h 10000"/>
              <a:gd name="connsiteX2" fmla="*/ 6793 w 11264"/>
              <a:gd name="connsiteY2" fmla="*/ 2248 h 10000"/>
              <a:gd name="connsiteX3" fmla="*/ 5689 w 11264"/>
              <a:gd name="connsiteY3" fmla="*/ 3762 h 10000"/>
              <a:gd name="connsiteX4" fmla="*/ 11206 w 11264"/>
              <a:gd name="connsiteY4" fmla="*/ 5018 h 10000"/>
              <a:gd name="connsiteX5" fmla="*/ 8724 w 11264"/>
              <a:gd name="connsiteY5" fmla="*/ 6275 h 10000"/>
              <a:gd name="connsiteX6" fmla="*/ 10878 w 11264"/>
              <a:gd name="connsiteY6" fmla="*/ 7968 h 10000"/>
              <a:gd name="connsiteX7" fmla="*/ 3430 w 11264"/>
              <a:gd name="connsiteY7" fmla="*/ 10000 h 10000"/>
              <a:gd name="connsiteX0" fmla="*/ 1375 w 10272"/>
              <a:gd name="connsiteY0" fmla="*/ 0 h 10296"/>
              <a:gd name="connsiteX1" fmla="*/ 5249 w 10272"/>
              <a:gd name="connsiteY1" fmla="*/ 955 h 10296"/>
              <a:gd name="connsiteX2" fmla="*/ 5801 w 10272"/>
              <a:gd name="connsiteY2" fmla="*/ 2544 h 10296"/>
              <a:gd name="connsiteX3" fmla="*/ 4697 w 10272"/>
              <a:gd name="connsiteY3" fmla="*/ 4058 h 10296"/>
              <a:gd name="connsiteX4" fmla="*/ 10214 w 10272"/>
              <a:gd name="connsiteY4" fmla="*/ 5314 h 10296"/>
              <a:gd name="connsiteX5" fmla="*/ 7732 w 10272"/>
              <a:gd name="connsiteY5" fmla="*/ 6571 h 10296"/>
              <a:gd name="connsiteX6" fmla="*/ 9886 w 10272"/>
              <a:gd name="connsiteY6" fmla="*/ 8264 h 10296"/>
              <a:gd name="connsiteX7" fmla="*/ 2438 w 10272"/>
              <a:gd name="connsiteY7" fmla="*/ 10296 h 10296"/>
              <a:gd name="connsiteX0" fmla="*/ 530 w 9427"/>
              <a:gd name="connsiteY0" fmla="*/ 0 h 10296"/>
              <a:gd name="connsiteX1" fmla="*/ 4404 w 9427"/>
              <a:gd name="connsiteY1" fmla="*/ 955 h 10296"/>
              <a:gd name="connsiteX2" fmla="*/ 4956 w 9427"/>
              <a:gd name="connsiteY2" fmla="*/ 2544 h 10296"/>
              <a:gd name="connsiteX3" fmla="*/ 3852 w 9427"/>
              <a:gd name="connsiteY3" fmla="*/ 4058 h 10296"/>
              <a:gd name="connsiteX4" fmla="*/ 9369 w 9427"/>
              <a:gd name="connsiteY4" fmla="*/ 5314 h 10296"/>
              <a:gd name="connsiteX5" fmla="*/ 6887 w 9427"/>
              <a:gd name="connsiteY5" fmla="*/ 6571 h 10296"/>
              <a:gd name="connsiteX6" fmla="*/ 9041 w 9427"/>
              <a:gd name="connsiteY6" fmla="*/ 8264 h 10296"/>
              <a:gd name="connsiteX7" fmla="*/ 1593 w 9427"/>
              <a:gd name="connsiteY7" fmla="*/ 10296 h 1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7" h="10296">
                <a:moveTo>
                  <a:pt x="530" y="0"/>
                </a:moveTo>
                <a:cubicBezTo>
                  <a:pt x="-1674" y="756"/>
                  <a:pt x="3666" y="531"/>
                  <a:pt x="4404" y="955"/>
                </a:cubicBezTo>
                <a:cubicBezTo>
                  <a:pt x="5142" y="1379"/>
                  <a:pt x="5047" y="2027"/>
                  <a:pt x="4956" y="2544"/>
                </a:cubicBezTo>
                <a:cubicBezTo>
                  <a:pt x="4864" y="3061"/>
                  <a:pt x="3117" y="3596"/>
                  <a:pt x="3852" y="4058"/>
                </a:cubicBezTo>
                <a:cubicBezTo>
                  <a:pt x="4588" y="4519"/>
                  <a:pt x="8863" y="4896"/>
                  <a:pt x="9369" y="5314"/>
                </a:cubicBezTo>
                <a:cubicBezTo>
                  <a:pt x="9874" y="5733"/>
                  <a:pt x="6941" y="6080"/>
                  <a:pt x="6887" y="6571"/>
                </a:cubicBezTo>
                <a:cubicBezTo>
                  <a:pt x="6832" y="7063"/>
                  <a:pt x="9921" y="7643"/>
                  <a:pt x="9041" y="8264"/>
                </a:cubicBezTo>
                <a:cubicBezTo>
                  <a:pt x="8160" y="8884"/>
                  <a:pt x="4075" y="9446"/>
                  <a:pt x="1593" y="1029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userDrawn="1"/>
        </p:nvSpPr>
        <p:spPr>
          <a:xfrm>
            <a:off x="4244742" y="2059806"/>
            <a:ext cx="284595" cy="1234481"/>
          </a:xfrm>
          <a:custGeom>
            <a:avLst/>
            <a:gdLst>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45301"/>
              <a:gd name="connsiteX1" fmla="*/ 86627 w 269507"/>
              <a:gd name="connsiteY1" fmla="*/ 221381 h 1245301"/>
              <a:gd name="connsiteX2" fmla="*/ 19251 w 269507"/>
              <a:gd name="connsiteY2" fmla="*/ 404261 h 1245301"/>
              <a:gd name="connsiteX3" fmla="*/ 154004 w 269507"/>
              <a:gd name="connsiteY3" fmla="*/ 625642 h 1245301"/>
              <a:gd name="connsiteX4" fmla="*/ 211756 w 269507"/>
              <a:gd name="connsiteY4" fmla="*/ 885525 h 1245301"/>
              <a:gd name="connsiteX5" fmla="*/ 240632 w 269507"/>
              <a:gd name="connsiteY5" fmla="*/ 1193533 h 1245301"/>
              <a:gd name="connsiteX6" fmla="*/ 269507 w 269507"/>
              <a:gd name="connsiteY6" fmla="*/ 1222409 h 1245301"/>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28561 w 269507"/>
              <a:gd name="connsiteY5" fmla="*/ 1106016 h 1222409"/>
              <a:gd name="connsiteX6" fmla="*/ 269507 w 269507"/>
              <a:gd name="connsiteY6" fmla="*/ 1222409 h 1222409"/>
              <a:gd name="connsiteX0" fmla="*/ 0 w 269507"/>
              <a:gd name="connsiteY0" fmla="*/ 0 h 1198267"/>
              <a:gd name="connsiteX1" fmla="*/ 86627 w 269507"/>
              <a:gd name="connsiteY1" fmla="*/ 221381 h 1198267"/>
              <a:gd name="connsiteX2" fmla="*/ 19251 w 269507"/>
              <a:gd name="connsiteY2" fmla="*/ 404261 h 1198267"/>
              <a:gd name="connsiteX3" fmla="*/ 154004 w 269507"/>
              <a:gd name="connsiteY3" fmla="*/ 625642 h 1198267"/>
              <a:gd name="connsiteX4" fmla="*/ 211756 w 269507"/>
              <a:gd name="connsiteY4" fmla="*/ 885525 h 1198267"/>
              <a:gd name="connsiteX5" fmla="*/ 228561 w 269507"/>
              <a:gd name="connsiteY5" fmla="*/ 1106016 h 1198267"/>
              <a:gd name="connsiteX6" fmla="*/ 269507 w 269507"/>
              <a:gd name="connsiteY6" fmla="*/ 1198267 h 1198267"/>
              <a:gd name="connsiteX0" fmla="*/ 0 w 272324"/>
              <a:gd name="connsiteY0" fmla="*/ 0 h 1198267"/>
              <a:gd name="connsiteX1" fmla="*/ 86627 w 272324"/>
              <a:gd name="connsiteY1" fmla="*/ 221381 h 1198267"/>
              <a:gd name="connsiteX2" fmla="*/ 19251 w 272324"/>
              <a:gd name="connsiteY2" fmla="*/ 404261 h 1198267"/>
              <a:gd name="connsiteX3" fmla="*/ 154004 w 272324"/>
              <a:gd name="connsiteY3" fmla="*/ 625642 h 1198267"/>
              <a:gd name="connsiteX4" fmla="*/ 211756 w 272324"/>
              <a:gd name="connsiteY4" fmla="*/ 885525 h 1198267"/>
              <a:gd name="connsiteX5" fmla="*/ 228561 w 272324"/>
              <a:gd name="connsiteY5" fmla="*/ 1106016 h 1198267"/>
              <a:gd name="connsiteX6" fmla="*/ 269507 w 272324"/>
              <a:gd name="connsiteY6" fmla="*/ 1198267 h 1198267"/>
              <a:gd name="connsiteX0" fmla="*/ 0 w 281043"/>
              <a:gd name="connsiteY0" fmla="*/ 0 h 1225427"/>
              <a:gd name="connsiteX1" fmla="*/ 86627 w 281043"/>
              <a:gd name="connsiteY1" fmla="*/ 221381 h 1225427"/>
              <a:gd name="connsiteX2" fmla="*/ 19251 w 281043"/>
              <a:gd name="connsiteY2" fmla="*/ 404261 h 1225427"/>
              <a:gd name="connsiteX3" fmla="*/ 154004 w 281043"/>
              <a:gd name="connsiteY3" fmla="*/ 625642 h 1225427"/>
              <a:gd name="connsiteX4" fmla="*/ 211756 w 281043"/>
              <a:gd name="connsiteY4" fmla="*/ 885525 h 1225427"/>
              <a:gd name="connsiteX5" fmla="*/ 228561 w 281043"/>
              <a:gd name="connsiteY5" fmla="*/ 1106016 h 1225427"/>
              <a:gd name="connsiteX6" fmla="*/ 278560 w 281043"/>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28561 w 278560"/>
              <a:gd name="connsiteY5" fmla="*/ 1106016 h 1225427"/>
              <a:gd name="connsiteX6" fmla="*/ 278560 w 278560"/>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84595"/>
              <a:gd name="connsiteY0" fmla="*/ 0 h 1234481"/>
              <a:gd name="connsiteX1" fmla="*/ 86627 w 284595"/>
              <a:gd name="connsiteY1" fmla="*/ 221381 h 1234481"/>
              <a:gd name="connsiteX2" fmla="*/ 19251 w 284595"/>
              <a:gd name="connsiteY2" fmla="*/ 404261 h 1234481"/>
              <a:gd name="connsiteX3" fmla="*/ 154004 w 284595"/>
              <a:gd name="connsiteY3" fmla="*/ 625642 h 1234481"/>
              <a:gd name="connsiteX4" fmla="*/ 211756 w 284595"/>
              <a:gd name="connsiteY4" fmla="*/ 885525 h 1234481"/>
              <a:gd name="connsiteX5" fmla="*/ 200509 w 284595"/>
              <a:gd name="connsiteY5" fmla="*/ 994230 h 1234481"/>
              <a:gd name="connsiteX6" fmla="*/ 228561 w 284595"/>
              <a:gd name="connsiteY6" fmla="*/ 1106016 h 1234481"/>
              <a:gd name="connsiteX7" fmla="*/ 284595 w 284595"/>
              <a:gd name="connsiteY7" fmla="*/ 1234481 h 123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95" h="1234481">
                <a:moveTo>
                  <a:pt x="0" y="0"/>
                </a:moveTo>
                <a:cubicBezTo>
                  <a:pt x="28876" y="73794"/>
                  <a:pt x="83418" y="154004"/>
                  <a:pt x="86627" y="221381"/>
                </a:cubicBezTo>
                <a:cubicBezTo>
                  <a:pt x="89836" y="288758"/>
                  <a:pt x="-25667" y="330467"/>
                  <a:pt x="19251" y="404261"/>
                </a:cubicBezTo>
                <a:lnTo>
                  <a:pt x="154004" y="625642"/>
                </a:lnTo>
                <a:cubicBezTo>
                  <a:pt x="186088" y="705853"/>
                  <a:pt x="204005" y="824094"/>
                  <a:pt x="211756" y="885525"/>
                </a:cubicBezTo>
                <a:cubicBezTo>
                  <a:pt x="219507" y="946956"/>
                  <a:pt x="197708" y="957481"/>
                  <a:pt x="200509" y="994230"/>
                </a:cubicBezTo>
                <a:cubicBezTo>
                  <a:pt x="203310" y="1030979"/>
                  <a:pt x="214547" y="1065974"/>
                  <a:pt x="228561" y="1106016"/>
                </a:cubicBezTo>
                <a:cubicBezTo>
                  <a:pt x="242575" y="1146058"/>
                  <a:pt x="259880" y="1176571"/>
                  <a:pt x="284595" y="123448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userDrawn="1"/>
        </p:nvSpPr>
        <p:spPr>
          <a:xfrm>
            <a:off x="2608114" y="3115332"/>
            <a:ext cx="908362" cy="790777"/>
          </a:xfrm>
          <a:custGeom>
            <a:avLst/>
            <a:gdLst>
              <a:gd name="connsiteX0" fmla="*/ 644893 w 644893"/>
              <a:gd name="connsiteY0" fmla="*/ 0 h 943275"/>
              <a:gd name="connsiteX1" fmla="*/ 423512 w 644893"/>
              <a:gd name="connsiteY1" fmla="*/ 317633 h 943275"/>
              <a:gd name="connsiteX2" fmla="*/ 404261 w 644893"/>
              <a:gd name="connsiteY2" fmla="*/ 385010 h 943275"/>
              <a:gd name="connsiteX3" fmla="*/ 288758 w 644893"/>
              <a:gd name="connsiteY3" fmla="*/ 481263 h 943275"/>
              <a:gd name="connsiteX4" fmla="*/ 269508 w 644893"/>
              <a:gd name="connsiteY4" fmla="*/ 683393 h 943275"/>
              <a:gd name="connsiteX5" fmla="*/ 77002 w 644893"/>
              <a:gd name="connsiteY5" fmla="*/ 789271 h 943275"/>
              <a:gd name="connsiteX6" fmla="*/ 0 w 644893"/>
              <a:gd name="connsiteY6" fmla="*/ 943275 h 943275"/>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37165 w 637165"/>
              <a:gd name="connsiteY0" fmla="*/ 0 h 974185"/>
              <a:gd name="connsiteX1" fmla="*/ 402905 w 637165"/>
              <a:gd name="connsiteY1" fmla="*/ 330512 h 974185"/>
              <a:gd name="connsiteX2" fmla="*/ 383654 w 637165"/>
              <a:gd name="connsiteY2" fmla="*/ 397889 h 974185"/>
              <a:gd name="connsiteX3" fmla="*/ 268151 w 637165"/>
              <a:gd name="connsiteY3" fmla="*/ 494142 h 974185"/>
              <a:gd name="connsiteX4" fmla="*/ 248901 w 637165"/>
              <a:gd name="connsiteY4" fmla="*/ 696272 h 974185"/>
              <a:gd name="connsiteX5" fmla="*/ 56395 w 637165"/>
              <a:gd name="connsiteY5" fmla="*/ 802150 h 974185"/>
              <a:gd name="connsiteX6" fmla="*/ 0 w 637165"/>
              <a:gd name="connsiteY6" fmla="*/ 974185 h 974185"/>
              <a:gd name="connsiteX0" fmla="*/ 639740 w 639740"/>
              <a:gd name="connsiteY0" fmla="*/ 0 h 953578"/>
              <a:gd name="connsiteX1" fmla="*/ 405480 w 639740"/>
              <a:gd name="connsiteY1" fmla="*/ 330512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639740 w 639740"/>
              <a:gd name="connsiteY0" fmla="*/ 0 h 953578"/>
              <a:gd name="connsiteX1" fmla="*/ 444117 w 639740"/>
              <a:gd name="connsiteY1" fmla="*/ 284148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908362 w 908362"/>
              <a:gd name="connsiteY0" fmla="*/ 0 h 804280"/>
              <a:gd name="connsiteX1" fmla="*/ 712739 w 908362"/>
              <a:gd name="connsiteY1" fmla="*/ 284148 h 804280"/>
              <a:gd name="connsiteX2" fmla="*/ 654851 w 908362"/>
              <a:gd name="connsiteY2" fmla="*/ 397889 h 804280"/>
              <a:gd name="connsiteX3" fmla="*/ 539348 w 908362"/>
              <a:gd name="connsiteY3" fmla="*/ 494142 h 804280"/>
              <a:gd name="connsiteX4" fmla="*/ 520098 w 908362"/>
              <a:gd name="connsiteY4" fmla="*/ 696272 h 804280"/>
              <a:gd name="connsiteX5" fmla="*/ 327592 w 908362"/>
              <a:gd name="connsiteY5" fmla="*/ 802150 h 804280"/>
              <a:gd name="connsiteX6" fmla="*/ 0 w 908362"/>
              <a:gd name="connsiteY6" fmla="*/ 790777 h 804280"/>
              <a:gd name="connsiteX0" fmla="*/ 908362 w 908362"/>
              <a:gd name="connsiteY0" fmla="*/ 0 h 804859"/>
              <a:gd name="connsiteX1" fmla="*/ 712739 w 908362"/>
              <a:gd name="connsiteY1" fmla="*/ 284148 h 804859"/>
              <a:gd name="connsiteX2" fmla="*/ 654851 w 908362"/>
              <a:gd name="connsiteY2" fmla="*/ 397889 h 804859"/>
              <a:gd name="connsiteX3" fmla="*/ 539348 w 908362"/>
              <a:gd name="connsiteY3" fmla="*/ 494142 h 804859"/>
              <a:gd name="connsiteX4" fmla="*/ 520098 w 908362"/>
              <a:gd name="connsiteY4" fmla="*/ 696272 h 804859"/>
              <a:gd name="connsiteX5" fmla="*/ 327592 w 908362"/>
              <a:gd name="connsiteY5" fmla="*/ 802150 h 804859"/>
              <a:gd name="connsiteX6" fmla="*/ 0 w 908362"/>
              <a:gd name="connsiteY6" fmla="*/ 790777 h 804859"/>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520098 w 908362"/>
              <a:gd name="connsiteY4" fmla="*/ 696272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330164 w 908362"/>
              <a:gd name="connsiteY4" fmla="*/ 568745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362" h="790777">
                <a:moveTo>
                  <a:pt x="908362" y="0"/>
                </a:moveTo>
                <a:cubicBezTo>
                  <a:pt x="830275" y="110171"/>
                  <a:pt x="754991" y="217833"/>
                  <a:pt x="712739" y="284148"/>
                </a:cubicBezTo>
                <a:cubicBezTo>
                  <a:pt x="670487" y="350463"/>
                  <a:pt x="683749" y="362890"/>
                  <a:pt x="654851" y="397889"/>
                </a:cubicBezTo>
                <a:cubicBezTo>
                  <a:pt x="625953" y="432888"/>
                  <a:pt x="574874" y="461939"/>
                  <a:pt x="539348" y="494142"/>
                </a:cubicBezTo>
                <a:cubicBezTo>
                  <a:pt x="503822" y="526345"/>
                  <a:pt x="476559" y="578674"/>
                  <a:pt x="441695" y="591108"/>
                </a:cubicBezTo>
                <a:cubicBezTo>
                  <a:pt x="406831" y="603542"/>
                  <a:pt x="361844" y="555731"/>
                  <a:pt x="330164" y="568745"/>
                </a:cubicBezTo>
                <a:cubicBezTo>
                  <a:pt x="298485" y="581760"/>
                  <a:pt x="306645" y="632190"/>
                  <a:pt x="251618" y="669195"/>
                </a:cubicBezTo>
                <a:cubicBezTo>
                  <a:pt x="196591" y="706200"/>
                  <a:pt x="53213" y="758436"/>
                  <a:pt x="0" y="79077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userDrawn="1"/>
        </p:nvSpPr>
        <p:spPr>
          <a:xfrm>
            <a:off x="2695075" y="4552749"/>
            <a:ext cx="622671" cy="835913"/>
          </a:xfrm>
          <a:custGeom>
            <a:avLst/>
            <a:gdLst>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1367 w 609104"/>
              <a:gd name="connsiteY3" fmla="*/ 310723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22671"/>
              <a:gd name="connsiteY0" fmla="*/ 0 h 835913"/>
              <a:gd name="connsiteX1" fmla="*/ 67377 w 622671"/>
              <a:gd name="connsiteY1" fmla="*/ 163630 h 835913"/>
              <a:gd name="connsiteX2" fmla="*/ 192505 w 622671"/>
              <a:gd name="connsiteY2" fmla="*/ 211756 h 835913"/>
              <a:gd name="connsiteX3" fmla="*/ 261367 w 622671"/>
              <a:gd name="connsiteY3" fmla="*/ 310723 h 835913"/>
              <a:gd name="connsiteX4" fmla="*/ 261367 w 622671"/>
              <a:gd name="connsiteY4" fmla="*/ 422283 h 835913"/>
              <a:gd name="connsiteX5" fmla="*/ 298383 w 622671"/>
              <a:gd name="connsiteY5" fmla="*/ 481264 h 835913"/>
              <a:gd name="connsiteX6" fmla="*/ 404261 w 622671"/>
              <a:gd name="connsiteY6" fmla="*/ 644893 h 835913"/>
              <a:gd name="connsiteX7" fmla="*/ 622671 w 622671"/>
              <a:gd name="connsiteY7" fmla="*/ 835913 h 83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671" h="835913">
                <a:moveTo>
                  <a:pt x="0" y="0"/>
                </a:moveTo>
                <a:cubicBezTo>
                  <a:pt x="22459" y="54543"/>
                  <a:pt x="35293" y="128337"/>
                  <a:pt x="67377" y="163630"/>
                </a:cubicBezTo>
                <a:cubicBezTo>
                  <a:pt x="99461" y="198923"/>
                  <a:pt x="160173" y="187240"/>
                  <a:pt x="192505" y="211756"/>
                </a:cubicBezTo>
                <a:cubicBezTo>
                  <a:pt x="224837" y="236272"/>
                  <a:pt x="249890" y="275635"/>
                  <a:pt x="261367" y="310723"/>
                </a:cubicBezTo>
                <a:cubicBezTo>
                  <a:pt x="272844" y="345811"/>
                  <a:pt x="255198" y="393860"/>
                  <a:pt x="261367" y="422283"/>
                </a:cubicBezTo>
                <a:cubicBezTo>
                  <a:pt x="267536" y="450706"/>
                  <a:pt x="274567" y="444162"/>
                  <a:pt x="298383" y="481264"/>
                </a:cubicBezTo>
                <a:cubicBezTo>
                  <a:pt x="322199" y="518366"/>
                  <a:pt x="350213" y="585785"/>
                  <a:pt x="404261" y="644893"/>
                </a:cubicBezTo>
                <a:cubicBezTo>
                  <a:pt x="458309" y="704001"/>
                  <a:pt x="554390" y="774953"/>
                  <a:pt x="622671" y="8359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userDrawn="1"/>
        </p:nvSpPr>
        <p:spPr>
          <a:xfrm rot="3161012">
            <a:off x="2453509" y="4966117"/>
            <a:ext cx="764825" cy="276999"/>
          </a:xfrm>
          <a:prstGeom prst="rect">
            <a:avLst/>
          </a:prstGeom>
          <a:noFill/>
        </p:spPr>
        <p:txBody>
          <a:bodyPr wrap="none" rtlCol="0">
            <a:spAutoFit/>
          </a:bodyPr>
          <a:lstStyle/>
          <a:p>
            <a:r>
              <a:rPr lang="en-US" sz="1200" b="1" dirty="0">
                <a:solidFill>
                  <a:schemeClr val="bg1"/>
                </a:solidFill>
              </a:rPr>
              <a:t>Chowkay</a:t>
            </a:r>
          </a:p>
        </p:txBody>
      </p:sp>
      <p:sp>
        <p:nvSpPr>
          <p:cNvPr id="27" name="TextBox 26"/>
          <p:cNvSpPr txBox="1"/>
          <p:nvPr userDrawn="1"/>
        </p:nvSpPr>
        <p:spPr>
          <a:xfrm rot="4186704">
            <a:off x="4223465" y="2528232"/>
            <a:ext cx="740459" cy="276999"/>
          </a:xfrm>
          <a:prstGeom prst="rect">
            <a:avLst/>
          </a:prstGeom>
          <a:noFill/>
        </p:spPr>
        <p:txBody>
          <a:bodyPr wrap="none" rtlCol="0">
            <a:spAutoFit/>
          </a:bodyPr>
          <a:lstStyle/>
          <a:p>
            <a:r>
              <a:rPr lang="en-US" sz="1200" b="1" dirty="0" err="1">
                <a:solidFill>
                  <a:schemeClr val="bg1"/>
                </a:solidFill>
              </a:rPr>
              <a:t>Watapur</a:t>
            </a:r>
            <a:endParaRPr lang="en-US" sz="1200" b="1" dirty="0">
              <a:solidFill>
                <a:schemeClr val="bg1"/>
              </a:solidFill>
            </a:endParaRPr>
          </a:p>
        </p:txBody>
      </p:sp>
      <p:sp>
        <p:nvSpPr>
          <p:cNvPr id="28" name="TextBox 27"/>
          <p:cNvSpPr txBox="1"/>
          <p:nvPr userDrawn="1"/>
        </p:nvSpPr>
        <p:spPr>
          <a:xfrm rot="17575633">
            <a:off x="2744591" y="1497285"/>
            <a:ext cx="646716" cy="276999"/>
          </a:xfrm>
          <a:prstGeom prst="rect">
            <a:avLst/>
          </a:prstGeom>
          <a:noFill/>
        </p:spPr>
        <p:txBody>
          <a:bodyPr wrap="none" rtlCol="0">
            <a:spAutoFit/>
          </a:bodyPr>
          <a:lstStyle/>
          <a:p>
            <a:r>
              <a:rPr lang="en-US" sz="1200" b="1" dirty="0" err="1">
                <a:solidFill>
                  <a:schemeClr val="bg1"/>
                </a:solidFill>
              </a:rPr>
              <a:t>Waygal</a:t>
            </a:r>
            <a:endParaRPr lang="en-US" sz="1200" b="1" dirty="0">
              <a:solidFill>
                <a:schemeClr val="bg1"/>
              </a:solidFill>
            </a:endParaRPr>
          </a:p>
        </p:txBody>
      </p:sp>
      <p:sp>
        <p:nvSpPr>
          <p:cNvPr id="29" name="TextBox 28"/>
          <p:cNvSpPr txBox="1"/>
          <p:nvPr userDrawn="1"/>
        </p:nvSpPr>
        <p:spPr>
          <a:xfrm rot="18874975">
            <a:off x="2851212" y="3548462"/>
            <a:ext cx="748475" cy="276999"/>
          </a:xfrm>
          <a:prstGeom prst="rect">
            <a:avLst/>
          </a:prstGeom>
          <a:noFill/>
        </p:spPr>
        <p:txBody>
          <a:bodyPr wrap="none" rtlCol="0">
            <a:spAutoFit/>
          </a:bodyPr>
          <a:lstStyle/>
          <a:p>
            <a:r>
              <a:rPr lang="en-US" sz="1200" b="1" dirty="0">
                <a:solidFill>
                  <a:schemeClr val="bg1"/>
                </a:solidFill>
              </a:rPr>
              <a:t>Korengal</a:t>
            </a:r>
          </a:p>
        </p:txBody>
      </p:sp>
    </p:spTree>
    <p:extLst>
      <p:ext uri="{BB962C8B-B14F-4D97-AF65-F5344CB8AC3E}">
        <p14:creationId xmlns:p14="http://schemas.microsoft.com/office/powerpoint/2010/main" val="31238140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Vertical Title and Text">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3559" y="-641680"/>
            <a:ext cx="9147558" cy="8041105"/>
          </a:xfrm>
          <a:prstGeom prst="rect">
            <a:avLst/>
          </a:prstGeom>
          <a:noFill/>
        </p:spPr>
      </p:pic>
      <p:sp>
        <p:nvSpPr>
          <p:cNvPr id="3" name="Freeform 2"/>
          <p:cNvSpPr/>
          <p:nvPr userDrawn="1"/>
        </p:nvSpPr>
        <p:spPr>
          <a:xfrm>
            <a:off x="866625" y="-642486"/>
            <a:ext cx="7831306" cy="7231780"/>
          </a:xfrm>
          <a:custGeom>
            <a:avLst/>
            <a:gdLst>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443789 w 7784431"/>
              <a:gd name="connsiteY63" fmla="*/ 2502569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624262 w 7784431"/>
              <a:gd name="connsiteY63" fmla="*/ 2081464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2923673 w 7784431"/>
              <a:gd name="connsiteY63" fmla="*/ 288758 h 7218948"/>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3296651 w 7784431"/>
              <a:gd name="connsiteY63"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947737 w 7784431"/>
              <a:gd name="connsiteY63" fmla="*/ 372980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875547 w 7784431"/>
              <a:gd name="connsiteY63" fmla="*/ 348917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466474 w 7784431"/>
              <a:gd name="connsiteY63" fmla="*/ 1383633 h 7243011"/>
              <a:gd name="connsiteX64" fmla="*/ 2875547 w 7784431"/>
              <a:gd name="connsiteY64" fmla="*/ 348917 h 7243011"/>
              <a:gd name="connsiteX65" fmla="*/ 3296651 w 7784431"/>
              <a:gd name="connsiteY65"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466474 w 7784431"/>
              <a:gd name="connsiteY64" fmla="*/ 1383633 h 7243011"/>
              <a:gd name="connsiteX65" fmla="*/ 2875547 w 7784431"/>
              <a:gd name="connsiteY65" fmla="*/ 348917 h 7243011"/>
              <a:gd name="connsiteX66" fmla="*/ 3296651 w 7784431"/>
              <a:gd name="connsiteY66"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875547 w 7784431"/>
              <a:gd name="connsiteY66" fmla="*/ 348917 h 7243011"/>
              <a:gd name="connsiteX67" fmla="*/ 3296651 w 7784431"/>
              <a:gd name="connsiteY67"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296651 w 7784431"/>
              <a:gd name="connsiteY68"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2110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57202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779294 w 7784431"/>
              <a:gd name="connsiteY67" fmla="*/ 637676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15388 w 7784431"/>
              <a:gd name="connsiteY67" fmla="*/ 505329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844681"/>
              <a:gd name="connsiteY0" fmla="*/ 24063 h 7243011"/>
              <a:gd name="connsiteX1" fmla="*/ 6906126 w 7844681"/>
              <a:gd name="connsiteY1" fmla="*/ 409074 h 7243011"/>
              <a:gd name="connsiteX2" fmla="*/ 6966284 w 7844681"/>
              <a:gd name="connsiteY2" fmla="*/ 529390 h 7243011"/>
              <a:gd name="connsiteX3" fmla="*/ 6821905 w 7844681"/>
              <a:gd name="connsiteY3" fmla="*/ 625642 h 7243011"/>
              <a:gd name="connsiteX4" fmla="*/ 6858000 w 7844681"/>
              <a:gd name="connsiteY4" fmla="*/ 794084 h 7243011"/>
              <a:gd name="connsiteX5" fmla="*/ 7122695 w 7844681"/>
              <a:gd name="connsiteY5" fmla="*/ 986590 h 7243011"/>
              <a:gd name="connsiteX6" fmla="*/ 7399421 w 7844681"/>
              <a:gd name="connsiteY6" fmla="*/ 1239253 h 7243011"/>
              <a:gd name="connsiteX7" fmla="*/ 7784431 w 7844681"/>
              <a:gd name="connsiteY7" fmla="*/ 1407695 h 7243011"/>
              <a:gd name="connsiteX8" fmla="*/ 7772400 w 7844681"/>
              <a:gd name="connsiteY8" fmla="*/ 1503948 h 7243011"/>
              <a:gd name="connsiteX9" fmla="*/ 7615989 w 7844681"/>
              <a:gd name="connsiteY9" fmla="*/ 1720516 h 7243011"/>
              <a:gd name="connsiteX10" fmla="*/ 7375358 w 7844681"/>
              <a:gd name="connsiteY10" fmla="*/ 2093495 h 7243011"/>
              <a:gd name="connsiteX11" fmla="*/ 7170821 w 7844681"/>
              <a:gd name="connsiteY11" fmla="*/ 2033337 h 7243011"/>
              <a:gd name="connsiteX12" fmla="*/ 7098631 w 7844681"/>
              <a:gd name="connsiteY12" fmla="*/ 2189748 h 7243011"/>
              <a:gd name="connsiteX13" fmla="*/ 6785810 w 7844681"/>
              <a:gd name="connsiteY13" fmla="*/ 2418348 h 7243011"/>
              <a:gd name="connsiteX14" fmla="*/ 6785810 w 7844681"/>
              <a:gd name="connsiteY14" fmla="*/ 2875548 h 7243011"/>
              <a:gd name="connsiteX15" fmla="*/ 6906126 w 7844681"/>
              <a:gd name="connsiteY15" fmla="*/ 3019926 h 7243011"/>
              <a:gd name="connsiteX16" fmla="*/ 6833937 w 7844681"/>
              <a:gd name="connsiteY16" fmla="*/ 3080084 h 7243011"/>
              <a:gd name="connsiteX17" fmla="*/ 6545179 w 7844681"/>
              <a:gd name="connsiteY17" fmla="*/ 3224463 h 7243011"/>
              <a:gd name="connsiteX18" fmla="*/ 6497052 w 7844681"/>
              <a:gd name="connsiteY18" fmla="*/ 3332748 h 7243011"/>
              <a:gd name="connsiteX19" fmla="*/ 6280484 w 7844681"/>
              <a:gd name="connsiteY19" fmla="*/ 3465095 h 7243011"/>
              <a:gd name="connsiteX20" fmla="*/ 6352674 w 7844681"/>
              <a:gd name="connsiteY20" fmla="*/ 3633537 h 7243011"/>
              <a:gd name="connsiteX21" fmla="*/ 6232358 w 7844681"/>
              <a:gd name="connsiteY21" fmla="*/ 3801979 h 7243011"/>
              <a:gd name="connsiteX22" fmla="*/ 6027821 w 7844681"/>
              <a:gd name="connsiteY22" fmla="*/ 3801979 h 7243011"/>
              <a:gd name="connsiteX23" fmla="*/ 5739063 w 7844681"/>
              <a:gd name="connsiteY23" fmla="*/ 3994484 h 7243011"/>
              <a:gd name="connsiteX24" fmla="*/ 5450305 w 7844681"/>
              <a:gd name="connsiteY24" fmla="*/ 4042611 h 7243011"/>
              <a:gd name="connsiteX25" fmla="*/ 5354052 w 7844681"/>
              <a:gd name="connsiteY25" fmla="*/ 4174958 h 7243011"/>
              <a:gd name="connsiteX26" fmla="*/ 5017168 w 7844681"/>
              <a:gd name="connsiteY26" fmla="*/ 4427621 h 7243011"/>
              <a:gd name="connsiteX27" fmla="*/ 4884821 w 7844681"/>
              <a:gd name="connsiteY27" fmla="*/ 5017169 h 7243011"/>
              <a:gd name="connsiteX28" fmla="*/ 4764505 w 7844681"/>
              <a:gd name="connsiteY28" fmla="*/ 5041232 h 7243011"/>
              <a:gd name="connsiteX29" fmla="*/ 4511842 w 7844681"/>
              <a:gd name="connsiteY29" fmla="*/ 5354053 h 7243011"/>
              <a:gd name="connsiteX30" fmla="*/ 4523874 w 7844681"/>
              <a:gd name="connsiteY30" fmla="*/ 5414211 h 7243011"/>
              <a:gd name="connsiteX31" fmla="*/ 4259179 w 7844681"/>
              <a:gd name="connsiteY31" fmla="*/ 5474369 h 7243011"/>
              <a:gd name="connsiteX32" fmla="*/ 4162926 w 7844681"/>
              <a:gd name="connsiteY32" fmla="*/ 5666874 h 7243011"/>
              <a:gd name="connsiteX33" fmla="*/ 3982452 w 7844681"/>
              <a:gd name="connsiteY33" fmla="*/ 5666874 h 7243011"/>
              <a:gd name="connsiteX34" fmla="*/ 3970421 w 7844681"/>
              <a:gd name="connsiteY34" fmla="*/ 5751095 h 7243011"/>
              <a:gd name="connsiteX35" fmla="*/ 3705726 w 7844681"/>
              <a:gd name="connsiteY35" fmla="*/ 5883442 h 7243011"/>
              <a:gd name="connsiteX36" fmla="*/ 3561347 w 7844681"/>
              <a:gd name="connsiteY36" fmla="*/ 6075948 h 7243011"/>
              <a:gd name="connsiteX37" fmla="*/ 3633537 w 7844681"/>
              <a:gd name="connsiteY37" fmla="*/ 6364705 h 7243011"/>
              <a:gd name="connsiteX38" fmla="*/ 3765884 w 7844681"/>
              <a:gd name="connsiteY38" fmla="*/ 6509084 h 7243011"/>
              <a:gd name="connsiteX39" fmla="*/ 3489158 w 7844681"/>
              <a:gd name="connsiteY39" fmla="*/ 6845969 h 7243011"/>
              <a:gd name="connsiteX40" fmla="*/ 3068052 w 7844681"/>
              <a:gd name="connsiteY40" fmla="*/ 7110663 h 7243011"/>
              <a:gd name="connsiteX41" fmla="*/ 2743200 w 7844681"/>
              <a:gd name="connsiteY41" fmla="*/ 7098632 h 7243011"/>
              <a:gd name="connsiteX42" fmla="*/ 2562726 w 7844681"/>
              <a:gd name="connsiteY42" fmla="*/ 7170821 h 7243011"/>
              <a:gd name="connsiteX43" fmla="*/ 2406316 w 7844681"/>
              <a:gd name="connsiteY43" fmla="*/ 7122695 h 7243011"/>
              <a:gd name="connsiteX44" fmla="*/ 1720516 w 7844681"/>
              <a:gd name="connsiteY44" fmla="*/ 7098632 h 7243011"/>
              <a:gd name="connsiteX45" fmla="*/ 1528010 w 7844681"/>
              <a:gd name="connsiteY45" fmla="*/ 7243011 h 7243011"/>
              <a:gd name="connsiteX46" fmla="*/ 1046747 w 7844681"/>
              <a:gd name="connsiteY46" fmla="*/ 7170821 h 7243011"/>
              <a:gd name="connsiteX47" fmla="*/ 878305 w 7844681"/>
              <a:gd name="connsiteY47" fmla="*/ 6882063 h 7243011"/>
              <a:gd name="connsiteX48" fmla="*/ 469231 w 7844681"/>
              <a:gd name="connsiteY48" fmla="*/ 6629400 h 7243011"/>
              <a:gd name="connsiteX49" fmla="*/ 409074 w 7844681"/>
              <a:gd name="connsiteY49" fmla="*/ 6364705 h 7243011"/>
              <a:gd name="connsiteX50" fmla="*/ 565484 w 7844681"/>
              <a:gd name="connsiteY50" fmla="*/ 5739063 h 7243011"/>
              <a:gd name="connsiteX51" fmla="*/ 613610 w 7844681"/>
              <a:gd name="connsiteY51" fmla="*/ 5342021 h 7243011"/>
              <a:gd name="connsiteX52" fmla="*/ 264695 w 7844681"/>
              <a:gd name="connsiteY52" fmla="*/ 4993105 h 7243011"/>
              <a:gd name="connsiteX53" fmla="*/ 288758 w 7844681"/>
              <a:gd name="connsiteY53" fmla="*/ 4451684 h 7243011"/>
              <a:gd name="connsiteX54" fmla="*/ 228600 w 7844681"/>
              <a:gd name="connsiteY54" fmla="*/ 4307305 h 7243011"/>
              <a:gd name="connsiteX55" fmla="*/ 264695 w 7844681"/>
              <a:gd name="connsiteY55" fmla="*/ 4211053 h 7243011"/>
              <a:gd name="connsiteX56" fmla="*/ 156410 w 7844681"/>
              <a:gd name="connsiteY56" fmla="*/ 4030579 h 7243011"/>
              <a:gd name="connsiteX57" fmla="*/ 36095 w 7844681"/>
              <a:gd name="connsiteY57" fmla="*/ 3814011 h 7243011"/>
              <a:gd name="connsiteX58" fmla="*/ 0 w 7844681"/>
              <a:gd name="connsiteY58" fmla="*/ 3236495 h 7243011"/>
              <a:gd name="connsiteX59" fmla="*/ 180474 w 7844681"/>
              <a:gd name="connsiteY59" fmla="*/ 2863516 h 7243011"/>
              <a:gd name="connsiteX60" fmla="*/ 866274 w 7844681"/>
              <a:gd name="connsiteY60" fmla="*/ 3056021 h 7243011"/>
              <a:gd name="connsiteX61" fmla="*/ 1070810 w 7844681"/>
              <a:gd name="connsiteY61" fmla="*/ 3092116 h 7243011"/>
              <a:gd name="connsiteX62" fmla="*/ 1479884 w 7844681"/>
              <a:gd name="connsiteY62" fmla="*/ 2538663 h 7243011"/>
              <a:gd name="connsiteX63" fmla="*/ 1720516 w 7844681"/>
              <a:gd name="connsiteY63" fmla="*/ 2141622 h 7243011"/>
              <a:gd name="connsiteX64" fmla="*/ 2117558 w 7844681"/>
              <a:gd name="connsiteY64" fmla="*/ 1624264 h 7243011"/>
              <a:gd name="connsiteX65" fmla="*/ 2466474 w 7844681"/>
              <a:gd name="connsiteY65" fmla="*/ 1383633 h 7243011"/>
              <a:gd name="connsiteX66" fmla="*/ 2466474 w 7844681"/>
              <a:gd name="connsiteY66" fmla="*/ 1155033 h 7243011"/>
              <a:gd name="connsiteX67" fmla="*/ 2514600 w 7844681"/>
              <a:gd name="connsiteY67" fmla="*/ 782054 h 7243011"/>
              <a:gd name="connsiteX68" fmla="*/ 2815388 w 7844681"/>
              <a:gd name="connsiteY68" fmla="*/ 505329 h 7243011"/>
              <a:gd name="connsiteX69" fmla="*/ 3140242 w 7844681"/>
              <a:gd name="connsiteY69" fmla="*/ 264696 h 7243011"/>
              <a:gd name="connsiteX70" fmla="*/ 3296651 w 7844681"/>
              <a:gd name="connsiteY70" fmla="*/ 0 h 7243011"/>
              <a:gd name="connsiteX0" fmla="*/ 7182852 w 7822209"/>
              <a:gd name="connsiteY0" fmla="*/ 24063 h 7243011"/>
              <a:gd name="connsiteX1" fmla="*/ 6906126 w 7822209"/>
              <a:gd name="connsiteY1" fmla="*/ 409074 h 7243011"/>
              <a:gd name="connsiteX2" fmla="*/ 6966284 w 7822209"/>
              <a:gd name="connsiteY2" fmla="*/ 529390 h 7243011"/>
              <a:gd name="connsiteX3" fmla="*/ 6821905 w 7822209"/>
              <a:gd name="connsiteY3" fmla="*/ 625642 h 7243011"/>
              <a:gd name="connsiteX4" fmla="*/ 6858000 w 7822209"/>
              <a:gd name="connsiteY4" fmla="*/ 794084 h 7243011"/>
              <a:gd name="connsiteX5" fmla="*/ 7122695 w 7822209"/>
              <a:gd name="connsiteY5" fmla="*/ 986590 h 7243011"/>
              <a:gd name="connsiteX6" fmla="*/ 7399421 w 7822209"/>
              <a:gd name="connsiteY6" fmla="*/ 1239253 h 7243011"/>
              <a:gd name="connsiteX7" fmla="*/ 7784431 w 7822209"/>
              <a:gd name="connsiteY7" fmla="*/ 1407695 h 7243011"/>
              <a:gd name="connsiteX8" fmla="*/ 7772400 w 7822209"/>
              <a:gd name="connsiteY8" fmla="*/ 1503948 h 7243011"/>
              <a:gd name="connsiteX9" fmla="*/ 7615989 w 7822209"/>
              <a:gd name="connsiteY9" fmla="*/ 1720516 h 7243011"/>
              <a:gd name="connsiteX10" fmla="*/ 7375358 w 7822209"/>
              <a:gd name="connsiteY10" fmla="*/ 2093495 h 7243011"/>
              <a:gd name="connsiteX11" fmla="*/ 7170821 w 7822209"/>
              <a:gd name="connsiteY11" fmla="*/ 2033337 h 7243011"/>
              <a:gd name="connsiteX12" fmla="*/ 7098631 w 7822209"/>
              <a:gd name="connsiteY12" fmla="*/ 2189748 h 7243011"/>
              <a:gd name="connsiteX13" fmla="*/ 6785810 w 7822209"/>
              <a:gd name="connsiteY13" fmla="*/ 2418348 h 7243011"/>
              <a:gd name="connsiteX14" fmla="*/ 6785810 w 7822209"/>
              <a:gd name="connsiteY14" fmla="*/ 2875548 h 7243011"/>
              <a:gd name="connsiteX15" fmla="*/ 6906126 w 7822209"/>
              <a:gd name="connsiteY15" fmla="*/ 3019926 h 7243011"/>
              <a:gd name="connsiteX16" fmla="*/ 6833937 w 7822209"/>
              <a:gd name="connsiteY16" fmla="*/ 3080084 h 7243011"/>
              <a:gd name="connsiteX17" fmla="*/ 6545179 w 7822209"/>
              <a:gd name="connsiteY17" fmla="*/ 3224463 h 7243011"/>
              <a:gd name="connsiteX18" fmla="*/ 6497052 w 7822209"/>
              <a:gd name="connsiteY18" fmla="*/ 3332748 h 7243011"/>
              <a:gd name="connsiteX19" fmla="*/ 6280484 w 7822209"/>
              <a:gd name="connsiteY19" fmla="*/ 3465095 h 7243011"/>
              <a:gd name="connsiteX20" fmla="*/ 6352674 w 7822209"/>
              <a:gd name="connsiteY20" fmla="*/ 3633537 h 7243011"/>
              <a:gd name="connsiteX21" fmla="*/ 6232358 w 7822209"/>
              <a:gd name="connsiteY21" fmla="*/ 3801979 h 7243011"/>
              <a:gd name="connsiteX22" fmla="*/ 6027821 w 7822209"/>
              <a:gd name="connsiteY22" fmla="*/ 3801979 h 7243011"/>
              <a:gd name="connsiteX23" fmla="*/ 5739063 w 7822209"/>
              <a:gd name="connsiteY23" fmla="*/ 3994484 h 7243011"/>
              <a:gd name="connsiteX24" fmla="*/ 5450305 w 7822209"/>
              <a:gd name="connsiteY24" fmla="*/ 4042611 h 7243011"/>
              <a:gd name="connsiteX25" fmla="*/ 5354052 w 7822209"/>
              <a:gd name="connsiteY25" fmla="*/ 4174958 h 7243011"/>
              <a:gd name="connsiteX26" fmla="*/ 5017168 w 7822209"/>
              <a:gd name="connsiteY26" fmla="*/ 4427621 h 7243011"/>
              <a:gd name="connsiteX27" fmla="*/ 4884821 w 7822209"/>
              <a:gd name="connsiteY27" fmla="*/ 5017169 h 7243011"/>
              <a:gd name="connsiteX28" fmla="*/ 4764505 w 7822209"/>
              <a:gd name="connsiteY28" fmla="*/ 5041232 h 7243011"/>
              <a:gd name="connsiteX29" fmla="*/ 4511842 w 7822209"/>
              <a:gd name="connsiteY29" fmla="*/ 5354053 h 7243011"/>
              <a:gd name="connsiteX30" fmla="*/ 4523874 w 7822209"/>
              <a:gd name="connsiteY30" fmla="*/ 5414211 h 7243011"/>
              <a:gd name="connsiteX31" fmla="*/ 4259179 w 7822209"/>
              <a:gd name="connsiteY31" fmla="*/ 5474369 h 7243011"/>
              <a:gd name="connsiteX32" fmla="*/ 4162926 w 7822209"/>
              <a:gd name="connsiteY32" fmla="*/ 5666874 h 7243011"/>
              <a:gd name="connsiteX33" fmla="*/ 3982452 w 7822209"/>
              <a:gd name="connsiteY33" fmla="*/ 5666874 h 7243011"/>
              <a:gd name="connsiteX34" fmla="*/ 3970421 w 7822209"/>
              <a:gd name="connsiteY34" fmla="*/ 5751095 h 7243011"/>
              <a:gd name="connsiteX35" fmla="*/ 3705726 w 7822209"/>
              <a:gd name="connsiteY35" fmla="*/ 5883442 h 7243011"/>
              <a:gd name="connsiteX36" fmla="*/ 3561347 w 7822209"/>
              <a:gd name="connsiteY36" fmla="*/ 6075948 h 7243011"/>
              <a:gd name="connsiteX37" fmla="*/ 3633537 w 7822209"/>
              <a:gd name="connsiteY37" fmla="*/ 6364705 h 7243011"/>
              <a:gd name="connsiteX38" fmla="*/ 3765884 w 7822209"/>
              <a:gd name="connsiteY38" fmla="*/ 6509084 h 7243011"/>
              <a:gd name="connsiteX39" fmla="*/ 3489158 w 7822209"/>
              <a:gd name="connsiteY39" fmla="*/ 6845969 h 7243011"/>
              <a:gd name="connsiteX40" fmla="*/ 3068052 w 7822209"/>
              <a:gd name="connsiteY40" fmla="*/ 7110663 h 7243011"/>
              <a:gd name="connsiteX41" fmla="*/ 2743200 w 7822209"/>
              <a:gd name="connsiteY41" fmla="*/ 7098632 h 7243011"/>
              <a:gd name="connsiteX42" fmla="*/ 2562726 w 7822209"/>
              <a:gd name="connsiteY42" fmla="*/ 7170821 h 7243011"/>
              <a:gd name="connsiteX43" fmla="*/ 2406316 w 7822209"/>
              <a:gd name="connsiteY43" fmla="*/ 7122695 h 7243011"/>
              <a:gd name="connsiteX44" fmla="*/ 1720516 w 7822209"/>
              <a:gd name="connsiteY44" fmla="*/ 7098632 h 7243011"/>
              <a:gd name="connsiteX45" fmla="*/ 1528010 w 7822209"/>
              <a:gd name="connsiteY45" fmla="*/ 7243011 h 7243011"/>
              <a:gd name="connsiteX46" fmla="*/ 1046747 w 7822209"/>
              <a:gd name="connsiteY46" fmla="*/ 7170821 h 7243011"/>
              <a:gd name="connsiteX47" fmla="*/ 878305 w 7822209"/>
              <a:gd name="connsiteY47" fmla="*/ 6882063 h 7243011"/>
              <a:gd name="connsiteX48" fmla="*/ 469231 w 7822209"/>
              <a:gd name="connsiteY48" fmla="*/ 6629400 h 7243011"/>
              <a:gd name="connsiteX49" fmla="*/ 409074 w 7822209"/>
              <a:gd name="connsiteY49" fmla="*/ 6364705 h 7243011"/>
              <a:gd name="connsiteX50" fmla="*/ 565484 w 7822209"/>
              <a:gd name="connsiteY50" fmla="*/ 5739063 h 7243011"/>
              <a:gd name="connsiteX51" fmla="*/ 613610 w 7822209"/>
              <a:gd name="connsiteY51" fmla="*/ 5342021 h 7243011"/>
              <a:gd name="connsiteX52" fmla="*/ 264695 w 7822209"/>
              <a:gd name="connsiteY52" fmla="*/ 4993105 h 7243011"/>
              <a:gd name="connsiteX53" fmla="*/ 288758 w 7822209"/>
              <a:gd name="connsiteY53" fmla="*/ 4451684 h 7243011"/>
              <a:gd name="connsiteX54" fmla="*/ 228600 w 7822209"/>
              <a:gd name="connsiteY54" fmla="*/ 4307305 h 7243011"/>
              <a:gd name="connsiteX55" fmla="*/ 264695 w 7822209"/>
              <a:gd name="connsiteY55" fmla="*/ 4211053 h 7243011"/>
              <a:gd name="connsiteX56" fmla="*/ 156410 w 7822209"/>
              <a:gd name="connsiteY56" fmla="*/ 4030579 h 7243011"/>
              <a:gd name="connsiteX57" fmla="*/ 36095 w 7822209"/>
              <a:gd name="connsiteY57" fmla="*/ 3814011 h 7243011"/>
              <a:gd name="connsiteX58" fmla="*/ 0 w 7822209"/>
              <a:gd name="connsiteY58" fmla="*/ 3236495 h 7243011"/>
              <a:gd name="connsiteX59" fmla="*/ 180474 w 7822209"/>
              <a:gd name="connsiteY59" fmla="*/ 2863516 h 7243011"/>
              <a:gd name="connsiteX60" fmla="*/ 866274 w 7822209"/>
              <a:gd name="connsiteY60" fmla="*/ 3056021 h 7243011"/>
              <a:gd name="connsiteX61" fmla="*/ 1070810 w 7822209"/>
              <a:gd name="connsiteY61" fmla="*/ 3092116 h 7243011"/>
              <a:gd name="connsiteX62" fmla="*/ 1479884 w 7822209"/>
              <a:gd name="connsiteY62" fmla="*/ 2538663 h 7243011"/>
              <a:gd name="connsiteX63" fmla="*/ 1720516 w 7822209"/>
              <a:gd name="connsiteY63" fmla="*/ 2141622 h 7243011"/>
              <a:gd name="connsiteX64" fmla="*/ 2117558 w 7822209"/>
              <a:gd name="connsiteY64" fmla="*/ 1624264 h 7243011"/>
              <a:gd name="connsiteX65" fmla="*/ 2466474 w 7822209"/>
              <a:gd name="connsiteY65" fmla="*/ 1383633 h 7243011"/>
              <a:gd name="connsiteX66" fmla="*/ 2466474 w 7822209"/>
              <a:gd name="connsiteY66" fmla="*/ 1155033 h 7243011"/>
              <a:gd name="connsiteX67" fmla="*/ 2514600 w 7822209"/>
              <a:gd name="connsiteY67" fmla="*/ 782054 h 7243011"/>
              <a:gd name="connsiteX68" fmla="*/ 2815388 w 7822209"/>
              <a:gd name="connsiteY68" fmla="*/ 505329 h 7243011"/>
              <a:gd name="connsiteX69" fmla="*/ 3140242 w 7822209"/>
              <a:gd name="connsiteY69" fmla="*/ 264696 h 7243011"/>
              <a:gd name="connsiteX70" fmla="*/ 3296651 w 7822209"/>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60499"/>
              <a:gd name="connsiteX1" fmla="*/ 6906126 w 7807594"/>
              <a:gd name="connsiteY1" fmla="*/ 409074 h 7260499"/>
              <a:gd name="connsiteX2" fmla="*/ 6966284 w 7807594"/>
              <a:gd name="connsiteY2" fmla="*/ 529390 h 7260499"/>
              <a:gd name="connsiteX3" fmla="*/ 6821905 w 7807594"/>
              <a:gd name="connsiteY3" fmla="*/ 625642 h 7260499"/>
              <a:gd name="connsiteX4" fmla="*/ 6858000 w 7807594"/>
              <a:gd name="connsiteY4" fmla="*/ 794084 h 7260499"/>
              <a:gd name="connsiteX5" fmla="*/ 7122695 w 7807594"/>
              <a:gd name="connsiteY5" fmla="*/ 986590 h 7260499"/>
              <a:gd name="connsiteX6" fmla="*/ 7399421 w 7807594"/>
              <a:gd name="connsiteY6" fmla="*/ 1239253 h 7260499"/>
              <a:gd name="connsiteX7" fmla="*/ 7784431 w 7807594"/>
              <a:gd name="connsiteY7" fmla="*/ 1407695 h 7260499"/>
              <a:gd name="connsiteX8" fmla="*/ 7732643 w 7807594"/>
              <a:gd name="connsiteY8" fmla="*/ 1551655 h 7260499"/>
              <a:gd name="connsiteX9" fmla="*/ 7615989 w 7807594"/>
              <a:gd name="connsiteY9" fmla="*/ 1720516 h 7260499"/>
              <a:gd name="connsiteX10" fmla="*/ 7375358 w 7807594"/>
              <a:gd name="connsiteY10" fmla="*/ 2093495 h 7260499"/>
              <a:gd name="connsiteX11" fmla="*/ 7170821 w 7807594"/>
              <a:gd name="connsiteY11" fmla="*/ 2033337 h 7260499"/>
              <a:gd name="connsiteX12" fmla="*/ 7098631 w 7807594"/>
              <a:gd name="connsiteY12" fmla="*/ 2189748 h 7260499"/>
              <a:gd name="connsiteX13" fmla="*/ 6785810 w 7807594"/>
              <a:gd name="connsiteY13" fmla="*/ 2418348 h 7260499"/>
              <a:gd name="connsiteX14" fmla="*/ 6785810 w 7807594"/>
              <a:gd name="connsiteY14" fmla="*/ 2875548 h 7260499"/>
              <a:gd name="connsiteX15" fmla="*/ 6906126 w 7807594"/>
              <a:gd name="connsiteY15" fmla="*/ 3019926 h 7260499"/>
              <a:gd name="connsiteX16" fmla="*/ 6833937 w 7807594"/>
              <a:gd name="connsiteY16" fmla="*/ 3080084 h 7260499"/>
              <a:gd name="connsiteX17" fmla="*/ 6545179 w 7807594"/>
              <a:gd name="connsiteY17" fmla="*/ 3224463 h 7260499"/>
              <a:gd name="connsiteX18" fmla="*/ 6497052 w 7807594"/>
              <a:gd name="connsiteY18" fmla="*/ 3332748 h 7260499"/>
              <a:gd name="connsiteX19" fmla="*/ 6280484 w 7807594"/>
              <a:gd name="connsiteY19" fmla="*/ 3465095 h 7260499"/>
              <a:gd name="connsiteX20" fmla="*/ 6352674 w 7807594"/>
              <a:gd name="connsiteY20" fmla="*/ 3633537 h 7260499"/>
              <a:gd name="connsiteX21" fmla="*/ 6232358 w 7807594"/>
              <a:gd name="connsiteY21" fmla="*/ 3801979 h 7260499"/>
              <a:gd name="connsiteX22" fmla="*/ 6027821 w 7807594"/>
              <a:gd name="connsiteY22" fmla="*/ 3801979 h 7260499"/>
              <a:gd name="connsiteX23" fmla="*/ 5739063 w 7807594"/>
              <a:gd name="connsiteY23" fmla="*/ 3994484 h 7260499"/>
              <a:gd name="connsiteX24" fmla="*/ 5450305 w 7807594"/>
              <a:gd name="connsiteY24" fmla="*/ 4042611 h 7260499"/>
              <a:gd name="connsiteX25" fmla="*/ 5354052 w 7807594"/>
              <a:gd name="connsiteY25" fmla="*/ 4174958 h 7260499"/>
              <a:gd name="connsiteX26" fmla="*/ 5017168 w 7807594"/>
              <a:gd name="connsiteY26" fmla="*/ 4427621 h 7260499"/>
              <a:gd name="connsiteX27" fmla="*/ 4884821 w 7807594"/>
              <a:gd name="connsiteY27" fmla="*/ 5017169 h 7260499"/>
              <a:gd name="connsiteX28" fmla="*/ 4764505 w 7807594"/>
              <a:gd name="connsiteY28" fmla="*/ 5041232 h 7260499"/>
              <a:gd name="connsiteX29" fmla="*/ 4511842 w 7807594"/>
              <a:gd name="connsiteY29" fmla="*/ 5354053 h 7260499"/>
              <a:gd name="connsiteX30" fmla="*/ 4523874 w 7807594"/>
              <a:gd name="connsiteY30" fmla="*/ 5414211 h 7260499"/>
              <a:gd name="connsiteX31" fmla="*/ 4259179 w 7807594"/>
              <a:gd name="connsiteY31" fmla="*/ 5474369 h 7260499"/>
              <a:gd name="connsiteX32" fmla="*/ 4162926 w 7807594"/>
              <a:gd name="connsiteY32" fmla="*/ 5666874 h 7260499"/>
              <a:gd name="connsiteX33" fmla="*/ 3982452 w 7807594"/>
              <a:gd name="connsiteY33" fmla="*/ 5666874 h 7260499"/>
              <a:gd name="connsiteX34" fmla="*/ 3970421 w 7807594"/>
              <a:gd name="connsiteY34" fmla="*/ 5751095 h 7260499"/>
              <a:gd name="connsiteX35" fmla="*/ 3705726 w 7807594"/>
              <a:gd name="connsiteY35" fmla="*/ 5883442 h 7260499"/>
              <a:gd name="connsiteX36" fmla="*/ 3561347 w 7807594"/>
              <a:gd name="connsiteY36" fmla="*/ 6075948 h 7260499"/>
              <a:gd name="connsiteX37" fmla="*/ 3633537 w 7807594"/>
              <a:gd name="connsiteY37" fmla="*/ 6364705 h 7260499"/>
              <a:gd name="connsiteX38" fmla="*/ 3765884 w 7807594"/>
              <a:gd name="connsiteY38" fmla="*/ 6509084 h 7260499"/>
              <a:gd name="connsiteX39" fmla="*/ 3489158 w 7807594"/>
              <a:gd name="connsiteY39" fmla="*/ 6845969 h 7260499"/>
              <a:gd name="connsiteX40" fmla="*/ 3068052 w 7807594"/>
              <a:gd name="connsiteY40" fmla="*/ 7110663 h 7260499"/>
              <a:gd name="connsiteX41" fmla="*/ 2743200 w 7807594"/>
              <a:gd name="connsiteY41" fmla="*/ 7098632 h 7260499"/>
              <a:gd name="connsiteX42" fmla="*/ 2562726 w 7807594"/>
              <a:gd name="connsiteY42" fmla="*/ 7170821 h 7260499"/>
              <a:gd name="connsiteX43" fmla="*/ 2406316 w 7807594"/>
              <a:gd name="connsiteY43" fmla="*/ 7122695 h 7260499"/>
              <a:gd name="connsiteX44" fmla="*/ 1720516 w 7807594"/>
              <a:gd name="connsiteY44" fmla="*/ 7098632 h 7260499"/>
              <a:gd name="connsiteX45" fmla="*/ 1528010 w 7807594"/>
              <a:gd name="connsiteY45" fmla="*/ 7243011 h 7260499"/>
              <a:gd name="connsiteX46" fmla="*/ 1046747 w 7807594"/>
              <a:gd name="connsiteY46" fmla="*/ 7170821 h 7260499"/>
              <a:gd name="connsiteX47" fmla="*/ 878305 w 7807594"/>
              <a:gd name="connsiteY47" fmla="*/ 6882063 h 7260499"/>
              <a:gd name="connsiteX48" fmla="*/ 469231 w 7807594"/>
              <a:gd name="connsiteY48" fmla="*/ 6629400 h 7260499"/>
              <a:gd name="connsiteX49" fmla="*/ 409074 w 7807594"/>
              <a:gd name="connsiteY49" fmla="*/ 6364705 h 7260499"/>
              <a:gd name="connsiteX50" fmla="*/ 565484 w 7807594"/>
              <a:gd name="connsiteY50" fmla="*/ 5739063 h 7260499"/>
              <a:gd name="connsiteX51" fmla="*/ 613610 w 7807594"/>
              <a:gd name="connsiteY51" fmla="*/ 5342021 h 7260499"/>
              <a:gd name="connsiteX52" fmla="*/ 264695 w 7807594"/>
              <a:gd name="connsiteY52" fmla="*/ 4993105 h 7260499"/>
              <a:gd name="connsiteX53" fmla="*/ 288758 w 7807594"/>
              <a:gd name="connsiteY53" fmla="*/ 4451684 h 7260499"/>
              <a:gd name="connsiteX54" fmla="*/ 228600 w 7807594"/>
              <a:gd name="connsiteY54" fmla="*/ 4307305 h 7260499"/>
              <a:gd name="connsiteX55" fmla="*/ 264695 w 7807594"/>
              <a:gd name="connsiteY55" fmla="*/ 4211053 h 7260499"/>
              <a:gd name="connsiteX56" fmla="*/ 156410 w 7807594"/>
              <a:gd name="connsiteY56" fmla="*/ 4030579 h 7260499"/>
              <a:gd name="connsiteX57" fmla="*/ 36095 w 7807594"/>
              <a:gd name="connsiteY57" fmla="*/ 3814011 h 7260499"/>
              <a:gd name="connsiteX58" fmla="*/ 0 w 7807594"/>
              <a:gd name="connsiteY58" fmla="*/ 3236495 h 7260499"/>
              <a:gd name="connsiteX59" fmla="*/ 180474 w 7807594"/>
              <a:gd name="connsiteY59" fmla="*/ 2863516 h 7260499"/>
              <a:gd name="connsiteX60" fmla="*/ 866274 w 7807594"/>
              <a:gd name="connsiteY60" fmla="*/ 3056021 h 7260499"/>
              <a:gd name="connsiteX61" fmla="*/ 1070810 w 7807594"/>
              <a:gd name="connsiteY61" fmla="*/ 3092116 h 7260499"/>
              <a:gd name="connsiteX62" fmla="*/ 1479884 w 7807594"/>
              <a:gd name="connsiteY62" fmla="*/ 2538663 h 7260499"/>
              <a:gd name="connsiteX63" fmla="*/ 1720516 w 7807594"/>
              <a:gd name="connsiteY63" fmla="*/ 2141622 h 7260499"/>
              <a:gd name="connsiteX64" fmla="*/ 2117558 w 7807594"/>
              <a:gd name="connsiteY64" fmla="*/ 1624264 h 7260499"/>
              <a:gd name="connsiteX65" fmla="*/ 2466474 w 7807594"/>
              <a:gd name="connsiteY65" fmla="*/ 1383633 h 7260499"/>
              <a:gd name="connsiteX66" fmla="*/ 2466474 w 7807594"/>
              <a:gd name="connsiteY66" fmla="*/ 1155033 h 7260499"/>
              <a:gd name="connsiteX67" fmla="*/ 2514600 w 7807594"/>
              <a:gd name="connsiteY67" fmla="*/ 782054 h 7260499"/>
              <a:gd name="connsiteX68" fmla="*/ 2815388 w 7807594"/>
              <a:gd name="connsiteY68" fmla="*/ 505329 h 7260499"/>
              <a:gd name="connsiteX69" fmla="*/ 3140242 w 7807594"/>
              <a:gd name="connsiteY69" fmla="*/ 264696 h 7260499"/>
              <a:gd name="connsiteX70" fmla="*/ 3296651 w 7807594"/>
              <a:gd name="connsiteY70" fmla="*/ 0 h 7260499"/>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93248 w 7817990"/>
              <a:gd name="connsiteY0" fmla="*/ 24063 h 7251031"/>
              <a:gd name="connsiteX1" fmla="*/ 6916522 w 7817990"/>
              <a:gd name="connsiteY1" fmla="*/ 409074 h 7251031"/>
              <a:gd name="connsiteX2" fmla="*/ 6976680 w 7817990"/>
              <a:gd name="connsiteY2" fmla="*/ 529390 h 7251031"/>
              <a:gd name="connsiteX3" fmla="*/ 6832301 w 7817990"/>
              <a:gd name="connsiteY3" fmla="*/ 625642 h 7251031"/>
              <a:gd name="connsiteX4" fmla="*/ 6868396 w 7817990"/>
              <a:gd name="connsiteY4" fmla="*/ 794084 h 7251031"/>
              <a:gd name="connsiteX5" fmla="*/ 7133091 w 7817990"/>
              <a:gd name="connsiteY5" fmla="*/ 986590 h 7251031"/>
              <a:gd name="connsiteX6" fmla="*/ 7409817 w 7817990"/>
              <a:gd name="connsiteY6" fmla="*/ 1239253 h 7251031"/>
              <a:gd name="connsiteX7" fmla="*/ 7794827 w 7817990"/>
              <a:gd name="connsiteY7" fmla="*/ 1407695 h 7251031"/>
              <a:gd name="connsiteX8" fmla="*/ 7743039 w 7817990"/>
              <a:gd name="connsiteY8" fmla="*/ 1551655 h 7251031"/>
              <a:gd name="connsiteX9" fmla="*/ 7626385 w 7817990"/>
              <a:gd name="connsiteY9" fmla="*/ 1720516 h 7251031"/>
              <a:gd name="connsiteX10" fmla="*/ 7385754 w 7817990"/>
              <a:gd name="connsiteY10" fmla="*/ 2093495 h 7251031"/>
              <a:gd name="connsiteX11" fmla="*/ 7181217 w 7817990"/>
              <a:gd name="connsiteY11" fmla="*/ 2033337 h 7251031"/>
              <a:gd name="connsiteX12" fmla="*/ 7109027 w 7817990"/>
              <a:gd name="connsiteY12" fmla="*/ 2189748 h 7251031"/>
              <a:gd name="connsiteX13" fmla="*/ 6796206 w 7817990"/>
              <a:gd name="connsiteY13" fmla="*/ 2418348 h 7251031"/>
              <a:gd name="connsiteX14" fmla="*/ 6796206 w 7817990"/>
              <a:gd name="connsiteY14" fmla="*/ 2875548 h 7251031"/>
              <a:gd name="connsiteX15" fmla="*/ 6916522 w 7817990"/>
              <a:gd name="connsiteY15" fmla="*/ 3019926 h 7251031"/>
              <a:gd name="connsiteX16" fmla="*/ 6844333 w 7817990"/>
              <a:gd name="connsiteY16" fmla="*/ 3080084 h 7251031"/>
              <a:gd name="connsiteX17" fmla="*/ 6555575 w 7817990"/>
              <a:gd name="connsiteY17" fmla="*/ 3224463 h 7251031"/>
              <a:gd name="connsiteX18" fmla="*/ 6507448 w 7817990"/>
              <a:gd name="connsiteY18" fmla="*/ 3332748 h 7251031"/>
              <a:gd name="connsiteX19" fmla="*/ 6290880 w 7817990"/>
              <a:gd name="connsiteY19" fmla="*/ 3465095 h 7251031"/>
              <a:gd name="connsiteX20" fmla="*/ 6363070 w 7817990"/>
              <a:gd name="connsiteY20" fmla="*/ 3633537 h 7251031"/>
              <a:gd name="connsiteX21" fmla="*/ 6242754 w 7817990"/>
              <a:gd name="connsiteY21" fmla="*/ 3801979 h 7251031"/>
              <a:gd name="connsiteX22" fmla="*/ 6038217 w 7817990"/>
              <a:gd name="connsiteY22" fmla="*/ 3801979 h 7251031"/>
              <a:gd name="connsiteX23" fmla="*/ 5749459 w 7817990"/>
              <a:gd name="connsiteY23" fmla="*/ 3994484 h 7251031"/>
              <a:gd name="connsiteX24" fmla="*/ 5460701 w 7817990"/>
              <a:gd name="connsiteY24" fmla="*/ 4042611 h 7251031"/>
              <a:gd name="connsiteX25" fmla="*/ 5364448 w 7817990"/>
              <a:gd name="connsiteY25" fmla="*/ 4174958 h 7251031"/>
              <a:gd name="connsiteX26" fmla="*/ 5027564 w 7817990"/>
              <a:gd name="connsiteY26" fmla="*/ 4427621 h 7251031"/>
              <a:gd name="connsiteX27" fmla="*/ 4895217 w 7817990"/>
              <a:gd name="connsiteY27" fmla="*/ 5017169 h 7251031"/>
              <a:gd name="connsiteX28" fmla="*/ 4774901 w 7817990"/>
              <a:gd name="connsiteY28" fmla="*/ 5041232 h 7251031"/>
              <a:gd name="connsiteX29" fmla="*/ 4522238 w 7817990"/>
              <a:gd name="connsiteY29" fmla="*/ 5354053 h 7251031"/>
              <a:gd name="connsiteX30" fmla="*/ 4534270 w 7817990"/>
              <a:gd name="connsiteY30" fmla="*/ 5414211 h 7251031"/>
              <a:gd name="connsiteX31" fmla="*/ 4269575 w 7817990"/>
              <a:gd name="connsiteY31" fmla="*/ 5474369 h 7251031"/>
              <a:gd name="connsiteX32" fmla="*/ 4173322 w 7817990"/>
              <a:gd name="connsiteY32" fmla="*/ 5666874 h 7251031"/>
              <a:gd name="connsiteX33" fmla="*/ 3992848 w 7817990"/>
              <a:gd name="connsiteY33" fmla="*/ 5666874 h 7251031"/>
              <a:gd name="connsiteX34" fmla="*/ 3980817 w 7817990"/>
              <a:gd name="connsiteY34" fmla="*/ 5751095 h 7251031"/>
              <a:gd name="connsiteX35" fmla="*/ 3716122 w 7817990"/>
              <a:gd name="connsiteY35" fmla="*/ 5883442 h 7251031"/>
              <a:gd name="connsiteX36" fmla="*/ 3571743 w 7817990"/>
              <a:gd name="connsiteY36" fmla="*/ 6075948 h 7251031"/>
              <a:gd name="connsiteX37" fmla="*/ 3643933 w 7817990"/>
              <a:gd name="connsiteY37" fmla="*/ 6364705 h 7251031"/>
              <a:gd name="connsiteX38" fmla="*/ 3776280 w 7817990"/>
              <a:gd name="connsiteY38" fmla="*/ 6509084 h 7251031"/>
              <a:gd name="connsiteX39" fmla="*/ 3499554 w 7817990"/>
              <a:gd name="connsiteY39" fmla="*/ 6845969 h 7251031"/>
              <a:gd name="connsiteX40" fmla="*/ 3078448 w 7817990"/>
              <a:gd name="connsiteY40" fmla="*/ 7110663 h 7251031"/>
              <a:gd name="connsiteX41" fmla="*/ 2753596 w 7817990"/>
              <a:gd name="connsiteY41" fmla="*/ 7098632 h 7251031"/>
              <a:gd name="connsiteX42" fmla="*/ 2573122 w 7817990"/>
              <a:gd name="connsiteY42" fmla="*/ 7170821 h 7251031"/>
              <a:gd name="connsiteX43" fmla="*/ 2416712 w 7817990"/>
              <a:gd name="connsiteY43" fmla="*/ 7122695 h 7251031"/>
              <a:gd name="connsiteX44" fmla="*/ 1730912 w 7817990"/>
              <a:gd name="connsiteY44" fmla="*/ 7098632 h 7251031"/>
              <a:gd name="connsiteX45" fmla="*/ 1538406 w 7817990"/>
              <a:gd name="connsiteY45" fmla="*/ 7243011 h 7251031"/>
              <a:gd name="connsiteX46" fmla="*/ 1057143 w 7817990"/>
              <a:gd name="connsiteY46" fmla="*/ 7170821 h 7251031"/>
              <a:gd name="connsiteX47" fmla="*/ 888701 w 7817990"/>
              <a:gd name="connsiteY47" fmla="*/ 6882063 h 7251031"/>
              <a:gd name="connsiteX48" fmla="*/ 479627 w 7817990"/>
              <a:gd name="connsiteY48" fmla="*/ 6629400 h 7251031"/>
              <a:gd name="connsiteX49" fmla="*/ 419470 w 7817990"/>
              <a:gd name="connsiteY49" fmla="*/ 6364705 h 7251031"/>
              <a:gd name="connsiteX50" fmla="*/ 575880 w 7817990"/>
              <a:gd name="connsiteY50" fmla="*/ 5739063 h 7251031"/>
              <a:gd name="connsiteX51" fmla="*/ 624006 w 7817990"/>
              <a:gd name="connsiteY51" fmla="*/ 5342021 h 7251031"/>
              <a:gd name="connsiteX52" fmla="*/ 275091 w 7817990"/>
              <a:gd name="connsiteY52" fmla="*/ 4993105 h 7251031"/>
              <a:gd name="connsiteX53" fmla="*/ 299154 w 7817990"/>
              <a:gd name="connsiteY53" fmla="*/ 4451684 h 7251031"/>
              <a:gd name="connsiteX54" fmla="*/ 238996 w 7817990"/>
              <a:gd name="connsiteY54" fmla="*/ 4307305 h 7251031"/>
              <a:gd name="connsiteX55" fmla="*/ 275091 w 7817990"/>
              <a:gd name="connsiteY55" fmla="*/ 4211053 h 7251031"/>
              <a:gd name="connsiteX56" fmla="*/ 166806 w 7817990"/>
              <a:gd name="connsiteY56" fmla="*/ 4030579 h 7251031"/>
              <a:gd name="connsiteX57" fmla="*/ 46491 w 7817990"/>
              <a:gd name="connsiteY57" fmla="*/ 3814011 h 7251031"/>
              <a:gd name="connsiteX58" fmla="*/ 10396 w 7817990"/>
              <a:gd name="connsiteY58" fmla="*/ 3236495 h 7251031"/>
              <a:gd name="connsiteX59" fmla="*/ 190870 w 7817990"/>
              <a:gd name="connsiteY59" fmla="*/ 2863516 h 7251031"/>
              <a:gd name="connsiteX60" fmla="*/ 876670 w 7817990"/>
              <a:gd name="connsiteY60" fmla="*/ 3056021 h 7251031"/>
              <a:gd name="connsiteX61" fmla="*/ 1081206 w 7817990"/>
              <a:gd name="connsiteY61" fmla="*/ 3092116 h 7251031"/>
              <a:gd name="connsiteX62" fmla="*/ 1490280 w 7817990"/>
              <a:gd name="connsiteY62" fmla="*/ 2538663 h 7251031"/>
              <a:gd name="connsiteX63" fmla="*/ 1730912 w 7817990"/>
              <a:gd name="connsiteY63" fmla="*/ 2141622 h 7251031"/>
              <a:gd name="connsiteX64" fmla="*/ 2127954 w 7817990"/>
              <a:gd name="connsiteY64" fmla="*/ 1624264 h 7251031"/>
              <a:gd name="connsiteX65" fmla="*/ 2476870 w 7817990"/>
              <a:gd name="connsiteY65" fmla="*/ 1383633 h 7251031"/>
              <a:gd name="connsiteX66" fmla="*/ 2476870 w 7817990"/>
              <a:gd name="connsiteY66" fmla="*/ 1155033 h 7251031"/>
              <a:gd name="connsiteX67" fmla="*/ 2524996 w 7817990"/>
              <a:gd name="connsiteY67" fmla="*/ 782054 h 7251031"/>
              <a:gd name="connsiteX68" fmla="*/ 2825784 w 7817990"/>
              <a:gd name="connsiteY68" fmla="*/ 505329 h 7251031"/>
              <a:gd name="connsiteX69" fmla="*/ 3150638 w 7817990"/>
              <a:gd name="connsiteY69" fmla="*/ 264696 h 7251031"/>
              <a:gd name="connsiteX70" fmla="*/ 3307047 w 7817990"/>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3163954 w 7831306"/>
              <a:gd name="connsiteY68" fmla="*/ 264696 h 7251031"/>
              <a:gd name="connsiteX69" fmla="*/ 3320363 w 7831306"/>
              <a:gd name="connsiteY69"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1248527 w 7831306"/>
              <a:gd name="connsiteY68" fmla="*/ 216570 h 7251031"/>
              <a:gd name="connsiteX69" fmla="*/ 3320363 w 7831306"/>
              <a:gd name="connsiteY69" fmla="*/ 0 h 7251031"/>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248527 w 7831306"/>
              <a:gd name="connsiteY68" fmla="*/ 197319 h 7231780"/>
              <a:gd name="connsiteX69" fmla="*/ 18898 w 7831306"/>
              <a:gd name="connsiteY69" fmla="*/ 0 h 7231780"/>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8898 w 7831306"/>
              <a:gd name="connsiteY68" fmla="*/ 0 h 723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831306" h="7231780">
                <a:moveTo>
                  <a:pt x="7206564" y="4812"/>
                </a:moveTo>
                <a:cubicBezTo>
                  <a:pt x="7114322" y="133149"/>
                  <a:pt x="6965933" y="305602"/>
                  <a:pt x="6929838" y="389823"/>
                </a:cubicBezTo>
                <a:cubicBezTo>
                  <a:pt x="6893743" y="474044"/>
                  <a:pt x="7038122" y="478055"/>
                  <a:pt x="6989996" y="510139"/>
                </a:cubicBezTo>
                <a:lnTo>
                  <a:pt x="6845617" y="606391"/>
                </a:lnTo>
                <a:cubicBezTo>
                  <a:pt x="6827570" y="650506"/>
                  <a:pt x="6793480" y="710664"/>
                  <a:pt x="6881712" y="774833"/>
                </a:cubicBezTo>
                <a:lnTo>
                  <a:pt x="7146407" y="967339"/>
                </a:lnTo>
                <a:cubicBezTo>
                  <a:pt x="7236644" y="1041534"/>
                  <a:pt x="7294796" y="1163855"/>
                  <a:pt x="7423133" y="1220002"/>
                </a:cubicBezTo>
                <a:cubicBezTo>
                  <a:pt x="7551470" y="1276149"/>
                  <a:pt x="7752606" y="1336377"/>
                  <a:pt x="7808143" y="1388444"/>
                </a:cubicBezTo>
                <a:cubicBezTo>
                  <a:pt x="7863680" y="1440511"/>
                  <a:pt x="7808492" y="1460215"/>
                  <a:pt x="7756355" y="1532404"/>
                </a:cubicBezTo>
                <a:lnTo>
                  <a:pt x="7639701" y="1701265"/>
                </a:lnTo>
                <a:cubicBezTo>
                  <a:pt x="7580154" y="1791572"/>
                  <a:pt x="7467249" y="2094297"/>
                  <a:pt x="7399070" y="2074244"/>
                </a:cubicBezTo>
                <a:lnTo>
                  <a:pt x="7194533" y="2014086"/>
                </a:lnTo>
                <a:cubicBezTo>
                  <a:pt x="7148412" y="2030128"/>
                  <a:pt x="7226617" y="2094297"/>
                  <a:pt x="7122343" y="2170497"/>
                </a:cubicBezTo>
                <a:lnTo>
                  <a:pt x="6809522" y="2399097"/>
                </a:lnTo>
                <a:cubicBezTo>
                  <a:pt x="6757385" y="2513397"/>
                  <a:pt x="6769417" y="2808171"/>
                  <a:pt x="6809522" y="2856297"/>
                </a:cubicBezTo>
                <a:lnTo>
                  <a:pt x="6929838" y="3000675"/>
                </a:lnTo>
                <a:cubicBezTo>
                  <a:pt x="6937859" y="3034764"/>
                  <a:pt x="6953902" y="3012707"/>
                  <a:pt x="6857649" y="3060833"/>
                </a:cubicBezTo>
                <a:lnTo>
                  <a:pt x="6568891" y="3205212"/>
                </a:lnTo>
                <a:cubicBezTo>
                  <a:pt x="6512744" y="3247323"/>
                  <a:pt x="6592953" y="3269381"/>
                  <a:pt x="6520764" y="3313497"/>
                </a:cubicBezTo>
                <a:lnTo>
                  <a:pt x="6304196" y="3445844"/>
                </a:lnTo>
                <a:cubicBezTo>
                  <a:pt x="6280133" y="3495975"/>
                  <a:pt x="6416491" y="3558139"/>
                  <a:pt x="6376386" y="3614286"/>
                </a:cubicBezTo>
                <a:lnTo>
                  <a:pt x="6256070" y="3782728"/>
                </a:lnTo>
                <a:cubicBezTo>
                  <a:pt x="6201928" y="3810802"/>
                  <a:pt x="6147786" y="3718560"/>
                  <a:pt x="6051533" y="3782728"/>
                </a:cubicBezTo>
                <a:lnTo>
                  <a:pt x="5762775" y="3975233"/>
                </a:lnTo>
                <a:cubicBezTo>
                  <a:pt x="5666522" y="4015338"/>
                  <a:pt x="5506101" y="3979244"/>
                  <a:pt x="5474017" y="4023360"/>
                </a:cubicBezTo>
                <a:lnTo>
                  <a:pt x="5377764" y="4155707"/>
                </a:lnTo>
                <a:cubicBezTo>
                  <a:pt x="5305575" y="4219875"/>
                  <a:pt x="5099835" y="4316930"/>
                  <a:pt x="5040880" y="4408370"/>
                </a:cubicBezTo>
                <a:cubicBezTo>
                  <a:pt x="4981925" y="4499810"/>
                  <a:pt x="5062537" y="4606491"/>
                  <a:pt x="5024036" y="4704348"/>
                </a:cubicBezTo>
                <a:cubicBezTo>
                  <a:pt x="4985535" y="4802205"/>
                  <a:pt x="4947836" y="4944979"/>
                  <a:pt x="4908533" y="4997918"/>
                </a:cubicBezTo>
                <a:cubicBezTo>
                  <a:pt x="4869230" y="5050857"/>
                  <a:pt x="4872438" y="4917707"/>
                  <a:pt x="4788217" y="5021981"/>
                </a:cubicBezTo>
                <a:lnTo>
                  <a:pt x="4535554" y="5334802"/>
                </a:lnTo>
                <a:cubicBezTo>
                  <a:pt x="4495449" y="5396965"/>
                  <a:pt x="4635818" y="5374907"/>
                  <a:pt x="4547586" y="5394960"/>
                </a:cubicBezTo>
                <a:lnTo>
                  <a:pt x="4282891" y="5455118"/>
                </a:lnTo>
                <a:cubicBezTo>
                  <a:pt x="4222733" y="5497229"/>
                  <a:pt x="4246796" y="5647623"/>
                  <a:pt x="4186638" y="5647623"/>
                </a:cubicBezTo>
                <a:lnTo>
                  <a:pt x="4006164" y="5647623"/>
                </a:lnTo>
                <a:cubicBezTo>
                  <a:pt x="3974080" y="5661660"/>
                  <a:pt x="4082365" y="5687728"/>
                  <a:pt x="3994133" y="5731844"/>
                </a:cubicBezTo>
                <a:lnTo>
                  <a:pt x="3729438" y="5864191"/>
                </a:lnTo>
                <a:cubicBezTo>
                  <a:pt x="3661259" y="5918333"/>
                  <a:pt x="3560996" y="5960445"/>
                  <a:pt x="3585059" y="6056697"/>
                </a:cubicBezTo>
                <a:lnTo>
                  <a:pt x="3657249" y="6345454"/>
                </a:lnTo>
                <a:cubicBezTo>
                  <a:pt x="3691338" y="6417643"/>
                  <a:pt x="3881838" y="6377538"/>
                  <a:pt x="3789596" y="6489833"/>
                </a:cubicBezTo>
                <a:lnTo>
                  <a:pt x="3512870" y="6826718"/>
                </a:lnTo>
                <a:cubicBezTo>
                  <a:pt x="3396565" y="6926981"/>
                  <a:pt x="3200048" y="7095422"/>
                  <a:pt x="3091764" y="7091412"/>
                </a:cubicBezTo>
                <a:lnTo>
                  <a:pt x="2766912" y="7079381"/>
                </a:lnTo>
                <a:cubicBezTo>
                  <a:pt x="2682691" y="7089407"/>
                  <a:pt x="2638575" y="7167612"/>
                  <a:pt x="2586438" y="7151570"/>
                </a:cubicBezTo>
                <a:lnTo>
                  <a:pt x="2430028" y="7103444"/>
                </a:lnTo>
                <a:cubicBezTo>
                  <a:pt x="2289660" y="7091413"/>
                  <a:pt x="1808397" y="7031255"/>
                  <a:pt x="1744228" y="7079381"/>
                </a:cubicBezTo>
                <a:lnTo>
                  <a:pt x="1551722" y="7223760"/>
                </a:lnTo>
                <a:cubicBezTo>
                  <a:pt x="1439427" y="7235791"/>
                  <a:pt x="1126606" y="7247823"/>
                  <a:pt x="1070459" y="7151570"/>
                </a:cubicBezTo>
                <a:lnTo>
                  <a:pt x="902017" y="6862812"/>
                </a:lnTo>
                <a:cubicBezTo>
                  <a:pt x="805765" y="6772575"/>
                  <a:pt x="512995" y="6698381"/>
                  <a:pt x="492943" y="6610149"/>
                </a:cubicBezTo>
                <a:lnTo>
                  <a:pt x="432786" y="6345454"/>
                </a:lnTo>
                <a:cubicBezTo>
                  <a:pt x="448828" y="6197065"/>
                  <a:pt x="573154" y="5852159"/>
                  <a:pt x="589196" y="5719812"/>
                </a:cubicBezTo>
                <a:lnTo>
                  <a:pt x="637322" y="5322770"/>
                </a:lnTo>
                <a:cubicBezTo>
                  <a:pt x="587191" y="5198444"/>
                  <a:pt x="280386" y="5154328"/>
                  <a:pt x="288407" y="4973854"/>
                </a:cubicBezTo>
                <a:lnTo>
                  <a:pt x="312470" y="4432433"/>
                </a:lnTo>
                <a:cubicBezTo>
                  <a:pt x="306454" y="4318133"/>
                  <a:pt x="240280" y="4320138"/>
                  <a:pt x="252312" y="4288054"/>
                </a:cubicBezTo>
                <a:lnTo>
                  <a:pt x="288407" y="4191802"/>
                </a:lnTo>
                <a:cubicBezTo>
                  <a:pt x="276375" y="4145681"/>
                  <a:pt x="220227" y="4083517"/>
                  <a:pt x="180122" y="4011328"/>
                </a:cubicBezTo>
                <a:lnTo>
                  <a:pt x="59807" y="3794760"/>
                </a:lnTo>
                <a:cubicBezTo>
                  <a:pt x="33739" y="3662413"/>
                  <a:pt x="-36446" y="3341570"/>
                  <a:pt x="23712" y="3217244"/>
                </a:cubicBezTo>
                <a:lnTo>
                  <a:pt x="204186" y="2844265"/>
                </a:lnTo>
                <a:cubicBezTo>
                  <a:pt x="348565" y="2814186"/>
                  <a:pt x="234666" y="2630102"/>
                  <a:pt x="302845" y="2642134"/>
                </a:cubicBezTo>
                <a:cubicBezTo>
                  <a:pt x="371024" y="2654166"/>
                  <a:pt x="342950" y="2146433"/>
                  <a:pt x="411129" y="2158465"/>
                </a:cubicBezTo>
                <a:cubicBezTo>
                  <a:pt x="513397" y="2072239"/>
                  <a:pt x="496954" y="1996038"/>
                  <a:pt x="560320" y="1893770"/>
                </a:cubicBezTo>
                <a:cubicBezTo>
                  <a:pt x="623686" y="1791502"/>
                  <a:pt x="800551" y="1657150"/>
                  <a:pt x="791327" y="1544855"/>
                </a:cubicBezTo>
                <a:cubicBezTo>
                  <a:pt x="782103" y="1432560"/>
                  <a:pt x="574759" y="1307832"/>
                  <a:pt x="504976" y="1220002"/>
                </a:cubicBezTo>
                <a:cubicBezTo>
                  <a:pt x="435193" y="1132172"/>
                  <a:pt x="391477" y="1107307"/>
                  <a:pt x="372628" y="1017873"/>
                </a:cubicBezTo>
                <a:cubicBezTo>
                  <a:pt x="353779" y="928439"/>
                  <a:pt x="450834" y="853041"/>
                  <a:pt x="391879" y="683395"/>
                </a:cubicBezTo>
                <a:cubicBezTo>
                  <a:pt x="332924" y="513749"/>
                  <a:pt x="96602" y="142374"/>
                  <a:pt x="18898"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3009900" y="1917700"/>
            <a:ext cx="3242836" cy="2051110"/>
            <a:chOff x="3009900" y="1917700"/>
            <a:chExt cx="3242836" cy="2051110"/>
          </a:xfrm>
        </p:grpSpPr>
        <p:grpSp>
          <p:nvGrpSpPr>
            <p:cNvPr id="5" name="Group 4"/>
            <p:cNvGrpSpPr/>
            <p:nvPr/>
          </p:nvGrpSpPr>
          <p:grpSpPr>
            <a:xfrm>
              <a:off x="4891372" y="3560946"/>
              <a:ext cx="1361364" cy="407864"/>
              <a:chOff x="4891372" y="3560946"/>
              <a:chExt cx="1361364" cy="407864"/>
            </a:xfrm>
          </p:grpSpPr>
          <p:sp>
            <p:nvSpPr>
              <p:cNvPr id="12" name="Oval 11"/>
              <p:cNvSpPr>
                <a:spLocks noChangeAspect="1"/>
              </p:cNvSpPr>
              <p:nvPr/>
            </p:nvSpPr>
            <p:spPr>
              <a:xfrm>
                <a:off x="4891372" y="3560946"/>
                <a:ext cx="228600" cy="22860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016500" y="3568700"/>
                <a:ext cx="1236236" cy="400110"/>
              </a:xfrm>
              <a:prstGeom prst="rect">
                <a:avLst/>
              </a:prstGeom>
              <a:noFill/>
            </p:spPr>
            <p:txBody>
              <a:bodyPr wrap="none" rtlCol="0">
                <a:spAutoFit/>
              </a:bodyPr>
              <a:lstStyle/>
              <a:p>
                <a:r>
                  <a:rPr lang="en-US" sz="2000" b="1" dirty="0" err="1">
                    <a:solidFill>
                      <a:schemeClr val="accent3"/>
                    </a:solidFill>
                  </a:rPr>
                  <a:t>Asadabad</a:t>
                </a:r>
                <a:endParaRPr lang="en-US" sz="2000" b="1" dirty="0">
                  <a:solidFill>
                    <a:schemeClr val="accent3"/>
                  </a:solidFill>
                </a:endParaRPr>
              </a:p>
            </p:txBody>
          </p:sp>
        </p:grpSp>
        <p:grpSp>
          <p:nvGrpSpPr>
            <p:cNvPr id="6" name="Group 5"/>
            <p:cNvGrpSpPr/>
            <p:nvPr/>
          </p:nvGrpSpPr>
          <p:grpSpPr>
            <a:xfrm>
              <a:off x="3009900" y="2578100"/>
              <a:ext cx="1264808" cy="373380"/>
              <a:chOff x="3009900" y="2578100"/>
              <a:chExt cx="1264808" cy="373380"/>
            </a:xfrm>
          </p:grpSpPr>
          <p:sp>
            <p:nvSpPr>
              <p:cNvPr id="10" name="Oval 9"/>
              <p:cNvSpPr>
                <a:spLocks noChangeAspect="1"/>
              </p:cNvSpPr>
              <p:nvPr/>
            </p:nvSpPr>
            <p:spPr>
              <a:xfrm>
                <a:off x="3009900" y="2768600"/>
                <a:ext cx="182880" cy="18288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3124200" y="2578100"/>
                <a:ext cx="1150508" cy="369332"/>
              </a:xfrm>
              <a:prstGeom prst="rect">
                <a:avLst/>
              </a:prstGeom>
              <a:noFill/>
            </p:spPr>
            <p:txBody>
              <a:bodyPr wrap="none" rtlCol="0">
                <a:spAutoFit/>
              </a:bodyPr>
              <a:lstStyle/>
              <a:p>
                <a:r>
                  <a:rPr lang="en-US" b="1" dirty="0" err="1">
                    <a:solidFill>
                      <a:schemeClr val="accent3"/>
                    </a:solidFill>
                  </a:rPr>
                  <a:t>Nangalam</a:t>
                </a:r>
                <a:endParaRPr lang="en-US" b="1" dirty="0">
                  <a:solidFill>
                    <a:schemeClr val="accent3"/>
                  </a:solidFill>
                </a:endParaRPr>
              </a:p>
            </p:txBody>
          </p:sp>
        </p:grpSp>
        <p:grpSp>
          <p:nvGrpSpPr>
            <p:cNvPr id="7" name="Group 6"/>
            <p:cNvGrpSpPr/>
            <p:nvPr/>
          </p:nvGrpSpPr>
          <p:grpSpPr>
            <a:xfrm>
              <a:off x="3086100" y="1917700"/>
              <a:ext cx="769771" cy="389354"/>
              <a:chOff x="3086100" y="1917700"/>
              <a:chExt cx="769771" cy="389354"/>
            </a:xfrm>
          </p:grpSpPr>
          <p:sp>
            <p:nvSpPr>
              <p:cNvPr id="8" name="Oval 7"/>
              <p:cNvSpPr>
                <a:spLocks noChangeAspect="1"/>
              </p:cNvSpPr>
              <p:nvPr/>
            </p:nvSpPr>
            <p:spPr>
              <a:xfrm>
                <a:off x="3086100" y="1917700"/>
                <a:ext cx="137160" cy="13716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3111500" y="1968500"/>
                <a:ext cx="744371" cy="338554"/>
              </a:xfrm>
              <a:prstGeom prst="rect">
                <a:avLst/>
              </a:prstGeom>
              <a:noFill/>
            </p:spPr>
            <p:txBody>
              <a:bodyPr wrap="none" rtlCol="0">
                <a:spAutoFit/>
              </a:bodyPr>
              <a:lstStyle/>
              <a:p>
                <a:r>
                  <a:rPr lang="en-US" sz="1600" b="1" dirty="0">
                    <a:solidFill>
                      <a:schemeClr val="accent3"/>
                    </a:solidFill>
                  </a:rPr>
                  <a:t>Wanat</a:t>
                </a:r>
              </a:p>
            </p:txBody>
          </p:sp>
        </p:grpSp>
      </p:grpSp>
      <p:sp>
        <p:nvSpPr>
          <p:cNvPr id="14" name="Freeform 13"/>
          <p:cNvSpPr/>
          <p:nvPr userDrawn="1"/>
        </p:nvSpPr>
        <p:spPr>
          <a:xfrm>
            <a:off x="5061601" y="163629"/>
            <a:ext cx="2590483" cy="3399733"/>
          </a:xfrm>
          <a:custGeom>
            <a:avLst/>
            <a:gdLst>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101616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707307 w 2627697"/>
              <a:gd name="connsiteY16" fmla="*/ 2832410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64494 w 2627697"/>
              <a:gd name="connsiteY14" fmla="*/ 2189046 h 3378468"/>
              <a:gd name="connsiteX15" fmla="*/ 1202657 w 2627697"/>
              <a:gd name="connsiteY15" fmla="*/ 2320190 h 3378468"/>
              <a:gd name="connsiteX16" fmla="*/ 1088282 w 2627697"/>
              <a:gd name="connsiteY16" fmla="*/ 2393834 h 3378468"/>
              <a:gd name="connsiteX17" fmla="*/ 1049154 w 2627697"/>
              <a:gd name="connsiteY17" fmla="*/ 2521819 h 3378468"/>
              <a:gd name="connsiteX18" fmla="*/ 707307 w 2627697"/>
              <a:gd name="connsiteY18" fmla="*/ 2832410 h 3378468"/>
              <a:gd name="connsiteX19" fmla="*/ 569169 w 2627697"/>
              <a:gd name="connsiteY19" fmla="*/ 2858177 h 3378468"/>
              <a:gd name="connsiteX20" fmla="*/ 483444 w 2627697"/>
              <a:gd name="connsiteY20" fmla="*/ 2887379 h 3378468"/>
              <a:gd name="connsiteX21" fmla="*/ 385011 w 2627697"/>
              <a:gd name="connsiteY21" fmla="*/ 3031958 h 3378468"/>
              <a:gd name="connsiteX22" fmla="*/ 281514 w 2627697"/>
              <a:gd name="connsiteY22" fmla="*/ 3111141 h 3378468"/>
              <a:gd name="connsiteX23" fmla="*/ 154005 w 2627697"/>
              <a:gd name="connsiteY23" fmla="*/ 3301466 h 3378468"/>
              <a:gd name="connsiteX24" fmla="*/ 0 w 2627697"/>
              <a:gd name="connsiteY24"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02657 w 2627697"/>
              <a:gd name="connsiteY16" fmla="*/ 2320190 h 3378468"/>
              <a:gd name="connsiteX17" fmla="*/ 1088282 w 2627697"/>
              <a:gd name="connsiteY17" fmla="*/ 2393834 h 3378468"/>
              <a:gd name="connsiteX18" fmla="*/ 1049154 w 2627697"/>
              <a:gd name="connsiteY18" fmla="*/ 2521819 h 3378468"/>
              <a:gd name="connsiteX19" fmla="*/ 707307 w 2627697"/>
              <a:gd name="connsiteY19" fmla="*/ 2832410 h 3378468"/>
              <a:gd name="connsiteX20" fmla="*/ 569169 w 2627697"/>
              <a:gd name="connsiteY20" fmla="*/ 2858177 h 3378468"/>
              <a:gd name="connsiteX21" fmla="*/ 483444 w 2627697"/>
              <a:gd name="connsiteY21" fmla="*/ 2887379 h 3378468"/>
              <a:gd name="connsiteX22" fmla="*/ 385011 w 2627697"/>
              <a:gd name="connsiteY22" fmla="*/ 3031958 h 3378468"/>
              <a:gd name="connsiteX23" fmla="*/ 281514 w 2627697"/>
              <a:gd name="connsiteY23" fmla="*/ 3111141 h 3378468"/>
              <a:gd name="connsiteX24" fmla="*/ 154005 w 2627697"/>
              <a:gd name="connsiteY24" fmla="*/ 3301466 h 3378468"/>
              <a:gd name="connsiteX25" fmla="*/ 0 w 2627697"/>
              <a:gd name="connsiteY25"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16531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20892 w 2627697"/>
              <a:gd name="connsiteY5" fmla="*/ 1350019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35705 w 2627697"/>
              <a:gd name="connsiteY1" fmla="*/ 659581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90483" h="3399733">
                <a:moveTo>
                  <a:pt x="2590483" y="0"/>
                </a:moveTo>
                <a:cubicBezTo>
                  <a:pt x="2542357" y="227798"/>
                  <a:pt x="2524873" y="538024"/>
                  <a:pt x="2498491" y="659581"/>
                </a:cubicBezTo>
                <a:cubicBezTo>
                  <a:pt x="2472109" y="781138"/>
                  <a:pt x="2463383" y="693287"/>
                  <a:pt x="2432193" y="729340"/>
                </a:cubicBezTo>
                <a:cubicBezTo>
                  <a:pt x="2401003" y="765393"/>
                  <a:pt x="2360960" y="839783"/>
                  <a:pt x="2311351" y="875899"/>
                </a:cubicBezTo>
                <a:cubicBezTo>
                  <a:pt x="2261742" y="912015"/>
                  <a:pt x="2206075" y="914501"/>
                  <a:pt x="2134537" y="946034"/>
                </a:cubicBezTo>
                <a:cubicBezTo>
                  <a:pt x="2062999" y="977567"/>
                  <a:pt x="1970970" y="1035489"/>
                  <a:pt x="1882124" y="1065096"/>
                </a:cubicBezTo>
                <a:cubicBezTo>
                  <a:pt x="1793278" y="1094703"/>
                  <a:pt x="1665489" y="1092856"/>
                  <a:pt x="1599081" y="1140343"/>
                </a:cubicBezTo>
                <a:cubicBezTo>
                  <a:pt x="1532673" y="1187830"/>
                  <a:pt x="1525387" y="1317091"/>
                  <a:pt x="1483678" y="1350019"/>
                </a:cubicBezTo>
                <a:cubicBezTo>
                  <a:pt x="1441969" y="1382947"/>
                  <a:pt x="1376112" y="1330305"/>
                  <a:pt x="1348824" y="1337912"/>
                </a:cubicBezTo>
                <a:cubicBezTo>
                  <a:pt x="1321536" y="1345520"/>
                  <a:pt x="1329573" y="1376413"/>
                  <a:pt x="1319948" y="1395664"/>
                </a:cubicBezTo>
                <a:cubicBezTo>
                  <a:pt x="1323157" y="1429353"/>
                  <a:pt x="1387326" y="1520793"/>
                  <a:pt x="1368075" y="1540043"/>
                </a:cubicBezTo>
                <a:lnTo>
                  <a:pt x="1310323" y="1597794"/>
                </a:lnTo>
                <a:cubicBezTo>
                  <a:pt x="1303906" y="1620253"/>
                  <a:pt x="1342408" y="1645920"/>
                  <a:pt x="1329574" y="1674796"/>
                </a:cubicBezTo>
                <a:cubicBezTo>
                  <a:pt x="1316740" y="1703672"/>
                  <a:pt x="1283466" y="1741363"/>
                  <a:pt x="1291073" y="1761424"/>
                </a:cubicBezTo>
                <a:cubicBezTo>
                  <a:pt x="1298680" y="1781485"/>
                  <a:pt x="1365973" y="1770306"/>
                  <a:pt x="1375218" y="1795163"/>
                </a:cubicBezTo>
                <a:cubicBezTo>
                  <a:pt x="1384463" y="1820020"/>
                  <a:pt x="1349305" y="1870858"/>
                  <a:pt x="1346544" y="1910566"/>
                </a:cubicBezTo>
                <a:cubicBezTo>
                  <a:pt x="1343783" y="1950274"/>
                  <a:pt x="1369399" y="1991364"/>
                  <a:pt x="1358650" y="2033412"/>
                </a:cubicBezTo>
                <a:cubicBezTo>
                  <a:pt x="1347901" y="2075460"/>
                  <a:pt x="1303944" y="2136913"/>
                  <a:pt x="1282049" y="2162852"/>
                </a:cubicBezTo>
                <a:cubicBezTo>
                  <a:pt x="1260154" y="2188791"/>
                  <a:pt x="1238789" y="2178330"/>
                  <a:pt x="1227280" y="2189046"/>
                </a:cubicBezTo>
                <a:cubicBezTo>
                  <a:pt x="1215771" y="2199762"/>
                  <a:pt x="1230443" y="2214814"/>
                  <a:pt x="1220137" y="2236671"/>
                </a:cubicBezTo>
                <a:cubicBezTo>
                  <a:pt x="1209831" y="2258528"/>
                  <a:pt x="1193621" y="2293996"/>
                  <a:pt x="1165443" y="2320190"/>
                </a:cubicBezTo>
                <a:cubicBezTo>
                  <a:pt x="1137265" y="2346384"/>
                  <a:pt x="1079033" y="2367373"/>
                  <a:pt x="1051068" y="2393834"/>
                </a:cubicBezTo>
                <a:cubicBezTo>
                  <a:pt x="1023103" y="2420295"/>
                  <a:pt x="1075436" y="2448723"/>
                  <a:pt x="1011940" y="2521819"/>
                </a:cubicBezTo>
                <a:cubicBezTo>
                  <a:pt x="948444" y="2594915"/>
                  <a:pt x="750091" y="2776350"/>
                  <a:pt x="670093" y="2832410"/>
                </a:cubicBezTo>
                <a:cubicBezTo>
                  <a:pt x="590096" y="2888470"/>
                  <a:pt x="569265" y="2849016"/>
                  <a:pt x="531955" y="2858177"/>
                </a:cubicBezTo>
                <a:cubicBezTo>
                  <a:pt x="494645" y="2867338"/>
                  <a:pt x="476923" y="2858416"/>
                  <a:pt x="446230" y="2887379"/>
                </a:cubicBezTo>
                <a:cubicBezTo>
                  <a:pt x="415537" y="2916343"/>
                  <a:pt x="381452" y="2994664"/>
                  <a:pt x="347797" y="3031958"/>
                </a:cubicBezTo>
                <a:cubicBezTo>
                  <a:pt x="314142" y="3069252"/>
                  <a:pt x="286009" y="3040556"/>
                  <a:pt x="244300" y="3111141"/>
                </a:cubicBezTo>
                <a:cubicBezTo>
                  <a:pt x="202591" y="3181726"/>
                  <a:pt x="157508" y="3253368"/>
                  <a:pt x="116791" y="3301466"/>
                </a:cubicBezTo>
                <a:cubicBezTo>
                  <a:pt x="76074" y="3349564"/>
                  <a:pt x="30070" y="3345823"/>
                  <a:pt x="0" y="3399733"/>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userDrawn="1"/>
        </p:nvSpPr>
        <p:spPr>
          <a:xfrm>
            <a:off x="738864" y="3770028"/>
            <a:ext cx="4187184" cy="3169787"/>
          </a:xfrm>
          <a:custGeom>
            <a:avLst/>
            <a:gdLst>
              <a:gd name="connsiteX0" fmla="*/ 4158113 w 4158113"/>
              <a:gd name="connsiteY0" fmla="*/ 0 h 3157087"/>
              <a:gd name="connsiteX1" fmla="*/ 3801979 w 4158113"/>
              <a:gd name="connsiteY1" fmla="*/ 750771 h 3157087"/>
              <a:gd name="connsiteX2" fmla="*/ 3561347 w 4158113"/>
              <a:gd name="connsiteY2" fmla="*/ 952901 h 3157087"/>
              <a:gd name="connsiteX3" fmla="*/ 3253339 w 4158113"/>
              <a:gd name="connsiteY3" fmla="*/ 1126156 h 3157087"/>
              <a:gd name="connsiteX4" fmla="*/ 2897204 w 4158113"/>
              <a:gd name="connsiteY4" fmla="*/ 1280160 h 3157087"/>
              <a:gd name="connsiteX5" fmla="*/ 2531444 w 4158113"/>
              <a:gd name="connsiteY5" fmla="*/ 1684421 h 3157087"/>
              <a:gd name="connsiteX6" fmla="*/ 1982804 w 4158113"/>
              <a:gd name="connsiteY6" fmla="*/ 2002055 h 3157087"/>
              <a:gd name="connsiteX7" fmla="*/ 1703671 w 4158113"/>
              <a:gd name="connsiteY7" fmla="*/ 2146434 h 3157087"/>
              <a:gd name="connsiteX8" fmla="*/ 1511166 w 4158113"/>
              <a:gd name="connsiteY8" fmla="*/ 2117558 h 3157087"/>
              <a:gd name="connsiteX9" fmla="*/ 1453414 w 4158113"/>
              <a:gd name="connsiteY9" fmla="*/ 2290813 h 3157087"/>
              <a:gd name="connsiteX10" fmla="*/ 1414913 w 4158113"/>
              <a:gd name="connsiteY10" fmla="*/ 2329314 h 3157087"/>
              <a:gd name="connsiteX11" fmla="*/ 1212783 w 4158113"/>
              <a:gd name="connsiteY11" fmla="*/ 2290813 h 3157087"/>
              <a:gd name="connsiteX12" fmla="*/ 1078029 w 4158113"/>
              <a:gd name="connsiteY12" fmla="*/ 2300438 h 3157087"/>
              <a:gd name="connsiteX13" fmla="*/ 895149 w 4158113"/>
              <a:gd name="connsiteY13" fmla="*/ 2464068 h 3157087"/>
              <a:gd name="connsiteX14" fmla="*/ 693019 w 4158113"/>
              <a:gd name="connsiteY14" fmla="*/ 2444817 h 3157087"/>
              <a:gd name="connsiteX15" fmla="*/ 616017 w 4158113"/>
              <a:gd name="connsiteY15" fmla="*/ 2521819 h 3157087"/>
              <a:gd name="connsiteX16" fmla="*/ 567890 w 4158113"/>
              <a:gd name="connsiteY16" fmla="*/ 2444817 h 3157087"/>
              <a:gd name="connsiteX17" fmla="*/ 365760 w 4158113"/>
              <a:gd name="connsiteY17" fmla="*/ 2473693 h 3157087"/>
              <a:gd name="connsiteX18" fmla="*/ 0 w 4158113"/>
              <a:gd name="connsiteY18" fmla="*/ 2849078 h 3157087"/>
              <a:gd name="connsiteX19" fmla="*/ 86627 w 4158113"/>
              <a:gd name="connsiteY19" fmla="*/ 3157087 h 315708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233412 w 4233412"/>
              <a:gd name="connsiteY0" fmla="*/ 0 h 3176137"/>
              <a:gd name="connsiteX1" fmla="*/ 3851084 w 4233412"/>
              <a:gd name="connsiteY1" fmla="*/ 731721 h 3176137"/>
              <a:gd name="connsiteX2" fmla="*/ 3603308 w 4233412"/>
              <a:gd name="connsiteY2" fmla="*/ 971951 h 3176137"/>
              <a:gd name="connsiteX3" fmla="*/ 3295300 w 4233412"/>
              <a:gd name="connsiteY3" fmla="*/ 1145206 h 3176137"/>
              <a:gd name="connsiteX4" fmla="*/ 2939165 w 4233412"/>
              <a:gd name="connsiteY4" fmla="*/ 1299210 h 3176137"/>
              <a:gd name="connsiteX5" fmla="*/ 2573405 w 4233412"/>
              <a:gd name="connsiteY5" fmla="*/ 1703471 h 3176137"/>
              <a:gd name="connsiteX6" fmla="*/ 2024765 w 4233412"/>
              <a:gd name="connsiteY6" fmla="*/ 2021105 h 3176137"/>
              <a:gd name="connsiteX7" fmla="*/ 1745632 w 4233412"/>
              <a:gd name="connsiteY7" fmla="*/ 2165484 h 3176137"/>
              <a:gd name="connsiteX8" fmla="*/ 1553127 w 4233412"/>
              <a:gd name="connsiteY8" fmla="*/ 2136608 h 3176137"/>
              <a:gd name="connsiteX9" fmla="*/ 1495375 w 4233412"/>
              <a:gd name="connsiteY9" fmla="*/ 2309863 h 3176137"/>
              <a:gd name="connsiteX10" fmla="*/ 1456874 w 4233412"/>
              <a:gd name="connsiteY10" fmla="*/ 2348364 h 3176137"/>
              <a:gd name="connsiteX11" fmla="*/ 1254744 w 4233412"/>
              <a:gd name="connsiteY11" fmla="*/ 2309863 h 3176137"/>
              <a:gd name="connsiteX12" fmla="*/ 1119990 w 4233412"/>
              <a:gd name="connsiteY12" fmla="*/ 2319488 h 3176137"/>
              <a:gd name="connsiteX13" fmla="*/ 937110 w 4233412"/>
              <a:gd name="connsiteY13" fmla="*/ 2483118 h 3176137"/>
              <a:gd name="connsiteX14" fmla="*/ 734980 w 4233412"/>
              <a:gd name="connsiteY14" fmla="*/ 2463867 h 3176137"/>
              <a:gd name="connsiteX15" fmla="*/ 657978 w 4233412"/>
              <a:gd name="connsiteY15" fmla="*/ 2540869 h 3176137"/>
              <a:gd name="connsiteX16" fmla="*/ 609851 w 4233412"/>
              <a:gd name="connsiteY16" fmla="*/ 2463867 h 3176137"/>
              <a:gd name="connsiteX17" fmla="*/ 407721 w 4233412"/>
              <a:gd name="connsiteY17" fmla="*/ 2492743 h 3176137"/>
              <a:gd name="connsiteX18" fmla="*/ 41961 w 4233412"/>
              <a:gd name="connsiteY18" fmla="*/ 2868128 h 3176137"/>
              <a:gd name="connsiteX19" fmla="*/ 128588 w 4233412"/>
              <a:gd name="connsiteY19" fmla="*/ 3176137 h 3176137"/>
              <a:gd name="connsiteX0" fmla="*/ 4198841 w 4198841"/>
              <a:gd name="connsiteY0" fmla="*/ 0 h 3176137"/>
              <a:gd name="connsiteX1" fmla="*/ 3816513 w 4198841"/>
              <a:gd name="connsiteY1" fmla="*/ 731721 h 3176137"/>
              <a:gd name="connsiteX2" fmla="*/ 3568737 w 4198841"/>
              <a:gd name="connsiteY2" fmla="*/ 971951 h 3176137"/>
              <a:gd name="connsiteX3" fmla="*/ 3260729 w 4198841"/>
              <a:gd name="connsiteY3" fmla="*/ 1145206 h 3176137"/>
              <a:gd name="connsiteX4" fmla="*/ 2904594 w 4198841"/>
              <a:gd name="connsiteY4" fmla="*/ 1299210 h 3176137"/>
              <a:gd name="connsiteX5" fmla="*/ 2538834 w 4198841"/>
              <a:gd name="connsiteY5" fmla="*/ 1703471 h 3176137"/>
              <a:gd name="connsiteX6" fmla="*/ 1990194 w 4198841"/>
              <a:gd name="connsiteY6" fmla="*/ 2021105 h 3176137"/>
              <a:gd name="connsiteX7" fmla="*/ 1711061 w 4198841"/>
              <a:gd name="connsiteY7" fmla="*/ 2165484 h 3176137"/>
              <a:gd name="connsiteX8" fmla="*/ 1518556 w 4198841"/>
              <a:gd name="connsiteY8" fmla="*/ 2136608 h 3176137"/>
              <a:gd name="connsiteX9" fmla="*/ 1460804 w 4198841"/>
              <a:gd name="connsiteY9" fmla="*/ 2309863 h 3176137"/>
              <a:gd name="connsiteX10" fmla="*/ 1422303 w 4198841"/>
              <a:gd name="connsiteY10" fmla="*/ 2348364 h 3176137"/>
              <a:gd name="connsiteX11" fmla="*/ 1220173 w 4198841"/>
              <a:gd name="connsiteY11" fmla="*/ 2309863 h 3176137"/>
              <a:gd name="connsiteX12" fmla="*/ 1085419 w 4198841"/>
              <a:gd name="connsiteY12" fmla="*/ 2319488 h 3176137"/>
              <a:gd name="connsiteX13" fmla="*/ 902539 w 4198841"/>
              <a:gd name="connsiteY13" fmla="*/ 2483118 h 3176137"/>
              <a:gd name="connsiteX14" fmla="*/ 700409 w 4198841"/>
              <a:gd name="connsiteY14" fmla="*/ 2463867 h 3176137"/>
              <a:gd name="connsiteX15" fmla="*/ 623407 w 4198841"/>
              <a:gd name="connsiteY15" fmla="*/ 2540869 h 3176137"/>
              <a:gd name="connsiteX16" fmla="*/ 575280 w 4198841"/>
              <a:gd name="connsiteY16" fmla="*/ 2463867 h 3176137"/>
              <a:gd name="connsiteX17" fmla="*/ 373150 w 4198841"/>
              <a:gd name="connsiteY17" fmla="*/ 2492743 h 3176137"/>
              <a:gd name="connsiteX18" fmla="*/ 7390 w 4198841"/>
              <a:gd name="connsiteY18" fmla="*/ 2868128 h 3176137"/>
              <a:gd name="connsiteX19" fmla="*/ 94017 w 4198841"/>
              <a:gd name="connsiteY19" fmla="*/ 3176137 h 3176137"/>
              <a:gd name="connsiteX0" fmla="*/ 4176877 w 4176877"/>
              <a:gd name="connsiteY0" fmla="*/ 0 h 3176137"/>
              <a:gd name="connsiteX1" fmla="*/ 3794549 w 4176877"/>
              <a:gd name="connsiteY1" fmla="*/ 731721 h 3176137"/>
              <a:gd name="connsiteX2" fmla="*/ 3546773 w 4176877"/>
              <a:gd name="connsiteY2" fmla="*/ 971951 h 3176137"/>
              <a:gd name="connsiteX3" fmla="*/ 3238765 w 4176877"/>
              <a:gd name="connsiteY3" fmla="*/ 1145206 h 3176137"/>
              <a:gd name="connsiteX4" fmla="*/ 2882630 w 4176877"/>
              <a:gd name="connsiteY4" fmla="*/ 1299210 h 3176137"/>
              <a:gd name="connsiteX5" fmla="*/ 2516870 w 4176877"/>
              <a:gd name="connsiteY5" fmla="*/ 1703471 h 3176137"/>
              <a:gd name="connsiteX6" fmla="*/ 1968230 w 4176877"/>
              <a:gd name="connsiteY6" fmla="*/ 2021105 h 3176137"/>
              <a:gd name="connsiteX7" fmla="*/ 1689097 w 4176877"/>
              <a:gd name="connsiteY7" fmla="*/ 2165484 h 3176137"/>
              <a:gd name="connsiteX8" fmla="*/ 1496592 w 4176877"/>
              <a:gd name="connsiteY8" fmla="*/ 2136608 h 3176137"/>
              <a:gd name="connsiteX9" fmla="*/ 1438840 w 4176877"/>
              <a:gd name="connsiteY9" fmla="*/ 2309863 h 3176137"/>
              <a:gd name="connsiteX10" fmla="*/ 1400339 w 4176877"/>
              <a:gd name="connsiteY10" fmla="*/ 2348364 h 3176137"/>
              <a:gd name="connsiteX11" fmla="*/ 1198209 w 4176877"/>
              <a:gd name="connsiteY11" fmla="*/ 2309863 h 3176137"/>
              <a:gd name="connsiteX12" fmla="*/ 1063455 w 4176877"/>
              <a:gd name="connsiteY12" fmla="*/ 2319488 h 3176137"/>
              <a:gd name="connsiteX13" fmla="*/ 880575 w 4176877"/>
              <a:gd name="connsiteY13" fmla="*/ 2483118 h 3176137"/>
              <a:gd name="connsiteX14" fmla="*/ 678445 w 4176877"/>
              <a:gd name="connsiteY14" fmla="*/ 2463867 h 3176137"/>
              <a:gd name="connsiteX15" fmla="*/ 601443 w 4176877"/>
              <a:gd name="connsiteY15" fmla="*/ 2540869 h 3176137"/>
              <a:gd name="connsiteX16" fmla="*/ 553316 w 4176877"/>
              <a:gd name="connsiteY16" fmla="*/ 2463867 h 3176137"/>
              <a:gd name="connsiteX17" fmla="*/ 351186 w 4176877"/>
              <a:gd name="connsiteY17" fmla="*/ 2492743 h 3176137"/>
              <a:gd name="connsiteX18" fmla="*/ 9239 w 4176877"/>
              <a:gd name="connsiteY18" fmla="*/ 2894322 h 3176137"/>
              <a:gd name="connsiteX19" fmla="*/ 72053 w 4176877"/>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347377 w 4173068"/>
              <a:gd name="connsiteY17" fmla="*/ 2492743 h 3176137"/>
              <a:gd name="connsiteX18" fmla="*/ 5430 w 4173068"/>
              <a:gd name="connsiteY18" fmla="*/ 2894322 h 3176137"/>
              <a:gd name="connsiteX19" fmla="*/ 68244 w 4173068"/>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452727 w 4173068"/>
              <a:gd name="connsiteY17" fmla="*/ 2482341 h 3176137"/>
              <a:gd name="connsiteX18" fmla="*/ 347377 w 4173068"/>
              <a:gd name="connsiteY18" fmla="*/ 2492743 h 3176137"/>
              <a:gd name="connsiteX19" fmla="*/ 5430 w 4173068"/>
              <a:gd name="connsiteY19" fmla="*/ 2894322 h 3176137"/>
              <a:gd name="connsiteX20" fmla="*/ 68244 w 4173068"/>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41210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892668 w 4174484"/>
              <a:gd name="connsiteY1" fmla="*/ 501141 h 3176137"/>
              <a:gd name="connsiteX2" fmla="*/ 3792156 w 4174484"/>
              <a:gd name="connsiteY2" fmla="*/ 731721 h 3176137"/>
              <a:gd name="connsiteX3" fmla="*/ 3544380 w 4174484"/>
              <a:gd name="connsiteY3" fmla="*/ 971951 h 3176137"/>
              <a:gd name="connsiteX4" fmla="*/ 3236372 w 4174484"/>
              <a:gd name="connsiteY4" fmla="*/ 1145206 h 3176137"/>
              <a:gd name="connsiteX5" fmla="*/ 2942150 w 4174484"/>
              <a:gd name="connsiteY5" fmla="*/ 1277779 h 3176137"/>
              <a:gd name="connsiteX6" fmla="*/ 2514477 w 4174484"/>
              <a:gd name="connsiteY6" fmla="*/ 1703471 h 3176137"/>
              <a:gd name="connsiteX7" fmla="*/ 1992031 w 4174484"/>
              <a:gd name="connsiteY7" fmla="*/ 2013962 h 3176137"/>
              <a:gd name="connsiteX8" fmla="*/ 1684323 w 4174484"/>
              <a:gd name="connsiteY8" fmla="*/ 2186915 h 3176137"/>
              <a:gd name="connsiteX9" fmla="*/ 1494199 w 4174484"/>
              <a:gd name="connsiteY9" fmla="*/ 2136608 h 3176137"/>
              <a:gd name="connsiteX10" fmla="*/ 1450735 w 4174484"/>
              <a:gd name="connsiteY10" fmla="*/ 2295575 h 3176137"/>
              <a:gd name="connsiteX11" fmla="*/ 1381277 w 4174484"/>
              <a:gd name="connsiteY11" fmla="*/ 2343601 h 3176137"/>
              <a:gd name="connsiteX12" fmla="*/ 1217247 w 4174484"/>
              <a:gd name="connsiteY12" fmla="*/ 2300338 h 3176137"/>
              <a:gd name="connsiteX13" fmla="*/ 1061062 w 4174484"/>
              <a:gd name="connsiteY13" fmla="*/ 2319488 h 3176137"/>
              <a:gd name="connsiteX14" fmla="*/ 892469 w 4174484"/>
              <a:gd name="connsiteY14" fmla="*/ 2471212 h 3176137"/>
              <a:gd name="connsiteX15" fmla="*/ 676052 w 4174484"/>
              <a:gd name="connsiteY15" fmla="*/ 2463867 h 3176137"/>
              <a:gd name="connsiteX16" fmla="*/ 599050 w 4174484"/>
              <a:gd name="connsiteY16" fmla="*/ 2540869 h 3176137"/>
              <a:gd name="connsiteX17" fmla="*/ 550923 w 4174484"/>
              <a:gd name="connsiteY17" fmla="*/ 2463867 h 3176137"/>
              <a:gd name="connsiteX18" fmla="*/ 454143 w 4174484"/>
              <a:gd name="connsiteY18" fmla="*/ 2482341 h 3176137"/>
              <a:gd name="connsiteX19" fmla="*/ 303549 w 4174484"/>
              <a:gd name="connsiteY19" fmla="*/ 2528461 h 3176137"/>
              <a:gd name="connsiteX20" fmla="*/ 6846 w 4174484"/>
              <a:gd name="connsiteY20" fmla="*/ 2894322 h 3176137"/>
              <a:gd name="connsiteX21" fmla="*/ 69660 w 4174484"/>
              <a:gd name="connsiteY21" fmla="*/ 3176137 h 31761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7184 w 4187184"/>
              <a:gd name="connsiteY0" fmla="*/ 0 h 3169787"/>
              <a:gd name="connsiteX1" fmla="*/ 3892668 w 4187184"/>
              <a:gd name="connsiteY1" fmla="*/ 494791 h 3169787"/>
              <a:gd name="connsiteX2" fmla="*/ 3792156 w 4187184"/>
              <a:gd name="connsiteY2" fmla="*/ 725371 h 3169787"/>
              <a:gd name="connsiteX3" fmla="*/ 3544380 w 4187184"/>
              <a:gd name="connsiteY3" fmla="*/ 965601 h 3169787"/>
              <a:gd name="connsiteX4" fmla="*/ 3236372 w 4187184"/>
              <a:gd name="connsiteY4" fmla="*/ 1138856 h 3169787"/>
              <a:gd name="connsiteX5" fmla="*/ 2942150 w 4187184"/>
              <a:gd name="connsiteY5" fmla="*/ 1271429 h 3169787"/>
              <a:gd name="connsiteX6" fmla="*/ 2514477 w 4187184"/>
              <a:gd name="connsiteY6" fmla="*/ 1697121 h 3169787"/>
              <a:gd name="connsiteX7" fmla="*/ 1992031 w 4187184"/>
              <a:gd name="connsiteY7" fmla="*/ 2007612 h 3169787"/>
              <a:gd name="connsiteX8" fmla="*/ 1684323 w 4187184"/>
              <a:gd name="connsiteY8" fmla="*/ 2180565 h 3169787"/>
              <a:gd name="connsiteX9" fmla="*/ 1494199 w 4187184"/>
              <a:gd name="connsiteY9" fmla="*/ 2130258 h 3169787"/>
              <a:gd name="connsiteX10" fmla="*/ 1450735 w 4187184"/>
              <a:gd name="connsiteY10" fmla="*/ 2289225 h 3169787"/>
              <a:gd name="connsiteX11" fmla="*/ 1381277 w 4187184"/>
              <a:gd name="connsiteY11" fmla="*/ 2337251 h 3169787"/>
              <a:gd name="connsiteX12" fmla="*/ 1217247 w 4187184"/>
              <a:gd name="connsiteY12" fmla="*/ 2293988 h 3169787"/>
              <a:gd name="connsiteX13" fmla="*/ 1061062 w 4187184"/>
              <a:gd name="connsiteY13" fmla="*/ 2313138 h 3169787"/>
              <a:gd name="connsiteX14" fmla="*/ 892469 w 4187184"/>
              <a:gd name="connsiteY14" fmla="*/ 2464862 h 3169787"/>
              <a:gd name="connsiteX15" fmla="*/ 676052 w 4187184"/>
              <a:gd name="connsiteY15" fmla="*/ 2457517 h 3169787"/>
              <a:gd name="connsiteX16" fmla="*/ 599050 w 4187184"/>
              <a:gd name="connsiteY16" fmla="*/ 2534519 h 3169787"/>
              <a:gd name="connsiteX17" fmla="*/ 550923 w 4187184"/>
              <a:gd name="connsiteY17" fmla="*/ 2457517 h 3169787"/>
              <a:gd name="connsiteX18" fmla="*/ 454143 w 4187184"/>
              <a:gd name="connsiteY18" fmla="*/ 2475991 h 3169787"/>
              <a:gd name="connsiteX19" fmla="*/ 303549 w 4187184"/>
              <a:gd name="connsiteY19" fmla="*/ 2522111 h 3169787"/>
              <a:gd name="connsiteX20" fmla="*/ 6846 w 4187184"/>
              <a:gd name="connsiteY20" fmla="*/ 2887972 h 3169787"/>
              <a:gd name="connsiteX21" fmla="*/ 69660 w 4187184"/>
              <a:gd name="connsiteY21" fmla="*/ 3169787 h 316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184" h="3169787">
                <a:moveTo>
                  <a:pt x="4187184" y="0"/>
                </a:moveTo>
                <a:cubicBezTo>
                  <a:pt x="4127515" y="70823"/>
                  <a:pt x="3956389" y="372838"/>
                  <a:pt x="3892668" y="494791"/>
                </a:cubicBezTo>
                <a:cubicBezTo>
                  <a:pt x="3828947" y="616744"/>
                  <a:pt x="3850204" y="646903"/>
                  <a:pt x="3792156" y="725371"/>
                </a:cubicBezTo>
                <a:cubicBezTo>
                  <a:pt x="3734108" y="803839"/>
                  <a:pt x="3626972" y="885524"/>
                  <a:pt x="3544380" y="965601"/>
                </a:cubicBezTo>
                <a:cubicBezTo>
                  <a:pt x="3451749" y="1034515"/>
                  <a:pt x="3336744" y="1087885"/>
                  <a:pt x="3236372" y="1138856"/>
                </a:cubicBezTo>
                <a:cubicBezTo>
                  <a:pt x="3136000" y="1189827"/>
                  <a:pt x="3062466" y="1178385"/>
                  <a:pt x="2942150" y="1271429"/>
                </a:cubicBezTo>
                <a:cubicBezTo>
                  <a:pt x="2821834" y="1364473"/>
                  <a:pt x="2672830" y="1574424"/>
                  <a:pt x="2514477" y="1697121"/>
                </a:cubicBezTo>
                <a:cubicBezTo>
                  <a:pt x="2356124" y="1819818"/>
                  <a:pt x="2166180" y="1904115"/>
                  <a:pt x="1992031" y="2007612"/>
                </a:cubicBezTo>
                <a:cubicBezTo>
                  <a:pt x="1853672" y="2088186"/>
                  <a:pt x="1767295" y="2160124"/>
                  <a:pt x="1684323" y="2180565"/>
                </a:cubicBezTo>
                <a:cubicBezTo>
                  <a:pt x="1601351" y="2201006"/>
                  <a:pt x="1533130" y="2112148"/>
                  <a:pt x="1494199" y="2130258"/>
                </a:cubicBezTo>
                <a:cubicBezTo>
                  <a:pt x="1455268" y="2148368"/>
                  <a:pt x="1469555" y="2254726"/>
                  <a:pt x="1450735" y="2289225"/>
                </a:cubicBezTo>
                <a:cubicBezTo>
                  <a:pt x="1431915" y="2323724"/>
                  <a:pt x="1420192" y="2336457"/>
                  <a:pt x="1381277" y="2337251"/>
                </a:cubicBezTo>
                <a:cubicBezTo>
                  <a:pt x="1342362" y="2338045"/>
                  <a:pt x="1270616" y="2298007"/>
                  <a:pt x="1217247" y="2293988"/>
                </a:cubicBezTo>
                <a:cubicBezTo>
                  <a:pt x="1163878" y="2289969"/>
                  <a:pt x="1115192" y="2284659"/>
                  <a:pt x="1061062" y="2313138"/>
                </a:cubicBezTo>
                <a:cubicBezTo>
                  <a:pt x="1006932" y="2341617"/>
                  <a:pt x="957464" y="2454610"/>
                  <a:pt x="892469" y="2464862"/>
                </a:cubicBezTo>
                <a:cubicBezTo>
                  <a:pt x="827474" y="2475114"/>
                  <a:pt x="724955" y="2445908"/>
                  <a:pt x="676052" y="2457517"/>
                </a:cubicBezTo>
                <a:cubicBezTo>
                  <a:pt x="627149" y="2469126"/>
                  <a:pt x="615092" y="2560186"/>
                  <a:pt x="599050" y="2534519"/>
                </a:cubicBezTo>
                <a:cubicBezTo>
                  <a:pt x="583008" y="2508852"/>
                  <a:pt x="575074" y="2467272"/>
                  <a:pt x="550923" y="2457517"/>
                </a:cubicBezTo>
                <a:cubicBezTo>
                  <a:pt x="526772" y="2447762"/>
                  <a:pt x="487831" y="2471178"/>
                  <a:pt x="454143" y="2475991"/>
                </a:cubicBezTo>
                <a:cubicBezTo>
                  <a:pt x="420455" y="2480804"/>
                  <a:pt x="378099" y="2453447"/>
                  <a:pt x="303549" y="2522111"/>
                </a:cubicBezTo>
                <a:cubicBezTo>
                  <a:pt x="228999" y="2590775"/>
                  <a:pt x="45827" y="2780026"/>
                  <a:pt x="6846" y="2887972"/>
                </a:cubicBezTo>
                <a:cubicBezTo>
                  <a:pt x="-32135" y="2995918"/>
                  <a:pt x="109841" y="3048067"/>
                  <a:pt x="69660" y="3169787"/>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userDrawn="1"/>
        </p:nvSpPr>
        <p:spPr>
          <a:xfrm rot="18765729">
            <a:off x="5606117" y="256031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7" name="TextBox 16"/>
          <p:cNvSpPr txBox="1"/>
          <p:nvPr userDrawn="1"/>
        </p:nvSpPr>
        <p:spPr>
          <a:xfrm rot="19514352">
            <a:off x="2596083" y="551366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8" name="Freeform 17"/>
          <p:cNvSpPr/>
          <p:nvPr userDrawn="1"/>
        </p:nvSpPr>
        <p:spPr>
          <a:xfrm>
            <a:off x="1078029" y="-596766"/>
            <a:ext cx="1922923" cy="3658780"/>
          </a:xfrm>
          <a:custGeom>
            <a:avLst/>
            <a:gdLst>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770"/>
              <a:gd name="connsiteX1" fmla="*/ 115503 w 1174282"/>
              <a:gd name="connsiteY1" fmla="*/ 413887 h 606770"/>
              <a:gd name="connsiteX2" fmla="*/ 240631 w 1174282"/>
              <a:gd name="connsiteY2" fmla="*/ 481264 h 606770"/>
              <a:gd name="connsiteX3" fmla="*/ 356134 w 1174282"/>
              <a:gd name="connsiteY3" fmla="*/ 577516 h 606770"/>
              <a:gd name="connsiteX4" fmla="*/ 462012 w 1174282"/>
              <a:gd name="connsiteY4" fmla="*/ 587141 h 606770"/>
              <a:gd name="connsiteX5" fmla="*/ 635267 w 1174282"/>
              <a:gd name="connsiteY5" fmla="*/ 606392 h 606770"/>
              <a:gd name="connsiteX6" fmla="*/ 702644 w 1174282"/>
              <a:gd name="connsiteY6" fmla="*/ 510139 h 606770"/>
              <a:gd name="connsiteX7" fmla="*/ 1020278 w 1174282"/>
              <a:gd name="connsiteY7" fmla="*/ 452388 h 606770"/>
              <a:gd name="connsiteX8" fmla="*/ 1174282 w 1174282"/>
              <a:gd name="connsiteY8" fmla="*/ 385011 h 606770"/>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593900"/>
              <a:gd name="connsiteX1" fmla="*/ 115503 w 1176780"/>
              <a:gd name="connsiteY1" fmla="*/ 413887 h 593900"/>
              <a:gd name="connsiteX2" fmla="*/ 240631 w 1176780"/>
              <a:gd name="connsiteY2" fmla="*/ 481264 h 593900"/>
              <a:gd name="connsiteX3" fmla="*/ 356134 w 1176780"/>
              <a:gd name="connsiteY3" fmla="*/ 577516 h 593900"/>
              <a:gd name="connsiteX4" fmla="*/ 462012 w 1176780"/>
              <a:gd name="connsiteY4" fmla="*/ 587141 h 593900"/>
              <a:gd name="connsiteX5" fmla="*/ 617778 w 1176780"/>
              <a:gd name="connsiteY5" fmla="*/ 593900 h 593900"/>
              <a:gd name="connsiteX6" fmla="*/ 702644 w 1176780"/>
              <a:gd name="connsiteY6" fmla="*/ 510139 h 593900"/>
              <a:gd name="connsiteX7" fmla="*/ 1020278 w 1176780"/>
              <a:gd name="connsiteY7" fmla="*/ 452388 h 593900"/>
              <a:gd name="connsiteX8" fmla="*/ 1176780 w 1176780"/>
              <a:gd name="connsiteY8" fmla="*/ 387510 h 593900"/>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1020278 w 1176780"/>
              <a:gd name="connsiteY7" fmla="*/ 452388 h 597947"/>
              <a:gd name="connsiteX8" fmla="*/ 1176780 w 1176780"/>
              <a:gd name="connsiteY8"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52901"/>
              <a:gd name="connsiteY0" fmla="*/ 0 h 1483471"/>
              <a:gd name="connsiteX1" fmla="*/ 70690 w 1152901"/>
              <a:gd name="connsiteY1" fmla="*/ 1102198 h 1483471"/>
              <a:gd name="connsiteX2" fmla="*/ 86627 w 1152901"/>
              <a:gd name="connsiteY2" fmla="*/ 1299411 h 1483471"/>
              <a:gd name="connsiteX3" fmla="*/ 211755 w 1152901"/>
              <a:gd name="connsiteY3" fmla="*/ 1366788 h 1483471"/>
              <a:gd name="connsiteX4" fmla="*/ 230585 w 1152901"/>
              <a:gd name="connsiteY4" fmla="*/ 1411995 h 1483471"/>
              <a:gd name="connsiteX5" fmla="*/ 327258 w 1152901"/>
              <a:gd name="connsiteY5" fmla="*/ 1463040 h 1483471"/>
              <a:gd name="connsiteX6" fmla="*/ 433136 w 1152901"/>
              <a:gd name="connsiteY6" fmla="*/ 1472665 h 1483471"/>
              <a:gd name="connsiteX7" fmla="*/ 588902 w 1152901"/>
              <a:gd name="connsiteY7" fmla="*/ 1479424 h 1483471"/>
              <a:gd name="connsiteX8" fmla="*/ 653781 w 1152901"/>
              <a:gd name="connsiteY8" fmla="*/ 1405656 h 1483471"/>
              <a:gd name="connsiteX9" fmla="*/ 760238 w 1152901"/>
              <a:gd name="connsiteY9" fmla="*/ 1394506 h 1483471"/>
              <a:gd name="connsiteX10" fmla="*/ 991402 w 1152901"/>
              <a:gd name="connsiteY10" fmla="*/ 1337912 h 1483471"/>
              <a:gd name="connsiteX11" fmla="*/ 1152901 w 1152901"/>
              <a:gd name="connsiteY11" fmla="*/ 1273034 h 1483471"/>
              <a:gd name="connsiteX0" fmla="*/ 49476 w 1202377"/>
              <a:gd name="connsiteY0" fmla="*/ 0 h 1483471"/>
              <a:gd name="connsiteX1" fmla="*/ 1349 w 1202377"/>
              <a:gd name="connsiteY1" fmla="*/ 808522 h 1483471"/>
              <a:gd name="connsiteX2" fmla="*/ 120166 w 1202377"/>
              <a:gd name="connsiteY2" fmla="*/ 1102198 h 1483471"/>
              <a:gd name="connsiteX3" fmla="*/ 136103 w 1202377"/>
              <a:gd name="connsiteY3" fmla="*/ 1299411 h 1483471"/>
              <a:gd name="connsiteX4" fmla="*/ 261231 w 1202377"/>
              <a:gd name="connsiteY4" fmla="*/ 1366788 h 1483471"/>
              <a:gd name="connsiteX5" fmla="*/ 280061 w 1202377"/>
              <a:gd name="connsiteY5" fmla="*/ 1411995 h 1483471"/>
              <a:gd name="connsiteX6" fmla="*/ 376734 w 1202377"/>
              <a:gd name="connsiteY6" fmla="*/ 1463040 h 1483471"/>
              <a:gd name="connsiteX7" fmla="*/ 482612 w 1202377"/>
              <a:gd name="connsiteY7" fmla="*/ 1472665 h 1483471"/>
              <a:gd name="connsiteX8" fmla="*/ 638378 w 1202377"/>
              <a:gd name="connsiteY8" fmla="*/ 1479424 h 1483471"/>
              <a:gd name="connsiteX9" fmla="*/ 703257 w 1202377"/>
              <a:gd name="connsiteY9" fmla="*/ 1405656 h 1483471"/>
              <a:gd name="connsiteX10" fmla="*/ 809714 w 1202377"/>
              <a:gd name="connsiteY10" fmla="*/ 1394506 h 1483471"/>
              <a:gd name="connsiteX11" fmla="*/ 1040878 w 1202377"/>
              <a:gd name="connsiteY11" fmla="*/ 1337912 h 1483471"/>
              <a:gd name="connsiteX12" fmla="*/ 1202377 w 1202377"/>
              <a:gd name="connsiteY12" fmla="*/ 1273034 h 1483471"/>
              <a:gd name="connsiteX0" fmla="*/ 0 w 1922923"/>
              <a:gd name="connsiteY0" fmla="*/ 0 h 3658780"/>
              <a:gd name="connsiteX1" fmla="*/ 721895 w 1922923"/>
              <a:gd name="connsiteY1" fmla="*/ 2983831 h 3658780"/>
              <a:gd name="connsiteX2" fmla="*/ 840712 w 1922923"/>
              <a:gd name="connsiteY2" fmla="*/ 3277507 h 3658780"/>
              <a:gd name="connsiteX3" fmla="*/ 856649 w 1922923"/>
              <a:gd name="connsiteY3" fmla="*/ 3474720 h 3658780"/>
              <a:gd name="connsiteX4" fmla="*/ 981777 w 1922923"/>
              <a:gd name="connsiteY4" fmla="*/ 3542097 h 3658780"/>
              <a:gd name="connsiteX5" fmla="*/ 1000607 w 1922923"/>
              <a:gd name="connsiteY5" fmla="*/ 3587304 h 3658780"/>
              <a:gd name="connsiteX6" fmla="*/ 1097280 w 1922923"/>
              <a:gd name="connsiteY6" fmla="*/ 3638349 h 3658780"/>
              <a:gd name="connsiteX7" fmla="*/ 1203158 w 1922923"/>
              <a:gd name="connsiteY7" fmla="*/ 3647974 h 3658780"/>
              <a:gd name="connsiteX8" fmla="*/ 1358924 w 1922923"/>
              <a:gd name="connsiteY8" fmla="*/ 3654733 h 3658780"/>
              <a:gd name="connsiteX9" fmla="*/ 1423803 w 1922923"/>
              <a:gd name="connsiteY9" fmla="*/ 3580965 h 3658780"/>
              <a:gd name="connsiteX10" fmla="*/ 1530260 w 1922923"/>
              <a:gd name="connsiteY10" fmla="*/ 3569815 h 3658780"/>
              <a:gd name="connsiteX11" fmla="*/ 1761424 w 1922923"/>
              <a:gd name="connsiteY11" fmla="*/ 3513221 h 3658780"/>
              <a:gd name="connsiteX12" fmla="*/ 1922923 w 1922923"/>
              <a:gd name="connsiteY12" fmla="*/ 3448343 h 3658780"/>
              <a:gd name="connsiteX0" fmla="*/ 0 w 1922923"/>
              <a:gd name="connsiteY0" fmla="*/ 0 h 3658780"/>
              <a:gd name="connsiteX1" fmla="*/ 1588169 w 1922923"/>
              <a:gd name="connsiteY1" fmla="*/ 1366787 h 3658780"/>
              <a:gd name="connsiteX2" fmla="*/ 721895 w 1922923"/>
              <a:gd name="connsiteY2" fmla="*/ 2983831 h 3658780"/>
              <a:gd name="connsiteX3" fmla="*/ 840712 w 1922923"/>
              <a:gd name="connsiteY3" fmla="*/ 3277507 h 3658780"/>
              <a:gd name="connsiteX4" fmla="*/ 856649 w 1922923"/>
              <a:gd name="connsiteY4" fmla="*/ 3474720 h 3658780"/>
              <a:gd name="connsiteX5" fmla="*/ 981777 w 1922923"/>
              <a:gd name="connsiteY5" fmla="*/ 3542097 h 3658780"/>
              <a:gd name="connsiteX6" fmla="*/ 1000607 w 1922923"/>
              <a:gd name="connsiteY6" fmla="*/ 3587304 h 3658780"/>
              <a:gd name="connsiteX7" fmla="*/ 1097280 w 1922923"/>
              <a:gd name="connsiteY7" fmla="*/ 3638349 h 3658780"/>
              <a:gd name="connsiteX8" fmla="*/ 1203158 w 1922923"/>
              <a:gd name="connsiteY8" fmla="*/ 3647974 h 3658780"/>
              <a:gd name="connsiteX9" fmla="*/ 1358924 w 1922923"/>
              <a:gd name="connsiteY9" fmla="*/ 3654733 h 3658780"/>
              <a:gd name="connsiteX10" fmla="*/ 1423803 w 1922923"/>
              <a:gd name="connsiteY10" fmla="*/ 3580965 h 3658780"/>
              <a:gd name="connsiteX11" fmla="*/ 1530260 w 1922923"/>
              <a:gd name="connsiteY11" fmla="*/ 3569815 h 3658780"/>
              <a:gd name="connsiteX12" fmla="*/ 1761424 w 1922923"/>
              <a:gd name="connsiteY12" fmla="*/ 3513221 h 3658780"/>
              <a:gd name="connsiteX13" fmla="*/ 1922923 w 1922923"/>
              <a:gd name="connsiteY13"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721895 w 1922923"/>
              <a:gd name="connsiteY3" fmla="*/ 2983831 h 3658780"/>
              <a:gd name="connsiteX4" fmla="*/ 840712 w 1922923"/>
              <a:gd name="connsiteY4" fmla="*/ 3277507 h 3658780"/>
              <a:gd name="connsiteX5" fmla="*/ 856649 w 1922923"/>
              <a:gd name="connsiteY5" fmla="*/ 3474720 h 3658780"/>
              <a:gd name="connsiteX6" fmla="*/ 981777 w 1922923"/>
              <a:gd name="connsiteY6" fmla="*/ 3542097 h 3658780"/>
              <a:gd name="connsiteX7" fmla="*/ 1000607 w 1922923"/>
              <a:gd name="connsiteY7" fmla="*/ 3587304 h 3658780"/>
              <a:gd name="connsiteX8" fmla="*/ 1097280 w 1922923"/>
              <a:gd name="connsiteY8" fmla="*/ 3638349 h 3658780"/>
              <a:gd name="connsiteX9" fmla="*/ 1203158 w 1922923"/>
              <a:gd name="connsiteY9" fmla="*/ 3647974 h 3658780"/>
              <a:gd name="connsiteX10" fmla="*/ 1358924 w 1922923"/>
              <a:gd name="connsiteY10" fmla="*/ 3654733 h 3658780"/>
              <a:gd name="connsiteX11" fmla="*/ 1423803 w 1922923"/>
              <a:gd name="connsiteY11" fmla="*/ 3580965 h 3658780"/>
              <a:gd name="connsiteX12" fmla="*/ 1530260 w 1922923"/>
              <a:gd name="connsiteY12" fmla="*/ 3569815 h 3658780"/>
              <a:gd name="connsiteX13" fmla="*/ 1761424 w 1922923"/>
              <a:gd name="connsiteY13" fmla="*/ 3513221 h 3658780"/>
              <a:gd name="connsiteX14" fmla="*/ 1922923 w 1922923"/>
              <a:gd name="connsiteY14"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895150 w 1922923"/>
              <a:gd name="connsiteY3" fmla="*/ 2261937 h 3658780"/>
              <a:gd name="connsiteX4" fmla="*/ 721895 w 1922923"/>
              <a:gd name="connsiteY4" fmla="*/ 2983831 h 3658780"/>
              <a:gd name="connsiteX5" fmla="*/ 840712 w 1922923"/>
              <a:gd name="connsiteY5" fmla="*/ 3277507 h 3658780"/>
              <a:gd name="connsiteX6" fmla="*/ 856649 w 1922923"/>
              <a:gd name="connsiteY6" fmla="*/ 3474720 h 3658780"/>
              <a:gd name="connsiteX7" fmla="*/ 981777 w 1922923"/>
              <a:gd name="connsiteY7" fmla="*/ 3542097 h 3658780"/>
              <a:gd name="connsiteX8" fmla="*/ 1000607 w 1922923"/>
              <a:gd name="connsiteY8" fmla="*/ 3587304 h 3658780"/>
              <a:gd name="connsiteX9" fmla="*/ 1097280 w 1922923"/>
              <a:gd name="connsiteY9" fmla="*/ 3638349 h 3658780"/>
              <a:gd name="connsiteX10" fmla="*/ 1203158 w 1922923"/>
              <a:gd name="connsiteY10" fmla="*/ 3647974 h 3658780"/>
              <a:gd name="connsiteX11" fmla="*/ 1358924 w 1922923"/>
              <a:gd name="connsiteY11" fmla="*/ 3654733 h 3658780"/>
              <a:gd name="connsiteX12" fmla="*/ 1423803 w 1922923"/>
              <a:gd name="connsiteY12" fmla="*/ 3580965 h 3658780"/>
              <a:gd name="connsiteX13" fmla="*/ 1530260 w 1922923"/>
              <a:gd name="connsiteY13" fmla="*/ 3569815 h 3658780"/>
              <a:gd name="connsiteX14" fmla="*/ 1761424 w 1922923"/>
              <a:gd name="connsiteY14" fmla="*/ 3513221 h 3658780"/>
              <a:gd name="connsiteX15" fmla="*/ 1922923 w 1922923"/>
              <a:gd name="connsiteY15"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222409 w 1922923"/>
              <a:gd name="connsiteY1" fmla="*/ 712269 h 3658780"/>
              <a:gd name="connsiteX2" fmla="*/ 1588169 w 1922923"/>
              <a:gd name="connsiteY2" fmla="*/ 1366787 h 3658780"/>
              <a:gd name="connsiteX3" fmla="*/ 1260910 w 1922923"/>
              <a:gd name="connsiteY3" fmla="*/ 1703671 h 3658780"/>
              <a:gd name="connsiteX4" fmla="*/ 1145407 w 1922923"/>
              <a:gd name="connsiteY4" fmla="*/ 1944303 h 3658780"/>
              <a:gd name="connsiteX5" fmla="*/ 895150 w 1922923"/>
              <a:gd name="connsiteY5" fmla="*/ 2261937 h 3658780"/>
              <a:gd name="connsiteX6" fmla="*/ 721895 w 1922923"/>
              <a:gd name="connsiteY6" fmla="*/ 2983831 h 3658780"/>
              <a:gd name="connsiteX7" fmla="*/ 840712 w 1922923"/>
              <a:gd name="connsiteY7" fmla="*/ 3277507 h 3658780"/>
              <a:gd name="connsiteX8" fmla="*/ 856649 w 1922923"/>
              <a:gd name="connsiteY8" fmla="*/ 3474720 h 3658780"/>
              <a:gd name="connsiteX9" fmla="*/ 981777 w 1922923"/>
              <a:gd name="connsiteY9" fmla="*/ 3542097 h 3658780"/>
              <a:gd name="connsiteX10" fmla="*/ 1000607 w 1922923"/>
              <a:gd name="connsiteY10" fmla="*/ 3587304 h 3658780"/>
              <a:gd name="connsiteX11" fmla="*/ 1097280 w 1922923"/>
              <a:gd name="connsiteY11" fmla="*/ 3638349 h 3658780"/>
              <a:gd name="connsiteX12" fmla="*/ 1203158 w 1922923"/>
              <a:gd name="connsiteY12" fmla="*/ 3647974 h 3658780"/>
              <a:gd name="connsiteX13" fmla="*/ 1358924 w 1922923"/>
              <a:gd name="connsiteY13" fmla="*/ 3654733 h 3658780"/>
              <a:gd name="connsiteX14" fmla="*/ 1423803 w 1922923"/>
              <a:gd name="connsiteY14" fmla="*/ 3580965 h 3658780"/>
              <a:gd name="connsiteX15" fmla="*/ 1530260 w 1922923"/>
              <a:gd name="connsiteY15" fmla="*/ 3569815 h 3658780"/>
              <a:gd name="connsiteX16" fmla="*/ 1761424 w 1922923"/>
              <a:gd name="connsiteY16" fmla="*/ 3513221 h 3658780"/>
              <a:gd name="connsiteX17" fmla="*/ 1922923 w 1922923"/>
              <a:gd name="connsiteY17"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260910 w 1922923"/>
              <a:gd name="connsiteY4" fmla="*/ 1703671 h 3658780"/>
              <a:gd name="connsiteX5" fmla="*/ 1145407 w 1922923"/>
              <a:gd name="connsiteY5" fmla="*/ 1944303 h 3658780"/>
              <a:gd name="connsiteX6" fmla="*/ 895150 w 1922923"/>
              <a:gd name="connsiteY6" fmla="*/ 2261937 h 3658780"/>
              <a:gd name="connsiteX7" fmla="*/ 721895 w 1922923"/>
              <a:gd name="connsiteY7" fmla="*/ 2983831 h 3658780"/>
              <a:gd name="connsiteX8" fmla="*/ 840712 w 1922923"/>
              <a:gd name="connsiteY8" fmla="*/ 3277507 h 3658780"/>
              <a:gd name="connsiteX9" fmla="*/ 856649 w 1922923"/>
              <a:gd name="connsiteY9" fmla="*/ 3474720 h 3658780"/>
              <a:gd name="connsiteX10" fmla="*/ 981777 w 1922923"/>
              <a:gd name="connsiteY10" fmla="*/ 3542097 h 3658780"/>
              <a:gd name="connsiteX11" fmla="*/ 1000607 w 1922923"/>
              <a:gd name="connsiteY11" fmla="*/ 3587304 h 3658780"/>
              <a:gd name="connsiteX12" fmla="*/ 1097280 w 1922923"/>
              <a:gd name="connsiteY12" fmla="*/ 3638349 h 3658780"/>
              <a:gd name="connsiteX13" fmla="*/ 1203158 w 1922923"/>
              <a:gd name="connsiteY13" fmla="*/ 3647974 h 3658780"/>
              <a:gd name="connsiteX14" fmla="*/ 1358924 w 1922923"/>
              <a:gd name="connsiteY14" fmla="*/ 3654733 h 3658780"/>
              <a:gd name="connsiteX15" fmla="*/ 1423803 w 1922923"/>
              <a:gd name="connsiteY15" fmla="*/ 3580965 h 3658780"/>
              <a:gd name="connsiteX16" fmla="*/ 1530260 w 1922923"/>
              <a:gd name="connsiteY16" fmla="*/ 3569815 h 3658780"/>
              <a:gd name="connsiteX17" fmla="*/ 1761424 w 1922923"/>
              <a:gd name="connsiteY17" fmla="*/ 3513221 h 3658780"/>
              <a:gd name="connsiteX18" fmla="*/ 1922923 w 1922923"/>
              <a:gd name="connsiteY18"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22923" h="3658780">
                <a:moveTo>
                  <a:pt x="0" y="0"/>
                </a:moveTo>
                <a:cubicBezTo>
                  <a:pt x="170046" y="147587"/>
                  <a:pt x="970548" y="532598"/>
                  <a:pt x="1222409" y="712269"/>
                </a:cubicBezTo>
                <a:cubicBezTo>
                  <a:pt x="1474270" y="891940"/>
                  <a:pt x="1392455" y="997819"/>
                  <a:pt x="1453415" y="1106905"/>
                </a:cubicBezTo>
                <a:cubicBezTo>
                  <a:pt x="1514375" y="1215991"/>
                  <a:pt x="1586565" y="1296202"/>
                  <a:pt x="1588169" y="1366787"/>
                </a:cubicBezTo>
                <a:cubicBezTo>
                  <a:pt x="1589773" y="1437372"/>
                  <a:pt x="1517583" y="1474270"/>
                  <a:pt x="1463040" y="1530417"/>
                </a:cubicBezTo>
                <a:cubicBezTo>
                  <a:pt x="1408497" y="1586564"/>
                  <a:pt x="1342725" y="1610627"/>
                  <a:pt x="1260910" y="1703671"/>
                </a:cubicBezTo>
                <a:cubicBezTo>
                  <a:pt x="1179095" y="1796715"/>
                  <a:pt x="1206367" y="1851259"/>
                  <a:pt x="1145407" y="1944303"/>
                </a:cubicBezTo>
                <a:cubicBezTo>
                  <a:pt x="1084447" y="2037347"/>
                  <a:pt x="957714" y="2085474"/>
                  <a:pt x="895150" y="2261937"/>
                </a:cubicBezTo>
                <a:cubicBezTo>
                  <a:pt x="832586" y="2438400"/>
                  <a:pt x="747010" y="2822590"/>
                  <a:pt x="721895" y="2983831"/>
                </a:cubicBezTo>
                <a:cubicBezTo>
                  <a:pt x="696780" y="3145072"/>
                  <a:pt x="818253" y="3195692"/>
                  <a:pt x="840712" y="3277507"/>
                </a:cubicBezTo>
                <a:cubicBezTo>
                  <a:pt x="863171" y="3359322"/>
                  <a:pt x="833138" y="3430622"/>
                  <a:pt x="856649" y="3474720"/>
                </a:cubicBezTo>
                <a:cubicBezTo>
                  <a:pt x="880160" y="3518818"/>
                  <a:pt x="957784" y="3523333"/>
                  <a:pt x="981777" y="3542097"/>
                </a:cubicBezTo>
                <a:cubicBezTo>
                  <a:pt x="1005770" y="3560861"/>
                  <a:pt x="968383" y="3570289"/>
                  <a:pt x="1000607" y="3587304"/>
                </a:cubicBezTo>
                <a:cubicBezTo>
                  <a:pt x="1032831" y="3604319"/>
                  <a:pt x="1063522" y="3628237"/>
                  <a:pt x="1097280" y="3638349"/>
                </a:cubicBezTo>
                <a:cubicBezTo>
                  <a:pt x="1131039" y="3648461"/>
                  <a:pt x="1159551" y="3645243"/>
                  <a:pt x="1203158" y="3647974"/>
                </a:cubicBezTo>
                <a:cubicBezTo>
                  <a:pt x="1246765" y="3650705"/>
                  <a:pt x="1322150" y="3665901"/>
                  <a:pt x="1358924" y="3654733"/>
                </a:cubicBezTo>
                <a:cubicBezTo>
                  <a:pt x="1395698" y="3643565"/>
                  <a:pt x="1395247" y="3595118"/>
                  <a:pt x="1423803" y="3580965"/>
                </a:cubicBezTo>
                <a:cubicBezTo>
                  <a:pt x="1452359" y="3566812"/>
                  <a:pt x="1473990" y="3581106"/>
                  <a:pt x="1530260" y="3569815"/>
                </a:cubicBezTo>
                <a:cubicBezTo>
                  <a:pt x="1586530" y="3558524"/>
                  <a:pt x="1695980" y="3533466"/>
                  <a:pt x="1761424" y="3513221"/>
                </a:cubicBezTo>
                <a:cubicBezTo>
                  <a:pt x="1826868" y="3492976"/>
                  <a:pt x="1861595" y="3448317"/>
                  <a:pt x="1922923" y="344834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userDrawn="1"/>
        </p:nvSpPr>
        <p:spPr>
          <a:xfrm>
            <a:off x="3190983" y="2919108"/>
            <a:ext cx="1729996" cy="666330"/>
          </a:xfrm>
          <a:custGeom>
            <a:avLst/>
            <a:gdLst>
              <a:gd name="connsiteX0" fmla="*/ 0 w 1694046"/>
              <a:gd name="connsiteY0" fmla="*/ 0 h 644893"/>
              <a:gd name="connsiteX1" fmla="*/ 279133 w 1694046"/>
              <a:gd name="connsiteY1" fmla="*/ 154004 h 644893"/>
              <a:gd name="connsiteX2" fmla="*/ 519764 w 1694046"/>
              <a:gd name="connsiteY2" fmla="*/ 240632 h 644893"/>
              <a:gd name="connsiteX3" fmla="*/ 664143 w 1694046"/>
              <a:gd name="connsiteY3" fmla="*/ 202131 h 644893"/>
              <a:gd name="connsiteX4" fmla="*/ 760396 w 1694046"/>
              <a:gd name="connsiteY4" fmla="*/ 202131 h 644893"/>
              <a:gd name="connsiteX5" fmla="*/ 952901 w 1694046"/>
              <a:gd name="connsiteY5" fmla="*/ 173255 h 644893"/>
              <a:gd name="connsiteX6" fmla="*/ 1097280 w 1694046"/>
              <a:gd name="connsiteY6" fmla="*/ 192506 h 644893"/>
              <a:gd name="connsiteX7" fmla="*/ 1174282 w 1694046"/>
              <a:gd name="connsiteY7" fmla="*/ 336884 h 644893"/>
              <a:gd name="connsiteX8" fmla="*/ 1251284 w 1694046"/>
              <a:gd name="connsiteY8" fmla="*/ 404261 h 644893"/>
              <a:gd name="connsiteX9" fmla="*/ 1309036 w 1694046"/>
              <a:gd name="connsiteY9" fmla="*/ 375386 h 644893"/>
              <a:gd name="connsiteX10" fmla="*/ 1376413 w 1694046"/>
              <a:gd name="connsiteY10" fmla="*/ 365760 h 644893"/>
              <a:gd name="connsiteX11" fmla="*/ 1588168 w 1694046"/>
              <a:gd name="connsiteY11" fmla="*/ 519764 h 644893"/>
              <a:gd name="connsiteX12" fmla="*/ 1694046 w 1694046"/>
              <a:gd name="connsiteY12" fmla="*/ 644893 h 644893"/>
              <a:gd name="connsiteX0" fmla="*/ 0 w 1715817"/>
              <a:gd name="connsiteY0" fmla="*/ 0 h 659407"/>
              <a:gd name="connsiteX1" fmla="*/ 300904 w 1715817"/>
              <a:gd name="connsiteY1" fmla="*/ 168518 h 659407"/>
              <a:gd name="connsiteX2" fmla="*/ 541535 w 1715817"/>
              <a:gd name="connsiteY2" fmla="*/ 255146 h 659407"/>
              <a:gd name="connsiteX3" fmla="*/ 685914 w 1715817"/>
              <a:gd name="connsiteY3" fmla="*/ 216645 h 659407"/>
              <a:gd name="connsiteX4" fmla="*/ 782167 w 1715817"/>
              <a:gd name="connsiteY4" fmla="*/ 216645 h 659407"/>
              <a:gd name="connsiteX5" fmla="*/ 974672 w 1715817"/>
              <a:gd name="connsiteY5" fmla="*/ 187769 h 659407"/>
              <a:gd name="connsiteX6" fmla="*/ 1119051 w 1715817"/>
              <a:gd name="connsiteY6" fmla="*/ 207020 h 659407"/>
              <a:gd name="connsiteX7" fmla="*/ 1196053 w 1715817"/>
              <a:gd name="connsiteY7" fmla="*/ 351398 h 659407"/>
              <a:gd name="connsiteX8" fmla="*/ 1273055 w 1715817"/>
              <a:gd name="connsiteY8" fmla="*/ 418775 h 659407"/>
              <a:gd name="connsiteX9" fmla="*/ 1330807 w 1715817"/>
              <a:gd name="connsiteY9" fmla="*/ 389900 h 659407"/>
              <a:gd name="connsiteX10" fmla="*/ 1398184 w 1715817"/>
              <a:gd name="connsiteY10" fmla="*/ 380274 h 659407"/>
              <a:gd name="connsiteX11" fmla="*/ 1609939 w 1715817"/>
              <a:gd name="connsiteY11" fmla="*/ 534278 h 659407"/>
              <a:gd name="connsiteX12" fmla="*/ 1715817 w 1715817"/>
              <a:gd name="connsiteY12" fmla="*/ 659407 h 659407"/>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27241"/>
              <a:gd name="connsiteY0" fmla="*/ 0 h 663576"/>
              <a:gd name="connsiteX1" fmla="*/ 300233 w 1727241"/>
              <a:gd name="connsiteY1" fmla="*/ 167848 h 663576"/>
              <a:gd name="connsiteX2" fmla="*/ 540864 w 1727241"/>
              <a:gd name="connsiteY2" fmla="*/ 254476 h 663576"/>
              <a:gd name="connsiteX3" fmla="*/ 685243 w 1727241"/>
              <a:gd name="connsiteY3" fmla="*/ 215975 h 663576"/>
              <a:gd name="connsiteX4" fmla="*/ 781496 w 1727241"/>
              <a:gd name="connsiteY4" fmla="*/ 215975 h 663576"/>
              <a:gd name="connsiteX5" fmla="*/ 974001 w 1727241"/>
              <a:gd name="connsiteY5" fmla="*/ 187099 h 663576"/>
              <a:gd name="connsiteX6" fmla="*/ 1118380 w 1727241"/>
              <a:gd name="connsiteY6" fmla="*/ 206350 h 663576"/>
              <a:gd name="connsiteX7" fmla="*/ 1195382 w 1727241"/>
              <a:gd name="connsiteY7" fmla="*/ 350728 h 663576"/>
              <a:gd name="connsiteX8" fmla="*/ 1272384 w 1727241"/>
              <a:gd name="connsiteY8" fmla="*/ 418105 h 663576"/>
              <a:gd name="connsiteX9" fmla="*/ 1322879 w 1727241"/>
              <a:gd name="connsiteY9" fmla="*/ 389230 h 663576"/>
              <a:gd name="connsiteX10" fmla="*/ 1397513 w 1727241"/>
              <a:gd name="connsiteY10" fmla="*/ 379604 h 663576"/>
              <a:gd name="connsiteX11" fmla="*/ 1470186 w 1727241"/>
              <a:gd name="connsiteY11" fmla="*/ 459968 h 663576"/>
              <a:gd name="connsiteX12" fmla="*/ 1609268 w 1727241"/>
              <a:gd name="connsiteY12" fmla="*/ 533608 h 663576"/>
              <a:gd name="connsiteX13" fmla="*/ 1727241 w 1727241"/>
              <a:gd name="connsiteY13" fmla="*/ 663576 h 663576"/>
              <a:gd name="connsiteX0" fmla="*/ 0 w 1729996"/>
              <a:gd name="connsiteY0" fmla="*/ 0 h 666330"/>
              <a:gd name="connsiteX1" fmla="*/ 302988 w 1729996"/>
              <a:gd name="connsiteY1" fmla="*/ 170602 h 666330"/>
              <a:gd name="connsiteX2" fmla="*/ 543619 w 1729996"/>
              <a:gd name="connsiteY2" fmla="*/ 257230 h 666330"/>
              <a:gd name="connsiteX3" fmla="*/ 687998 w 1729996"/>
              <a:gd name="connsiteY3" fmla="*/ 218729 h 666330"/>
              <a:gd name="connsiteX4" fmla="*/ 784251 w 1729996"/>
              <a:gd name="connsiteY4" fmla="*/ 218729 h 666330"/>
              <a:gd name="connsiteX5" fmla="*/ 976756 w 1729996"/>
              <a:gd name="connsiteY5" fmla="*/ 189853 h 666330"/>
              <a:gd name="connsiteX6" fmla="*/ 1121135 w 1729996"/>
              <a:gd name="connsiteY6" fmla="*/ 209104 h 666330"/>
              <a:gd name="connsiteX7" fmla="*/ 1198137 w 1729996"/>
              <a:gd name="connsiteY7" fmla="*/ 353482 h 666330"/>
              <a:gd name="connsiteX8" fmla="*/ 1275139 w 1729996"/>
              <a:gd name="connsiteY8" fmla="*/ 420859 h 666330"/>
              <a:gd name="connsiteX9" fmla="*/ 1325634 w 1729996"/>
              <a:gd name="connsiteY9" fmla="*/ 391984 h 666330"/>
              <a:gd name="connsiteX10" fmla="*/ 1400268 w 1729996"/>
              <a:gd name="connsiteY10" fmla="*/ 382358 h 666330"/>
              <a:gd name="connsiteX11" fmla="*/ 1472941 w 1729996"/>
              <a:gd name="connsiteY11" fmla="*/ 462722 h 666330"/>
              <a:gd name="connsiteX12" fmla="*/ 1612023 w 1729996"/>
              <a:gd name="connsiteY12" fmla="*/ 536362 h 666330"/>
              <a:gd name="connsiteX13" fmla="*/ 1729996 w 1729996"/>
              <a:gd name="connsiteY13" fmla="*/ 666330 h 6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9996" h="666330">
                <a:moveTo>
                  <a:pt x="0" y="0"/>
                </a:moveTo>
                <a:cubicBezTo>
                  <a:pt x="101914" y="57786"/>
                  <a:pt x="212385" y="127730"/>
                  <a:pt x="302988" y="170602"/>
                </a:cubicBezTo>
                <a:cubicBezTo>
                  <a:pt x="393591" y="213474"/>
                  <a:pt x="495493" y="270064"/>
                  <a:pt x="543619" y="257230"/>
                </a:cubicBezTo>
                <a:lnTo>
                  <a:pt x="687998" y="218729"/>
                </a:lnTo>
                <a:cubicBezTo>
                  <a:pt x="728103" y="212312"/>
                  <a:pt x="720083" y="228354"/>
                  <a:pt x="784251" y="218729"/>
                </a:cubicBezTo>
                <a:lnTo>
                  <a:pt x="976756" y="189853"/>
                </a:lnTo>
                <a:cubicBezTo>
                  <a:pt x="1032903" y="188249"/>
                  <a:pt x="1095468" y="160978"/>
                  <a:pt x="1121135" y="209104"/>
                </a:cubicBezTo>
                <a:lnTo>
                  <a:pt x="1198137" y="353482"/>
                </a:lnTo>
                <a:cubicBezTo>
                  <a:pt x="1223804" y="388774"/>
                  <a:pt x="1253890" y="414442"/>
                  <a:pt x="1275139" y="420859"/>
                </a:cubicBezTo>
                <a:cubicBezTo>
                  <a:pt x="1296388" y="427276"/>
                  <a:pt x="1308802" y="401609"/>
                  <a:pt x="1325634" y="391984"/>
                </a:cubicBezTo>
                <a:cubicBezTo>
                  <a:pt x="1346489" y="385567"/>
                  <a:pt x="1375717" y="370568"/>
                  <a:pt x="1400268" y="382358"/>
                </a:cubicBezTo>
                <a:cubicBezTo>
                  <a:pt x="1424819" y="394148"/>
                  <a:pt x="1437649" y="437055"/>
                  <a:pt x="1472941" y="462722"/>
                </a:cubicBezTo>
                <a:cubicBezTo>
                  <a:pt x="1508233" y="488389"/>
                  <a:pt x="1569180" y="502427"/>
                  <a:pt x="1612023" y="536362"/>
                </a:cubicBezTo>
                <a:cubicBezTo>
                  <a:pt x="1654866" y="570297"/>
                  <a:pt x="1694703" y="624620"/>
                  <a:pt x="1729996" y="66633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userDrawn="1"/>
        </p:nvSpPr>
        <p:spPr>
          <a:xfrm>
            <a:off x="1927068" y="2590994"/>
            <a:ext cx="1073884" cy="338554"/>
          </a:xfrm>
          <a:prstGeom prst="rect">
            <a:avLst/>
          </a:prstGeom>
          <a:noFill/>
        </p:spPr>
        <p:txBody>
          <a:bodyPr wrap="none" rtlCol="0">
            <a:spAutoFit/>
          </a:bodyPr>
          <a:lstStyle/>
          <a:p>
            <a:r>
              <a:rPr lang="en-US" sz="1600" b="1" dirty="0">
                <a:solidFill>
                  <a:schemeClr val="bg1"/>
                </a:solidFill>
              </a:rPr>
              <a:t>Pech River</a:t>
            </a:r>
          </a:p>
        </p:txBody>
      </p:sp>
      <p:sp>
        <p:nvSpPr>
          <p:cNvPr id="21" name="Freeform 20"/>
          <p:cNvSpPr/>
          <p:nvPr userDrawn="1"/>
        </p:nvSpPr>
        <p:spPr>
          <a:xfrm>
            <a:off x="3138259" y="1068404"/>
            <a:ext cx="278708" cy="842521"/>
          </a:xfrm>
          <a:custGeom>
            <a:avLst/>
            <a:gdLst>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77295 w 277295"/>
              <a:gd name="connsiteY0" fmla="*/ 0 h 837605"/>
              <a:gd name="connsiteX1" fmla="*/ 190668 w 277295"/>
              <a:gd name="connsiteY1" fmla="*/ 192505 h 837605"/>
              <a:gd name="connsiteX2" fmla="*/ 209919 w 277295"/>
              <a:gd name="connsiteY2" fmla="*/ 356135 h 837605"/>
              <a:gd name="connsiteX3" fmla="*/ 104041 w 277295"/>
              <a:gd name="connsiteY3" fmla="*/ 539015 h 837605"/>
              <a:gd name="connsiteX4" fmla="*/ 104041 w 277295"/>
              <a:gd name="connsiteY4" fmla="*/ 721895 h 837605"/>
              <a:gd name="connsiteX5" fmla="*/ 0 w 277295"/>
              <a:gd name="connsiteY5" fmla="*/ 837605 h 837605"/>
              <a:gd name="connsiteX0" fmla="*/ 278708 w 278708"/>
              <a:gd name="connsiteY0" fmla="*/ 0 h 837605"/>
              <a:gd name="connsiteX1" fmla="*/ 192081 w 278708"/>
              <a:gd name="connsiteY1" fmla="*/ 192505 h 837605"/>
              <a:gd name="connsiteX2" fmla="*/ 211332 w 278708"/>
              <a:gd name="connsiteY2" fmla="*/ 356135 h 837605"/>
              <a:gd name="connsiteX3" fmla="*/ 105454 w 278708"/>
              <a:gd name="connsiteY3" fmla="*/ 539015 h 837605"/>
              <a:gd name="connsiteX4" fmla="*/ 105454 w 278708"/>
              <a:gd name="connsiteY4" fmla="*/ 721895 h 837605"/>
              <a:gd name="connsiteX5" fmla="*/ 1413 w 278708"/>
              <a:gd name="connsiteY5" fmla="*/ 837605 h 837605"/>
              <a:gd name="connsiteX0" fmla="*/ 278708 w 278708"/>
              <a:gd name="connsiteY0" fmla="*/ 0 h 842521"/>
              <a:gd name="connsiteX1" fmla="*/ 192081 w 278708"/>
              <a:gd name="connsiteY1" fmla="*/ 192505 h 842521"/>
              <a:gd name="connsiteX2" fmla="*/ 211332 w 278708"/>
              <a:gd name="connsiteY2" fmla="*/ 356135 h 842521"/>
              <a:gd name="connsiteX3" fmla="*/ 105454 w 278708"/>
              <a:gd name="connsiteY3" fmla="*/ 539015 h 842521"/>
              <a:gd name="connsiteX4" fmla="*/ 105454 w 278708"/>
              <a:gd name="connsiteY4" fmla="*/ 721895 h 842521"/>
              <a:gd name="connsiteX5" fmla="*/ 1413 w 278708"/>
              <a:gd name="connsiteY5"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708" h="842521">
                <a:moveTo>
                  <a:pt x="278708" y="0"/>
                </a:moveTo>
                <a:cubicBezTo>
                  <a:pt x="269243" y="17758"/>
                  <a:pt x="253560" y="91673"/>
                  <a:pt x="239122" y="123757"/>
                </a:cubicBezTo>
                <a:cubicBezTo>
                  <a:pt x="224684" y="155841"/>
                  <a:pt x="196713" y="153775"/>
                  <a:pt x="192081" y="192505"/>
                </a:cubicBezTo>
                <a:cubicBezTo>
                  <a:pt x="187449" y="231235"/>
                  <a:pt x="246625" y="295175"/>
                  <a:pt x="211332" y="356135"/>
                </a:cubicBezTo>
                <a:lnTo>
                  <a:pt x="105454" y="539015"/>
                </a:lnTo>
                <a:cubicBezTo>
                  <a:pt x="87808" y="599975"/>
                  <a:pt x="122794" y="671311"/>
                  <a:pt x="105454" y="721895"/>
                </a:cubicBezTo>
                <a:cubicBezTo>
                  <a:pt x="88114" y="772479"/>
                  <a:pt x="-13068" y="791661"/>
                  <a:pt x="1413" y="8425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userDrawn="1"/>
        </p:nvSpPr>
        <p:spPr>
          <a:xfrm>
            <a:off x="3125533" y="2064057"/>
            <a:ext cx="85393" cy="696214"/>
          </a:xfrm>
          <a:custGeom>
            <a:avLst/>
            <a:gdLst>
              <a:gd name="connsiteX0" fmla="*/ 0 w 9625"/>
              <a:gd name="connsiteY0" fmla="*/ 0 h 673768"/>
              <a:gd name="connsiteX1" fmla="*/ 9625 w 9625"/>
              <a:gd name="connsiteY1" fmla="*/ 673768 h 673768"/>
              <a:gd name="connsiteX2" fmla="*/ 9625 w 9625"/>
              <a:gd name="connsiteY2" fmla="*/ 673768 h 673768"/>
              <a:gd name="connsiteX0" fmla="*/ 0 w 52023"/>
              <a:gd name="connsiteY0" fmla="*/ 0 h 10000"/>
              <a:gd name="connsiteX1" fmla="*/ 52023 w 52023"/>
              <a:gd name="connsiteY1" fmla="*/ 6372 h 10000"/>
              <a:gd name="connsiteX2" fmla="*/ 10000 w 52023"/>
              <a:gd name="connsiteY2" fmla="*/ 10000 h 10000"/>
              <a:gd name="connsiteX3" fmla="*/ 10000 w 52023"/>
              <a:gd name="connsiteY3" fmla="*/ 10000 h 10000"/>
              <a:gd name="connsiteX0" fmla="*/ 4830 w 56853"/>
              <a:gd name="connsiteY0" fmla="*/ 0 h 10000"/>
              <a:gd name="connsiteX1" fmla="*/ 56853 w 56853"/>
              <a:gd name="connsiteY1" fmla="*/ 6372 h 10000"/>
              <a:gd name="connsiteX2" fmla="*/ 14830 w 56853"/>
              <a:gd name="connsiteY2" fmla="*/ 10000 h 10000"/>
              <a:gd name="connsiteX3" fmla="*/ 14830 w 56853"/>
              <a:gd name="connsiteY3" fmla="*/ 10000 h 10000"/>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80848 w 135467"/>
              <a:gd name="connsiteY0" fmla="*/ 0 h 10298"/>
              <a:gd name="connsiteX1" fmla="*/ 135467 w 135467"/>
              <a:gd name="connsiteY1" fmla="*/ 6557 h 10298"/>
              <a:gd name="connsiteX2" fmla="*/ 93444 w 135467"/>
              <a:gd name="connsiteY2" fmla="*/ 10185 h 10298"/>
              <a:gd name="connsiteX3" fmla="*/ 0 w 135467"/>
              <a:gd name="connsiteY3" fmla="*/ 9295 h 10298"/>
              <a:gd name="connsiteX0" fmla="*/ 80848 w 161107"/>
              <a:gd name="connsiteY0" fmla="*/ 0 h 9354"/>
              <a:gd name="connsiteX1" fmla="*/ 135467 w 161107"/>
              <a:gd name="connsiteY1" fmla="*/ 6557 h 9354"/>
              <a:gd name="connsiteX2" fmla="*/ 155741 w 161107"/>
              <a:gd name="connsiteY2" fmla="*/ 8257 h 9354"/>
              <a:gd name="connsiteX3" fmla="*/ 0 w 161107"/>
              <a:gd name="connsiteY3" fmla="*/ 9295 h 9354"/>
              <a:gd name="connsiteX0" fmla="*/ 292 w 5008"/>
              <a:gd name="connsiteY0" fmla="*/ 0 h 11043"/>
              <a:gd name="connsiteX1" fmla="*/ 3683 w 5008"/>
              <a:gd name="connsiteY1" fmla="*/ 7010 h 11043"/>
              <a:gd name="connsiteX2" fmla="*/ 4941 w 5008"/>
              <a:gd name="connsiteY2" fmla="*/ 8827 h 11043"/>
              <a:gd name="connsiteX3" fmla="*/ 591 w 5008"/>
              <a:gd name="connsiteY3" fmla="*/ 11007 h 11043"/>
              <a:gd name="connsiteX0" fmla="*/ 582 w 9999"/>
              <a:gd name="connsiteY0" fmla="*/ 0 h 9967"/>
              <a:gd name="connsiteX1" fmla="*/ 7353 w 9999"/>
              <a:gd name="connsiteY1" fmla="*/ 6348 h 9967"/>
              <a:gd name="connsiteX2" fmla="*/ 9865 w 9999"/>
              <a:gd name="connsiteY2" fmla="*/ 7993 h 9967"/>
              <a:gd name="connsiteX3" fmla="*/ 1179 w 9999"/>
              <a:gd name="connsiteY3" fmla="*/ 9967 h 9967"/>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01 w 9919"/>
              <a:gd name="connsiteY0" fmla="*/ 0 h 10000"/>
              <a:gd name="connsiteX1" fmla="*/ 7273 w 9919"/>
              <a:gd name="connsiteY1" fmla="*/ 6369 h 10000"/>
              <a:gd name="connsiteX2" fmla="*/ 9785 w 9919"/>
              <a:gd name="connsiteY2" fmla="*/ 8019 h 10000"/>
              <a:gd name="connsiteX3" fmla="*/ 1098 w 9919"/>
              <a:gd name="connsiteY3" fmla="*/ 10000 h 10000"/>
              <a:gd name="connsiteX0" fmla="*/ 0 w 9949"/>
              <a:gd name="connsiteY0" fmla="*/ 0 h 10000"/>
              <a:gd name="connsiteX1" fmla="*/ 9746 w 9949"/>
              <a:gd name="connsiteY1" fmla="*/ 5144 h 10000"/>
              <a:gd name="connsiteX2" fmla="*/ 6827 w 9949"/>
              <a:gd name="connsiteY2" fmla="*/ 6369 h 10000"/>
              <a:gd name="connsiteX3" fmla="*/ 9360 w 9949"/>
              <a:gd name="connsiteY3" fmla="*/ 8019 h 10000"/>
              <a:gd name="connsiteX4" fmla="*/ 602 w 9949"/>
              <a:gd name="connsiteY4" fmla="*/ 10000 h 10000"/>
              <a:gd name="connsiteX0" fmla="*/ 0 w 10001"/>
              <a:gd name="connsiteY0" fmla="*/ 0 h 10000"/>
              <a:gd name="connsiteX1" fmla="*/ 9796 w 10001"/>
              <a:gd name="connsiteY1" fmla="*/ 5144 h 10000"/>
              <a:gd name="connsiteX2" fmla="*/ 6862 w 10001"/>
              <a:gd name="connsiteY2" fmla="*/ 6369 h 10000"/>
              <a:gd name="connsiteX3" fmla="*/ 9408 w 10001"/>
              <a:gd name="connsiteY3" fmla="*/ 8019 h 10000"/>
              <a:gd name="connsiteX4" fmla="*/ 605 w 10001"/>
              <a:gd name="connsiteY4" fmla="*/ 10000 h 10000"/>
              <a:gd name="connsiteX0" fmla="*/ 0 w 9865"/>
              <a:gd name="connsiteY0" fmla="*/ 0 h 10000"/>
              <a:gd name="connsiteX1" fmla="*/ 3275 w 9865"/>
              <a:gd name="connsiteY1" fmla="*/ 3919 h 10000"/>
              <a:gd name="connsiteX2" fmla="*/ 9796 w 9865"/>
              <a:gd name="connsiteY2" fmla="*/ 5144 h 10000"/>
              <a:gd name="connsiteX3" fmla="*/ 6862 w 9865"/>
              <a:gd name="connsiteY3" fmla="*/ 6369 h 10000"/>
              <a:gd name="connsiteX4" fmla="*/ 9408 w 9865"/>
              <a:gd name="connsiteY4" fmla="*/ 8019 h 10000"/>
              <a:gd name="connsiteX5" fmla="*/ 605 w 9865"/>
              <a:gd name="connsiteY5" fmla="*/ 10000 h 10000"/>
              <a:gd name="connsiteX0" fmla="*/ 0 w 10000"/>
              <a:gd name="connsiteY0" fmla="*/ 0 h 10000"/>
              <a:gd name="connsiteX1" fmla="*/ 3320 w 10000"/>
              <a:gd name="connsiteY1" fmla="*/ 3919 h 10000"/>
              <a:gd name="connsiteX2" fmla="*/ 9930 w 10000"/>
              <a:gd name="connsiteY2" fmla="*/ 5144 h 10000"/>
              <a:gd name="connsiteX3" fmla="*/ 6956 w 10000"/>
              <a:gd name="connsiteY3" fmla="*/ 6369 h 10000"/>
              <a:gd name="connsiteX4" fmla="*/ 9537 w 10000"/>
              <a:gd name="connsiteY4" fmla="*/ 8019 h 10000"/>
              <a:gd name="connsiteX5" fmla="*/ 613 w 10000"/>
              <a:gd name="connsiteY5"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395 w 10395"/>
              <a:gd name="connsiteY0" fmla="*/ 0 h 10000"/>
              <a:gd name="connsiteX1" fmla="*/ 5037 w 10395"/>
              <a:gd name="connsiteY1" fmla="*/ 2443 h 10000"/>
              <a:gd name="connsiteX2" fmla="*/ 3715 w 10395"/>
              <a:gd name="connsiteY2" fmla="*/ 3919 h 10000"/>
              <a:gd name="connsiteX3" fmla="*/ 10325 w 10395"/>
              <a:gd name="connsiteY3" fmla="*/ 5144 h 10000"/>
              <a:gd name="connsiteX4" fmla="*/ 7351 w 10395"/>
              <a:gd name="connsiteY4" fmla="*/ 6369 h 10000"/>
              <a:gd name="connsiteX5" fmla="*/ 9932 w 10395"/>
              <a:gd name="connsiteY5" fmla="*/ 8019 h 10000"/>
              <a:gd name="connsiteX6" fmla="*/ 1008 w 10395"/>
              <a:gd name="connsiteY6" fmla="*/ 10000 h 10000"/>
              <a:gd name="connsiteX0" fmla="*/ 727 w 10727"/>
              <a:gd name="connsiteY0" fmla="*/ 0 h 10000"/>
              <a:gd name="connsiteX1" fmla="*/ 5369 w 10727"/>
              <a:gd name="connsiteY1" fmla="*/ 2443 h 10000"/>
              <a:gd name="connsiteX2" fmla="*/ 4047 w 10727"/>
              <a:gd name="connsiteY2" fmla="*/ 3919 h 10000"/>
              <a:gd name="connsiteX3" fmla="*/ 10657 w 10727"/>
              <a:gd name="connsiteY3" fmla="*/ 5144 h 10000"/>
              <a:gd name="connsiteX4" fmla="*/ 7683 w 10727"/>
              <a:gd name="connsiteY4" fmla="*/ 6369 h 10000"/>
              <a:gd name="connsiteX5" fmla="*/ 10264 w 10727"/>
              <a:gd name="connsiteY5" fmla="*/ 8019 h 10000"/>
              <a:gd name="connsiteX6" fmla="*/ 1340 w 10727"/>
              <a:gd name="connsiteY6"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1983"/>
              <a:gd name="connsiteY0" fmla="*/ 0 h 9748"/>
              <a:gd name="connsiteX1" fmla="*/ 5964 w 11983"/>
              <a:gd name="connsiteY1" fmla="*/ 642 h 9748"/>
              <a:gd name="connsiteX2" fmla="*/ 6625 w 11983"/>
              <a:gd name="connsiteY2" fmla="*/ 2191 h 9748"/>
              <a:gd name="connsiteX3" fmla="*/ 5303 w 11983"/>
              <a:gd name="connsiteY3" fmla="*/ 3667 h 9748"/>
              <a:gd name="connsiteX4" fmla="*/ 11913 w 11983"/>
              <a:gd name="connsiteY4" fmla="*/ 4892 h 9748"/>
              <a:gd name="connsiteX5" fmla="*/ 8939 w 11983"/>
              <a:gd name="connsiteY5" fmla="*/ 6117 h 9748"/>
              <a:gd name="connsiteX6" fmla="*/ 11520 w 11983"/>
              <a:gd name="connsiteY6" fmla="*/ 7767 h 9748"/>
              <a:gd name="connsiteX7" fmla="*/ 2596 w 11983"/>
              <a:gd name="connsiteY7" fmla="*/ 9748 h 9748"/>
              <a:gd name="connsiteX0" fmla="*/ 1264 w 11264"/>
              <a:gd name="connsiteY0" fmla="*/ 0 h 10000"/>
              <a:gd name="connsiteX1" fmla="*/ 6241 w 11264"/>
              <a:gd name="connsiteY1" fmla="*/ 659 h 10000"/>
              <a:gd name="connsiteX2" fmla="*/ 6793 w 11264"/>
              <a:gd name="connsiteY2" fmla="*/ 2248 h 10000"/>
              <a:gd name="connsiteX3" fmla="*/ 5689 w 11264"/>
              <a:gd name="connsiteY3" fmla="*/ 3762 h 10000"/>
              <a:gd name="connsiteX4" fmla="*/ 11206 w 11264"/>
              <a:gd name="connsiteY4" fmla="*/ 5018 h 10000"/>
              <a:gd name="connsiteX5" fmla="*/ 8724 w 11264"/>
              <a:gd name="connsiteY5" fmla="*/ 6275 h 10000"/>
              <a:gd name="connsiteX6" fmla="*/ 10878 w 11264"/>
              <a:gd name="connsiteY6" fmla="*/ 7968 h 10000"/>
              <a:gd name="connsiteX7" fmla="*/ 3430 w 11264"/>
              <a:gd name="connsiteY7" fmla="*/ 10000 h 10000"/>
              <a:gd name="connsiteX0" fmla="*/ 1375 w 10272"/>
              <a:gd name="connsiteY0" fmla="*/ 0 h 10296"/>
              <a:gd name="connsiteX1" fmla="*/ 5249 w 10272"/>
              <a:gd name="connsiteY1" fmla="*/ 955 h 10296"/>
              <a:gd name="connsiteX2" fmla="*/ 5801 w 10272"/>
              <a:gd name="connsiteY2" fmla="*/ 2544 h 10296"/>
              <a:gd name="connsiteX3" fmla="*/ 4697 w 10272"/>
              <a:gd name="connsiteY3" fmla="*/ 4058 h 10296"/>
              <a:gd name="connsiteX4" fmla="*/ 10214 w 10272"/>
              <a:gd name="connsiteY4" fmla="*/ 5314 h 10296"/>
              <a:gd name="connsiteX5" fmla="*/ 7732 w 10272"/>
              <a:gd name="connsiteY5" fmla="*/ 6571 h 10296"/>
              <a:gd name="connsiteX6" fmla="*/ 9886 w 10272"/>
              <a:gd name="connsiteY6" fmla="*/ 8264 h 10296"/>
              <a:gd name="connsiteX7" fmla="*/ 2438 w 10272"/>
              <a:gd name="connsiteY7" fmla="*/ 10296 h 10296"/>
              <a:gd name="connsiteX0" fmla="*/ 530 w 9427"/>
              <a:gd name="connsiteY0" fmla="*/ 0 h 10296"/>
              <a:gd name="connsiteX1" fmla="*/ 4404 w 9427"/>
              <a:gd name="connsiteY1" fmla="*/ 955 h 10296"/>
              <a:gd name="connsiteX2" fmla="*/ 4956 w 9427"/>
              <a:gd name="connsiteY2" fmla="*/ 2544 h 10296"/>
              <a:gd name="connsiteX3" fmla="*/ 3852 w 9427"/>
              <a:gd name="connsiteY3" fmla="*/ 4058 h 10296"/>
              <a:gd name="connsiteX4" fmla="*/ 9369 w 9427"/>
              <a:gd name="connsiteY4" fmla="*/ 5314 h 10296"/>
              <a:gd name="connsiteX5" fmla="*/ 6887 w 9427"/>
              <a:gd name="connsiteY5" fmla="*/ 6571 h 10296"/>
              <a:gd name="connsiteX6" fmla="*/ 9041 w 9427"/>
              <a:gd name="connsiteY6" fmla="*/ 8264 h 10296"/>
              <a:gd name="connsiteX7" fmla="*/ 1593 w 9427"/>
              <a:gd name="connsiteY7" fmla="*/ 10296 h 1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7" h="10296">
                <a:moveTo>
                  <a:pt x="530" y="0"/>
                </a:moveTo>
                <a:cubicBezTo>
                  <a:pt x="-1674" y="756"/>
                  <a:pt x="3666" y="531"/>
                  <a:pt x="4404" y="955"/>
                </a:cubicBezTo>
                <a:cubicBezTo>
                  <a:pt x="5142" y="1379"/>
                  <a:pt x="5047" y="2027"/>
                  <a:pt x="4956" y="2544"/>
                </a:cubicBezTo>
                <a:cubicBezTo>
                  <a:pt x="4864" y="3061"/>
                  <a:pt x="3117" y="3596"/>
                  <a:pt x="3852" y="4058"/>
                </a:cubicBezTo>
                <a:cubicBezTo>
                  <a:pt x="4588" y="4519"/>
                  <a:pt x="8863" y="4896"/>
                  <a:pt x="9369" y="5314"/>
                </a:cubicBezTo>
                <a:cubicBezTo>
                  <a:pt x="9874" y="5733"/>
                  <a:pt x="6941" y="6080"/>
                  <a:pt x="6887" y="6571"/>
                </a:cubicBezTo>
                <a:cubicBezTo>
                  <a:pt x="6832" y="7063"/>
                  <a:pt x="9921" y="7643"/>
                  <a:pt x="9041" y="8264"/>
                </a:cubicBezTo>
                <a:cubicBezTo>
                  <a:pt x="8160" y="8884"/>
                  <a:pt x="4075" y="9446"/>
                  <a:pt x="1593" y="1029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userDrawn="1"/>
        </p:nvSpPr>
        <p:spPr>
          <a:xfrm>
            <a:off x="4244742" y="2059806"/>
            <a:ext cx="284595" cy="1234481"/>
          </a:xfrm>
          <a:custGeom>
            <a:avLst/>
            <a:gdLst>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45301"/>
              <a:gd name="connsiteX1" fmla="*/ 86627 w 269507"/>
              <a:gd name="connsiteY1" fmla="*/ 221381 h 1245301"/>
              <a:gd name="connsiteX2" fmla="*/ 19251 w 269507"/>
              <a:gd name="connsiteY2" fmla="*/ 404261 h 1245301"/>
              <a:gd name="connsiteX3" fmla="*/ 154004 w 269507"/>
              <a:gd name="connsiteY3" fmla="*/ 625642 h 1245301"/>
              <a:gd name="connsiteX4" fmla="*/ 211756 w 269507"/>
              <a:gd name="connsiteY4" fmla="*/ 885525 h 1245301"/>
              <a:gd name="connsiteX5" fmla="*/ 240632 w 269507"/>
              <a:gd name="connsiteY5" fmla="*/ 1193533 h 1245301"/>
              <a:gd name="connsiteX6" fmla="*/ 269507 w 269507"/>
              <a:gd name="connsiteY6" fmla="*/ 1222409 h 1245301"/>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28561 w 269507"/>
              <a:gd name="connsiteY5" fmla="*/ 1106016 h 1222409"/>
              <a:gd name="connsiteX6" fmla="*/ 269507 w 269507"/>
              <a:gd name="connsiteY6" fmla="*/ 1222409 h 1222409"/>
              <a:gd name="connsiteX0" fmla="*/ 0 w 269507"/>
              <a:gd name="connsiteY0" fmla="*/ 0 h 1198267"/>
              <a:gd name="connsiteX1" fmla="*/ 86627 w 269507"/>
              <a:gd name="connsiteY1" fmla="*/ 221381 h 1198267"/>
              <a:gd name="connsiteX2" fmla="*/ 19251 w 269507"/>
              <a:gd name="connsiteY2" fmla="*/ 404261 h 1198267"/>
              <a:gd name="connsiteX3" fmla="*/ 154004 w 269507"/>
              <a:gd name="connsiteY3" fmla="*/ 625642 h 1198267"/>
              <a:gd name="connsiteX4" fmla="*/ 211756 w 269507"/>
              <a:gd name="connsiteY4" fmla="*/ 885525 h 1198267"/>
              <a:gd name="connsiteX5" fmla="*/ 228561 w 269507"/>
              <a:gd name="connsiteY5" fmla="*/ 1106016 h 1198267"/>
              <a:gd name="connsiteX6" fmla="*/ 269507 w 269507"/>
              <a:gd name="connsiteY6" fmla="*/ 1198267 h 1198267"/>
              <a:gd name="connsiteX0" fmla="*/ 0 w 272324"/>
              <a:gd name="connsiteY0" fmla="*/ 0 h 1198267"/>
              <a:gd name="connsiteX1" fmla="*/ 86627 w 272324"/>
              <a:gd name="connsiteY1" fmla="*/ 221381 h 1198267"/>
              <a:gd name="connsiteX2" fmla="*/ 19251 w 272324"/>
              <a:gd name="connsiteY2" fmla="*/ 404261 h 1198267"/>
              <a:gd name="connsiteX3" fmla="*/ 154004 w 272324"/>
              <a:gd name="connsiteY3" fmla="*/ 625642 h 1198267"/>
              <a:gd name="connsiteX4" fmla="*/ 211756 w 272324"/>
              <a:gd name="connsiteY4" fmla="*/ 885525 h 1198267"/>
              <a:gd name="connsiteX5" fmla="*/ 228561 w 272324"/>
              <a:gd name="connsiteY5" fmla="*/ 1106016 h 1198267"/>
              <a:gd name="connsiteX6" fmla="*/ 269507 w 272324"/>
              <a:gd name="connsiteY6" fmla="*/ 1198267 h 1198267"/>
              <a:gd name="connsiteX0" fmla="*/ 0 w 281043"/>
              <a:gd name="connsiteY0" fmla="*/ 0 h 1225427"/>
              <a:gd name="connsiteX1" fmla="*/ 86627 w 281043"/>
              <a:gd name="connsiteY1" fmla="*/ 221381 h 1225427"/>
              <a:gd name="connsiteX2" fmla="*/ 19251 w 281043"/>
              <a:gd name="connsiteY2" fmla="*/ 404261 h 1225427"/>
              <a:gd name="connsiteX3" fmla="*/ 154004 w 281043"/>
              <a:gd name="connsiteY3" fmla="*/ 625642 h 1225427"/>
              <a:gd name="connsiteX4" fmla="*/ 211756 w 281043"/>
              <a:gd name="connsiteY4" fmla="*/ 885525 h 1225427"/>
              <a:gd name="connsiteX5" fmla="*/ 228561 w 281043"/>
              <a:gd name="connsiteY5" fmla="*/ 1106016 h 1225427"/>
              <a:gd name="connsiteX6" fmla="*/ 278560 w 281043"/>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28561 w 278560"/>
              <a:gd name="connsiteY5" fmla="*/ 1106016 h 1225427"/>
              <a:gd name="connsiteX6" fmla="*/ 278560 w 278560"/>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84595"/>
              <a:gd name="connsiteY0" fmla="*/ 0 h 1234481"/>
              <a:gd name="connsiteX1" fmla="*/ 86627 w 284595"/>
              <a:gd name="connsiteY1" fmla="*/ 221381 h 1234481"/>
              <a:gd name="connsiteX2" fmla="*/ 19251 w 284595"/>
              <a:gd name="connsiteY2" fmla="*/ 404261 h 1234481"/>
              <a:gd name="connsiteX3" fmla="*/ 154004 w 284595"/>
              <a:gd name="connsiteY3" fmla="*/ 625642 h 1234481"/>
              <a:gd name="connsiteX4" fmla="*/ 211756 w 284595"/>
              <a:gd name="connsiteY4" fmla="*/ 885525 h 1234481"/>
              <a:gd name="connsiteX5" fmla="*/ 200509 w 284595"/>
              <a:gd name="connsiteY5" fmla="*/ 994230 h 1234481"/>
              <a:gd name="connsiteX6" fmla="*/ 228561 w 284595"/>
              <a:gd name="connsiteY6" fmla="*/ 1106016 h 1234481"/>
              <a:gd name="connsiteX7" fmla="*/ 284595 w 284595"/>
              <a:gd name="connsiteY7" fmla="*/ 1234481 h 123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95" h="1234481">
                <a:moveTo>
                  <a:pt x="0" y="0"/>
                </a:moveTo>
                <a:cubicBezTo>
                  <a:pt x="28876" y="73794"/>
                  <a:pt x="83418" y="154004"/>
                  <a:pt x="86627" y="221381"/>
                </a:cubicBezTo>
                <a:cubicBezTo>
                  <a:pt x="89836" y="288758"/>
                  <a:pt x="-25667" y="330467"/>
                  <a:pt x="19251" y="404261"/>
                </a:cubicBezTo>
                <a:lnTo>
                  <a:pt x="154004" y="625642"/>
                </a:lnTo>
                <a:cubicBezTo>
                  <a:pt x="186088" y="705853"/>
                  <a:pt x="204005" y="824094"/>
                  <a:pt x="211756" y="885525"/>
                </a:cubicBezTo>
                <a:cubicBezTo>
                  <a:pt x="219507" y="946956"/>
                  <a:pt x="197708" y="957481"/>
                  <a:pt x="200509" y="994230"/>
                </a:cubicBezTo>
                <a:cubicBezTo>
                  <a:pt x="203310" y="1030979"/>
                  <a:pt x="214547" y="1065974"/>
                  <a:pt x="228561" y="1106016"/>
                </a:cubicBezTo>
                <a:cubicBezTo>
                  <a:pt x="242575" y="1146058"/>
                  <a:pt x="259880" y="1176571"/>
                  <a:pt x="284595" y="123448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userDrawn="1"/>
        </p:nvSpPr>
        <p:spPr>
          <a:xfrm>
            <a:off x="2608114" y="3115332"/>
            <a:ext cx="908362" cy="790777"/>
          </a:xfrm>
          <a:custGeom>
            <a:avLst/>
            <a:gdLst>
              <a:gd name="connsiteX0" fmla="*/ 644893 w 644893"/>
              <a:gd name="connsiteY0" fmla="*/ 0 h 943275"/>
              <a:gd name="connsiteX1" fmla="*/ 423512 w 644893"/>
              <a:gd name="connsiteY1" fmla="*/ 317633 h 943275"/>
              <a:gd name="connsiteX2" fmla="*/ 404261 w 644893"/>
              <a:gd name="connsiteY2" fmla="*/ 385010 h 943275"/>
              <a:gd name="connsiteX3" fmla="*/ 288758 w 644893"/>
              <a:gd name="connsiteY3" fmla="*/ 481263 h 943275"/>
              <a:gd name="connsiteX4" fmla="*/ 269508 w 644893"/>
              <a:gd name="connsiteY4" fmla="*/ 683393 h 943275"/>
              <a:gd name="connsiteX5" fmla="*/ 77002 w 644893"/>
              <a:gd name="connsiteY5" fmla="*/ 789271 h 943275"/>
              <a:gd name="connsiteX6" fmla="*/ 0 w 644893"/>
              <a:gd name="connsiteY6" fmla="*/ 943275 h 943275"/>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37165 w 637165"/>
              <a:gd name="connsiteY0" fmla="*/ 0 h 974185"/>
              <a:gd name="connsiteX1" fmla="*/ 402905 w 637165"/>
              <a:gd name="connsiteY1" fmla="*/ 330512 h 974185"/>
              <a:gd name="connsiteX2" fmla="*/ 383654 w 637165"/>
              <a:gd name="connsiteY2" fmla="*/ 397889 h 974185"/>
              <a:gd name="connsiteX3" fmla="*/ 268151 w 637165"/>
              <a:gd name="connsiteY3" fmla="*/ 494142 h 974185"/>
              <a:gd name="connsiteX4" fmla="*/ 248901 w 637165"/>
              <a:gd name="connsiteY4" fmla="*/ 696272 h 974185"/>
              <a:gd name="connsiteX5" fmla="*/ 56395 w 637165"/>
              <a:gd name="connsiteY5" fmla="*/ 802150 h 974185"/>
              <a:gd name="connsiteX6" fmla="*/ 0 w 637165"/>
              <a:gd name="connsiteY6" fmla="*/ 974185 h 974185"/>
              <a:gd name="connsiteX0" fmla="*/ 639740 w 639740"/>
              <a:gd name="connsiteY0" fmla="*/ 0 h 953578"/>
              <a:gd name="connsiteX1" fmla="*/ 405480 w 639740"/>
              <a:gd name="connsiteY1" fmla="*/ 330512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639740 w 639740"/>
              <a:gd name="connsiteY0" fmla="*/ 0 h 953578"/>
              <a:gd name="connsiteX1" fmla="*/ 444117 w 639740"/>
              <a:gd name="connsiteY1" fmla="*/ 284148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908362 w 908362"/>
              <a:gd name="connsiteY0" fmla="*/ 0 h 804280"/>
              <a:gd name="connsiteX1" fmla="*/ 712739 w 908362"/>
              <a:gd name="connsiteY1" fmla="*/ 284148 h 804280"/>
              <a:gd name="connsiteX2" fmla="*/ 654851 w 908362"/>
              <a:gd name="connsiteY2" fmla="*/ 397889 h 804280"/>
              <a:gd name="connsiteX3" fmla="*/ 539348 w 908362"/>
              <a:gd name="connsiteY3" fmla="*/ 494142 h 804280"/>
              <a:gd name="connsiteX4" fmla="*/ 520098 w 908362"/>
              <a:gd name="connsiteY4" fmla="*/ 696272 h 804280"/>
              <a:gd name="connsiteX5" fmla="*/ 327592 w 908362"/>
              <a:gd name="connsiteY5" fmla="*/ 802150 h 804280"/>
              <a:gd name="connsiteX6" fmla="*/ 0 w 908362"/>
              <a:gd name="connsiteY6" fmla="*/ 790777 h 804280"/>
              <a:gd name="connsiteX0" fmla="*/ 908362 w 908362"/>
              <a:gd name="connsiteY0" fmla="*/ 0 h 804859"/>
              <a:gd name="connsiteX1" fmla="*/ 712739 w 908362"/>
              <a:gd name="connsiteY1" fmla="*/ 284148 h 804859"/>
              <a:gd name="connsiteX2" fmla="*/ 654851 w 908362"/>
              <a:gd name="connsiteY2" fmla="*/ 397889 h 804859"/>
              <a:gd name="connsiteX3" fmla="*/ 539348 w 908362"/>
              <a:gd name="connsiteY3" fmla="*/ 494142 h 804859"/>
              <a:gd name="connsiteX4" fmla="*/ 520098 w 908362"/>
              <a:gd name="connsiteY4" fmla="*/ 696272 h 804859"/>
              <a:gd name="connsiteX5" fmla="*/ 327592 w 908362"/>
              <a:gd name="connsiteY5" fmla="*/ 802150 h 804859"/>
              <a:gd name="connsiteX6" fmla="*/ 0 w 908362"/>
              <a:gd name="connsiteY6" fmla="*/ 790777 h 804859"/>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520098 w 908362"/>
              <a:gd name="connsiteY4" fmla="*/ 696272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330164 w 908362"/>
              <a:gd name="connsiteY4" fmla="*/ 568745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362" h="790777">
                <a:moveTo>
                  <a:pt x="908362" y="0"/>
                </a:moveTo>
                <a:cubicBezTo>
                  <a:pt x="830275" y="110171"/>
                  <a:pt x="754991" y="217833"/>
                  <a:pt x="712739" y="284148"/>
                </a:cubicBezTo>
                <a:cubicBezTo>
                  <a:pt x="670487" y="350463"/>
                  <a:pt x="683749" y="362890"/>
                  <a:pt x="654851" y="397889"/>
                </a:cubicBezTo>
                <a:cubicBezTo>
                  <a:pt x="625953" y="432888"/>
                  <a:pt x="574874" y="461939"/>
                  <a:pt x="539348" y="494142"/>
                </a:cubicBezTo>
                <a:cubicBezTo>
                  <a:pt x="503822" y="526345"/>
                  <a:pt x="476559" y="578674"/>
                  <a:pt x="441695" y="591108"/>
                </a:cubicBezTo>
                <a:cubicBezTo>
                  <a:pt x="406831" y="603542"/>
                  <a:pt x="361844" y="555731"/>
                  <a:pt x="330164" y="568745"/>
                </a:cubicBezTo>
                <a:cubicBezTo>
                  <a:pt x="298485" y="581760"/>
                  <a:pt x="306645" y="632190"/>
                  <a:pt x="251618" y="669195"/>
                </a:cubicBezTo>
                <a:cubicBezTo>
                  <a:pt x="196591" y="706200"/>
                  <a:pt x="53213" y="758436"/>
                  <a:pt x="0" y="79077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userDrawn="1"/>
        </p:nvSpPr>
        <p:spPr>
          <a:xfrm>
            <a:off x="2695075" y="4552749"/>
            <a:ext cx="622671" cy="835913"/>
          </a:xfrm>
          <a:custGeom>
            <a:avLst/>
            <a:gdLst>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1367 w 609104"/>
              <a:gd name="connsiteY3" fmla="*/ 310723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22671"/>
              <a:gd name="connsiteY0" fmla="*/ 0 h 835913"/>
              <a:gd name="connsiteX1" fmla="*/ 67377 w 622671"/>
              <a:gd name="connsiteY1" fmla="*/ 163630 h 835913"/>
              <a:gd name="connsiteX2" fmla="*/ 192505 w 622671"/>
              <a:gd name="connsiteY2" fmla="*/ 211756 h 835913"/>
              <a:gd name="connsiteX3" fmla="*/ 261367 w 622671"/>
              <a:gd name="connsiteY3" fmla="*/ 310723 h 835913"/>
              <a:gd name="connsiteX4" fmla="*/ 261367 w 622671"/>
              <a:gd name="connsiteY4" fmla="*/ 422283 h 835913"/>
              <a:gd name="connsiteX5" fmla="*/ 298383 w 622671"/>
              <a:gd name="connsiteY5" fmla="*/ 481264 h 835913"/>
              <a:gd name="connsiteX6" fmla="*/ 404261 w 622671"/>
              <a:gd name="connsiteY6" fmla="*/ 644893 h 835913"/>
              <a:gd name="connsiteX7" fmla="*/ 622671 w 622671"/>
              <a:gd name="connsiteY7" fmla="*/ 835913 h 83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671" h="835913">
                <a:moveTo>
                  <a:pt x="0" y="0"/>
                </a:moveTo>
                <a:cubicBezTo>
                  <a:pt x="22459" y="54543"/>
                  <a:pt x="35293" y="128337"/>
                  <a:pt x="67377" y="163630"/>
                </a:cubicBezTo>
                <a:cubicBezTo>
                  <a:pt x="99461" y="198923"/>
                  <a:pt x="160173" y="187240"/>
                  <a:pt x="192505" y="211756"/>
                </a:cubicBezTo>
                <a:cubicBezTo>
                  <a:pt x="224837" y="236272"/>
                  <a:pt x="249890" y="275635"/>
                  <a:pt x="261367" y="310723"/>
                </a:cubicBezTo>
                <a:cubicBezTo>
                  <a:pt x="272844" y="345811"/>
                  <a:pt x="255198" y="393860"/>
                  <a:pt x="261367" y="422283"/>
                </a:cubicBezTo>
                <a:cubicBezTo>
                  <a:pt x="267536" y="450706"/>
                  <a:pt x="274567" y="444162"/>
                  <a:pt x="298383" y="481264"/>
                </a:cubicBezTo>
                <a:cubicBezTo>
                  <a:pt x="322199" y="518366"/>
                  <a:pt x="350213" y="585785"/>
                  <a:pt x="404261" y="644893"/>
                </a:cubicBezTo>
                <a:cubicBezTo>
                  <a:pt x="458309" y="704001"/>
                  <a:pt x="554390" y="774953"/>
                  <a:pt x="622671" y="8359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userDrawn="1"/>
        </p:nvSpPr>
        <p:spPr>
          <a:xfrm rot="3161012">
            <a:off x="2453509" y="4966117"/>
            <a:ext cx="764825" cy="276999"/>
          </a:xfrm>
          <a:prstGeom prst="rect">
            <a:avLst/>
          </a:prstGeom>
          <a:noFill/>
        </p:spPr>
        <p:txBody>
          <a:bodyPr wrap="none" rtlCol="0">
            <a:spAutoFit/>
          </a:bodyPr>
          <a:lstStyle/>
          <a:p>
            <a:r>
              <a:rPr lang="en-US" sz="1200" b="1" dirty="0">
                <a:solidFill>
                  <a:schemeClr val="bg1"/>
                </a:solidFill>
              </a:rPr>
              <a:t>Chowkay</a:t>
            </a:r>
          </a:p>
        </p:txBody>
      </p:sp>
      <p:sp>
        <p:nvSpPr>
          <p:cNvPr id="27" name="TextBox 26"/>
          <p:cNvSpPr txBox="1"/>
          <p:nvPr userDrawn="1"/>
        </p:nvSpPr>
        <p:spPr>
          <a:xfrm rot="4186704">
            <a:off x="4223465" y="2528232"/>
            <a:ext cx="740459" cy="276999"/>
          </a:xfrm>
          <a:prstGeom prst="rect">
            <a:avLst/>
          </a:prstGeom>
          <a:noFill/>
        </p:spPr>
        <p:txBody>
          <a:bodyPr wrap="none" rtlCol="0">
            <a:spAutoFit/>
          </a:bodyPr>
          <a:lstStyle/>
          <a:p>
            <a:r>
              <a:rPr lang="en-US" sz="1200" b="1" dirty="0" err="1">
                <a:solidFill>
                  <a:schemeClr val="bg1"/>
                </a:solidFill>
              </a:rPr>
              <a:t>Watapur</a:t>
            </a:r>
            <a:endParaRPr lang="en-US" sz="1200" b="1" dirty="0">
              <a:solidFill>
                <a:schemeClr val="bg1"/>
              </a:solidFill>
            </a:endParaRPr>
          </a:p>
        </p:txBody>
      </p:sp>
      <p:sp>
        <p:nvSpPr>
          <p:cNvPr id="28" name="TextBox 27"/>
          <p:cNvSpPr txBox="1"/>
          <p:nvPr userDrawn="1"/>
        </p:nvSpPr>
        <p:spPr>
          <a:xfrm rot="17575633">
            <a:off x="2744591" y="1497285"/>
            <a:ext cx="646716" cy="276999"/>
          </a:xfrm>
          <a:prstGeom prst="rect">
            <a:avLst/>
          </a:prstGeom>
          <a:noFill/>
        </p:spPr>
        <p:txBody>
          <a:bodyPr wrap="none" rtlCol="0">
            <a:spAutoFit/>
          </a:bodyPr>
          <a:lstStyle/>
          <a:p>
            <a:r>
              <a:rPr lang="en-US" sz="1200" b="1" dirty="0" err="1">
                <a:solidFill>
                  <a:schemeClr val="bg1"/>
                </a:solidFill>
              </a:rPr>
              <a:t>Waygal</a:t>
            </a:r>
            <a:endParaRPr lang="en-US" sz="1200" b="1" dirty="0">
              <a:solidFill>
                <a:schemeClr val="bg1"/>
              </a:solidFill>
            </a:endParaRPr>
          </a:p>
        </p:txBody>
      </p:sp>
      <p:sp>
        <p:nvSpPr>
          <p:cNvPr id="29" name="TextBox 28"/>
          <p:cNvSpPr txBox="1"/>
          <p:nvPr userDrawn="1"/>
        </p:nvSpPr>
        <p:spPr>
          <a:xfrm rot="18874975">
            <a:off x="2851212" y="3548462"/>
            <a:ext cx="748475" cy="276999"/>
          </a:xfrm>
          <a:prstGeom prst="rect">
            <a:avLst/>
          </a:prstGeom>
          <a:noFill/>
        </p:spPr>
        <p:txBody>
          <a:bodyPr wrap="none" rtlCol="0">
            <a:spAutoFit/>
          </a:bodyPr>
          <a:lstStyle/>
          <a:p>
            <a:r>
              <a:rPr lang="en-US" sz="1200" b="1" dirty="0">
                <a:solidFill>
                  <a:schemeClr val="bg1"/>
                </a:solidFill>
              </a:rPr>
              <a:t>Korengal</a:t>
            </a:r>
          </a:p>
        </p:txBody>
      </p:sp>
      <p:grpSp>
        <p:nvGrpSpPr>
          <p:cNvPr id="30" name="Group 29"/>
          <p:cNvGrpSpPr/>
          <p:nvPr userDrawn="1"/>
        </p:nvGrpSpPr>
        <p:grpSpPr>
          <a:xfrm>
            <a:off x="2124582" y="2264086"/>
            <a:ext cx="3872760" cy="1420225"/>
            <a:chOff x="2124582" y="2264086"/>
            <a:chExt cx="3872760" cy="1420225"/>
          </a:xfrm>
        </p:grpSpPr>
        <p:grpSp>
          <p:nvGrpSpPr>
            <p:cNvPr id="31" name="Group 30"/>
            <p:cNvGrpSpPr/>
            <p:nvPr/>
          </p:nvGrpSpPr>
          <p:grpSpPr>
            <a:xfrm>
              <a:off x="2124582" y="2264086"/>
              <a:ext cx="1038302" cy="500411"/>
              <a:chOff x="1972182" y="2175186"/>
              <a:chExt cx="1038302" cy="500411"/>
            </a:xfrm>
          </p:grpSpPr>
          <p:grpSp>
            <p:nvGrpSpPr>
              <p:cNvPr id="37" name="Group 614"/>
              <p:cNvGrpSpPr>
                <a:grpSpLocks noChangeAspect="1"/>
              </p:cNvGrpSpPr>
              <p:nvPr/>
            </p:nvGrpSpPr>
            <p:grpSpPr bwMode="auto">
              <a:xfrm>
                <a:off x="2785150" y="2492717"/>
                <a:ext cx="225334" cy="182880"/>
                <a:chOff x="3517" y="2002"/>
                <a:chExt cx="345" cy="280"/>
              </a:xfrm>
            </p:grpSpPr>
            <p:sp>
              <p:nvSpPr>
                <p:cNvPr id="39" name="Rectangle 451"/>
                <p:cNvSpPr>
                  <a:spLocks noChangeArrowheads="1"/>
                </p:cNvSpPr>
                <p:nvPr/>
              </p:nvSpPr>
              <p:spPr bwMode="auto">
                <a:xfrm>
                  <a:off x="3642" y="2002"/>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0"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38" name="TextBox 37"/>
              <p:cNvSpPr txBox="1"/>
              <p:nvPr/>
            </p:nvSpPr>
            <p:spPr>
              <a:xfrm>
                <a:off x="1972182" y="2175186"/>
                <a:ext cx="957313" cy="369332"/>
              </a:xfrm>
              <a:prstGeom prst="rect">
                <a:avLst/>
              </a:prstGeom>
              <a:noFill/>
            </p:spPr>
            <p:txBody>
              <a:bodyPr wrap="none" rtlCol="0">
                <a:spAutoFit/>
              </a:bodyPr>
              <a:lstStyle/>
              <a:p>
                <a:r>
                  <a:rPr lang="en-US" b="1" dirty="0">
                    <a:solidFill>
                      <a:srgbClr val="FFFF00"/>
                    </a:solidFill>
                  </a:rPr>
                  <a:t>Blessing</a:t>
                </a:r>
              </a:p>
            </p:txBody>
          </p:sp>
        </p:grpSp>
        <p:grpSp>
          <p:nvGrpSpPr>
            <p:cNvPr id="32" name="Group 31"/>
            <p:cNvGrpSpPr/>
            <p:nvPr/>
          </p:nvGrpSpPr>
          <p:grpSpPr>
            <a:xfrm>
              <a:off x="4986338" y="3314979"/>
              <a:ext cx="1011004" cy="369332"/>
              <a:chOff x="4986338" y="3314979"/>
              <a:chExt cx="1011004" cy="369332"/>
            </a:xfrm>
          </p:grpSpPr>
          <p:grpSp>
            <p:nvGrpSpPr>
              <p:cNvPr id="33" name="Group 614"/>
              <p:cNvGrpSpPr>
                <a:grpSpLocks noChangeAspect="1"/>
              </p:cNvGrpSpPr>
              <p:nvPr/>
            </p:nvGrpSpPr>
            <p:grpSpPr bwMode="auto">
              <a:xfrm>
                <a:off x="4986338" y="3391877"/>
                <a:ext cx="225334" cy="182880"/>
                <a:chOff x="3517" y="2002"/>
                <a:chExt cx="345" cy="280"/>
              </a:xfrm>
            </p:grpSpPr>
            <p:sp>
              <p:nvSpPr>
                <p:cNvPr id="35" name="Rectangle 451"/>
                <p:cNvSpPr>
                  <a:spLocks noChangeArrowheads="1"/>
                </p:cNvSpPr>
                <p:nvPr/>
              </p:nvSpPr>
              <p:spPr bwMode="auto">
                <a:xfrm>
                  <a:off x="3642" y="2002"/>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36"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34" name="TextBox 33"/>
              <p:cNvSpPr txBox="1"/>
              <p:nvPr/>
            </p:nvSpPr>
            <p:spPr>
              <a:xfrm>
                <a:off x="5160638" y="3314979"/>
                <a:ext cx="836704" cy="369332"/>
              </a:xfrm>
              <a:prstGeom prst="rect">
                <a:avLst/>
              </a:prstGeom>
              <a:noFill/>
            </p:spPr>
            <p:txBody>
              <a:bodyPr wrap="none" rtlCol="0">
                <a:spAutoFit/>
              </a:bodyPr>
              <a:lstStyle/>
              <a:p>
                <a:r>
                  <a:rPr lang="en-US" b="1" dirty="0">
                    <a:solidFill>
                      <a:srgbClr val="FFFF00"/>
                    </a:solidFill>
                  </a:rPr>
                  <a:t>Wright</a:t>
                </a:r>
              </a:p>
            </p:txBody>
          </p:sp>
        </p:grpSp>
      </p:grpSp>
      <p:sp>
        <p:nvSpPr>
          <p:cNvPr id="41" name="Isosceles Triangle 40"/>
          <p:cNvSpPr>
            <a:spLocks noChangeAspect="1"/>
          </p:cNvSpPr>
          <p:nvPr userDrawn="1"/>
        </p:nvSpPr>
        <p:spPr>
          <a:xfrm>
            <a:off x="3244504" y="3619947"/>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p:cNvSpPr>
            <a:spLocks noChangeAspect="1"/>
          </p:cNvSpPr>
          <p:nvPr userDrawn="1"/>
        </p:nvSpPr>
        <p:spPr>
          <a:xfrm>
            <a:off x="3439927" y="5088733"/>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Isosceles Triangle 42"/>
          <p:cNvSpPr>
            <a:spLocks noChangeAspect="1"/>
          </p:cNvSpPr>
          <p:nvPr userDrawn="1"/>
        </p:nvSpPr>
        <p:spPr>
          <a:xfrm>
            <a:off x="4572000" y="422545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p:cNvSpPr>
            <a:spLocks noChangeAspect="1"/>
          </p:cNvSpPr>
          <p:nvPr userDrawn="1"/>
        </p:nvSpPr>
        <p:spPr>
          <a:xfrm>
            <a:off x="4259524" y="316131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p:cNvSpPr>
            <a:spLocks noChangeAspect="1"/>
          </p:cNvSpPr>
          <p:nvPr userDrawn="1"/>
        </p:nvSpPr>
        <p:spPr>
          <a:xfrm>
            <a:off x="3695042" y="306987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p:cNvSpPr>
            <a:spLocks noChangeAspect="1"/>
          </p:cNvSpPr>
          <p:nvPr userDrawn="1"/>
        </p:nvSpPr>
        <p:spPr>
          <a:xfrm>
            <a:off x="3333856" y="2917560"/>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92527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Vertical Title and Text">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3559" y="-641680"/>
            <a:ext cx="9147558" cy="8041105"/>
          </a:xfrm>
          <a:prstGeom prst="rect">
            <a:avLst/>
          </a:prstGeom>
          <a:noFill/>
        </p:spPr>
      </p:pic>
      <p:sp>
        <p:nvSpPr>
          <p:cNvPr id="3" name="Freeform 2"/>
          <p:cNvSpPr/>
          <p:nvPr userDrawn="1"/>
        </p:nvSpPr>
        <p:spPr>
          <a:xfrm>
            <a:off x="866625" y="-642486"/>
            <a:ext cx="7831306" cy="7231780"/>
          </a:xfrm>
          <a:custGeom>
            <a:avLst/>
            <a:gdLst>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443789 w 7784431"/>
              <a:gd name="connsiteY63" fmla="*/ 2502569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1624262 w 7784431"/>
              <a:gd name="connsiteY63" fmla="*/ 2081464 h 7218948"/>
              <a:gd name="connsiteX0" fmla="*/ 7182852 w 7784431"/>
              <a:gd name="connsiteY0" fmla="*/ 0 h 7218948"/>
              <a:gd name="connsiteX1" fmla="*/ 6906126 w 7784431"/>
              <a:gd name="connsiteY1" fmla="*/ 385011 h 7218948"/>
              <a:gd name="connsiteX2" fmla="*/ 6966284 w 7784431"/>
              <a:gd name="connsiteY2" fmla="*/ 505327 h 7218948"/>
              <a:gd name="connsiteX3" fmla="*/ 6821905 w 7784431"/>
              <a:gd name="connsiteY3" fmla="*/ 601579 h 7218948"/>
              <a:gd name="connsiteX4" fmla="*/ 6858000 w 7784431"/>
              <a:gd name="connsiteY4" fmla="*/ 770021 h 7218948"/>
              <a:gd name="connsiteX5" fmla="*/ 7122695 w 7784431"/>
              <a:gd name="connsiteY5" fmla="*/ 962527 h 7218948"/>
              <a:gd name="connsiteX6" fmla="*/ 7399421 w 7784431"/>
              <a:gd name="connsiteY6" fmla="*/ 1215190 h 7218948"/>
              <a:gd name="connsiteX7" fmla="*/ 7784431 w 7784431"/>
              <a:gd name="connsiteY7" fmla="*/ 1383632 h 7218948"/>
              <a:gd name="connsiteX8" fmla="*/ 7772400 w 7784431"/>
              <a:gd name="connsiteY8" fmla="*/ 1479885 h 7218948"/>
              <a:gd name="connsiteX9" fmla="*/ 7615989 w 7784431"/>
              <a:gd name="connsiteY9" fmla="*/ 1696453 h 7218948"/>
              <a:gd name="connsiteX10" fmla="*/ 7375358 w 7784431"/>
              <a:gd name="connsiteY10" fmla="*/ 2069432 h 7218948"/>
              <a:gd name="connsiteX11" fmla="*/ 7170821 w 7784431"/>
              <a:gd name="connsiteY11" fmla="*/ 2009274 h 7218948"/>
              <a:gd name="connsiteX12" fmla="*/ 7098631 w 7784431"/>
              <a:gd name="connsiteY12" fmla="*/ 2165685 h 7218948"/>
              <a:gd name="connsiteX13" fmla="*/ 6785810 w 7784431"/>
              <a:gd name="connsiteY13" fmla="*/ 2394285 h 7218948"/>
              <a:gd name="connsiteX14" fmla="*/ 6785810 w 7784431"/>
              <a:gd name="connsiteY14" fmla="*/ 2851485 h 7218948"/>
              <a:gd name="connsiteX15" fmla="*/ 6906126 w 7784431"/>
              <a:gd name="connsiteY15" fmla="*/ 2995863 h 7218948"/>
              <a:gd name="connsiteX16" fmla="*/ 6833937 w 7784431"/>
              <a:gd name="connsiteY16" fmla="*/ 3056021 h 7218948"/>
              <a:gd name="connsiteX17" fmla="*/ 6545179 w 7784431"/>
              <a:gd name="connsiteY17" fmla="*/ 3200400 h 7218948"/>
              <a:gd name="connsiteX18" fmla="*/ 6497052 w 7784431"/>
              <a:gd name="connsiteY18" fmla="*/ 3308685 h 7218948"/>
              <a:gd name="connsiteX19" fmla="*/ 6280484 w 7784431"/>
              <a:gd name="connsiteY19" fmla="*/ 3441032 h 7218948"/>
              <a:gd name="connsiteX20" fmla="*/ 6352674 w 7784431"/>
              <a:gd name="connsiteY20" fmla="*/ 3609474 h 7218948"/>
              <a:gd name="connsiteX21" fmla="*/ 6232358 w 7784431"/>
              <a:gd name="connsiteY21" fmla="*/ 3777916 h 7218948"/>
              <a:gd name="connsiteX22" fmla="*/ 6027821 w 7784431"/>
              <a:gd name="connsiteY22" fmla="*/ 3777916 h 7218948"/>
              <a:gd name="connsiteX23" fmla="*/ 5739063 w 7784431"/>
              <a:gd name="connsiteY23" fmla="*/ 3970421 h 7218948"/>
              <a:gd name="connsiteX24" fmla="*/ 5450305 w 7784431"/>
              <a:gd name="connsiteY24" fmla="*/ 4018548 h 7218948"/>
              <a:gd name="connsiteX25" fmla="*/ 5354052 w 7784431"/>
              <a:gd name="connsiteY25" fmla="*/ 4150895 h 7218948"/>
              <a:gd name="connsiteX26" fmla="*/ 5017168 w 7784431"/>
              <a:gd name="connsiteY26" fmla="*/ 4403558 h 7218948"/>
              <a:gd name="connsiteX27" fmla="*/ 4884821 w 7784431"/>
              <a:gd name="connsiteY27" fmla="*/ 4993106 h 7218948"/>
              <a:gd name="connsiteX28" fmla="*/ 4764505 w 7784431"/>
              <a:gd name="connsiteY28" fmla="*/ 5017169 h 7218948"/>
              <a:gd name="connsiteX29" fmla="*/ 4511842 w 7784431"/>
              <a:gd name="connsiteY29" fmla="*/ 5329990 h 7218948"/>
              <a:gd name="connsiteX30" fmla="*/ 4523874 w 7784431"/>
              <a:gd name="connsiteY30" fmla="*/ 5390148 h 7218948"/>
              <a:gd name="connsiteX31" fmla="*/ 4259179 w 7784431"/>
              <a:gd name="connsiteY31" fmla="*/ 5450306 h 7218948"/>
              <a:gd name="connsiteX32" fmla="*/ 4162926 w 7784431"/>
              <a:gd name="connsiteY32" fmla="*/ 5642811 h 7218948"/>
              <a:gd name="connsiteX33" fmla="*/ 3982452 w 7784431"/>
              <a:gd name="connsiteY33" fmla="*/ 5642811 h 7218948"/>
              <a:gd name="connsiteX34" fmla="*/ 3970421 w 7784431"/>
              <a:gd name="connsiteY34" fmla="*/ 5727032 h 7218948"/>
              <a:gd name="connsiteX35" fmla="*/ 3705726 w 7784431"/>
              <a:gd name="connsiteY35" fmla="*/ 5859379 h 7218948"/>
              <a:gd name="connsiteX36" fmla="*/ 3561347 w 7784431"/>
              <a:gd name="connsiteY36" fmla="*/ 6051885 h 7218948"/>
              <a:gd name="connsiteX37" fmla="*/ 3633537 w 7784431"/>
              <a:gd name="connsiteY37" fmla="*/ 6340642 h 7218948"/>
              <a:gd name="connsiteX38" fmla="*/ 3765884 w 7784431"/>
              <a:gd name="connsiteY38" fmla="*/ 6485021 h 7218948"/>
              <a:gd name="connsiteX39" fmla="*/ 3489158 w 7784431"/>
              <a:gd name="connsiteY39" fmla="*/ 6821906 h 7218948"/>
              <a:gd name="connsiteX40" fmla="*/ 3068052 w 7784431"/>
              <a:gd name="connsiteY40" fmla="*/ 7086600 h 7218948"/>
              <a:gd name="connsiteX41" fmla="*/ 2743200 w 7784431"/>
              <a:gd name="connsiteY41" fmla="*/ 7074569 h 7218948"/>
              <a:gd name="connsiteX42" fmla="*/ 2562726 w 7784431"/>
              <a:gd name="connsiteY42" fmla="*/ 7146758 h 7218948"/>
              <a:gd name="connsiteX43" fmla="*/ 2406316 w 7784431"/>
              <a:gd name="connsiteY43" fmla="*/ 7098632 h 7218948"/>
              <a:gd name="connsiteX44" fmla="*/ 1720516 w 7784431"/>
              <a:gd name="connsiteY44" fmla="*/ 7074569 h 7218948"/>
              <a:gd name="connsiteX45" fmla="*/ 1528010 w 7784431"/>
              <a:gd name="connsiteY45" fmla="*/ 7218948 h 7218948"/>
              <a:gd name="connsiteX46" fmla="*/ 1046747 w 7784431"/>
              <a:gd name="connsiteY46" fmla="*/ 7146758 h 7218948"/>
              <a:gd name="connsiteX47" fmla="*/ 878305 w 7784431"/>
              <a:gd name="connsiteY47" fmla="*/ 6858000 h 7218948"/>
              <a:gd name="connsiteX48" fmla="*/ 469231 w 7784431"/>
              <a:gd name="connsiteY48" fmla="*/ 6605337 h 7218948"/>
              <a:gd name="connsiteX49" fmla="*/ 409074 w 7784431"/>
              <a:gd name="connsiteY49" fmla="*/ 6340642 h 7218948"/>
              <a:gd name="connsiteX50" fmla="*/ 565484 w 7784431"/>
              <a:gd name="connsiteY50" fmla="*/ 5715000 h 7218948"/>
              <a:gd name="connsiteX51" fmla="*/ 613610 w 7784431"/>
              <a:gd name="connsiteY51" fmla="*/ 5317958 h 7218948"/>
              <a:gd name="connsiteX52" fmla="*/ 264695 w 7784431"/>
              <a:gd name="connsiteY52" fmla="*/ 4969042 h 7218948"/>
              <a:gd name="connsiteX53" fmla="*/ 288758 w 7784431"/>
              <a:gd name="connsiteY53" fmla="*/ 4427621 h 7218948"/>
              <a:gd name="connsiteX54" fmla="*/ 228600 w 7784431"/>
              <a:gd name="connsiteY54" fmla="*/ 4283242 h 7218948"/>
              <a:gd name="connsiteX55" fmla="*/ 264695 w 7784431"/>
              <a:gd name="connsiteY55" fmla="*/ 4186990 h 7218948"/>
              <a:gd name="connsiteX56" fmla="*/ 156410 w 7784431"/>
              <a:gd name="connsiteY56" fmla="*/ 4006516 h 7218948"/>
              <a:gd name="connsiteX57" fmla="*/ 36095 w 7784431"/>
              <a:gd name="connsiteY57" fmla="*/ 3789948 h 7218948"/>
              <a:gd name="connsiteX58" fmla="*/ 0 w 7784431"/>
              <a:gd name="connsiteY58" fmla="*/ 3212432 h 7218948"/>
              <a:gd name="connsiteX59" fmla="*/ 180474 w 7784431"/>
              <a:gd name="connsiteY59" fmla="*/ 2839453 h 7218948"/>
              <a:gd name="connsiteX60" fmla="*/ 866274 w 7784431"/>
              <a:gd name="connsiteY60" fmla="*/ 3031958 h 7218948"/>
              <a:gd name="connsiteX61" fmla="*/ 1070810 w 7784431"/>
              <a:gd name="connsiteY61" fmla="*/ 3068053 h 7218948"/>
              <a:gd name="connsiteX62" fmla="*/ 1479884 w 7784431"/>
              <a:gd name="connsiteY62" fmla="*/ 2514600 h 7218948"/>
              <a:gd name="connsiteX63" fmla="*/ 2923673 w 7784431"/>
              <a:gd name="connsiteY63" fmla="*/ 288758 h 7218948"/>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3296651 w 7784431"/>
              <a:gd name="connsiteY63"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947737 w 7784431"/>
              <a:gd name="connsiteY63" fmla="*/ 372980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875547 w 7784431"/>
              <a:gd name="connsiteY63" fmla="*/ 348917 h 7243011"/>
              <a:gd name="connsiteX64" fmla="*/ 3296651 w 7784431"/>
              <a:gd name="connsiteY64"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2466474 w 7784431"/>
              <a:gd name="connsiteY63" fmla="*/ 1383633 h 7243011"/>
              <a:gd name="connsiteX64" fmla="*/ 2875547 w 7784431"/>
              <a:gd name="connsiteY64" fmla="*/ 348917 h 7243011"/>
              <a:gd name="connsiteX65" fmla="*/ 3296651 w 7784431"/>
              <a:gd name="connsiteY65"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466474 w 7784431"/>
              <a:gd name="connsiteY64" fmla="*/ 1383633 h 7243011"/>
              <a:gd name="connsiteX65" fmla="*/ 2875547 w 7784431"/>
              <a:gd name="connsiteY65" fmla="*/ 348917 h 7243011"/>
              <a:gd name="connsiteX66" fmla="*/ 3296651 w 7784431"/>
              <a:gd name="connsiteY66"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875547 w 7784431"/>
              <a:gd name="connsiteY66" fmla="*/ 348917 h 7243011"/>
              <a:gd name="connsiteX67" fmla="*/ 3296651 w 7784431"/>
              <a:gd name="connsiteY67"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296651 w 7784431"/>
              <a:gd name="connsiteY68"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75547 w 7784431"/>
              <a:gd name="connsiteY67" fmla="*/ 34891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21107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51483 w 7784431"/>
              <a:gd name="connsiteY67" fmla="*/ 457202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779294 w 7784431"/>
              <a:gd name="connsiteY67" fmla="*/ 637676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815388 w 7784431"/>
              <a:gd name="connsiteY67" fmla="*/ 505329 h 7243011"/>
              <a:gd name="connsiteX68" fmla="*/ 3140242 w 7784431"/>
              <a:gd name="connsiteY68" fmla="*/ 264696 h 7243011"/>
              <a:gd name="connsiteX69" fmla="*/ 3296651 w 7784431"/>
              <a:gd name="connsiteY69"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784431"/>
              <a:gd name="connsiteY0" fmla="*/ 24063 h 7243011"/>
              <a:gd name="connsiteX1" fmla="*/ 6906126 w 7784431"/>
              <a:gd name="connsiteY1" fmla="*/ 409074 h 7243011"/>
              <a:gd name="connsiteX2" fmla="*/ 6966284 w 7784431"/>
              <a:gd name="connsiteY2" fmla="*/ 529390 h 7243011"/>
              <a:gd name="connsiteX3" fmla="*/ 6821905 w 7784431"/>
              <a:gd name="connsiteY3" fmla="*/ 625642 h 7243011"/>
              <a:gd name="connsiteX4" fmla="*/ 6858000 w 7784431"/>
              <a:gd name="connsiteY4" fmla="*/ 794084 h 7243011"/>
              <a:gd name="connsiteX5" fmla="*/ 7122695 w 7784431"/>
              <a:gd name="connsiteY5" fmla="*/ 986590 h 7243011"/>
              <a:gd name="connsiteX6" fmla="*/ 7399421 w 7784431"/>
              <a:gd name="connsiteY6" fmla="*/ 1239253 h 7243011"/>
              <a:gd name="connsiteX7" fmla="*/ 7784431 w 7784431"/>
              <a:gd name="connsiteY7" fmla="*/ 1407695 h 7243011"/>
              <a:gd name="connsiteX8" fmla="*/ 7772400 w 7784431"/>
              <a:gd name="connsiteY8" fmla="*/ 1503948 h 7243011"/>
              <a:gd name="connsiteX9" fmla="*/ 7615989 w 7784431"/>
              <a:gd name="connsiteY9" fmla="*/ 1720516 h 7243011"/>
              <a:gd name="connsiteX10" fmla="*/ 7375358 w 7784431"/>
              <a:gd name="connsiteY10" fmla="*/ 2093495 h 7243011"/>
              <a:gd name="connsiteX11" fmla="*/ 7170821 w 7784431"/>
              <a:gd name="connsiteY11" fmla="*/ 2033337 h 7243011"/>
              <a:gd name="connsiteX12" fmla="*/ 7098631 w 7784431"/>
              <a:gd name="connsiteY12" fmla="*/ 2189748 h 7243011"/>
              <a:gd name="connsiteX13" fmla="*/ 6785810 w 7784431"/>
              <a:gd name="connsiteY13" fmla="*/ 2418348 h 7243011"/>
              <a:gd name="connsiteX14" fmla="*/ 6785810 w 7784431"/>
              <a:gd name="connsiteY14" fmla="*/ 2875548 h 7243011"/>
              <a:gd name="connsiteX15" fmla="*/ 6906126 w 7784431"/>
              <a:gd name="connsiteY15" fmla="*/ 3019926 h 7243011"/>
              <a:gd name="connsiteX16" fmla="*/ 6833937 w 7784431"/>
              <a:gd name="connsiteY16" fmla="*/ 3080084 h 7243011"/>
              <a:gd name="connsiteX17" fmla="*/ 6545179 w 7784431"/>
              <a:gd name="connsiteY17" fmla="*/ 3224463 h 7243011"/>
              <a:gd name="connsiteX18" fmla="*/ 6497052 w 7784431"/>
              <a:gd name="connsiteY18" fmla="*/ 3332748 h 7243011"/>
              <a:gd name="connsiteX19" fmla="*/ 6280484 w 7784431"/>
              <a:gd name="connsiteY19" fmla="*/ 3465095 h 7243011"/>
              <a:gd name="connsiteX20" fmla="*/ 6352674 w 7784431"/>
              <a:gd name="connsiteY20" fmla="*/ 3633537 h 7243011"/>
              <a:gd name="connsiteX21" fmla="*/ 6232358 w 7784431"/>
              <a:gd name="connsiteY21" fmla="*/ 3801979 h 7243011"/>
              <a:gd name="connsiteX22" fmla="*/ 6027821 w 7784431"/>
              <a:gd name="connsiteY22" fmla="*/ 3801979 h 7243011"/>
              <a:gd name="connsiteX23" fmla="*/ 5739063 w 7784431"/>
              <a:gd name="connsiteY23" fmla="*/ 3994484 h 7243011"/>
              <a:gd name="connsiteX24" fmla="*/ 5450305 w 7784431"/>
              <a:gd name="connsiteY24" fmla="*/ 4042611 h 7243011"/>
              <a:gd name="connsiteX25" fmla="*/ 5354052 w 7784431"/>
              <a:gd name="connsiteY25" fmla="*/ 4174958 h 7243011"/>
              <a:gd name="connsiteX26" fmla="*/ 5017168 w 7784431"/>
              <a:gd name="connsiteY26" fmla="*/ 4427621 h 7243011"/>
              <a:gd name="connsiteX27" fmla="*/ 4884821 w 7784431"/>
              <a:gd name="connsiteY27" fmla="*/ 5017169 h 7243011"/>
              <a:gd name="connsiteX28" fmla="*/ 4764505 w 7784431"/>
              <a:gd name="connsiteY28" fmla="*/ 5041232 h 7243011"/>
              <a:gd name="connsiteX29" fmla="*/ 4511842 w 7784431"/>
              <a:gd name="connsiteY29" fmla="*/ 5354053 h 7243011"/>
              <a:gd name="connsiteX30" fmla="*/ 4523874 w 7784431"/>
              <a:gd name="connsiteY30" fmla="*/ 5414211 h 7243011"/>
              <a:gd name="connsiteX31" fmla="*/ 4259179 w 7784431"/>
              <a:gd name="connsiteY31" fmla="*/ 5474369 h 7243011"/>
              <a:gd name="connsiteX32" fmla="*/ 4162926 w 7784431"/>
              <a:gd name="connsiteY32" fmla="*/ 5666874 h 7243011"/>
              <a:gd name="connsiteX33" fmla="*/ 3982452 w 7784431"/>
              <a:gd name="connsiteY33" fmla="*/ 5666874 h 7243011"/>
              <a:gd name="connsiteX34" fmla="*/ 3970421 w 7784431"/>
              <a:gd name="connsiteY34" fmla="*/ 5751095 h 7243011"/>
              <a:gd name="connsiteX35" fmla="*/ 3705726 w 7784431"/>
              <a:gd name="connsiteY35" fmla="*/ 5883442 h 7243011"/>
              <a:gd name="connsiteX36" fmla="*/ 3561347 w 7784431"/>
              <a:gd name="connsiteY36" fmla="*/ 6075948 h 7243011"/>
              <a:gd name="connsiteX37" fmla="*/ 3633537 w 7784431"/>
              <a:gd name="connsiteY37" fmla="*/ 6364705 h 7243011"/>
              <a:gd name="connsiteX38" fmla="*/ 3765884 w 7784431"/>
              <a:gd name="connsiteY38" fmla="*/ 6509084 h 7243011"/>
              <a:gd name="connsiteX39" fmla="*/ 3489158 w 7784431"/>
              <a:gd name="connsiteY39" fmla="*/ 6845969 h 7243011"/>
              <a:gd name="connsiteX40" fmla="*/ 3068052 w 7784431"/>
              <a:gd name="connsiteY40" fmla="*/ 7110663 h 7243011"/>
              <a:gd name="connsiteX41" fmla="*/ 2743200 w 7784431"/>
              <a:gd name="connsiteY41" fmla="*/ 7098632 h 7243011"/>
              <a:gd name="connsiteX42" fmla="*/ 2562726 w 7784431"/>
              <a:gd name="connsiteY42" fmla="*/ 7170821 h 7243011"/>
              <a:gd name="connsiteX43" fmla="*/ 2406316 w 7784431"/>
              <a:gd name="connsiteY43" fmla="*/ 7122695 h 7243011"/>
              <a:gd name="connsiteX44" fmla="*/ 1720516 w 7784431"/>
              <a:gd name="connsiteY44" fmla="*/ 7098632 h 7243011"/>
              <a:gd name="connsiteX45" fmla="*/ 1528010 w 7784431"/>
              <a:gd name="connsiteY45" fmla="*/ 7243011 h 7243011"/>
              <a:gd name="connsiteX46" fmla="*/ 1046747 w 7784431"/>
              <a:gd name="connsiteY46" fmla="*/ 7170821 h 7243011"/>
              <a:gd name="connsiteX47" fmla="*/ 878305 w 7784431"/>
              <a:gd name="connsiteY47" fmla="*/ 6882063 h 7243011"/>
              <a:gd name="connsiteX48" fmla="*/ 469231 w 7784431"/>
              <a:gd name="connsiteY48" fmla="*/ 6629400 h 7243011"/>
              <a:gd name="connsiteX49" fmla="*/ 409074 w 7784431"/>
              <a:gd name="connsiteY49" fmla="*/ 6364705 h 7243011"/>
              <a:gd name="connsiteX50" fmla="*/ 565484 w 7784431"/>
              <a:gd name="connsiteY50" fmla="*/ 5739063 h 7243011"/>
              <a:gd name="connsiteX51" fmla="*/ 613610 w 7784431"/>
              <a:gd name="connsiteY51" fmla="*/ 5342021 h 7243011"/>
              <a:gd name="connsiteX52" fmla="*/ 264695 w 7784431"/>
              <a:gd name="connsiteY52" fmla="*/ 4993105 h 7243011"/>
              <a:gd name="connsiteX53" fmla="*/ 288758 w 7784431"/>
              <a:gd name="connsiteY53" fmla="*/ 4451684 h 7243011"/>
              <a:gd name="connsiteX54" fmla="*/ 228600 w 7784431"/>
              <a:gd name="connsiteY54" fmla="*/ 4307305 h 7243011"/>
              <a:gd name="connsiteX55" fmla="*/ 264695 w 7784431"/>
              <a:gd name="connsiteY55" fmla="*/ 4211053 h 7243011"/>
              <a:gd name="connsiteX56" fmla="*/ 156410 w 7784431"/>
              <a:gd name="connsiteY56" fmla="*/ 4030579 h 7243011"/>
              <a:gd name="connsiteX57" fmla="*/ 36095 w 7784431"/>
              <a:gd name="connsiteY57" fmla="*/ 3814011 h 7243011"/>
              <a:gd name="connsiteX58" fmla="*/ 0 w 7784431"/>
              <a:gd name="connsiteY58" fmla="*/ 3236495 h 7243011"/>
              <a:gd name="connsiteX59" fmla="*/ 180474 w 7784431"/>
              <a:gd name="connsiteY59" fmla="*/ 2863516 h 7243011"/>
              <a:gd name="connsiteX60" fmla="*/ 866274 w 7784431"/>
              <a:gd name="connsiteY60" fmla="*/ 3056021 h 7243011"/>
              <a:gd name="connsiteX61" fmla="*/ 1070810 w 7784431"/>
              <a:gd name="connsiteY61" fmla="*/ 3092116 h 7243011"/>
              <a:gd name="connsiteX62" fmla="*/ 1479884 w 7784431"/>
              <a:gd name="connsiteY62" fmla="*/ 2538663 h 7243011"/>
              <a:gd name="connsiteX63" fmla="*/ 1720516 w 7784431"/>
              <a:gd name="connsiteY63" fmla="*/ 2141622 h 7243011"/>
              <a:gd name="connsiteX64" fmla="*/ 2117558 w 7784431"/>
              <a:gd name="connsiteY64" fmla="*/ 1624264 h 7243011"/>
              <a:gd name="connsiteX65" fmla="*/ 2466474 w 7784431"/>
              <a:gd name="connsiteY65" fmla="*/ 1383633 h 7243011"/>
              <a:gd name="connsiteX66" fmla="*/ 2466474 w 7784431"/>
              <a:gd name="connsiteY66" fmla="*/ 1155033 h 7243011"/>
              <a:gd name="connsiteX67" fmla="*/ 2514600 w 7784431"/>
              <a:gd name="connsiteY67" fmla="*/ 782054 h 7243011"/>
              <a:gd name="connsiteX68" fmla="*/ 2815388 w 7784431"/>
              <a:gd name="connsiteY68" fmla="*/ 505329 h 7243011"/>
              <a:gd name="connsiteX69" fmla="*/ 3140242 w 7784431"/>
              <a:gd name="connsiteY69" fmla="*/ 264696 h 7243011"/>
              <a:gd name="connsiteX70" fmla="*/ 3296651 w 7784431"/>
              <a:gd name="connsiteY70" fmla="*/ 0 h 7243011"/>
              <a:gd name="connsiteX0" fmla="*/ 7182852 w 7844681"/>
              <a:gd name="connsiteY0" fmla="*/ 24063 h 7243011"/>
              <a:gd name="connsiteX1" fmla="*/ 6906126 w 7844681"/>
              <a:gd name="connsiteY1" fmla="*/ 409074 h 7243011"/>
              <a:gd name="connsiteX2" fmla="*/ 6966284 w 7844681"/>
              <a:gd name="connsiteY2" fmla="*/ 529390 h 7243011"/>
              <a:gd name="connsiteX3" fmla="*/ 6821905 w 7844681"/>
              <a:gd name="connsiteY3" fmla="*/ 625642 h 7243011"/>
              <a:gd name="connsiteX4" fmla="*/ 6858000 w 7844681"/>
              <a:gd name="connsiteY4" fmla="*/ 794084 h 7243011"/>
              <a:gd name="connsiteX5" fmla="*/ 7122695 w 7844681"/>
              <a:gd name="connsiteY5" fmla="*/ 986590 h 7243011"/>
              <a:gd name="connsiteX6" fmla="*/ 7399421 w 7844681"/>
              <a:gd name="connsiteY6" fmla="*/ 1239253 h 7243011"/>
              <a:gd name="connsiteX7" fmla="*/ 7784431 w 7844681"/>
              <a:gd name="connsiteY7" fmla="*/ 1407695 h 7243011"/>
              <a:gd name="connsiteX8" fmla="*/ 7772400 w 7844681"/>
              <a:gd name="connsiteY8" fmla="*/ 1503948 h 7243011"/>
              <a:gd name="connsiteX9" fmla="*/ 7615989 w 7844681"/>
              <a:gd name="connsiteY9" fmla="*/ 1720516 h 7243011"/>
              <a:gd name="connsiteX10" fmla="*/ 7375358 w 7844681"/>
              <a:gd name="connsiteY10" fmla="*/ 2093495 h 7243011"/>
              <a:gd name="connsiteX11" fmla="*/ 7170821 w 7844681"/>
              <a:gd name="connsiteY11" fmla="*/ 2033337 h 7243011"/>
              <a:gd name="connsiteX12" fmla="*/ 7098631 w 7844681"/>
              <a:gd name="connsiteY12" fmla="*/ 2189748 h 7243011"/>
              <a:gd name="connsiteX13" fmla="*/ 6785810 w 7844681"/>
              <a:gd name="connsiteY13" fmla="*/ 2418348 h 7243011"/>
              <a:gd name="connsiteX14" fmla="*/ 6785810 w 7844681"/>
              <a:gd name="connsiteY14" fmla="*/ 2875548 h 7243011"/>
              <a:gd name="connsiteX15" fmla="*/ 6906126 w 7844681"/>
              <a:gd name="connsiteY15" fmla="*/ 3019926 h 7243011"/>
              <a:gd name="connsiteX16" fmla="*/ 6833937 w 7844681"/>
              <a:gd name="connsiteY16" fmla="*/ 3080084 h 7243011"/>
              <a:gd name="connsiteX17" fmla="*/ 6545179 w 7844681"/>
              <a:gd name="connsiteY17" fmla="*/ 3224463 h 7243011"/>
              <a:gd name="connsiteX18" fmla="*/ 6497052 w 7844681"/>
              <a:gd name="connsiteY18" fmla="*/ 3332748 h 7243011"/>
              <a:gd name="connsiteX19" fmla="*/ 6280484 w 7844681"/>
              <a:gd name="connsiteY19" fmla="*/ 3465095 h 7243011"/>
              <a:gd name="connsiteX20" fmla="*/ 6352674 w 7844681"/>
              <a:gd name="connsiteY20" fmla="*/ 3633537 h 7243011"/>
              <a:gd name="connsiteX21" fmla="*/ 6232358 w 7844681"/>
              <a:gd name="connsiteY21" fmla="*/ 3801979 h 7243011"/>
              <a:gd name="connsiteX22" fmla="*/ 6027821 w 7844681"/>
              <a:gd name="connsiteY22" fmla="*/ 3801979 h 7243011"/>
              <a:gd name="connsiteX23" fmla="*/ 5739063 w 7844681"/>
              <a:gd name="connsiteY23" fmla="*/ 3994484 h 7243011"/>
              <a:gd name="connsiteX24" fmla="*/ 5450305 w 7844681"/>
              <a:gd name="connsiteY24" fmla="*/ 4042611 h 7243011"/>
              <a:gd name="connsiteX25" fmla="*/ 5354052 w 7844681"/>
              <a:gd name="connsiteY25" fmla="*/ 4174958 h 7243011"/>
              <a:gd name="connsiteX26" fmla="*/ 5017168 w 7844681"/>
              <a:gd name="connsiteY26" fmla="*/ 4427621 h 7243011"/>
              <a:gd name="connsiteX27" fmla="*/ 4884821 w 7844681"/>
              <a:gd name="connsiteY27" fmla="*/ 5017169 h 7243011"/>
              <a:gd name="connsiteX28" fmla="*/ 4764505 w 7844681"/>
              <a:gd name="connsiteY28" fmla="*/ 5041232 h 7243011"/>
              <a:gd name="connsiteX29" fmla="*/ 4511842 w 7844681"/>
              <a:gd name="connsiteY29" fmla="*/ 5354053 h 7243011"/>
              <a:gd name="connsiteX30" fmla="*/ 4523874 w 7844681"/>
              <a:gd name="connsiteY30" fmla="*/ 5414211 h 7243011"/>
              <a:gd name="connsiteX31" fmla="*/ 4259179 w 7844681"/>
              <a:gd name="connsiteY31" fmla="*/ 5474369 h 7243011"/>
              <a:gd name="connsiteX32" fmla="*/ 4162926 w 7844681"/>
              <a:gd name="connsiteY32" fmla="*/ 5666874 h 7243011"/>
              <a:gd name="connsiteX33" fmla="*/ 3982452 w 7844681"/>
              <a:gd name="connsiteY33" fmla="*/ 5666874 h 7243011"/>
              <a:gd name="connsiteX34" fmla="*/ 3970421 w 7844681"/>
              <a:gd name="connsiteY34" fmla="*/ 5751095 h 7243011"/>
              <a:gd name="connsiteX35" fmla="*/ 3705726 w 7844681"/>
              <a:gd name="connsiteY35" fmla="*/ 5883442 h 7243011"/>
              <a:gd name="connsiteX36" fmla="*/ 3561347 w 7844681"/>
              <a:gd name="connsiteY36" fmla="*/ 6075948 h 7243011"/>
              <a:gd name="connsiteX37" fmla="*/ 3633537 w 7844681"/>
              <a:gd name="connsiteY37" fmla="*/ 6364705 h 7243011"/>
              <a:gd name="connsiteX38" fmla="*/ 3765884 w 7844681"/>
              <a:gd name="connsiteY38" fmla="*/ 6509084 h 7243011"/>
              <a:gd name="connsiteX39" fmla="*/ 3489158 w 7844681"/>
              <a:gd name="connsiteY39" fmla="*/ 6845969 h 7243011"/>
              <a:gd name="connsiteX40" fmla="*/ 3068052 w 7844681"/>
              <a:gd name="connsiteY40" fmla="*/ 7110663 h 7243011"/>
              <a:gd name="connsiteX41" fmla="*/ 2743200 w 7844681"/>
              <a:gd name="connsiteY41" fmla="*/ 7098632 h 7243011"/>
              <a:gd name="connsiteX42" fmla="*/ 2562726 w 7844681"/>
              <a:gd name="connsiteY42" fmla="*/ 7170821 h 7243011"/>
              <a:gd name="connsiteX43" fmla="*/ 2406316 w 7844681"/>
              <a:gd name="connsiteY43" fmla="*/ 7122695 h 7243011"/>
              <a:gd name="connsiteX44" fmla="*/ 1720516 w 7844681"/>
              <a:gd name="connsiteY44" fmla="*/ 7098632 h 7243011"/>
              <a:gd name="connsiteX45" fmla="*/ 1528010 w 7844681"/>
              <a:gd name="connsiteY45" fmla="*/ 7243011 h 7243011"/>
              <a:gd name="connsiteX46" fmla="*/ 1046747 w 7844681"/>
              <a:gd name="connsiteY46" fmla="*/ 7170821 h 7243011"/>
              <a:gd name="connsiteX47" fmla="*/ 878305 w 7844681"/>
              <a:gd name="connsiteY47" fmla="*/ 6882063 h 7243011"/>
              <a:gd name="connsiteX48" fmla="*/ 469231 w 7844681"/>
              <a:gd name="connsiteY48" fmla="*/ 6629400 h 7243011"/>
              <a:gd name="connsiteX49" fmla="*/ 409074 w 7844681"/>
              <a:gd name="connsiteY49" fmla="*/ 6364705 h 7243011"/>
              <a:gd name="connsiteX50" fmla="*/ 565484 w 7844681"/>
              <a:gd name="connsiteY50" fmla="*/ 5739063 h 7243011"/>
              <a:gd name="connsiteX51" fmla="*/ 613610 w 7844681"/>
              <a:gd name="connsiteY51" fmla="*/ 5342021 h 7243011"/>
              <a:gd name="connsiteX52" fmla="*/ 264695 w 7844681"/>
              <a:gd name="connsiteY52" fmla="*/ 4993105 h 7243011"/>
              <a:gd name="connsiteX53" fmla="*/ 288758 w 7844681"/>
              <a:gd name="connsiteY53" fmla="*/ 4451684 h 7243011"/>
              <a:gd name="connsiteX54" fmla="*/ 228600 w 7844681"/>
              <a:gd name="connsiteY54" fmla="*/ 4307305 h 7243011"/>
              <a:gd name="connsiteX55" fmla="*/ 264695 w 7844681"/>
              <a:gd name="connsiteY55" fmla="*/ 4211053 h 7243011"/>
              <a:gd name="connsiteX56" fmla="*/ 156410 w 7844681"/>
              <a:gd name="connsiteY56" fmla="*/ 4030579 h 7243011"/>
              <a:gd name="connsiteX57" fmla="*/ 36095 w 7844681"/>
              <a:gd name="connsiteY57" fmla="*/ 3814011 h 7243011"/>
              <a:gd name="connsiteX58" fmla="*/ 0 w 7844681"/>
              <a:gd name="connsiteY58" fmla="*/ 3236495 h 7243011"/>
              <a:gd name="connsiteX59" fmla="*/ 180474 w 7844681"/>
              <a:gd name="connsiteY59" fmla="*/ 2863516 h 7243011"/>
              <a:gd name="connsiteX60" fmla="*/ 866274 w 7844681"/>
              <a:gd name="connsiteY60" fmla="*/ 3056021 h 7243011"/>
              <a:gd name="connsiteX61" fmla="*/ 1070810 w 7844681"/>
              <a:gd name="connsiteY61" fmla="*/ 3092116 h 7243011"/>
              <a:gd name="connsiteX62" fmla="*/ 1479884 w 7844681"/>
              <a:gd name="connsiteY62" fmla="*/ 2538663 h 7243011"/>
              <a:gd name="connsiteX63" fmla="*/ 1720516 w 7844681"/>
              <a:gd name="connsiteY63" fmla="*/ 2141622 h 7243011"/>
              <a:gd name="connsiteX64" fmla="*/ 2117558 w 7844681"/>
              <a:gd name="connsiteY64" fmla="*/ 1624264 h 7243011"/>
              <a:gd name="connsiteX65" fmla="*/ 2466474 w 7844681"/>
              <a:gd name="connsiteY65" fmla="*/ 1383633 h 7243011"/>
              <a:gd name="connsiteX66" fmla="*/ 2466474 w 7844681"/>
              <a:gd name="connsiteY66" fmla="*/ 1155033 h 7243011"/>
              <a:gd name="connsiteX67" fmla="*/ 2514600 w 7844681"/>
              <a:gd name="connsiteY67" fmla="*/ 782054 h 7243011"/>
              <a:gd name="connsiteX68" fmla="*/ 2815388 w 7844681"/>
              <a:gd name="connsiteY68" fmla="*/ 505329 h 7243011"/>
              <a:gd name="connsiteX69" fmla="*/ 3140242 w 7844681"/>
              <a:gd name="connsiteY69" fmla="*/ 264696 h 7243011"/>
              <a:gd name="connsiteX70" fmla="*/ 3296651 w 7844681"/>
              <a:gd name="connsiteY70" fmla="*/ 0 h 7243011"/>
              <a:gd name="connsiteX0" fmla="*/ 7182852 w 7822209"/>
              <a:gd name="connsiteY0" fmla="*/ 24063 h 7243011"/>
              <a:gd name="connsiteX1" fmla="*/ 6906126 w 7822209"/>
              <a:gd name="connsiteY1" fmla="*/ 409074 h 7243011"/>
              <a:gd name="connsiteX2" fmla="*/ 6966284 w 7822209"/>
              <a:gd name="connsiteY2" fmla="*/ 529390 h 7243011"/>
              <a:gd name="connsiteX3" fmla="*/ 6821905 w 7822209"/>
              <a:gd name="connsiteY3" fmla="*/ 625642 h 7243011"/>
              <a:gd name="connsiteX4" fmla="*/ 6858000 w 7822209"/>
              <a:gd name="connsiteY4" fmla="*/ 794084 h 7243011"/>
              <a:gd name="connsiteX5" fmla="*/ 7122695 w 7822209"/>
              <a:gd name="connsiteY5" fmla="*/ 986590 h 7243011"/>
              <a:gd name="connsiteX6" fmla="*/ 7399421 w 7822209"/>
              <a:gd name="connsiteY6" fmla="*/ 1239253 h 7243011"/>
              <a:gd name="connsiteX7" fmla="*/ 7784431 w 7822209"/>
              <a:gd name="connsiteY7" fmla="*/ 1407695 h 7243011"/>
              <a:gd name="connsiteX8" fmla="*/ 7772400 w 7822209"/>
              <a:gd name="connsiteY8" fmla="*/ 1503948 h 7243011"/>
              <a:gd name="connsiteX9" fmla="*/ 7615989 w 7822209"/>
              <a:gd name="connsiteY9" fmla="*/ 1720516 h 7243011"/>
              <a:gd name="connsiteX10" fmla="*/ 7375358 w 7822209"/>
              <a:gd name="connsiteY10" fmla="*/ 2093495 h 7243011"/>
              <a:gd name="connsiteX11" fmla="*/ 7170821 w 7822209"/>
              <a:gd name="connsiteY11" fmla="*/ 2033337 h 7243011"/>
              <a:gd name="connsiteX12" fmla="*/ 7098631 w 7822209"/>
              <a:gd name="connsiteY12" fmla="*/ 2189748 h 7243011"/>
              <a:gd name="connsiteX13" fmla="*/ 6785810 w 7822209"/>
              <a:gd name="connsiteY13" fmla="*/ 2418348 h 7243011"/>
              <a:gd name="connsiteX14" fmla="*/ 6785810 w 7822209"/>
              <a:gd name="connsiteY14" fmla="*/ 2875548 h 7243011"/>
              <a:gd name="connsiteX15" fmla="*/ 6906126 w 7822209"/>
              <a:gd name="connsiteY15" fmla="*/ 3019926 h 7243011"/>
              <a:gd name="connsiteX16" fmla="*/ 6833937 w 7822209"/>
              <a:gd name="connsiteY16" fmla="*/ 3080084 h 7243011"/>
              <a:gd name="connsiteX17" fmla="*/ 6545179 w 7822209"/>
              <a:gd name="connsiteY17" fmla="*/ 3224463 h 7243011"/>
              <a:gd name="connsiteX18" fmla="*/ 6497052 w 7822209"/>
              <a:gd name="connsiteY18" fmla="*/ 3332748 h 7243011"/>
              <a:gd name="connsiteX19" fmla="*/ 6280484 w 7822209"/>
              <a:gd name="connsiteY19" fmla="*/ 3465095 h 7243011"/>
              <a:gd name="connsiteX20" fmla="*/ 6352674 w 7822209"/>
              <a:gd name="connsiteY20" fmla="*/ 3633537 h 7243011"/>
              <a:gd name="connsiteX21" fmla="*/ 6232358 w 7822209"/>
              <a:gd name="connsiteY21" fmla="*/ 3801979 h 7243011"/>
              <a:gd name="connsiteX22" fmla="*/ 6027821 w 7822209"/>
              <a:gd name="connsiteY22" fmla="*/ 3801979 h 7243011"/>
              <a:gd name="connsiteX23" fmla="*/ 5739063 w 7822209"/>
              <a:gd name="connsiteY23" fmla="*/ 3994484 h 7243011"/>
              <a:gd name="connsiteX24" fmla="*/ 5450305 w 7822209"/>
              <a:gd name="connsiteY24" fmla="*/ 4042611 h 7243011"/>
              <a:gd name="connsiteX25" fmla="*/ 5354052 w 7822209"/>
              <a:gd name="connsiteY25" fmla="*/ 4174958 h 7243011"/>
              <a:gd name="connsiteX26" fmla="*/ 5017168 w 7822209"/>
              <a:gd name="connsiteY26" fmla="*/ 4427621 h 7243011"/>
              <a:gd name="connsiteX27" fmla="*/ 4884821 w 7822209"/>
              <a:gd name="connsiteY27" fmla="*/ 5017169 h 7243011"/>
              <a:gd name="connsiteX28" fmla="*/ 4764505 w 7822209"/>
              <a:gd name="connsiteY28" fmla="*/ 5041232 h 7243011"/>
              <a:gd name="connsiteX29" fmla="*/ 4511842 w 7822209"/>
              <a:gd name="connsiteY29" fmla="*/ 5354053 h 7243011"/>
              <a:gd name="connsiteX30" fmla="*/ 4523874 w 7822209"/>
              <a:gd name="connsiteY30" fmla="*/ 5414211 h 7243011"/>
              <a:gd name="connsiteX31" fmla="*/ 4259179 w 7822209"/>
              <a:gd name="connsiteY31" fmla="*/ 5474369 h 7243011"/>
              <a:gd name="connsiteX32" fmla="*/ 4162926 w 7822209"/>
              <a:gd name="connsiteY32" fmla="*/ 5666874 h 7243011"/>
              <a:gd name="connsiteX33" fmla="*/ 3982452 w 7822209"/>
              <a:gd name="connsiteY33" fmla="*/ 5666874 h 7243011"/>
              <a:gd name="connsiteX34" fmla="*/ 3970421 w 7822209"/>
              <a:gd name="connsiteY34" fmla="*/ 5751095 h 7243011"/>
              <a:gd name="connsiteX35" fmla="*/ 3705726 w 7822209"/>
              <a:gd name="connsiteY35" fmla="*/ 5883442 h 7243011"/>
              <a:gd name="connsiteX36" fmla="*/ 3561347 w 7822209"/>
              <a:gd name="connsiteY36" fmla="*/ 6075948 h 7243011"/>
              <a:gd name="connsiteX37" fmla="*/ 3633537 w 7822209"/>
              <a:gd name="connsiteY37" fmla="*/ 6364705 h 7243011"/>
              <a:gd name="connsiteX38" fmla="*/ 3765884 w 7822209"/>
              <a:gd name="connsiteY38" fmla="*/ 6509084 h 7243011"/>
              <a:gd name="connsiteX39" fmla="*/ 3489158 w 7822209"/>
              <a:gd name="connsiteY39" fmla="*/ 6845969 h 7243011"/>
              <a:gd name="connsiteX40" fmla="*/ 3068052 w 7822209"/>
              <a:gd name="connsiteY40" fmla="*/ 7110663 h 7243011"/>
              <a:gd name="connsiteX41" fmla="*/ 2743200 w 7822209"/>
              <a:gd name="connsiteY41" fmla="*/ 7098632 h 7243011"/>
              <a:gd name="connsiteX42" fmla="*/ 2562726 w 7822209"/>
              <a:gd name="connsiteY42" fmla="*/ 7170821 h 7243011"/>
              <a:gd name="connsiteX43" fmla="*/ 2406316 w 7822209"/>
              <a:gd name="connsiteY43" fmla="*/ 7122695 h 7243011"/>
              <a:gd name="connsiteX44" fmla="*/ 1720516 w 7822209"/>
              <a:gd name="connsiteY44" fmla="*/ 7098632 h 7243011"/>
              <a:gd name="connsiteX45" fmla="*/ 1528010 w 7822209"/>
              <a:gd name="connsiteY45" fmla="*/ 7243011 h 7243011"/>
              <a:gd name="connsiteX46" fmla="*/ 1046747 w 7822209"/>
              <a:gd name="connsiteY46" fmla="*/ 7170821 h 7243011"/>
              <a:gd name="connsiteX47" fmla="*/ 878305 w 7822209"/>
              <a:gd name="connsiteY47" fmla="*/ 6882063 h 7243011"/>
              <a:gd name="connsiteX48" fmla="*/ 469231 w 7822209"/>
              <a:gd name="connsiteY48" fmla="*/ 6629400 h 7243011"/>
              <a:gd name="connsiteX49" fmla="*/ 409074 w 7822209"/>
              <a:gd name="connsiteY49" fmla="*/ 6364705 h 7243011"/>
              <a:gd name="connsiteX50" fmla="*/ 565484 w 7822209"/>
              <a:gd name="connsiteY50" fmla="*/ 5739063 h 7243011"/>
              <a:gd name="connsiteX51" fmla="*/ 613610 w 7822209"/>
              <a:gd name="connsiteY51" fmla="*/ 5342021 h 7243011"/>
              <a:gd name="connsiteX52" fmla="*/ 264695 w 7822209"/>
              <a:gd name="connsiteY52" fmla="*/ 4993105 h 7243011"/>
              <a:gd name="connsiteX53" fmla="*/ 288758 w 7822209"/>
              <a:gd name="connsiteY53" fmla="*/ 4451684 h 7243011"/>
              <a:gd name="connsiteX54" fmla="*/ 228600 w 7822209"/>
              <a:gd name="connsiteY54" fmla="*/ 4307305 h 7243011"/>
              <a:gd name="connsiteX55" fmla="*/ 264695 w 7822209"/>
              <a:gd name="connsiteY55" fmla="*/ 4211053 h 7243011"/>
              <a:gd name="connsiteX56" fmla="*/ 156410 w 7822209"/>
              <a:gd name="connsiteY56" fmla="*/ 4030579 h 7243011"/>
              <a:gd name="connsiteX57" fmla="*/ 36095 w 7822209"/>
              <a:gd name="connsiteY57" fmla="*/ 3814011 h 7243011"/>
              <a:gd name="connsiteX58" fmla="*/ 0 w 7822209"/>
              <a:gd name="connsiteY58" fmla="*/ 3236495 h 7243011"/>
              <a:gd name="connsiteX59" fmla="*/ 180474 w 7822209"/>
              <a:gd name="connsiteY59" fmla="*/ 2863516 h 7243011"/>
              <a:gd name="connsiteX60" fmla="*/ 866274 w 7822209"/>
              <a:gd name="connsiteY60" fmla="*/ 3056021 h 7243011"/>
              <a:gd name="connsiteX61" fmla="*/ 1070810 w 7822209"/>
              <a:gd name="connsiteY61" fmla="*/ 3092116 h 7243011"/>
              <a:gd name="connsiteX62" fmla="*/ 1479884 w 7822209"/>
              <a:gd name="connsiteY62" fmla="*/ 2538663 h 7243011"/>
              <a:gd name="connsiteX63" fmla="*/ 1720516 w 7822209"/>
              <a:gd name="connsiteY63" fmla="*/ 2141622 h 7243011"/>
              <a:gd name="connsiteX64" fmla="*/ 2117558 w 7822209"/>
              <a:gd name="connsiteY64" fmla="*/ 1624264 h 7243011"/>
              <a:gd name="connsiteX65" fmla="*/ 2466474 w 7822209"/>
              <a:gd name="connsiteY65" fmla="*/ 1383633 h 7243011"/>
              <a:gd name="connsiteX66" fmla="*/ 2466474 w 7822209"/>
              <a:gd name="connsiteY66" fmla="*/ 1155033 h 7243011"/>
              <a:gd name="connsiteX67" fmla="*/ 2514600 w 7822209"/>
              <a:gd name="connsiteY67" fmla="*/ 782054 h 7243011"/>
              <a:gd name="connsiteX68" fmla="*/ 2815388 w 7822209"/>
              <a:gd name="connsiteY68" fmla="*/ 505329 h 7243011"/>
              <a:gd name="connsiteX69" fmla="*/ 3140242 w 7822209"/>
              <a:gd name="connsiteY69" fmla="*/ 264696 h 7243011"/>
              <a:gd name="connsiteX70" fmla="*/ 3296651 w 7822209"/>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43011"/>
              <a:gd name="connsiteX1" fmla="*/ 6906126 w 7807594"/>
              <a:gd name="connsiteY1" fmla="*/ 409074 h 7243011"/>
              <a:gd name="connsiteX2" fmla="*/ 6966284 w 7807594"/>
              <a:gd name="connsiteY2" fmla="*/ 529390 h 7243011"/>
              <a:gd name="connsiteX3" fmla="*/ 6821905 w 7807594"/>
              <a:gd name="connsiteY3" fmla="*/ 625642 h 7243011"/>
              <a:gd name="connsiteX4" fmla="*/ 6858000 w 7807594"/>
              <a:gd name="connsiteY4" fmla="*/ 794084 h 7243011"/>
              <a:gd name="connsiteX5" fmla="*/ 7122695 w 7807594"/>
              <a:gd name="connsiteY5" fmla="*/ 986590 h 7243011"/>
              <a:gd name="connsiteX6" fmla="*/ 7399421 w 7807594"/>
              <a:gd name="connsiteY6" fmla="*/ 1239253 h 7243011"/>
              <a:gd name="connsiteX7" fmla="*/ 7784431 w 7807594"/>
              <a:gd name="connsiteY7" fmla="*/ 1407695 h 7243011"/>
              <a:gd name="connsiteX8" fmla="*/ 7732643 w 7807594"/>
              <a:gd name="connsiteY8" fmla="*/ 1551655 h 7243011"/>
              <a:gd name="connsiteX9" fmla="*/ 7615989 w 7807594"/>
              <a:gd name="connsiteY9" fmla="*/ 1720516 h 7243011"/>
              <a:gd name="connsiteX10" fmla="*/ 7375358 w 7807594"/>
              <a:gd name="connsiteY10" fmla="*/ 2093495 h 7243011"/>
              <a:gd name="connsiteX11" fmla="*/ 7170821 w 7807594"/>
              <a:gd name="connsiteY11" fmla="*/ 2033337 h 7243011"/>
              <a:gd name="connsiteX12" fmla="*/ 7098631 w 7807594"/>
              <a:gd name="connsiteY12" fmla="*/ 2189748 h 7243011"/>
              <a:gd name="connsiteX13" fmla="*/ 6785810 w 7807594"/>
              <a:gd name="connsiteY13" fmla="*/ 2418348 h 7243011"/>
              <a:gd name="connsiteX14" fmla="*/ 6785810 w 7807594"/>
              <a:gd name="connsiteY14" fmla="*/ 2875548 h 7243011"/>
              <a:gd name="connsiteX15" fmla="*/ 6906126 w 7807594"/>
              <a:gd name="connsiteY15" fmla="*/ 3019926 h 7243011"/>
              <a:gd name="connsiteX16" fmla="*/ 6833937 w 7807594"/>
              <a:gd name="connsiteY16" fmla="*/ 3080084 h 7243011"/>
              <a:gd name="connsiteX17" fmla="*/ 6545179 w 7807594"/>
              <a:gd name="connsiteY17" fmla="*/ 3224463 h 7243011"/>
              <a:gd name="connsiteX18" fmla="*/ 6497052 w 7807594"/>
              <a:gd name="connsiteY18" fmla="*/ 3332748 h 7243011"/>
              <a:gd name="connsiteX19" fmla="*/ 6280484 w 7807594"/>
              <a:gd name="connsiteY19" fmla="*/ 3465095 h 7243011"/>
              <a:gd name="connsiteX20" fmla="*/ 6352674 w 7807594"/>
              <a:gd name="connsiteY20" fmla="*/ 3633537 h 7243011"/>
              <a:gd name="connsiteX21" fmla="*/ 6232358 w 7807594"/>
              <a:gd name="connsiteY21" fmla="*/ 3801979 h 7243011"/>
              <a:gd name="connsiteX22" fmla="*/ 6027821 w 7807594"/>
              <a:gd name="connsiteY22" fmla="*/ 3801979 h 7243011"/>
              <a:gd name="connsiteX23" fmla="*/ 5739063 w 7807594"/>
              <a:gd name="connsiteY23" fmla="*/ 3994484 h 7243011"/>
              <a:gd name="connsiteX24" fmla="*/ 5450305 w 7807594"/>
              <a:gd name="connsiteY24" fmla="*/ 4042611 h 7243011"/>
              <a:gd name="connsiteX25" fmla="*/ 5354052 w 7807594"/>
              <a:gd name="connsiteY25" fmla="*/ 4174958 h 7243011"/>
              <a:gd name="connsiteX26" fmla="*/ 5017168 w 7807594"/>
              <a:gd name="connsiteY26" fmla="*/ 4427621 h 7243011"/>
              <a:gd name="connsiteX27" fmla="*/ 4884821 w 7807594"/>
              <a:gd name="connsiteY27" fmla="*/ 5017169 h 7243011"/>
              <a:gd name="connsiteX28" fmla="*/ 4764505 w 7807594"/>
              <a:gd name="connsiteY28" fmla="*/ 5041232 h 7243011"/>
              <a:gd name="connsiteX29" fmla="*/ 4511842 w 7807594"/>
              <a:gd name="connsiteY29" fmla="*/ 5354053 h 7243011"/>
              <a:gd name="connsiteX30" fmla="*/ 4523874 w 7807594"/>
              <a:gd name="connsiteY30" fmla="*/ 5414211 h 7243011"/>
              <a:gd name="connsiteX31" fmla="*/ 4259179 w 7807594"/>
              <a:gd name="connsiteY31" fmla="*/ 5474369 h 7243011"/>
              <a:gd name="connsiteX32" fmla="*/ 4162926 w 7807594"/>
              <a:gd name="connsiteY32" fmla="*/ 5666874 h 7243011"/>
              <a:gd name="connsiteX33" fmla="*/ 3982452 w 7807594"/>
              <a:gd name="connsiteY33" fmla="*/ 5666874 h 7243011"/>
              <a:gd name="connsiteX34" fmla="*/ 3970421 w 7807594"/>
              <a:gd name="connsiteY34" fmla="*/ 5751095 h 7243011"/>
              <a:gd name="connsiteX35" fmla="*/ 3705726 w 7807594"/>
              <a:gd name="connsiteY35" fmla="*/ 5883442 h 7243011"/>
              <a:gd name="connsiteX36" fmla="*/ 3561347 w 7807594"/>
              <a:gd name="connsiteY36" fmla="*/ 6075948 h 7243011"/>
              <a:gd name="connsiteX37" fmla="*/ 3633537 w 7807594"/>
              <a:gd name="connsiteY37" fmla="*/ 6364705 h 7243011"/>
              <a:gd name="connsiteX38" fmla="*/ 3765884 w 7807594"/>
              <a:gd name="connsiteY38" fmla="*/ 6509084 h 7243011"/>
              <a:gd name="connsiteX39" fmla="*/ 3489158 w 7807594"/>
              <a:gd name="connsiteY39" fmla="*/ 6845969 h 7243011"/>
              <a:gd name="connsiteX40" fmla="*/ 3068052 w 7807594"/>
              <a:gd name="connsiteY40" fmla="*/ 7110663 h 7243011"/>
              <a:gd name="connsiteX41" fmla="*/ 2743200 w 7807594"/>
              <a:gd name="connsiteY41" fmla="*/ 7098632 h 7243011"/>
              <a:gd name="connsiteX42" fmla="*/ 2562726 w 7807594"/>
              <a:gd name="connsiteY42" fmla="*/ 7170821 h 7243011"/>
              <a:gd name="connsiteX43" fmla="*/ 2406316 w 7807594"/>
              <a:gd name="connsiteY43" fmla="*/ 7122695 h 7243011"/>
              <a:gd name="connsiteX44" fmla="*/ 1720516 w 7807594"/>
              <a:gd name="connsiteY44" fmla="*/ 7098632 h 7243011"/>
              <a:gd name="connsiteX45" fmla="*/ 1528010 w 7807594"/>
              <a:gd name="connsiteY45" fmla="*/ 7243011 h 7243011"/>
              <a:gd name="connsiteX46" fmla="*/ 1046747 w 7807594"/>
              <a:gd name="connsiteY46" fmla="*/ 7170821 h 7243011"/>
              <a:gd name="connsiteX47" fmla="*/ 878305 w 7807594"/>
              <a:gd name="connsiteY47" fmla="*/ 6882063 h 7243011"/>
              <a:gd name="connsiteX48" fmla="*/ 469231 w 7807594"/>
              <a:gd name="connsiteY48" fmla="*/ 6629400 h 7243011"/>
              <a:gd name="connsiteX49" fmla="*/ 409074 w 7807594"/>
              <a:gd name="connsiteY49" fmla="*/ 6364705 h 7243011"/>
              <a:gd name="connsiteX50" fmla="*/ 565484 w 7807594"/>
              <a:gd name="connsiteY50" fmla="*/ 5739063 h 7243011"/>
              <a:gd name="connsiteX51" fmla="*/ 613610 w 7807594"/>
              <a:gd name="connsiteY51" fmla="*/ 5342021 h 7243011"/>
              <a:gd name="connsiteX52" fmla="*/ 264695 w 7807594"/>
              <a:gd name="connsiteY52" fmla="*/ 4993105 h 7243011"/>
              <a:gd name="connsiteX53" fmla="*/ 288758 w 7807594"/>
              <a:gd name="connsiteY53" fmla="*/ 4451684 h 7243011"/>
              <a:gd name="connsiteX54" fmla="*/ 228600 w 7807594"/>
              <a:gd name="connsiteY54" fmla="*/ 4307305 h 7243011"/>
              <a:gd name="connsiteX55" fmla="*/ 264695 w 7807594"/>
              <a:gd name="connsiteY55" fmla="*/ 4211053 h 7243011"/>
              <a:gd name="connsiteX56" fmla="*/ 156410 w 7807594"/>
              <a:gd name="connsiteY56" fmla="*/ 4030579 h 7243011"/>
              <a:gd name="connsiteX57" fmla="*/ 36095 w 7807594"/>
              <a:gd name="connsiteY57" fmla="*/ 3814011 h 7243011"/>
              <a:gd name="connsiteX58" fmla="*/ 0 w 7807594"/>
              <a:gd name="connsiteY58" fmla="*/ 3236495 h 7243011"/>
              <a:gd name="connsiteX59" fmla="*/ 180474 w 7807594"/>
              <a:gd name="connsiteY59" fmla="*/ 2863516 h 7243011"/>
              <a:gd name="connsiteX60" fmla="*/ 866274 w 7807594"/>
              <a:gd name="connsiteY60" fmla="*/ 3056021 h 7243011"/>
              <a:gd name="connsiteX61" fmla="*/ 1070810 w 7807594"/>
              <a:gd name="connsiteY61" fmla="*/ 3092116 h 7243011"/>
              <a:gd name="connsiteX62" fmla="*/ 1479884 w 7807594"/>
              <a:gd name="connsiteY62" fmla="*/ 2538663 h 7243011"/>
              <a:gd name="connsiteX63" fmla="*/ 1720516 w 7807594"/>
              <a:gd name="connsiteY63" fmla="*/ 2141622 h 7243011"/>
              <a:gd name="connsiteX64" fmla="*/ 2117558 w 7807594"/>
              <a:gd name="connsiteY64" fmla="*/ 1624264 h 7243011"/>
              <a:gd name="connsiteX65" fmla="*/ 2466474 w 7807594"/>
              <a:gd name="connsiteY65" fmla="*/ 1383633 h 7243011"/>
              <a:gd name="connsiteX66" fmla="*/ 2466474 w 7807594"/>
              <a:gd name="connsiteY66" fmla="*/ 1155033 h 7243011"/>
              <a:gd name="connsiteX67" fmla="*/ 2514600 w 7807594"/>
              <a:gd name="connsiteY67" fmla="*/ 782054 h 7243011"/>
              <a:gd name="connsiteX68" fmla="*/ 2815388 w 7807594"/>
              <a:gd name="connsiteY68" fmla="*/ 505329 h 7243011"/>
              <a:gd name="connsiteX69" fmla="*/ 3140242 w 7807594"/>
              <a:gd name="connsiteY69" fmla="*/ 264696 h 7243011"/>
              <a:gd name="connsiteX70" fmla="*/ 3296651 w 7807594"/>
              <a:gd name="connsiteY70" fmla="*/ 0 h 7243011"/>
              <a:gd name="connsiteX0" fmla="*/ 7182852 w 7807594"/>
              <a:gd name="connsiteY0" fmla="*/ 24063 h 7260499"/>
              <a:gd name="connsiteX1" fmla="*/ 6906126 w 7807594"/>
              <a:gd name="connsiteY1" fmla="*/ 409074 h 7260499"/>
              <a:gd name="connsiteX2" fmla="*/ 6966284 w 7807594"/>
              <a:gd name="connsiteY2" fmla="*/ 529390 h 7260499"/>
              <a:gd name="connsiteX3" fmla="*/ 6821905 w 7807594"/>
              <a:gd name="connsiteY3" fmla="*/ 625642 h 7260499"/>
              <a:gd name="connsiteX4" fmla="*/ 6858000 w 7807594"/>
              <a:gd name="connsiteY4" fmla="*/ 794084 h 7260499"/>
              <a:gd name="connsiteX5" fmla="*/ 7122695 w 7807594"/>
              <a:gd name="connsiteY5" fmla="*/ 986590 h 7260499"/>
              <a:gd name="connsiteX6" fmla="*/ 7399421 w 7807594"/>
              <a:gd name="connsiteY6" fmla="*/ 1239253 h 7260499"/>
              <a:gd name="connsiteX7" fmla="*/ 7784431 w 7807594"/>
              <a:gd name="connsiteY7" fmla="*/ 1407695 h 7260499"/>
              <a:gd name="connsiteX8" fmla="*/ 7732643 w 7807594"/>
              <a:gd name="connsiteY8" fmla="*/ 1551655 h 7260499"/>
              <a:gd name="connsiteX9" fmla="*/ 7615989 w 7807594"/>
              <a:gd name="connsiteY9" fmla="*/ 1720516 h 7260499"/>
              <a:gd name="connsiteX10" fmla="*/ 7375358 w 7807594"/>
              <a:gd name="connsiteY10" fmla="*/ 2093495 h 7260499"/>
              <a:gd name="connsiteX11" fmla="*/ 7170821 w 7807594"/>
              <a:gd name="connsiteY11" fmla="*/ 2033337 h 7260499"/>
              <a:gd name="connsiteX12" fmla="*/ 7098631 w 7807594"/>
              <a:gd name="connsiteY12" fmla="*/ 2189748 h 7260499"/>
              <a:gd name="connsiteX13" fmla="*/ 6785810 w 7807594"/>
              <a:gd name="connsiteY13" fmla="*/ 2418348 h 7260499"/>
              <a:gd name="connsiteX14" fmla="*/ 6785810 w 7807594"/>
              <a:gd name="connsiteY14" fmla="*/ 2875548 h 7260499"/>
              <a:gd name="connsiteX15" fmla="*/ 6906126 w 7807594"/>
              <a:gd name="connsiteY15" fmla="*/ 3019926 h 7260499"/>
              <a:gd name="connsiteX16" fmla="*/ 6833937 w 7807594"/>
              <a:gd name="connsiteY16" fmla="*/ 3080084 h 7260499"/>
              <a:gd name="connsiteX17" fmla="*/ 6545179 w 7807594"/>
              <a:gd name="connsiteY17" fmla="*/ 3224463 h 7260499"/>
              <a:gd name="connsiteX18" fmla="*/ 6497052 w 7807594"/>
              <a:gd name="connsiteY18" fmla="*/ 3332748 h 7260499"/>
              <a:gd name="connsiteX19" fmla="*/ 6280484 w 7807594"/>
              <a:gd name="connsiteY19" fmla="*/ 3465095 h 7260499"/>
              <a:gd name="connsiteX20" fmla="*/ 6352674 w 7807594"/>
              <a:gd name="connsiteY20" fmla="*/ 3633537 h 7260499"/>
              <a:gd name="connsiteX21" fmla="*/ 6232358 w 7807594"/>
              <a:gd name="connsiteY21" fmla="*/ 3801979 h 7260499"/>
              <a:gd name="connsiteX22" fmla="*/ 6027821 w 7807594"/>
              <a:gd name="connsiteY22" fmla="*/ 3801979 h 7260499"/>
              <a:gd name="connsiteX23" fmla="*/ 5739063 w 7807594"/>
              <a:gd name="connsiteY23" fmla="*/ 3994484 h 7260499"/>
              <a:gd name="connsiteX24" fmla="*/ 5450305 w 7807594"/>
              <a:gd name="connsiteY24" fmla="*/ 4042611 h 7260499"/>
              <a:gd name="connsiteX25" fmla="*/ 5354052 w 7807594"/>
              <a:gd name="connsiteY25" fmla="*/ 4174958 h 7260499"/>
              <a:gd name="connsiteX26" fmla="*/ 5017168 w 7807594"/>
              <a:gd name="connsiteY26" fmla="*/ 4427621 h 7260499"/>
              <a:gd name="connsiteX27" fmla="*/ 4884821 w 7807594"/>
              <a:gd name="connsiteY27" fmla="*/ 5017169 h 7260499"/>
              <a:gd name="connsiteX28" fmla="*/ 4764505 w 7807594"/>
              <a:gd name="connsiteY28" fmla="*/ 5041232 h 7260499"/>
              <a:gd name="connsiteX29" fmla="*/ 4511842 w 7807594"/>
              <a:gd name="connsiteY29" fmla="*/ 5354053 h 7260499"/>
              <a:gd name="connsiteX30" fmla="*/ 4523874 w 7807594"/>
              <a:gd name="connsiteY30" fmla="*/ 5414211 h 7260499"/>
              <a:gd name="connsiteX31" fmla="*/ 4259179 w 7807594"/>
              <a:gd name="connsiteY31" fmla="*/ 5474369 h 7260499"/>
              <a:gd name="connsiteX32" fmla="*/ 4162926 w 7807594"/>
              <a:gd name="connsiteY32" fmla="*/ 5666874 h 7260499"/>
              <a:gd name="connsiteX33" fmla="*/ 3982452 w 7807594"/>
              <a:gd name="connsiteY33" fmla="*/ 5666874 h 7260499"/>
              <a:gd name="connsiteX34" fmla="*/ 3970421 w 7807594"/>
              <a:gd name="connsiteY34" fmla="*/ 5751095 h 7260499"/>
              <a:gd name="connsiteX35" fmla="*/ 3705726 w 7807594"/>
              <a:gd name="connsiteY35" fmla="*/ 5883442 h 7260499"/>
              <a:gd name="connsiteX36" fmla="*/ 3561347 w 7807594"/>
              <a:gd name="connsiteY36" fmla="*/ 6075948 h 7260499"/>
              <a:gd name="connsiteX37" fmla="*/ 3633537 w 7807594"/>
              <a:gd name="connsiteY37" fmla="*/ 6364705 h 7260499"/>
              <a:gd name="connsiteX38" fmla="*/ 3765884 w 7807594"/>
              <a:gd name="connsiteY38" fmla="*/ 6509084 h 7260499"/>
              <a:gd name="connsiteX39" fmla="*/ 3489158 w 7807594"/>
              <a:gd name="connsiteY39" fmla="*/ 6845969 h 7260499"/>
              <a:gd name="connsiteX40" fmla="*/ 3068052 w 7807594"/>
              <a:gd name="connsiteY40" fmla="*/ 7110663 h 7260499"/>
              <a:gd name="connsiteX41" fmla="*/ 2743200 w 7807594"/>
              <a:gd name="connsiteY41" fmla="*/ 7098632 h 7260499"/>
              <a:gd name="connsiteX42" fmla="*/ 2562726 w 7807594"/>
              <a:gd name="connsiteY42" fmla="*/ 7170821 h 7260499"/>
              <a:gd name="connsiteX43" fmla="*/ 2406316 w 7807594"/>
              <a:gd name="connsiteY43" fmla="*/ 7122695 h 7260499"/>
              <a:gd name="connsiteX44" fmla="*/ 1720516 w 7807594"/>
              <a:gd name="connsiteY44" fmla="*/ 7098632 h 7260499"/>
              <a:gd name="connsiteX45" fmla="*/ 1528010 w 7807594"/>
              <a:gd name="connsiteY45" fmla="*/ 7243011 h 7260499"/>
              <a:gd name="connsiteX46" fmla="*/ 1046747 w 7807594"/>
              <a:gd name="connsiteY46" fmla="*/ 7170821 h 7260499"/>
              <a:gd name="connsiteX47" fmla="*/ 878305 w 7807594"/>
              <a:gd name="connsiteY47" fmla="*/ 6882063 h 7260499"/>
              <a:gd name="connsiteX48" fmla="*/ 469231 w 7807594"/>
              <a:gd name="connsiteY48" fmla="*/ 6629400 h 7260499"/>
              <a:gd name="connsiteX49" fmla="*/ 409074 w 7807594"/>
              <a:gd name="connsiteY49" fmla="*/ 6364705 h 7260499"/>
              <a:gd name="connsiteX50" fmla="*/ 565484 w 7807594"/>
              <a:gd name="connsiteY50" fmla="*/ 5739063 h 7260499"/>
              <a:gd name="connsiteX51" fmla="*/ 613610 w 7807594"/>
              <a:gd name="connsiteY51" fmla="*/ 5342021 h 7260499"/>
              <a:gd name="connsiteX52" fmla="*/ 264695 w 7807594"/>
              <a:gd name="connsiteY52" fmla="*/ 4993105 h 7260499"/>
              <a:gd name="connsiteX53" fmla="*/ 288758 w 7807594"/>
              <a:gd name="connsiteY53" fmla="*/ 4451684 h 7260499"/>
              <a:gd name="connsiteX54" fmla="*/ 228600 w 7807594"/>
              <a:gd name="connsiteY54" fmla="*/ 4307305 h 7260499"/>
              <a:gd name="connsiteX55" fmla="*/ 264695 w 7807594"/>
              <a:gd name="connsiteY55" fmla="*/ 4211053 h 7260499"/>
              <a:gd name="connsiteX56" fmla="*/ 156410 w 7807594"/>
              <a:gd name="connsiteY56" fmla="*/ 4030579 h 7260499"/>
              <a:gd name="connsiteX57" fmla="*/ 36095 w 7807594"/>
              <a:gd name="connsiteY57" fmla="*/ 3814011 h 7260499"/>
              <a:gd name="connsiteX58" fmla="*/ 0 w 7807594"/>
              <a:gd name="connsiteY58" fmla="*/ 3236495 h 7260499"/>
              <a:gd name="connsiteX59" fmla="*/ 180474 w 7807594"/>
              <a:gd name="connsiteY59" fmla="*/ 2863516 h 7260499"/>
              <a:gd name="connsiteX60" fmla="*/ 866274 w 7807594"/>
              <a:gd name="connsiteY60" fmla="*/ 3056021 h 7260499"/>
              <a:gd name="connsiteX61" fmla="*/ 1070810 w 7807594"/>
              <a:gd name="connsiteY61" fmla="*/ 3092116 h 7260499"/>
              <a:gd name="connsiteX62" fmla="*/ 1479884 w 7807594"/>
              <a:gd name="connsiteY62" fmla="*/ 2538663 h 7260499"/>
              <a:gd name="connsiteX63" fmla="*/ 1720516 w 7807594"/>
              <a:gd name="connsiteY63" fmla="*/ 2141622 h 7260499"/>
              <a:gd name="connsiteX64" fmla="*/ 2117558 w 7807594"/>
              <a:gd name="connsiteY64" fmla="*/ 1624264 h 7260499"/>
              <a:gd name="connsiteX65" fmla="*/ 2466474 w 7807594"/>
              <a:gd name="connsiteY65" fmla="*/ 1383633 h 7260499"/>
              <a:gd name="connsiteX66" fmla="*/ 2466474 w 7807594"/>
              <a:gd name="connsiteY66" fmla="*/ 1155033 h 7260499"/>
              <a:gd name="connsiteX67" fmla="*/ 2514600 w 7807594"/>
              <a:gd name="connsiteY67" fmla="*/ 782054 h 7260499"/>
              <a:gd name="connsiteX68" fmla="*/ 2815388 w 7807594"/>
              <a:gd name="connsiteY68" fmla="*/ 505329 h 7260499"/>
              <a:gd name="connsiteX69" fmla="*/ 3140242 w 7807594"/>
              <a:gd name="connsiteY69" fmla="*/ 264696 h 7260499"/>
              <a:gd name="connsiteX70" fmla="*/ 3296651 w 7807594"/>
              <a:gd name="connsiteY70" fmla="*/ 0 h 7260499"/>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82852 w 7807594"/>
              <a:gd name="connsiteY0" fmla="*/ 24063 h 7251031"/>
              <a:gd name="connsiteX1" fmla="*/ 6906126 w 7807594"/>
              <a:gd name="connsiteY1" fmla="*/ 409074 h 7251031"/>
              <a:gd name="connsiteX2" fmla="*/ 6966284 w 7807594"/>
              <a:gd name="connsiteY2" fmla="*/ 529390 h 7251031"/>
              <a:gd name="connsiteX3" fmla="*/ 6821905 w 7807594"/>
              <a:gd name="connsiteY3" fmla="*/ 625642 h 7251031"/>
              <a:gd name="connsiteX4" fmla="*/ 6858000 w 7807594"/>
              <a:gd name="connsiteY4" fmla="*/ 794084 h 7251031"/>
              <a:gd name="connsiteX5" fmla="*/ 7122695 w 7807594"/>
              <a:gd name="connsiteY5" fmla="*/ 986590 h 7251031"/>
              <a:gd name="connsiteX6" fmla="*/ 7399421 w 7807594"/>
              <a:gd name="connsiteY6" fmla="*/ 1239253 h 7251031"/>
              <a:gd name="connsiteX7" fmla="*/ 7784431 w 7807594"/>
              <a:gd name="connsiteY7" fmla="*/ 1407695 h 7251031"/>
              <a:gd name="connsiteX8" fmla="*/ 7732643 w 7807594"/>
              <a:gd name="connsiteY8" fmla="*/ 1551655 h 7251031"/>
              <a:gd name="connsiteX9" fmla="*/ 7615989 w 7807594"/>
              <a:gd name="connsiteY9" fmla="*/ 1720516 h 7251031"/>
              <a:gd name="connsiteX10" fmla="*/ 7375358 w 7807594"/>
              <a:gd name="connsiteY10" fmla="*/ 2093495 h 7251031"/>
              <a:gd name="connsiteX11" fmla="*/ 7170821 w 7807594"/>
              <a:gd name="connsiteY11" fmla="*/ 2033337 h 7251031"/>
              <a:gd name="connsiteX12" fmla="*/ 7098631 w 7807594"/>
              <a:gd name="connsiteY12" fmla="*/ 2189748 h 7251031"/>
              <a:gd name="connsiteX13" fmla="*/ 6785810 w 7807594"/>
              <a:gd name="connsiteY13" fmla="*/ 2418348 h 7251031"/>
              <a:gd name="connsiteX14" fmla="*/ 6785810 w 7807594"/>
              <a:gd name="connsiteY14" fmla="*/ 2875548 h 7251031"/>
              <a:gd name="connsiteX15" fmla="*/ 6906126 w 7807594"/>
              <a:gd name="connsiteY15" fmla="*/ 3019926 h 7251031"/>
              <a:gd name="connsiteX16" fmla="*/ 6833937 w 7807594"/>
              <a:gd name="connsiteY16" fmla="*/ 3080084 h 7251031"/>
              <a:gd name="connsiteX17" fmla="*/ 6545179 w 7807594"/>
              <a:gd name="connsiteY17" fmla="*/ 3224463 h 7251031"/>
              <a:gd name="connsiteX18" fmla="*/ 6497052 w 7807594"/>
              <a:gd name="connsiteY18" fmla="*/ 3332748 h 7251031"/>
              <a:gd name="connsiteX19" fmla="*/ 6280484 w 7807594"/>
              <a:gd name="connsiteY19" fmla="*/ 3465095 h 7251031"/>
              <a:gd name="connsiteX20" fmla="*/ 6352674 w 7807594"/>
              <a:gd name="connsiteY20" fmla="*/ 3633537 h 7251031"/>
              <a:gd name="connsiteX21" fmla="*/ 6232358 w 7807594"/>
              <a:gd name="connsiteY21" fmla="*/ 3801979 h 7251031"/>
              <a:gd name="connsiteX22" fmla="*/ 6027821 w 7807594"/>
              <a:gd name="connsiteY22" fmla="*/ 3801979 h 7251031"/>
              <a:gd name="connsiteX23" fmla="*/ 5739063 w 7807594"/>
              <a:gd name="connsiteY23" fmla="*/ 3994484 h 7251031"/>
              <a:gd name="connsiteX24" fmla="*/ 5450305 w 7807594"/>
              <a:gd name="connsiteY24" fmla="*/ 4042611 h 7251031"/>
              <a:gd name="connsiteX25" fmla="*/ 5354052 w 7807594"/>
              <a:gd name="connsiteY25" fmla="*/ 4174958 h 7251031"/>
              <a:gd name="connsiteX26" fmla="*/ 5017168 w 7807594"/>
              <a:gd name="connsiteY26" fmla="*/ 4427621 h 7251031"/>
              <a:gd name="connsiteX27" fmla="*/ 4884821 w 7807594"/>
              <a:gd name="connsiteY27" fmla="*/ 5017169 h 7251031"/>
              <a:gd name="connsiteX28" fmla="*/ 4764505 w 7807594"/>
              <a:gd name="connsiteY28" fmla="*/ 5041232 h 7251031"/>
              <a:gd name="connsiteX29" fmla="*/ 4511842 w 7807594"/>
              <a:gd name="connsiteY29" fmla="*/ 5354053 h 7251031"/>
              <a:gd name="connsiteX30" fmla="*/ 4523874 w 7807594"/>
              <a:gd name="connsiteY30" fmla="*/ 5414211 h 7251031"/>
              <a:gd name="connsiteX31" fmla="*/ 4259179 w 7807594"/>
              <a:gd name="connsiteY31" fmla="*/ 5474369 h 7251031"/>
              <a:gd name="connsiteX32" fmla="*/ 4162926 w 7807594"/>
              <a:gd name="connsiteY32" fmla="*/ 5666874 h 7251031"/>
              <a:gd name="connsiteX33" fmla="*/ 3982452 w 7807594"/>
              <a:gd name="connsiteY33" fmla="*/ 5666874 h 7251031"/>
              <a:gd name="connsiteX34" fmla="*/ 3970421 w 7807594"/>
              <a:gd name="connsiteY34" fmla="*/ 5751095 h 7251031"/>
              <a:gd name="connsiteX35" fmla="*/ 3705726 w 7807594"/>
              <a:gd name="connsiteY35" fmla="*/ 5883442 h 7251031"/>
              <a:gd name="connsiteX36" fmla="*/ 3561347 w 7807594"/>
              <a:gd name="connsiteY36" fmla="*/ 6075948 h 7251031"/>
              <a:gd name="connsiteX37" fmla="*/ 3633537 w 7807594"/>
              <a:gd name="connsiteY37" fmla="*/ 6364705 h 7251031"/>
              <a:gd name="connsiteX38" fmla="*/ 3765884 w 7807594"/>
              <a:gd name="connsiteY38" fmla="*/ 6509084 h 7251031"/>
              <a:gd name="connsiteX39" fmla="*/ 3489158 w 7807594"/>
              <a:gd name="connsiteY39" fmla="*/ 6845969 h 7251031"/>
              <a:gd name="connsiteX40" fmla="*/ 3068052 w 7807594"/>
              <a:gd name="connsiteY40" fmla="*/ 7110663 h 7251031"/>
              <a:gd name="connsiteX41" fmla="*/ 2743200 w 7807594"/>
              <a:gd name="connsiteY41" fmla="*/ 7098632 h 7251031"/>
              <a:gd name="connsiteX42" fmla="*/ 2562726 w 7807594"/>
              <a:gd name="connsiteY42" fmla="*/ 7170821 h 7251031"/>
              <a:gd name="connsiteX43" fmla="*/ 2406316 w 7807594"/>
              <a:gd name="connsiteY43" fmla="*/ 7122695 h 7251031"/>
              <a:gd name="connsiteX44" fmla="*/ 1720516 w 7807594"/>
              <a:gd name="connsiteY44" fmla="*/ 7098632 h 7251031"/>
              <a:gd name="connsiteX45" fmla="*/ 1528010 w 7807594"/>
              <a:gd name="connsiteY45" fmla="*/ 7243011 h 7251031"/>
              <a:gd name="connsiteX46" fmla="*/ 1046747 w 7807594"/>
              <a:gd name="connsiteY46" fmla="*/ 7170821 h 7251031"/>
              <a:gd name="connsiteX47" fmla="*/ 878305 w 7807594"/>
              <a:gd name="connsiteY47" fmla="*/ 6882063 h 7251031"/>
              <a:gd name="connsiteX48" fmla="*/ 469231 w 7807594"/>
              <a:gd name="connsiteY48" fmla="*/ 6629400 h 7251031"/>
              <a:gd name="connsiteX49" fmla="*/ 409074 w 7807594"/>
              <a:gd name="connsiteY49" fmla="*/ 6364705 h 7251031"/>
              <a:gd name="connsiteX50" fmla="*/ 565484 w 7807594"/>
              <a:gd name="connsiteY50" fmla="*/ 5739063 h 7251031"/>
              <a:gd name="connsiteX51" fmla="*/ 613610 w 7807594"/>
              <a:gd name="connsiteY51" fmla="*/ 5342021 h 7251031"/>
              <a:gd name="connsiteX52" fmla="*/ 264695 w 7807594"/>
              <a:gd name="connsiteY52" fmla="*/ 4993105 h 7251031"/>
              <a:gd name="connsiteX53" fmla="*/ 288758 w 7807594"/>
              <a:gd name="connsiteY53" fmla="*/ 4451684 h 7251031"/>
              <a:gd name="connsiteX54" fmla="*/ 228600 w 7807594"/>
              <a:gd name="connsiteY54" fmla="*/ 4307305 h 7251031"/>
              <a:gd name="connsiteX55" fmla="*/ 264695 w 7807594"/>
              <a:gd name="connsiteY55" fmla="*/ 4211053 h 7251031"/>
              <a:gd name="connsiteX56" fmla="*/ 156410 w 7807594"/>
              <a:gd name="connsiteY56" fmla="*/ 4030579 h 7251031"/>
              <a:gd name="connsiteX57" fmla="*/ 36095 w 7807594"/>
              <a:gd name="connsiteY57" fmla="*/ 3814011 h 7251031"/>
              <a:gd name="connsiteX58" fmla="*/ 0 w 7807594"/>
              <a:gd name="connsiteY58" fmla="*/ 3236495 h 7251031"/>
              <a:gd name="connsiteX59" fmla="*/ 180474 w 7807594"/>
              <a:gd name="connsiteY59" fmla="*/ 2863516 h 7251031"/>
              <a:gd name="connsiteX60" fmla="*/ 866274 w 7807594"/>
              <a:gd name="connsiteY60" fmla="*/ 3056021 h 7251031"/>
              <a:gd name="connsiteX61" fmla="*/ 1070810 w 7807594"/>
              <a:gd name="connsiteY61" fmla="*/ 3092116 h 7251031"/>
              <a:gd name="connsiteX62" fmla="*/ 1479884 w 7807594"/>
              <a:gd name="connsiteY62" fmla="*/ 2538663 h 7251031"/>
              <a:gd name="connsiteX63" fmla="*/ 1720516 w 7807594"/>
              <a:gd name="connsiteY63" fmla="*/ 2141622 h 7251031"/>
              <a:gd name="connsiteX64" fmla="*/ 2117558 w 7807594"/>
              <a:gd name="connsiteY64" fmla="*/ 1624264 h 7251031"/>
              <a:gd name="connsiteX65" fmla="*/ 2466474 w 7807594"/>
              <a:gd name="connsiteY65" fmla="*/ 1383633 h 7251031"/>
              <a:gd name="connsiteX66" fmla="*/ 2466474 w 7807594"/>
              <a:gd name="connsiteY66" fmla="*/ 1155033 h 7251031"/>
              <a:gd name="connsiteX67" fmla="*/ 2514600 w 7807594"/>
              <a:gd name="connsiteY67" fmla="*/ 782054 h 7251031"/>
              <a:gd name="connsiteX68" fmla="*/ 2815388 w 7807594"/>
              <a:gd name="connsiteY68" fmla="*/ 505329 h 7251031"/>
              <a:gd name="connsiteX69" fmla="*/ 3140242 w 7807594"/>
              <a:gd name="connsiteY69" fmla="*/ 264696 h 7251031"/>
              <a:gd name="connsiteX70" fmla="*/ 3296651 w 7807594"/>
              <a:gd name="connsiteY70" fmla="*/ 0 h 7251031"/>
              <a:gd name="connsiteX0" fmla="*/ 7193248 w 7817990"/>
              <a:gd name="connsiteY0" fmla="*/ 24063 h 7251031"/>
              <a:gd name="connsiteX1" fmla="*/ 6916522 w 7817990"/>
              <a:gd name="connsiteY1" fmla="*/ 409074 h 7251031"/>
              <a:gd name="connsiteX2" fmla="*/ 6976680 w 7817990"/>
              <a:gd name="connsiteY2" fmla="*/ 529390 h 7251031"/>
              <a:gd name="connsiteX3" fmla="*/ 6832301 w 7817990"/>
              <a:gd name="connsiteY3" fmla="*/ 625642 h 7251031"/>
              <a:gd name="connsiteX4" fmla="*/ 6868396 w 7817990"/>
              <a:gd name="connsiteY4" fmla="*/ 794084 h 7251031"/>
              <a:gd name="connsiteX5" fmla="*/ 7133091 w 7817990"/>
              <a:gd name="connsiteY5" fmla="*/ 986590 h 7251031"/>
              <a:gd name="connsiteX6" fmla="*/ 7409817 w 7817990"/>
              <a:gd name="connsiteY6" fmla="*/ 1239253 h 7251031"/>
              <a:gd name="connsiteX7" fmla="*/ 7794827 w 7817990"/>
              <a:gd name="connsiteY7" fmla="*/ 1407695 h 7251031"/>
              <a:gd name="connsiteX8" fmla="*/ 7743039 w 7817990"/>
              <a:gd name="connsiteY8" fmla="*/ 1551655 h 7251031"/>
              <a:gd name="connsiteX9" fmla="*/ 7626385 w 7817990"/>
              <a:gd name="connsiteY9" fmla="*/ 1720516 h 7251031"/>
              <a:gd name="connsiteX10" fmla="*/ 7385754 w 7817990"/>
              <a:gd name="connsiteY10" fmla="*/ 2093495 h 7251031"/>
              <a:gd name="connsiteX11" fmla="*/ 7181217 w 7817990"/>
              <a:gd name="connsiteY11" fmla="*/ 2033337 h 7251031"/>
              <a:gd name="connsiteX12" fmla="*/ 7109027 w 7817990"/>
              <a:gd name="connsiteY12" fmla="*/ 2189748 h 7251031"/>
              <a:gd name="connsiteX13" fmla="*/ 6796206 w 7817990"/>
              <a:gd name="connsiteY13" fmla="*/ 2418348 h 7251031"/>
              <a:gd name="connsiteX14" fmla="*/ 6796206 w 7817990"/>
              <a:gd name="connsiteY14" fmla="*/ 2875548 h 7251031"/>
              <a:gd name="connsiteX15" fmla="*/ 6916522 w 7817990"/>
              <a:gd name="connsiteY15" fmla="*/ 3019926 h 7251031"/>
              <a:gd name="connsiteX16" fmla="*/ 6844333 w 7817990"/>
              <a:gd name="connsiteY16" fmla="*/ 3080084 h 7251031"/>
              <a:gd name="connsiteX17" fmla="*/ 6555575 w 7817990"/>
              <a:gd name="connsiteY17" fmla="*/ 3224463 h 7251031"/>
              <a:gd name="connsiteX18" fmla="*/ 6507448 w 7817990"/>
              <a:gd name="connsiteY18" fmla="*/ 3332748 h 7251031"/>
              <a:gd name="connsiteX19" fmla="*/ 6290880 w 7817990"/>
              <a:gd name="connsiteY19" fmla="*/ 3465095 h 7251031"/>
              <a:gd name="connsiteX20" fmla="*/ 6363070 w 7817990"/>
              <a:gd name="connsiteY20" fmla="*/ 3633537 h 7251031"/>
              <a:gd name="connsiteX21" fmla="*/ 6242754 w 7817990"/>
              <a:gd name="connsiteY21" fmla="*/ 3801979 h 7251031"/>
              <a:gd name="connsiteX22" fmla="*/ 6038217 w 7817990"/>
              <a:gd name="connsiteY22" fmla="*/ 3801979 h 7251031"/>
              <a:gd name="connsiteX23" fmla="*/ 5749459 w 7817990"/>
              <a:gd name="connsiteY23" fmla="*/ 3994484 h 7251031"/>
              <a:gd name="connsiteX24" fmla="*/ 5460701 w 7817990"/>
              <a:gd name="connsiteY24" fmla="*/ 4042611 h 7251031"/>
              <a:gd name="connsiteX25" fmla="*/ 5364448 w 7817990"/>
              <a:gd name="connsiteY25" fmla="*/ 4174958 h 7251031"/>
              <a:gd name="connsiteX26" fmla="*/ 5027564 w 7817990"/>
              <a:gd name="connsiteY26" fmla="*/ 4427621 h 7251031"/>
              <a:gd name="connsiteX27" fmla="*/ 4895217 w 7817990"/>
              <a:gd name="connsiteY27" fmla="*/ 5017169 h 7251031"/>
              <a:gd name="connsiteX28" fmla="*/ 4774901 w 7817990"/>
              <a:gd name="connsiteY28" fmla="*/ 5041232 h 7251031"/>
              <a:gd name="connsiteX29" fmla="*/ 4522238 w 7817990"/>
              <a:gd name="connsiteY29" fmla="*/ 5354053 h 7251031"/>
              <a:gd name="connsiteX30" fmla="*/ 4534270 w 7817990"/>
              <a:gd name="connsiteY30" fmla="*/ 5414211 h 7251031"/>
              <a:gd name="connsiteX31" fmla="*/ 4269575 w 7817990"/>
              <a:gd name="connsiteY31" fmla="*/ 5474369 h 7251031"/>
              <a:gd name="connsiteX32" fmla="*/ 4173322 w 7817990"/>
              <a:gd name="connsiteY32" fmla="*/ 5666874 h 7251031"/>
              <a:gd name="connsiteX33" fmla="*/ 3992848 w 7817990"/>
              <a:gd name="connsiteY33" fmla="*/ 5666874 h 7251031"/>
              <a:gd name="connsiteX34" fmla="*/ 3980817 w 7817990"/>
              <a:gd name="connsiteY34" fmla="*/ 5751095 h 7251031"/>
              <a:gd name="connsiteX35" fmla="*/ 3716122 w 7817990"/>
              <a:gd name="connsiteY35" fmla="*/ 5883442 h 7251031"/>
              <a:gd name="connsiteX36" fmla="*/ 3571743 w 7817990"/>
              <a:gd name="connsiteY36" fmla="*/ 6075948 h 7251031"/>
              <a:gd name="connsiteX37" fmla="*/ 3643933 w 7817990"/>
              <a:gd name="connsiteY37" fmla="*/ 6364705 h 7251031"/>
              <a:gd name="connsiteX38" fmla="*/ 3776280 w 7817990"/>
              <a:gd name="connsiteY38" fmla="*/ 6509084 h 7251031"/>
              <a:gd name="connsiteX39" fmla="*/ 3499554 w 7817990"/>
              <a:gd name="connsiteY39" fmla="*/ 6845969 h 7251031"/>
              <a:gd name="connsiteX40" fmla="*/ 3078448 w 7817990"/>
              <a:gd name="connsiteY40" fmla="*/ 7110663 h 7251031"/>
              <a:gd name="connsiteX41" fmla="*/ 2753596 w 7817990"/>
              <a:gd name="connsiteY41" fmla="*/ 7098632 h 7251031"/>
              <a:gd name="connsiteX42" fmla="*/ 2573122 w 7817990"/>
              <a:gd name="connsiteY42" fmla="*/ 7170821 h 7251031"/>
              <a:gd name="connsiteX43" fmla="*/ 2416712 w 7817990"/>
              <a:gd name="connsiteY43" fmla="*/ 7122695 h 7251031"/>
              <a:gd name="connsiteX44" fmla="*/ 1730912 w 7817990"/>
              <a:gd name="connsiteY44" fmla="*/ 7098632 h 7251031"/>
              <a:gd name="connsiteX45" fmla="*/ 1538406 w 7817990"/>
              <a:gd name="connsiteY45" fmla="*/ 7243011 h 7251031"/>
              <a:gd name="connsiteX46" fmla="*/ 1057143 w 7817990"/>
              <a:gd name="connsiteY46" fmla="*/ 7170821 h 7251031"/>
              <a:gd name="connsiteX47" fmla="*/ 888701 w 7817990"/>
              <a:gd name="connsiteY47" fmla="*/ 6882063 h 7251031"/>
              <a:gd name="connsiteX48" fmla="*/ 479627 w 7817990"/>
              <a:gd name="connsiteY48" fmla="*/ 6629400 h 7251031"/>
              <a:gd name="connsiteX49" fmla="*/ 419470 w 7817990"/>
              <a:gd name="connsiteY49" fmla="*/ 6364705 h 7251031"/>
              <a:gd name="connsiteX50" fmla="*/ 575880 w 7817990"/>
              <a:gd name="connsiteY50" fmla="*/ 5739063 h 7251031"/>
              <a:gd name="connsiteX51" fmla="*/ 624006 w 7817990"/>
              <a:gd name="connsiteY51" fmla="*/ 5342021 h 7251031"/>
              <a:gd name="connsiteX52" fmla="*/ 275091 w 7817990"/>
              <a:gd name="connsiteY52" fmla="*/ 4993105 h 7251031"/>
              <a:gd name="connsiteX53" fmla="*/ 299154 w 7817990"/>
              <a:gd name="connsiteY53" fmla="*/ 4451684 h 7251031"/>
              <a:gd name="connsiteX54" fmla="*/ 238996 w 7817990"/>
              <a:gd name="connsiteY54" fmla="*/ 4307305 h 7251031"/>
              <a:gd name="connsiteX55" fmla="*/ 275091 w 7817990"/>
              <a:gd name="connsiteY55" fmla="*/ 4211053 h 7251031"/>
              <a:gd name="connsiteX56" fmla="*/ 166806 w 7817990"/>
              <a:gd name="connsiteY56" fmla="*/ 4030579 h 7251031"/>
              <a:gd name="connsiteX57" fmla="*/ 46491 w 7817990"/>
              <a:gd name="connsiteY57" fmla="*/ 3814011 h 7251031"/>
              <a:gd name="connsiteX58" fmla="*/ 10396 w 7817990"/>
              <a:gd name="connsiteY58" fmla="*/ 3236495 h 7251031"/>
              <a:gd name="connsiteX59" fmla="*/ 190870 w 7817990"/>
              <a:gd name="connsiteY59" fmla="*/ 2863516 h 7251031"/>
              <a:gd name="connsiteX60" fmla="*/ 876670 w 7817990"/>
              <a:gd name="connsiteY60" fmla="*/ 3056021 h 7251031"/>
              <a:gd name="connsiteX61" fmla="*/ 1081206 w 7817990"/>
              <a:gd name="connsiteY61" fmla="*/ 3092116 h 7251031"/>
              <a:gd name="connsiteX62" fmla="*/ 1490280 w 7817990"/>
              <a:gd name="connsiteY62" fmla="*/ 2538663 h 7251031"/>
              <a:gd name="connsiteX63" fmla="*/ 1730912 w 7817990"/>
              <a:gd name="connsiteY63" fmla="*/ 2141622 h 7251031"/>
              <a:gd name="connsiteX64" fmla="*/ 2127954 w 7817990"/>
              <a:gd name="connsiteY64" fmla="*/ 1624264 h 7251031"/>
              <a:gd name="connsiteX65" fmla="*/ 2476870 w 7817990"/>
              <a:gd name="connsiteY65" fmla="*/ 1383633 h 7251031"/>
              <a:gd name="connsiteX66" fmla="*/ 2476870 w 7817990"/>
              <a:gd name="connsiteY66" fmla="*/ 1155033 h 7251031"/>
              <a:gd name="connsiteX67" fmla="*/ 2524996 w 7817990"/>
              <a:gd name="connsiteY67" fmla="*/ 782054 h 7251031"/>
              <a:gd name="connsiteX68" fmla="*/ 2825784 w 7817990"/>
              <a:gd name="connsiteY68" fmla="*/ 505329 h 7251031"/>
              <a:gd name="connsiteX69" fmla="*/ 3150638 w 7817990"/>
              <a:gd name="connsiteY69" fmla="*/ 264696 h 7251031"/>
              <a:gd name="connsiteX70" fmla="*/ 3307047 w 7817990"/>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4908533 w 7831306"/>
              <a:gd name="connsiteY27" fmla="*/ 5017169 h 7251031"/>
              <a:gd name="connsiteX28" fmla="*/ 4788217 w 7831306"/>
              <a:gd name="connsiteY28" fmla="*/ 5041232 h 7251031"/>
              <a:gd name="connsiteX29" fmla="*/ 4535554 w 7831306"/>
              <a:gd name="connsiteY29" fmla="*/ 5354053 h 7251031"/>
              <a:gd name="connsiteX30" fmla="*/ 4547586 w 7831306"/>
              <a:gd name="connsiteY30" fmla="*/ 5414211 h 7251031"/>
              <a:gd name="connsiteX31" fmla="*/ 4282891 w 7831306"/>
              <a:gd name="connsiteY31" fmla="*/ 5474369 h 7251031"/>
              <a:gd name="connsiteX32" fmla="*/ 4186638 w 7831306"/>
              <a:gd name="connsiteY32" fmla="*/ 5666874 h 7251031"/>
              <a:gd name="connsiteX33" fmla="*/ 4006164 w 7831306"/>
              <a:gd name="connsiteY33" fmla="*/ 5666874 h 7251031"/>
              <a:gd name="connsiteX34" fmla="*/ 3994133 w 7831306"/>
              <a:gd name="connsiteY34" fmla="*/ 5751095 h 7251031"/>
              <a:gd name="connsiteX35" fmla="*/ 3729438 w 7831306"/>
              <a:gd name="connsiteY35" fmla="*/ 5883442 h 7251031"/>
              <a:gd name="connsiteX36" fmla="*/ 3585059 w 7831306"/>
              <a:gd name="connsiteY36" fmla="*/ 6075948 h 7251031"/>
              <a:gd name="connsiteX37" fmla="*/ 3657249 w 7831306"/>
              <a:gd name="connsiteY37" fmla="*/ 6364705 h 7251031"/>
              <a:gd name="connsiteX38" fmla="*/ 3789596 w 7831306"/>
              <a:gd name="connsiteY38" fmla="*/ 6509084 h 7251031"/>
              <a:gd name="connsiteX39" fmla="*/ 3512870 w 7831306"/>
              <a:gd name="connsiteY39" fmla="*/ 6845969 h 7251031"/>
              <a:gd name="connsiteX40" fmla="*/ 3091764 w 7831306"/>
              <a:gd name="connsiteY40" fmla="*/ 7110663 h 7251031"/>
              <a:gd name="connsiteX41" fmla="*/ 2766912 w 7831306"/>
              <a:gd name="connsiteY41" fmla="*/ 7098632 h 7251031"/>
              <a:gd name="connsiteX42" fmla="*/ 2586438 w 7831306"/>
              <a:gd name="connsiteY42" fmla="*/ 7170821 h 7251031"/>
              <a:gd name="connsiteX43" fmla="*/ 2430028 w 7831306"/>
              <a:gd name="connsiteY43" fmla="*/ 7122695 h 7251031"/>
              <a:gd name="connsiteX44" fmla="*/ 1744228 w 7831306"/>
              <a:gd name="connsiteY44" fmla="*/ 7098632 h 7251031"/>
              <a:gd name="connsiteX45" fmla="*/ 1551722 w 7831306"/>
              <a:gd name="connsiteY45" fmla="*/ 7243011 h 7251031"/>
              <a:gd name="connsiteX46" fmla="*/ 1070459 w 7831306"/>
              <a:gd name="connsiteY46" fmla="*/ 7170821 h 7251031"/>
              <a:gd name="connsiteX47" fmla="*/ 902017 w 7831306"/>
              <a:gd name="connsiteY47" fmla="*/ 6882063 h 7251031"/>
              <a:gd name="connsiteX48" fmla="*/ 492943 w 7831306"/>
              <a:gd name="connsiteY48" fmla="*/ 6629400 h 7251031"/>
              <a:gd name="connsiteX49" fmla="*/ 432786 w 7831306"/>
              <a:gd name="connsiteY49" fmla="*/ 6364705 h 7251031"/>
              <a:gd name="connsiteX50" fmla="*/ 589196 w 7831306"/>
              <a:gd name="connsiteY50" fmla="*/ 5739063 h 7251031"/>
              <a:gd name="connsiteX51" fmla="*/ 637322 w 7831306"/>
              <a:gd name="connsiteY51" fmla="*/ 5342021 h 7251031"/>
              <a:gd name="connsiteX52" fmla="*/ 288407 w 7831306"/>
              <a:gd name="connsiteY52" fmla="*/ 4993105 h 7251031"/>
              <a:gd name="connsiteX53" fmla="*/ 312470 w 7831306"/>
              <a:gd name="connsiteY53" fmla="*/ 4451684 h 7251031"/>
              <a:gd name="connsiteX54" fmla="*/ 252312 w 7831306"/>
              <a:gd name="connsiteY54" fmla="*/ 4307305 h 7251031"/>
              <a:gd name="connsiteX55" fmla="*/ 288407 w 7831306"/>
              <a:gd name="connsiteY55" fmla="*/ 4211053 h 7251031"/>
              <a:gd name="connsiteX56" fmla="*/ 180122 w 7831306"/>
              <a:gd name="connsiteY56" fmla="*/ 4030579 h 7251031"/>
              <a:gd name="connsiteX57" fmla="*/ 59807 w 7831306"/>
              <a:gd name="connsiteY57" fmla="*/ 3814011 h 7251031"/>
              <a:gd name="connsiteX58" fmla="*/ 23712 w 7831306"/>
              <a:gd name="connsiteY58" fmla="*/ 3236495 h 7251031"/>
              <a:gd name="connsiteX59" fmla="*/ 204186 w 7831306"/>
              <a:gd name="connsiteY59" fmla="*/ 2863516 h 7251031"/>
              <a:gd name="connsiteX60" fmla="*/ 889986 w 7831306"/>
              <a:gd name="connsiteY60" fmla="*/ 3056021 h 7251031"/>
              <a:gd name="connsiteX61" fmla="*/ 1094522 w 7831306"/>
              <a:gd name="connsiteY61" fmla="*/ 3092116 h 7251031"/>
              <a:gd name="connsiteX62" fmla="*/ 1503596 w 7831306"/>
              <a:gd name="connsiteY62" fmla="*/ 2538663 h 7251031"/>
              <a:gd name="connsiteX63" fmla="*/ 1744228 w 7831306"/>
              <a:gd name="connsiteY63" fmla="*/ 2141622 h 7251031"/>
              <a:gd name="connsiteX64" fmla="*/ 2141270 w 7831306"/>
              <a:gd name="connsiteY64" fmla="*/ 1624264 h 7251031"/>
              <a:gd name="connsiteX65" fmla="*/ 2490186 w 7831306"/>
              <a:gd name="connsiteY65" fmla="*/ 1383633 h 7251031"/>
              <a:gd name="connsiteX66" fmla="*/ 2490186 w 7831306"/>
              <a:gd name="connsiteY66" fmla="*/ 1155033 h 7251031"/>
              <a:gd name="connsiteX67" fmla="*/ 2538312 w 7831306"/>
              <a:gd name="connsiteY67" fmla="*/ 782054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889986 w 7831306"/>
              <a:gd name="connsiteY61" fmla="*/ 3056021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1094522 w 7831306"/>
              <a:gd name="connsiteY62" fmla="*/ 30921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1503596 w 7831306"/>
              <a:gd name="connsiteY63" fmla="*/ 2538663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1744228 w 7831306"/>
              <a:gd name="connsiteY64" fmla="*/ 2141622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2141270 w 7831306"/>
              <a:gd name="connsiteY65" fmla="*/ 1624264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2490186 w 7831306"/>
              <a:gd name="connsiteY66" fmla="*/ 1383633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2490186 w 7831306"/>
              <a:gd name="connsiteY67" fmla="*/ 1155033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538312 w 7831306"/>
              <a:gd name="connsiteY68" fmla="*/ 782054 h 7251031"/>
              <a:gd name="connsiteX69" fmla="*/ 2839100 w 7831306"/>
              <a:gd name="connsiteY69" fmla="*/ 505329 h 7251031"/>
              <a:gd name="connsiteX70" fmla="*/ 3163954 w 7831306"/>
              <a:gd name="connsiteY70" fmla="*/ 264696 h 7251031"/>
              <a:gd name="connsiteX71" fmla="*/ 3320363 w 7831306"/>
              <a:gd name="connsiteY71"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2839100 w 7831306"/>
              <a:gd name="connsiteY68" fmla="*/ 505329 h 7251031"/>
              <a:gd name="connsiteX69" fmla="*/ 3163954 w 7831306"/>
              <a:gd name="connsiteY69" fmla="*/ 264696 h 7251031"/>
              <a:gd name="connsiteX70" fmla="*/ 3320363 w 7831306"/>
              <a:gd name="connsiteY70"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3163954 w 7831306"/>
              <a:gd name="connsiteY68" fmla="*/ 264696 h 7251031"/>
              <a:gd name="connsiteX69" fmla="*/ 3320363 w 7831306"/>
              <a:gd name="connsiteY69" fmla="*/ 0 h 7251031"/>
              <a:gd name="connsiteX0" fmla="*/ 7206564 w 7831306"/>
              <a:gd name="connsiteY0" fmla="*/ 24063 h 7251031"/>
              <a:gd name="connsiteX1" fmla="*/ 6929838 w 7831306"/>
              <a:gd name="connsiteY1" fmla="*/ 409074 h 7251031"/>
              <a:gd name="connsiteX2" fmla="*/ 6989996 w 7831306"/>
              <a:gd name="connsiteY2" fmla="*/ 529390 h 7251031"/>
              <a:gd name="connsiteX3" fmla="*/ 6845617 w 7831306"/>
              <a:gd name="connsiteY3" fmla="*/ 625642 h 7251031"/>
              <a:gd name="connsiteX4" fmla="*/ 6881712 w 7831306"/>
              <a:gd name="connsiteY4" fmla="*/ 794084 h 7251031"/>
              <a:gd name="connsiteX5" fmla="*/ 7146407 w 7831306"/>
              <a:gd name="connsiteY5" fmla="*/ 986590 h 7251031"/>
              <a:gd name="connsiteX6" fmla="*/ 7423133 w 7831306"/>
              <a:gd name="connsiteY6" fmla="*/ 1239253 h 7251031"/>
              <a:gd name="connsiteX7" fmla="*/ 7808143 w 7831306"/>
              <a:gd name="connsiteY7" fmla="*/ 1407695 h 7251031"/>
              <a:gd name="connsiteX8" fmla="*/ 7756355 w 7831306"/>
              <a:gd name="connsiteY8" fmla="*/ 1551655 h 7251031"/>
              <a:gd name="connsiteX9" fmla="*/ 7639701 w 7831306"/>
              <a:gd name="connsiteY9" fmla="*/ 1720516 h 7251031"/>
              <a:gd name="connsiteX10" fmla="*/ 7399070 w 7831306"/>
              <a:gd name="connsiteY10" fmla="*/ 2093495 h 7251031"/>
              <a:gd name="connsiteX11" fmla="*/ 7194533 w 7831306"/>
              <a:gd name="connsiteY11" fmla="*/ 2033337 h 7251031"/>
              <a:gd name="connsiteX12" fmla="*/ 7122343 w 7831306"/>
              <a:gd name="connsiteY12" fmla="*/ 2189748 h 7251031"/>
              <a:gd name="connsiteX13" fmla="*/ 6809522 w 7831306"/>
              <a:gd name="connsiteY13" fmla="*/ 2418348 h 7251031"/>
              <a:gd name="connsiteX14" fmla="*/ 6809522 w 7831306"/>
              <a:gd name="connsiteY14" fmla="*/ 2875548 h 7251031"/>
              <a:gd name="connsiteX15" fmla="*/ 6929838 w 7831306"/>
              <a:gd name="connsiteY15" fmla="*/ 3019926 h 7251031"/>
              <a:gd name="connsiteX16" fmla="*/ 6857649 w 7831306"/>
              <a:gd name="connsiteY16" fmla="*/ 3080084 h 7251031"/>
              <a:gd name="connsiteX17" fmla="*/ 6568891 w 7831306"/>
              <a:gd name="connsiteY17" fmla="*/ 3224463 h 7251031"/>
              <a:gd name="connsiteX18" fmla="*/ 6520764 w 7831306"/>
              <a:gd name="connsiteY18" fmla="*/ 3332748 h 7251031"/>
              <a:gd name="connsiteX19" fmla="*/ 6304196 w 7831306"/>
              <a:gd name="connsiteY19" fmla="*/ 3465095 h 7251031"/>
              <a:gd name="connsiteX20" fmla="*/ 6376386 w 7831306"/>
              <a:gd name="connsiteY20" fmla="*/ 3633537 h 7251031"/>
              <a:gd name="connsiteX21" fmla="*/ 6256070 w 7831306"/>
              <a:gd name="connsiteY21" fmla="*/ 3801979 h 7251031"/>
              <a:gd name="connsiteX22" fmla="*/ 6051533 w 7831306"/>
              <a:gd name="connsiteY22" fmla="*/ 3801979 h 7251031"/>
              <a:gd name="connsiteX23" fmla="*/ 5762775 w 7831306"/>
              <a:gd name="connsiteY23" fmla="*/ 3994484 h 7251031"/>
              <a:gd name="connsiteX24" fmla="*/ 5474017 w 7831306"/>
              <a:gd name="connsiteY24" fmla="*/ 4042611 h 7251031"/>
              <a:gd name="connsiteX25" fmla="*/ 5377764 w 7831306"/>
              <a:gd name="connsiteY25" fmla="*/ 4174958 h 7251031"/>
              <a:gd name="connsiteX26" fmla="*/ 5040880 w 7831306"/>
              <a:gd name="connsiteY26" fmla="*/ 4427621 h 7251031"/>
              <a:gd name="connsiteX27" fmla="*/ 5024036 w 7831306"/>
              <a:gd name="connsiteY27" fmla="*/ 4723599 h 7251031"/>
              <a:gd name="connsiteX28" fmla="*/ 4908533 w 7831306"/>
              <a:gd name="connsiteY28" fmla="*/ 5017169 h 7251031"/>
              <a:gd name="connsiteX29" fmla="*/ 4788217 w 7831306"/>
              <a:gd name="connsiteY29" fmla="*/ 5041232 h 7251031"/>
              <a:gd name="connsiteX30" fmla="*/ 4535554 w 7831306"/>
              <a:gd name="connsiteY30" fmla="*/ 5354053 h 7251031"/>
              <a:gd name="connsiteX31" fmla="*/ 4547586 w 7831306"/>
              <a:gd name="connsiteY31" fmla="*/ 5414211 h 7251031"/>
              <a:gd name="connsiteX32" fmla="*/ 4282891 w 7831306"/>
              <a:gd name="connsiteY32" fmla="*/ 5474369 h 7251031"/>
              <a:gd name="connsiteX33" fmla="*/ 4186638 w 7831306"/>
              <a:gd name="connsiteY33" fmla="*/ 5666874 h 7251031"/>
              <a:gd name="connsiteX34" fmla="*/ 4006164 w 7831306"/>
              <a:gd name="connsiteY34" fmla="*/ 5666874 h 7251031"/>
              <a:gd name="connsiteX35" fmla="*/ 3994133 w 7831306"/>
              <a:gd name="connsiteY35" fmla="*/ 5751095 h 7251031"/>
              <a:gd name="connsiteX36" fmla="*/ 3729438 w 7831306"/>
              <a:gd name="connsiteY36" fmla="*/ 5883442 h 7251031"/>
              <a:gd name="connsiteX37" fmla="*/ 3585059 w 7831306"/>
              <a:gd name="connsiteY37" fmla="*/ 6075948 h 7251031"/>
              <a:gd name="connsiteX38" fmla="*/ 3657249 w 7831306"/>
              <a:gd name="connsiteY38" fmla="*/ 6364705 h 7251031"/>
              <a:gd name="connsiteX39" fmla="*/ 3789596 w 7831306"/>
              <a:gd name="connsiteY39" fmla="*/ 6509084 h 7251031"/>
              <a:gd name="connsiteX40" fmla="*/ 3512870 w 7831306"/>
              <a:gd name="connsiteY40" fmla="*/ 6845969 h 7251031"/>
              <a:gd name="connsiteX41" fmla="*/ 3091764 w 7831306"/>
              <a:gd name="connsiteY41" fmla="*/ 7110663 h 7251031"/>
              <a:gd name="connsiteX42" fmla="*/ 2766912 w 7831306"/>
              <a:gd name="connsiteY42" fmla="*/ 7098632 h 7251031"/>
              <a:gd name="connsiteX43" fmla="*/ 2586438 w 7831306"/>
              <a:gd name="connsiteY43" fmla="*/ 7170821 h 7251031"/>
              <a:gd name="connsiteX44" fmla="*/ 2430028 w 7831306"/>
              <a:gd name="connsiteY44" fmla="*/ 7122695 h 7251031"/>
              <a:gd name="connsiteX45" fmla="*/ 1744228 w 7831306"/>
              <a:gd name="connsiteY45" fmla="*/ 7098632 h 7251031"/>
              <a:gd name="connsiteX46" fmla="*/ 1551722 w 7831306"/>
              <a:gd name="connsiteY46" fmla="*/ 7243011 h 7251031"/>
              <a:gd name="connsiteX47" fmla="*/ 1070459 w 7831306"/>
              <a:gd name="connsiteY47" fmla="*/ 7170821 h 7251031"/>
              <a:gd name="connsiteX48" fmla="*/ 902017 w 7831306"/>
              <a:gd name="connsiteY48" fmla="*/ 6882063 h 7251031"/>
              <a:gd name="connsiteX49" fmla="*/ 492943 w 7831306"/>
              <a:gd name="connsiteY49" fmla="*/ 6629400 h 7251031"/>
              <a:gd name="connsiteX50" fmla="*/ 432786 w 7831306"/>
              <a:gd name="connsiteY50" fmla="*/ 6364705 h 7251031"/>
              <a:gd name="connsiteX51" fmla="*/ 589196 w 7831306"/>
              <a:gd name="connsiteY51" fmla="*/ 5739063 h 7251031"/>
              <a:gd name="connsiteX52" fmla="*/ 637322 w 7831306"/>
              <a:gd name="connsiteY52" fmla="*/ 5342021 h 7251031"/>
              <a:gd name="connsiteX53" fmla="*/ 288407 w 7831306"/>
              <a:gd name="connsiteY53" fmla="*/ 4993105 h 7251031"/>
              <a:gd name="connsiteX54" fmla="*/ 312470 w 7831306"/>
              <a:gd name="connsiteY54" fmla="*/ 4451684 h 7251031"/>
              <a:gd name="connsiteX55" fmla="*/ 252312 w 7831306"/>
              <a:gd name="connsiteY55" fmla="*/ 4307305 h 7251031"/>
              <a:gd name="connsiteX56" fmla="*/ 288407 w 7831306"/>
              <a:gd name="connsiteY56" fmla="*/ 4211053 h 7251031"/>
              <a:gd name="connsiteX57" fmla="*/ 180122 w 7831306"/>
              <a:gd name="connsiteY57" fmla="*/ 4030579 h 7251031"/>
              <a:gd name="connsiteX58" fmla="*/ 59807 w 7831306"/>
              <a:gd name="connsiteY58" fmla="*/ 3814011 h 7251031"/>
              <a:gd name="connsiteX59" fmla="*/ 23712 w 7831306"/>
              <a:gd name="connsiteY59" fmla="*/ 3236495 h 7251031"/>
              <a:gd name="connsiteX60" fmla="*/ 204186 w 7831306"/>
              <a:gd name="connsiteY60" fmla="*/ 2863516 h 7251031"/>
              <a:gd name="connsiteX61" fmla="*/ 302845 w 7831306"/>
              <a:gd name="connsiteY61" fmla="*/ 2661385 h 7251031"/>
              <a:gd name="connsiteX62" fmla="*/ 411129 w 7831306"/>
              <a:gd name="connsiteY62" fmla="*/ 2177716 h 7251031"/>
              <a:gd name="connsiteX63" fmla="*/ 560320 w 7831306"/>
              <a:gd name="connsiteY63" fmla="*/ 1913021 h 7251031"/>
              <a:gd name="connsiteX64" fmla="*/ 791327 w 7831306"/>
              <a:gd name="connsiteY64" fmla="*/ 1564106 h 7251031"/>
              <a:gd name="connsiteX65" fmla="*/ 504976 w 7831306"/>
              <a:gd name="connsiteY65" fmla="*/ 1239253 h 7251031"/>
              <a:gd name="connsiteX66" fmla="*/ 372628 w 7831306"/>
              <a:gd name="connsiteY66" fmla="*/ 1037124 h 7251031"/>
              <a:gd name="connsiteX67" fmla="*/ 391879 w 7831306"/>
              <a:gd name="connsiteY67" fmla="*/ 702646 h 7251031"/>
              <a:gd name="connsiteX68" fmla="*/ 1248527 w 7831306"/>
              <a:gd name="connsiteY68" fmla="*/ 216570 h 7251031"/>
              <a:gd name="connsiteX69" fmla="*/ 3320363 w 7831306"/>
              <a:gd name="connsiteY69" fmla="*/ 0 h 7251031"/>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248527 w 7831306"/>
              <a:gd name="connsiteY68" fmla="*/ 197319 h 7231780"/>
              <a:gd name="connsiteX69" fmla="*/ 18898 w 7831306"/>
              <a:gd name="connsiteY69" fmla="*/ 0 h 7231780"/>
              <a:gd name="connsiteX0" fmla="*/ 7206564 w 7831306"/>
              <a:gd name="connsiteY0" fmla="*/ 4812 h 7231780"/>
              <a:gd name="connsiteX1" fmla="*/ 6929838 w 7831306"/>
              <a:gd name="connsiteY1" fmla="*/ 389823 h 7231780"/>
              <a:gd name="connsiteX2" fmla="*/ 6989996 w 7831306"/>
              <a:gd name="connsiteY2" fmla="*/ 510139 h 7231780"/>
              <a:gd name="connsiteX3" fmla="*/ 6845617 w 7831306"/>
              <a:gd name="connsiteY3" fmla="*/ 606391 h 7231780"/>
              <a:gd name="connsiteX4" fmla="*/ 6881712 w 7831306"/>
              <a:gd name="connsiteY4" fmla="*/ 774833 h 7231780"/>
              <a:gd name="connsiteX5" fmla="*/ 7146407 w 7831306"/>
              <a:gd name="connsiteY5" fmla="*/ 967339 h 7231780"/>
              <a:gd name="connsiteX6" fmla="*/ 7423133 w 7831306"/>
              <a:gd name="connsiteY6" fmla="*/ 1220002 h 7231780"/>
              <a:gd name="connsiteX7" fmla="*/ 7808143 w 7831306"/>
              <a:gd name="connsiteY7" fmla="*/ 1388444 h 7231780"/>
              <a:gd name="connsiteX8" fmla="*/ 7756355 w 7831306"/>
              <a:gd name="connsiteY8" fmla="*/ 1532404 h 7231780"/>
              <a:gd name="connsiteX9" fmla="*/ 7639701 w 7831306"/>
              <a:gd name="connsiteY9" fmla="*/ 1701265 h 7231780"/>
              <a:gd name="connsiteX10" fmla="*/ 7399070 w 7831306"/>
              <a:gd name="connsiteY10" fmla="*/ 2074244 h 7231780"/>
              <a:gd name="connsiteX11" fmla="*/ 7194533 w 7831306"/>
              <a:gd name="connsiteY11" fmla="*/ 2014086 h 7231780"/>
              <a:gd name="connsiteX12" fmla="*/ 7122343 w 7831306"/>
              <a:gd name="connsiteY12" fmla="*/ 2170497 h 7231780"/>
              <a:gd name="connsiteX13" fmla="*/ 6809522 w 7831306"/>
              <a:gd name="connsiteY13" fmla="*/ 2399097 h 7231780"/>
              <a:gd name="connsiteX14" fmla="*/ 6809522 w 7831306"/>
              <a:gd name="connsiteY14" fmla="*/ 2856297 h 7231780"/>
              <a:gd name="connsiteX15" fmla="*/ 6929838 w 7831306"/>
              <a:gd name="connsiteY15" fmla="*/ 3000675 h 7231780"/>
              <a:gd name="connsiteX16" fmla="*/ 6857649 w 7831306"/>
              <a:gd name="connsiteY16" fmla="*/ 3060833 h 7231780"/>
              <a:gd name="connsiteX17" fmla="*/ 6568891 w 7831306"/>
              <a:gd name="connsiteY17" fmla="*/ 3205212 h 7231780"/>
              <a:gd name="connsiteX18" fmla="*/ 6520764 w 7831306"/>
              <a:gd name="connsiteY18" fmla="*/ 3313497 h 7231780"/>
              <a:gd name="connsiteX19" fmla="*/ 6304196 w 7831306"/>
              <a:gd name="connsiteY19" fmla="*/ 3445844 h 7231780"/>
              <a:gd name="connsiteX20" fmla="*/ 6376386 w 7831306"/>
              <a:gd name="connsiteY20" fmla="*/ 3614286 h 7231780"/>
              <a:gd name="connsiteX21" fmla="*/ 6256070 w 7831306"/>
              <a:gd name="connsiteY21" fmla="*/ 3782728 h 7231780"/>
              <a:gd name="connsiteX22" fmla="*/ 6051533 w 7831306"/>
              <a:gd name="connsiteY22" fmla="*/ 3782728 h 7231780"/>
              <a:gd name="connsiteX23" fmla="*/ 5762775 w 7831306"/>
              <a:gd name="connsiteY23" fmla="*/ 3975233 h 7231780"/>
              <a:gd name="connsiteX24" fmla="*/ 5474017 w 7831306"/>
              <a:gd name="connsiteY24" fmla="*/ 4023360 h 7231780"/>
              <a:gd name="connsiteX25" fmla="*/ 5377764 w 7831306"/>
              <a:gd name="connsiteY25" fmla="*/ 4155707 h 7231780"/>
              <a:gd name="connsiteX26" fmla="*/ 5040880 w 7831306"/>
              <a:gd name="connsiteY26" fmla="*/ 4408370 h 7231780"/>
              <a:gd name="connsiteX27" fmla="*/ 5024036 w 7831306"/>
              <a:gd name="connsiteY27" fmla="*/ 4704348 h 7231780"/>
              <a:gd name="connsiteX28" fmla="*/ 4908533 w 7831306"/>
              <a:gd name="connsiteY28" fmla="*/ 4997918 h 7231780"/>
              <a:gd name="connsiteX29" fmla="*/ 4788217 w 7831306"/>
              <a:gd name="connsiteY29" fmla="*/ 5021981 h 7231780"/>
              <a:gd name="connsiteX30" fmla="*/ 4535554 w 7831306"/>
              <a:gd name="connsiteY30" fmla="*/ 5334802 h 7231780"/>
              <a:gd name="connsiteX31" fmla="*/ 4547586 w 7831306"/>
              <a:gd name="connsiteY31" fmla="*/ 5394960 h 7231780"/>
              <a:gd name="connsiteX32" fmla="*/ 4282891 w 7831306"/>
              <a:gd name="connsiteY32" fmla="*/ 5455118 h 7231780"/>
              <a:gd name="connsiteX33" fmla="*/ 4186638 w 7831306"/>
              <a:gd name="connsiteY33" fmla="*/ 5647623 h 7231780"/>
              <a:gd name="connsiteX34" fmla="*/ 4006164 w 7831306"/>
              <a:gd name="connsiteY34" fmla="*/ 5647623 h 7231780"/>
              <a:gd name="connsiteX35" fmla="*/ 3994133 w 7831306"/>
              <a:gd name="connsiteY35" fmla="*/ 5731844 h 7231780"/>
              <a:gd name="connsiteX36" fmla="*/ 3729438 w 7831306"/>
              <a:gd name="connsiteY36" fmla="*/ 5864191 h 7231780"/>
              <a:gd name="connsiteX37" fmla="*/ 3585059 w 7831306"/>
              <a:gd name="connsiteY37" fmla="*/ 6056697 h 7231780"/>
              <a:gd name="connsiteX38" fmla="*/ 3657249 w 7831306"/>
              <a:gd name="connsiteY38" fmla="*/ 6345454 h 7231780"/>
              <a:gd name="connsiteX39" fmla="*/ 3789596 w 7831306"/>
              <a:gd name="connsiteY39" fmla="*/ 6489833 h 7231780"/>
              <a:gd name="connsiteX40" fmla="*/ 3512870 w 7831306"/>
              <a:gd name="connsiteY40" fmla="*/ 6826718 h 7231780"/>
              <a:gd name="connsiteX41" fmla="*/ 3091764 w 7831306"/>
              <a:gd name="connsiteY41" fmla="*/ 7091412 h 7231780"/>
              <a:gd name="connsiteX42" fmla="*/ 2766912 w 7831306"/>
              <a:gd name="connsiteY42" fmla="*/ 7079381 h 7231780"/>
              <a:gd name="connsiteX43" fmla="*/ 2586438 w 7831306"/>
              <a:gd name="connsiteY43" fmla="*/ 7151570 h 7231780"/>
              <a:gd name="connsiteX44" fmla="*/ 2430028 w 7831306"/>
              <a:gd name="connsiteY44" fmla="*/ 7103444 h 7231780"/>
              <a:gd name="connsiteX45" fmla="*/ 1744228 w 7831306"/>
              <a:gd name="connsiteY45" fmla="*/ 7079381 h 7231780"/>
              <a:gd name="connsiteX46" fmla="*/ 1551722 w 7831306"/>
              <a:gd name="connsiteY46" fmla="*/ 7223760 h 7231780"/>
              <a:gd name="connsiteX47" fmla="*/ 1070459 w 7831306"/>
              <a:gd name="connsiteY47" fmla="*/ 7151570 h 7231780"/>
              <a:gd name="connsiteX48" fmla="*/ 902017 w 7831306"/>
              <a:gd name="connsiteY48" fmla="*/ 6862812 h 7231780"/>
              <a:gd name="connsiteX49" fmla="*/ 492943 w 7831306"/>
              <a:gd name="connsiteY49" fmla="*/ 6610149 h 7231780"/>
              <a:gd name="connsiteX50" fmla="*/ 432786 w 7831306"/>
              <a:gd name="connsiteY50" fmla="*/ 6345454 h 7231780"/>
              <a:gd name="connsiteX51" fmla="*/ 589196 w 7831306"/>
              <a:gd name="connsiteY51" fmla="*/ 5719812 h 7231780"/>
              <a:gd name="connsiteX52" fmla="*/ 637322 w 7831306"/>
              <a:gd name="connsiteY52" fmla="*/ 5322770 h 7231780"/>
              <a:gd name="connsiteX53" fmla="*/ 288407 w 7831306"/>
              <a:gd name="connsiteY53" fmla="*/ 4973854 h 7231780"/>
              <a:gd name="connsiteX54" fmla="*/ 312470 w 7831306"/>
              <a:gd name="connsiteY54" fmla="*/ 4432433 h 7231780"/>
              <a:gd name="connsiteX55" fmla="*/ 252312 w 7831306"/>
              <a:gd name="connsiteY55" fmla="*/ 4288054 h 7231780"/>
              <a:gd name="connsiteX56" fmla="*/ 288407 w 7831306"/>
              <a:gd name="connsiteY56" fmla="*/ 4191802 h 7231780"/>
              <a:gd name="connsiteX57" fmla="*/ 180122 w 7831306"/>
              <a:gd name="connsiteY57" fmla="*/ 4011328 h 7231780"/>
              <a:gd name="connsiteX58" fmla="*/ 59807 w 7831306"/>
              <a:gd name="connsiteY58" fmla="*/ 3794760 h 7231780"/>
              <a:gd name="connsiteX59" fmla="*/ 23712 w 7831306"/>
              <a:gd name="connsiteY59" fmla="*/ 3217244 h 7231780"/>
              <a:gd name="connsiteX60" fmla="*/ 204186 w 7831306"/>
              <a:gd name="connsiteY60" fmla="*/ 2844265 h 7231780"/>
              <a:gd name="connsiteX61" fmla="*/ 302845 w 7831306"/>
              <a:gd name="connsiteY61" fmla="*/ 2642134 h 7231780"/>
              <a:gd name="connsiteX62" fmla="*/ 411129 w 7831306"/>
              <a:gd name="connsiteY62" fmla="*/ 2158465 h 7231780"/>
              <a:gd name="connsiteX63" fmla="*/ 560320 w 7831306"/>
              <a:gd name="connsiteY63" fmla="*/ 1893770 h 7231780"/>
              <a:gd name="connsiteX64" fmla="*/ 791327 w 7831306"/>
              <a:gd name="connsiteY64" fmla="*/ 1544855 h 7231780"/>
              <a:gd name="connsiteX65" fmla="*/ 504976 w 7831306"/>
              <a:gd name="connsiteY65" fmla="*/ 1220002 h 7231780"/>
              <a:gd name="connsiteX66" fmla="*/ 372628 w 7831306"/>
              <a:gd name="connsiteY66" fmla="*/ 1017873 h 7231780"/>
              <a:gd name="connsiteX67" fmla="*/ 391879 w 7831306"/>
              <a:gd name="connsiteY67" fmla="*/ 683395 h 7231780"/>
              <a:gd name="connsiteX68" fmla="*/ 18898 w 7831306"/>
              <a:gd name="connsiteY68" fmla="*/ 0 h 723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831306" h="7231780">
                <a:moveTo>
                  <a:pt x="7206564" y="4812"/>
                </a:moveTo>
                <a:cubicBezTo>
                  <a:pt x="7114322" y="133149"/>
                  <a:pt x="6965933" y="305602"/>
                  <a:pt x="6929838" y="389823"/>
                </a:cubicBezTo>
                <a:cubicBezTo>
                  <a:pt x="6893743" y="474044"/>
                  <a:pt x="7038122" y="478055"/>
                  <a:pt x="6989996" y="510139"/>
                </a:cubicBezTo>
                <a:lnTo>
                  <a:pt x="6845617" y="606391"/>
                </a:lnTo>
                <a:cubicBezTo>
                  <a:pt x="6827570" y="650506"/>
                  <a:pt x="6793480" y="710664"/>
                  <a:pt x="6881712" y="774833"/>
                </a:cubicBezTo>
                <a:lnTo>
                  <a:pt x="7146407" y="967339"/>
                </a:lnTo>
                <a:cubicBezTo>
                  <a:pt x="7236644" y="1041534"/>
                  <a:pt x="7294796" y="1163855"/>
                  <a:pt x="7423133" y="1220002"/>
                </a:cubicBezTo>
                <a:cubicBezTo>
                  <a:pt x="7551470" y="1276149"/>
                  <a:pt x="7752606" y="1336377"/>
                  <a:pt x="7808143" y="1388444"/>
                </a:cubicBezTo>
                <a:cubicBezTo>
                  <a:pt x="7863680" y="1440511"/>
                  <a:pt x="7808492" y="1460215"/>
                  <a:pt x="7756355" y="1532404"/>
                </a:cubicBezTo>
                <a:lnTo>
                  <a:pt x="7639701" y="1701265"/>
                </a:lnTo>
                <a:cubicBezTo>
                  <a:pt x="7580154" y="1791572"/>
                  <a:pt x="7467249" y="2094297"/>
                  <a:pt x="7399070" y="2074244"/>
                </a:cubicBezTo>
                <a:lnTo>
                  <a:pt x="7194533" y="2014086"/>
                </a:lnTo>
                <a:cubicBezTo>
                  <a:pt x="7148412" y="2030128"/>
                  <a:pt x="7226617" y="2094297"/>
                  <a:pt x="7122343" y="2170497"/>
                </a:cubicBezTo>
                <a:lnTo>
                  <a:pt x="6809522" y="2399097"/>
                </a:lnTo>
                <a:cubicBezTo>
                  <a:pt x="6757385" y="2513397"/>
                  <a:pt x="6769417" y="2808171"/>
                  <a:pt x="6809522" y="2856297"/>
                </a:cubicBezTo>
                <a:lnTo>
                  <a:pt x="6929838" y="3000675"/>
                </a:lnTo>
                <a:cubicBezTo>
                  <a:pt x="6937859" y="3034764"/>
                  <a:pt x="6953902" y="3012707"/>
                  <a:pt x="6857649" y="3060833"/>
                </a:cubicBezTo>
                <a:lnTo>
                  <a:pt x="6568891" y="3205212"/>
                </a:lnTo>
                <a:cubicBezTo>
                  <a:pt x="6512744" y="3247323"/>
                  <a:pt x="6592953" y="3269381"/>
                  <a:pt x="6520764" y="3313497"/>
                </a:cubicBezTo>
                <a:lnTo>
                  <a:pt x="6304196" y="3445844"/>
                </a:lnTo>
                <a:cubicBezTo>
                  <a:pt x="6280133" y="3495975"/>
                  <a:pt x="6416491" y="3558139"/>
                  <a:pt x="6376386" y="3614286"/>
                </a:cubicBezTo>
                <a:lnTo>
                  <a:pt x="6256070" y="3782728"/>
                </a:lnTo>
                <a:cubicBezTo>
                  <a:pt x="6201928" y="3810802"/>
                  <a:pt x="6147786" y="3718560"/>
                  <a:pt x="6051533" y="3782728"/>
                </a:cubicBezTo>
                <a:lnTo>
                  <a:pt x="5762775" y="3975233"/>
                </a:lnTo>
                <a:cubicBezTo>
                  <a:pt x="5666522" y="4015338"/>
                  <a:pt x="5506101" y="3979244"/>
                  <a:pt x="5474017" y="4023360"/>
                </a:cubicBezTo>
                <a:lnTo>
                  <a:pt x="5377764" y="4155707"/>
                </a:lnTo>
                <a:cubicBezTo>
                  <a:pt x="5305575" y="4219875"/>
                  <a:pt x="5099835" y="4316930"/>
                  <a:pt x="5040880" y="4408370"/>
                </a:cubicBezTo>
                <a:cubicBezTo>
                  <a:pt x="4981925" y="4499810"/>
                  <a:pt x="5062537" y="4606491"/>
                  <a:pt x="5024036" y="4704348"/>
                </a:cubicBezTo>
                <a:cubicBezTo>
                  <a:pt x="4985535" y="4802205"/>
                  <a:pt x="4947836" y="4944979"/>
                  <a:pt x="4908533" y="4997918"/>
                </a:cubicBezTo>
                <a:cubicBezTo>
                  <a:pt x="4869230" y="5050857"/>
                  <a:pt x="4872438" y="4917707"/>
                  <a:pt x="4788217" y="5021981"/>
                </a:cubicBezTo>
                <a:lnTo>
                  <a:pt x="4535554" y="5334802"/>
                </a:lnTo>
                <a:cubicBezTo>
                  <a:pt x="4495449" y="5396965"/>
                  <a:pt x="4635818" y="5374907"/>
                  <a:pt x="4547586" y="5394960"/>
                </a:cubicBezTo>
                <a:lnTo>
                  <a:pt x="4282891" y="5455118"/>
                </a:lnTo>
                <a:cubicBezTo>
                  <a:pt x="4222733" y="5497229"/>
                  <a:pt x="4246796" y="5647623"/>
                  <a:pt x="4186638" y="5647623"/>
                </a:cubicBezTo>
                <a:lnTo>
                  <a:pt x="4006164" y="5647623"/>
                </a:lnTo>
                <a:cubicBezTo>
                  <a:pt x="3974080" y="5661660"/>
                  <a:pt x="4082365" y="5687728"/>
                  <a:pt x="3994133" y="5731844"/>
                </a:cubicBezTo>
                <a:lnTo>
                  <a:pt x="3729438" y="5864191"/>
                </a:lnTo>
                <a:cubicBezTo>
                  <a:pt x="3661259" y="5918333"/>
                  <a:pt x="3560996" y="5960445"/>
                  <a:pt x="3585059" y="6056697"/>
                </a:cubicBezTo>
                <a:lnTo>
                  <a:pt x="3657249" y="6345454"/>
                </a:lnTo>
                <a:cubicBezTo>
                  <a:pt x="3691338" y="6417643"/>
                  <a:pt x="3881838" y="6377538"/>
                  <a:pt x="3789596" y="6489833"/>
                </a:cubicBezTo>
                <a:lnTo>
                  <a:pt x="3512870" y="6826718"/>
                </a:lnTo>
                <a:cubicBezTo>
                  <a:pt x="3396565" y="6926981"/>
                  <a:pt x="3200048" y="7095422"/>
                  <a:pt x="3091764" y="7091412"/>
                </a:cubicBezTo>
                <a:lnTo>
                  <a:pt x="2766912" y="7079381"/>
                </a:lnTo>
                <a:cubicBezTo>
                  <a:pt x="2682691" y="7089407"/>
                  <a:pt x="2638575" y="7167612"/>
                  <a:pt x="2586438" y="7151570"/>
                </a:cubicBezTo>
                <a:lnTo>
                  <a:pt x="2430028" y="7103444"/>
                </a:lnTo>
                <a:cubicBezTo>
                  <a:pt x="2289660" y="7091413"/>
                  <a:pt x="1808397" y="7031255"/>
                  <a:pt x="1744228" y="7079381"/>
                </a:cubicBezTo>
                <a:lnTo>
                  <a:pt x="1551722" y="7223760"/>
                </a:lnTo>
                <a:cubicBezTo>
                  <a:pt x="1439427" y="7235791"/>
                  <a:pt x="1126606" y="7247823"/>
                  <a:pt x="1070459" y="7151570"/>
                </a:cubicBezTo>
                <a:lnTo>
                  <a:pt x="902017" y="6862812"/>
                </a:lnTo>
                <a:cubicBezTo>
                  <a:pt x="805765" y="6772575"/>
                  <a:pt x="512995" y="6698381"/>
                  <a:pt x="492943" y="6610149"/>
                </a:cubicBezTo>
                <a:lnTo>
                  <a:pt x="432786" y="6345454"/>
                </a:lnTo>
                <a:cubicBezTo>
                  <a:pt x="448828" y="6197065"/>
                  <a:pt x="573154" y="5852159"/>
                  <a:pt x="589196" y="5719812"/>
                </a:cubicBezTo>
                <a:lnTo>
                  <a:pt x="637322" y="5322770"/>
                </a:lnTo>
                <a:cubicBezTo>
                  <a:pt x="587191" y="5198444"/>
                  <a:pt x="280386" y="5154328"/>
                  <a:pt x="288407" y="4973854"/>
                </a:cubicBezTo>
                <a:lnTo>
                  <a:pt x="312470" y="4432433"/>
                </a:lnTo>
                <a:cubicBezTo>
                  <a:pt x="306454" y="4318133"/>
                  <a:pt x="240280" y="4320138"/>
                  <a:pt x="252312" y="4288054"/>
                </a:cubicBezTo>
                <a:lnTo>
                  <a:pt x="288407" y="4191802"/>
                </a:lnTo>
                <a:cubicBezTo>
                  <a:pt x="276375" y="4145681"/>
                  <a:pt x="220227" y="4083517"/>
                  <a:pt x="180122" y="4011328"/>
                </a:cubicBezTo>
                <a:lnTo>
                  <a:pt x="59807" y="3794760"/>
                </a:lnTo>
                <a:cubicBezTo>
                  <a:pt x="33739" y="3662413"/>
                  <a:pt x="-36446" y="3341570"/>
                  <a:pt x="23712" y="3217244"/>
                </a:cubicBezTo>
                <a:lnTo>
                  <a:pt x="204186" y="2844265"/>
                </a:lnTo>
                <a:cubicBezTo>
                  <a:pt x="348565" y="2814186"/>
                  <a:pt x="234666" y="2630102"/>
                  <a:pt x="302845" y="2642134"/>
                </a:cubicBezTo>
                <a:cubicBezTo>
                  <a:pt x="371024" y="2654166"/>
                  <a:pt x="342950" y="2146433"/>
                  <a:pt x="411129" y="2158465"/>
                </a:cubicBezTo>
                <a:cubicBezTo>
                  <a:pt x="513397" y="2072239"/>
                  <a:pt x="496954" y="1996038"/>
                  <a:pt x="560320" y="1893770"/>
                </a:cubicBezTo>
                <a:cubicBezTo>
                  <a:pt x="623686" y="1791502"/>
                  <a:pt x="800551" y="1657150"/>
                  <a:pt x="791327" y="1544855"/>
                </a:cubicBezTo>
                <a:cubicBezTo>
                  <a:pt x="782103" y="1432560"/>
                  <a:pt x="574759" y="1307832"/>
                  <a:pt x="504976" y="1220002"/>
                </a:cubicBezTo>
                <a:cubicBezTo>
                  <a:pt x="435193" y="1132172"/>
                  <a:pt x="391477" y="1107307"/>
                  <a:pt x="372628" y="1017873"/>
                </a:cubicBezTo>
                <a:cubicBezTo>
                  <a:pt x="353779" y="928439"/>
                  <a:pt x="450834" y="853041"/>
                  <a:pt x="391879" y="683395"/>
                </a:cubicBezTo>
                <a:cubicBezTo>
                  <a:pt x="332924" y="513749"/>
                  <a:pt x="96602" y="142374"/>
                  <a:pt x="18898"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3009900" y="1917700"/>
            <a:ext cx="3242836" cy="2051110"/>
            <a:chOff x="3009900" y="1917700"/>
            <a:chExt cx="3242836" cy="2051110"/>
          </a:xfrm>
        </p:grpSpPr>
        <p:grpSp>
          <p:nvGrpSpPr>
            <p:cNvPr id="5" name="Group 4"/>
            <p:cNvGrpSpPr/>
            <p:nvPr/>
          </p:nvGrpSpPr>
          <p:grpSpPr>
            <a:xfrm>
              <a:off x="4891372" y="3560946"/>
              <a:ext cx="1361364" cy="407864"/>
              <a:chOff x="4891372" y="3560946"/>
              <a:chExt cx="1361364" cy="407864"/>
            </a:xfrm>
          </p:grpSpPr>
          <p:sp>
            <p:nvSpPr>
              <p:cNvPr id="12" name="Oval 11"/>
              <p:cNvSpPr>
                <a:spLocks noChangeAspect="1"/>
              </p:cNvSpPr>
              <p:nvPr/>
            </p:nvSpPr>
            <p:spPr>
              <a:xfrm>
                <a:off x="4891372" y="3560946"/>
                <a:ext cx="228600" cy="22860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016500" y="3568700"/>
                <a:ext cx="1236236" cy="400110"/>
              </a:xfrm>
              <a:prstGeom prst="rect">
                <a:avLst/>
              </a:prstGeom>
              <a:noFill/>
            </p:spPr>
            <p:txBody>
              <a:bodyPr wrap="none" rtlCol="0">
                <a:spAutoFit/>
              </a:bodyPr>
              <a:lstStyle/>
              <a:p>
                <a:r>
                  <a:rPr lang="en-US" sz="2000" b="1" dirty="0" err="1">
                    <a:solidFill>
                      <a:schemeClr val="accent3"/>
                    </a:solidFill>
                  </a:rPr>
                  <a:t>Asadabad</a:t>
                </a:r>
                <a:endParaRPr lang="en-US" sz="2000" b="1" dirty="0">
                  <a:solidFill>
                    <a:schemeClr val="accent3"/>
                  </a:solidFill>
                </a:endParaRPr>
              </a:p>
            </p:txBody>
          </p:sp>
        </p:grpSp>
        <p:grpSp>
          <p:nvGrpSpPr>
            <p:cNvPr id="6" name="Group 5"/>
            <p:cNvGrpSpPr/>
            <p:nvPr/>
          </p:nvGrpSpPr>
          <p:grpSpPr>
            <a:xfrm>
              <a:off x="3009900" y="2578100"/>
              <a:ext cx="1264808" cy="373380"/>
              <a:chOff x="3009900" y="2578100"/>
              <a:chExt cx="1264808" cy="373380"/>
            </a:xfrm>
          </p:grpSpPr>
          <p:sp>
            <p:nvSpPr>
              <p:cNvPr id="10" name="Oval 9"/>
              <p:cNvSpPr>
                <a:spLocks noChangeAspect="1"/>
              </p:cNvSpPr>
              <p:nvPr/>
            </p:nvSpPr>
            <p:spPr>
              <a:xfrm>
                <a:off x="3009900" y="2768600"/>
                <a:ext cx="182880" cy="18288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3124200" y="2578100"/>
                <a:ext cx="1150508" cy="369332"/>
              </a:xfrm>
              <a:prstGeom prst="rect">
                <a:avLst/>
              </a:prstGeom>
              <a:noFill/>
            </p:spPr>
            <p:txBody>
              <a:bodyPr wrap="none" rtlCol="0">
                <a:spAutoFit/>
              </a:bodyPr>
              <a:lstStyle/>
              <a:p>
                <a:r>
                  <a:rPr lang="en-US" b="1" dirty="0" err="1">
                    <a:solidFill>
                      <a:schemeClr val="accent3"/>
                    </a:solidFill>
                  </a:rPr>
                  <a:t>Nangalam</a:t>
                </a:r>
                <a:endParaRPr lang="en-US" b="1" dirty="0">
                  <a:solidFill>
                    <a:schemeClr val="accent3"/>
                  </a:solidFill>
                </a:endParaRPr>
              </a:p>
            </p:txBody>
          </p:sp>
        </p:grpSp>
        <p:grpSp>
          <p:nvGrpSpPr>
            <p:cNvPr id="7" name="Group 6"/>
            <p:cNvGrpSpPr/>
            <p:nvPr/>
          </p:nvGrpSpPr>
          <p:grpSpPr>
            <a:xfrm>
              <a:off x="3086100" y="1917700"/>
              <a:ext cx="769771" cy="389354"/>
              <a:chOff x="3086100" y="1917700"/>
              <a:chExt cx="769771" cy="389354"/>
            </a:xfrm>
          </p:grpSpPr>
          <p:sp>
            <p:nvSpPr>
              <p:cNvPr id="8" name="Oval 7"/>
              <p:cNvSpPr>
                <a:spLocks noChangeAspect="1"/>
              </p:cNvSpPr>
              <p:nvPr/>
            </p:nvSpPr>
            <p:spPr>
              <a:xfrm>
                <a:off x="3086100" y="1917700"/>
                <a:ext cx="137160" cy="137160"/>
              </a:xfrm>
              <a:prstGeom prst="ellipse">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3111500" y="1968500"/>
                <a:ext cx="744371" cy="338554"/>
              </a:xfrm>
              <a:prstGeom prst="rect">
                <a:avLst/>
              </a:prstGeom>
              <a:noFill/>
            </p:spPr>
            <p:txBody>
              <a:bodyPr wrap="none" rtlCol="0">
                <a:spAutoFit/>
              </a:bodyPr>
              <a:lstStyle/>
              <a:p>
                <a:r>
                  <a:rPr lang="en-US" sz="1600" b="1" dirty="0">
                    <a:solidFill>
                      <a:schemeClr val="accent3"/>
                    </a:solidFill>
                  </a:rPr>
                  <a:t>Wanat</a:t>
                </a:r>
              </a:p>
            </p:txBody>
          </p:sp>
        </p:grpSp>
      </p:grpSp>
      <p:sp>
        <p:nvSpPr>
          <p:cNvPr id="14" name="Freeform 13"/>
          <p:cNvSpPr/>
          <p:nvPr userDrawn="1"/>
        </p:nvSpPr>
        <p:spPr>
          <a:xfrm>
            <a:off x="5061601" y="163629"/>
            <a:ext cx="2590483" cy="3399733"/>
          </a:xfrm>
          <a:custGeom>
            <a:avLst/>
            <a:gdLst>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101616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707307 w 2627697"/>
              <a:gd name="connsiteY16" fmla="*/ 2832410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64494 w 2627697"/>
              <a:gd name="connsiteY14" fmla="*/ 2189046 h 3378468"/>
              <a:gd name="connsiteX15" fmla="*/ 1202657 w 2627697"/>
              <a:gd name="connsiteY15" fmla="*/ 2320190 h 3378468"/>
              <a:gd name="connsiteX16" fmla="*/ 1088282 w 2627697"/>
              <a:gd name="connsiteY16" fmla="*/ 2393834 h 3378468"/>
              <a:gd name="connsiteX17" fmla="*/ 1049154 w 2627697"/>
              <a:gd name="connsiteY17" fmla="*/ 2521819 h 3378468"/>
              <a:gd name="connsiteX18" fmla="*/ 707307 w 2627697"/>
              <a:gd name="connsiteY18" fmla="*/ 2832410 h 3378468"/>
              <a:gd name="connsiteX19" fmla="*/ 569169 w 2627697"/>
              <a:gd name="connsiteY19" fmla="*/ 2858177 h 3378468"/>
              <a:gd name="connsiteX20" fmla="*/ 483444 w 2627697"/>
              <a:gd name="connsiteY20" fmla="*/ 2887379 h 3378468"/>
              <a:gd name="connsiteX21" fmla="*/ 385011 w 2627697"/>
              <a:gd name="connsiteY21" fmla="*/ 3031958 h 3378468"/>
              <a:gd name="connsiteX22" fmla="*/ 281514 w 2627697"/>
              <a:gd name="connsiteY22" fmla="*/ 3111141 h 3378468"/>
              <a:gd name="connsiteX23" fmla="*/ 154005 w 2627697"/>
              <a:gd name="connsiteY23" fmla="*/ 3301466 h 3378468"/>
              <a:gd name="connsiteX24" fmla="*/ 0 w 2627697"/>
              <a:gd name="connsiteY24"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02657 w 2627697"/>
              <a:gd name="connsiteY16" fmla="*/ 2320190 h 3378468"/>
              <a:gd name="connsiteX17" fmla="*/ 1088282 w 2627697"/>
              <a:gd name="connsiteY17" fmla="*/ 2393834 h 3378468"/>
              <a:gd name="connsiteX18" fmla="*/ 1049154 w 2627697"/>
              <a:gd name="connsiteY18" fmla="*/ 2521819 h 3378468"/>
              <a:gd name="connsiteX19" fmla="*/ 707307 w 2627697"/>
              <a:gd name="connsiteY19" fmla="*/ 2832410 h 3378468"/>
              <a:gd name="connsiteX20" fmla="*/ 569169 w 2627697"/>
              <a:gd name="connsiteY20" fmla="*/ 2858177 h 3378468"/>
              <a:gd name="connsiteX21" fmla="*/ 483444 w 2627697"/>
              <a:gd name="connsiteY21" fmla="*/ 2887379 h 3378468"/>
              <a:gd name="connsiteX22" fmla="*/ 385011 w 2627697"/>
              <a:gd name="connsiteY22" fmla="*/ 3031958 h 3378468"/>
              <a:gd name="connsiteX23" fmla="*/ 281514 w 2627697"/>
              <a:gd name="connsiteY23" fmla="*/ 3111141 h 3378468"/>
              <a:gd name="connsiteX24" fmla="*/ 154005 w 2627697"/>
              <a:gd name="connsiteY24" fmla="*/ 3301466 h 3378468"/>
              <a:gd name="connsiteX25" fmla="*/ 0 w 2627697"/>
              <a:gd name="connsiteY25"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16531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20892 w 2627697"/>
              <a:gd name="connsiteY5" fmla="*/ 1350019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35705 w 2627697"/>
              <a:gd name="connsiteY1" fmla="*/ 659581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90483" h="3399733">
                <a:moveTo>
                  <a:pt x="2590483" y="0"/>
                </a:moveTo>
                <a:cubicBezTo>
                  <a:pt x="2542357" y="227798"/>
                  <a:pt x="2524873" y="538024"/>
                  <a:pt x="2498491" y="659581"/>
                </a:cubicBezTo>
                <a:cubicBezTo>
                  <a:pt x="2472109" y="781138"/>
                  <a:pt x="2463383" y="693287"/>
                  <a:pt x="2432193" y="729340"/>
                </a:cubicBezTo>
                <a:cubicBezTo>
                  <a:pt x="2401003" y="765393"/>
                  <a:pt x="2360960" y="839783"/>
                  <a:pt x="2311351" y="875899"/>
                </a:cubicBezTo>
                <a:cubicBezTo>
                  <a:pt x="2261742" y="912015"/>
                  <a:pt x="2206075" y="914501"/>
                  <a:pt x="2134537" y="946034"/>
                </a:cubicBezTo>
                <a:cubicBezTo>
                  <a:pt x="2062999" y="977567"/>
                  <a:pt x="1970970" y="1035489"/>
                  <a:pt x="1882124" y="1065096"/>
                </a:cubicBezTo>
                <a:cubicBezTo>
                  <a:pt x="1793278" y="1094703"/>
                  <a:pt x="1665489" y="1092856"/>
                  <a:pt x="1599081" y="1140343"/>
                </a:cubicBezTo>
                <a:cubicBezTo>
                  <a:pt x="1532673" y="1187830"/>
                  <a:pt x="1525387" y="1317091"/>
                  <a:pt x="1483678" y="1350019"/>
                </a:cubicBezTo>
                <a:cubicBezTo>
                  <a:pt x="1441969" y="1382947"/>
                  <a:pt x="1376112" y="1330305"/>
                  <a:pt x="1348824" y="1337912"/>
                </a:cubicBezTo>
                <a:cubicBezTo>
                  <a:pt x="1321536" y="1345520"/>
                  <a:pt x="1329573" y="1376413"/>
                  <a:pt x="1319948" y="1395664"/>
                </a:cubicBezTo>
                <a:cubicBezTo>
                  <a:pt x="1323157" y="1429353"/>
                  <a:pt x="1387326" y="1520793"/>
                  <a:pt x="1368075" y="1540043"/>
                </a:cubicBezTo>
                <a:lnTo>
                  <a:pt x="1310323" y="1597794"/>
                </a:lnTo>
                <a:cubicBezTo>
                  <a:pt x="1303906" y="1620253"/>
                  <a:pt x="1342408" y="1645920"/>
                  <a:pt x="1329574" y="1674796"/>
                </a:cubicBezTo>
                <a:cubicBezTo>
                  <a:pt x="1316740" y="1703672"/>
                  <a:pt x="1283466" y="1741363"/>
                  <a:pt x="1291073" y="1761424"/>
                </a:cubicBezTo>
                <a:cubicBezTo>
                  <a:pt x="1298680" y="1781485"/>
                  <a:pt x="1365973" y="1770306"/>
                  <a:pt x="1375218" y="1795163"/>
                </a:cubicBezTo>
                <a:cubicBezTo>
                  <a:pt x="1384463" y="1820020"/>
                  <a:pt x="1349305" y="1870858"/>
                  <a:pt x="1346544" y="1910566"/>
                </a:cubicBezTo>
                <a:cubicBezTo>
                  <a:pt x="1343783" y="1950274"/>
                  <a:pt x="1369399" y="1991364"/>
                  <a:pt x="1358650" y="2033412"/>
                </a:cubicBezTo>
                <a:cubicBezTo>
                  <a:pt x="1347901" y="2075460"/>
                  <a:pt x="1303944" y="2136913"/>
                  <a:pt x="1282049" y="2162852"/>
                </a:cubicBezTo>
                <a:cubicBezTo>
                  <a:pt x="1260154" y="2188791"/>
                  <a:pt x="1238789" y="2178330"/>
                  <a:pt x="1227280" y="2189046"/>
                </a:cubicBezTo>
                <a:cubicBezTo>
                  <a:pt x="1215771" y="2199762"/>
                  <a:pt x="1230443" y="2214814"/>
                  <a:pt x="1220137" y="2236671"/>
                </a:cubicBezTo>
                <a:cubicBezTo>
                  <a:pt x="1209831" y="2258528"/>
                  <a:pt x="1193621" y="2293996"/>
                  <a:pt x="1165443" y="2320190"/>
                </a:cubicBezTo>
                <a:cubicBezTo>
                  <a:pt x="1137265" y="2346384"/>
                  <a:pt x="1079033" y="2367373"/>
                  <a:pt x="1051068" y="2393834"/>
                </a:cubicBezTo>
                <a:cubicBezTo>
                  <a:pt x="1023103" y="2420295"/>
                  <a:pt x="1075436" y="2448723"/>
                  <a:pt x="1011940" y="2521819"/>
                </a:cubicBezTo>
                <a:cubicBezTo>
                  <a:pt x="948444" y="2594915"/>
                  <a:pt x="750091" y="2776350"/>
                  <a:pt x="670093" y="2832410"/>
                </a:cubicBezTo>
                <a:cubicBezTo>
                  <a:pt x="590096" y="2888470"/>
                  <a:pt x="569265" y="2849016"/>
                  <a:pt x="531955" y="2858177"/>
                </a:cubicBezTo>
                <a:cubicBezTo>
                  <a:pt x="494645" y="2867338"/>
                  <a:pt x="476923" y="2858416"/>
                  <a:pt x="446230" y="2887379"/>
                </a:cubicBezTo>
                <a:cubicBezTo>
                  <a:pt x="415537" y="2916343"/>
                  <a:pt x="381452" y="2994664"/>
                  <a:pt x="347797" y="3031958"/>
                </a:cubicBezTo>
                <a:cubicBezTo>
                  <a:pt x="314142" y="3069252"/>
                  <a:pt x="286009" y="3040556"/>
                  <a:pt x="244300" y="3111141"/>
                </a:cubicBezTo>
                <a:cubicBezTo>
                  <a:pt x="202591" y="3181726"/>
                  <a:pt x="157508" y="3253368"/>
                  <a:pt x="116791" y="3301466"/>
                </a:cubicBezTo>
                <a:cubicBezTo>
                  <a:pt x="76074" y="3349564"/>
                  <a:pt x="30070" y="3345823"/>
                  <a:pt x="0" y="3399733"/>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userDrawn="1"/>
        </p:nvSpPr>
        <p:spPr>
          <a:xfrm>
            <a:off x="738864" y="3770028"/>
            <a:ext cx="4187184" cy="3169787"/>
          </a:xfrm>
          <a:custGeom>
            <a:avLst/>
            <a:gdLst>
              <a:gd name="connsiteX0" fmla="*/ 4158113 w 4158113"/>
              <a:gd name="connsiteY0" fmla="*/ 0 h 3157087"/>
              <a:gd name="connsiteX1" fmla="*/ 3801979 w 4158113"/>
              <a:gd name="connsiteY1" fmla="*/ 750771 h 3157087"/>
              <a:gd name="connsiteX2" fmla="*/ 3561347 w 4158113"/>
              <a:gd name="connsiteY2" fmla="*/ 952901 h 3157087"/>
              <a:gd name="connsiteX3" fmla="*/ 3253339 w 4158113"/>
              <a:gd name="connsiteY3" fmla="*/ 1126156 h 3157087"/>
              <a:gd name="connsiteX4" fmla="*/ 2897204 w 4158113"/>
              <a:gd name="connsiteY4" fmla="*/ 1280160 h 3157087"/>
              <a:gd name="connsiteX5" fmla="*/ 2531444 w 4158113"/>
              <a:gd name="connsiteY5" fmla="*/ 1684421 h 3157087"/>
              <a:gd name="connsiteX6" fmla="*/ 1982804 w 4158113"/>
              <a:gd name="connsiteY6" fmla="*/ 2002055 h 3157087"/>
              <a:gd name="connsiteX7" fmla="*/ 1703671 w 4158113"/>
              <a:gd name="connsiteY7" fmla="*/ 2146434 h 3157087"/>
              <a:gd name="connsiteX8" fmla="*/ 1511166 w 4158113"/>
              <a:gd name="connsiteY8" fmla="*/ 2117558 h 3157087"/>
              <a:gd name="connsiteX9" fmla="*/ 1453414 w 4158113"/>
              <a:gd name="connsiteY9" fmla="*/ 2290813 h 3157087"/>
              <a:gd name="connsiteX10" fmla="*/ 1414913 w 4158113"/>
              <a:gd name="connsiteY10" fmla="*/ 2329314 h 3157087"/>
              <a:gd name="connsiteX11" fmla="*/ 1212783 w 4158113"/>
              <a:gd name="connsiteY11" fmla="*/ 2290813 h 3157087"/>
              <a:gd name="connsiteX12" fmla="*/ 1078029 w 4158113"/>
              <a:gd name="connsiteY12" fmla="*/ 2300438 h 3157087"/>
              <a:gd name="connsiteX13" fmla="*/ 895149 w 4158113"/>
              <a:gd name="connsiteY13" fmla="*/ 2464068 h 3157087"/>
              <a:gd name="connsiteX14" fmla="*/ 693019 w 4158113"/>
              <a:gd name="connsiteY14" fmla="*/ 2444817 h 3157087"/>
              <a:gd name="connsiteX15" fmla="*/ 616017 w 4158113"/>
              <a:gd name="connsiteY15" fmla="*/ 2521819 h 3157087"/>
              <a:gd name="connsiteX16" fmla="*/ 567890 w 4158113"/>
              <a:gd name="connsiteY16" fmla="*/ 2444817 h 3157087"/>
              <a:gd name="connsiteX17" fmla="*/ 365760 w 4158113"/>
              <a:gd name="connsiteY17" fmla="*/ 2473693 h 3157087"/>
              <a:gd name="connsiteX18" fmla="*/ 0 w 4158113"/>
              <a:gd name="connsiteY18" fmla="*/ 2849078 h 3157087"/>
              <a:gd name="connsiteX19" fmla="*/ 86627 w 4158113"/>
              <a:gd name="connsiteY19" fmla="*/ 3157087 h 315708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233412 w 4233412"/>
              <a:gd name="connsiteY0" fmla="*/ 0 h 3176137"/>
              <a:gd name="connsiteX1" fmla="*/ 3851084 w 4233412"/>
              <a:gd name="connsiteY1" fmla="*/ 731721 h 3176137"/>
              <a:gd name="connsiteX2" fmla="*/ 3603308 w 4233412"/>
              <a:gd name="connsiteY2" fmla="*/ 971951 h 3176137"/>
              <a:gd name="connsiteX3" fmla="*/ 3295300 w 4233412"/>
              <a:gd name="connsiteY3" fmla="*/ 1145206 h 3176137"/>
              <a:gd name="connsiteX4" fmla="*/ 2939165 w 4233412"/>
              <a:gd name="connsiteY4" fmla="*/ 1299210 h 3176137"/>
              <a:gd name="connsiteX5" fmla="*/ 2573405 w 4233412"/>
              <a:gd name="connsiteY5" fmla="*/ 1703471 h 3176137"/>
              <a:gd name="connsiteX6" fmla="*/ 2024765 w 4233412"/>
              <a:gd name="connsiteY6" fmla="*/ 2021105 h 3176137"/>
              <a:gd name="connsiteX7" fmla="*/ 1745632 w 4233412"/>
              <a:gd name="connsiteY7" fmla="*/ 2165484 h 3176137"/>
              <a:gd name="connsiteX8" fmla="*/ 1553127 w 4233412"/>
              <a:gd name="connsiteY8" fmla="*/ 2136608 h 3176137"/>
              <a:gd name="connsiteX9" fmla="*/ 1495375 w 4233412"/>
              <a:gd name="connsiteY9" fmla="*/ 2309863 h 3176137"/>
              <a:gd name="connsiteX10" fmla="*/ 1456874 w 4233412"/>
              <a:gd name="connsiteY10" fmla="*/ 2348364 h 3176137"/>
              <a:gd name="connsiteX11" fmla="*/ 1254744 w 4233412"/>
              <a:gd name="connsiteY11" fmla="*/ 2309863 h 3176137"/>
              <a:gd name="connsiteX12" fmla="*/ 1119990 w 4233412"/>
              <a:gd name="connsiteY12" fmla="*/ 2319488 h 3176137"/>
              <a:gd name="connsiteX13" fmla="*/ 937110 w 4233412"/>
              <a:gd name="connsiteY13" fmla="*/ 2483118 h 3176137"/>
              <a:gd name="connsiteX14" fmla="*/ 734980 w 4233412"/>
              <a:gd name="connsiteY14" fmla="*/ 2463867 h 3176137"/>
              <a:gd name="connsiteX15" fmla="*/ 657978 w 4233412"/>
              <a:gd name="connsiteY15" fmla="*/ 2540869 h 3176137"/>
              <a:gd name="connsiteX16" fmla="*/ 609851 w 4233412"/>
              <a:gd name="connsiteY16" fmla="*/ 2463867 h 3176137"/>
              <a:gd name="connsiteX17" fmla="*/ 407721 w 4233412"/>
              <a:gd name="connsiteY17" fmla="*/ 2492743 h 3176137"/>
              <a:gd name="connsiteX18" fmla="*/ 41961 w 4233412"/>
              <a:gd name="connsiteY18" fmla="*/ 2868128 h 3176137"/>
              <a:gd name="connsiteX19" fmla="*/ 128588 w 4233412"/>
              <a:gd name="connsiteY19" fmla="*/ 3176137 h 3176137"/>
              <a:gd name="connsiteX0" fmla="*/ 4198841 w 4198841"/>
              <a:gd name="connsiteY0" fmla="*/ 0 h 3176137"/>
              <a:gd name="connsiteX1" fmla="*/ 3816513 w 4198841"/>
              <a:gd name="connsiteY1" fmla="*/ 731721 h 3176137"/>
              <a:gd name="connsiteX2" fmla="*/ 3568737 w 4198841"/>
              <a:gd name="connsiteY2" fmla="*/ 971951 h 3176137"/>
              <a:gd name="connsiteX3" fmla="*/ 3260729 w 4198841"/>
              <a:gd name="connsiteY3" fmla="*/ 1145206 h 3176137"/>
              <a:gd name="connsiteX4" fmla="*/ 2904594 w 4198841"/>
              <a:gd name="connsiteY4" fmla="*/ 1299210 h 3176137"/>
              <a:gd name="connsiteX5" fmla="*/ 2538834 w 4198841"/>
              <a:gd name="connsiteY5" fmla="*/ 1703471 h 3176137"/>
              <a:gd name="connsiteX6" fmla="*/ 1990194 w 4198841"/>
              <a:gd name="connsiteY6" fmla="*/ 2021105 h 3176137"/>
              <a:gd name="connsiteX7" fmla="*/ 1711061 w 4198841"/>
              <a:gd name="connsiteY7" fmla="*/ 2165484 h 3176137"/>
              <a:gd name="connsiteX8" fmla="*/ 1518556 w 4198841"/>
              <a:gd name="connsiteY8" fmla="*/ 2136608 h 3176137"/>
              <a:gd name="connsiteX9" fmla="*/ 1460804 w 4198841"/>
              <a:gd name="connsiteY9" fmla="*/ 2309863 h 3176137"/>
              <a:gd name="connsiteX10" fmla="*/ 1422303 w 4198841"/>
              <a:gd name="connsiteY10" fmla="*/ 2348364 h 3176137"/>
              <a:gd name="connsiteX11" fmla="*/ 1220173 w 4198841"/>
              <a:gd name="connsiteY11" fmla="*/ 2309863 h 3176137"/>
              <a:gd name="connsiteX12" fmla="*/ 1085419 w 4198841"/>
              <a:gd name="connsiteY12" fmla="*/ 2319488 h 3176137"/>
              <a:gd name="connsiteX13" fmla="*/ 902539 w 4198841"/>
              <a:gd name="connsiteY13" fmla="*/ 2483118 h 3176137"/>
              <a:gd name="connsiteX14" fmla="*/ 700409 w 4198841"/>
              <a:gd name="connsiteY14" fmla="*/ 2463867 h 3176137"/>
              <a:gd name="connsiteX15" fmla="*/ 623407 w 4198841"/>
              <a:gd name="connsiteY15" fmla="*/ 2540869 h 3176137"/>
              <a:gd name="connsiteX16" fmla="*/ 575280 w 4198841"/>
              <a:gd name="connsiteY16" fmla="*/ 2463867 h 3176137"/>
              <a:gd name="connsiteX17" fmla="*/ 373150 w 4198841"/>
              <a:gd name="connsiteY17" fmla="*/ 2492743 h 3176137"/>
              <a:gd name="connsiteX18" fmla="*/ 7390 w 4198841"/>
              <a:gd name="connsiteY18" fmla="*/ 2868128 h 3176137"/>
              <a:gd name="connsiteX19" fmla="*/ 94017 w 4198841"/>
              <a:gd name="connsiteY19" fmla="*/ 3176137 h 3176137"/>
              <a:gd name="connsiteX0" fmla="*/ 4176877 w 4176877"/>
              <a:gd name="connsiteY0" fmla="*/ 0 h 3176137"/>
              <a:gd name="connsiteX1" fmla="*/ 3794549 w 4176877"/>
              <a:gd name="connsiteY1" fmla="*/ 731721 h 3176137"/>
              <a:gd name="connsiteX2" fmla="*/ 3546773 w 4176877"/>
              <a:gd name="connsiteY2" fmla="*/ 971951 h 3176137"/>
              <a:gd name="connsiteX3" fmla="*/ 3238765 w 4176877"/>
              <a:gd name="connsiteY3" fmla="*/ 1145206 h 3176137"/>
              <a:gd name="connsiteX4" fmla="*/ 2882630 w 4176877"/>
              <a:gd name="connsiteY4" fmla="*/ 1299210 h 3176137"/>
              <a:gd name="connsiteX5" fmla="*/ 2516870 w 4176877"/>
              <a:gd name="connsiteY5" fmla="*/ 1703471 h 3176137"/>
              <a:gd name="connsiteX6" fmla="*/ 1968230 w 4176877"/>
              <a:gd name="connsiteY6" fmla="*/ 2021105 h 3176137"/>
              <a:gd name="connsiteX7" fmla="*/ 1689097 w 4176877"/>
              <a:gd name="connsiteY7" fmla="*/ 2165484 h 3176137"/>
              <a:gd name="connsiteX8" fmla="*/ 1496592 w 4176877"/>
              <a:gd name="connsiteY8" fmla="*/ 2136608 h 3176137"/>
              <a:gd name="connsiteX9" fmla="*/ 1438840 w 4176877"/>
              <a:gd name="connsiteY9" fmla="*/ 2309863 h 3176137"/>
              <a:gd name="connsiteX10" fmla="*/ 1400339 w 4176877"/>
              <a:gd name="connsiteY10" fmla="*/ 2348364 h 3176137"/>
              <a:gd name="connsiteX11" fmla="*/ 1198209 w 4176877"/>
              <a:gd name="connsiteY11" fmla="*/ 2309863 h 3176137"/>
              <a:gd name="connsiteX12" fmla="*/ 1063455 w 4176877"/>
              <a:gd name="connsiteY12" fmla="*/ 2319488 h 3176137"/>
              <a:gd name="connsiteX13" fmla="*/ 880575 w 4176877"/>
              <a:gd name="connsiteY13" fmla="*/ 2483118 h 3176137"/>
              <a:gd name="connsiteX14" fmla="*/ 678445 w 4176877"/>
              <a:gd name="connsiteY14" fmla="*/ 2463867 h 3176137"/>
              <a:gd name="connsiteX15" fmla="*/ 601443 w 4176877"/>
              <a:gd name="connsiteY15" fmla="*/ 2540869 h 3176137"/>
              <a:gd name="connsiteX16" fmla="*/ 553316 w 4176877"/>
              <a:gd name="connsiteY16" fmla="*/ 2463867 h 3176137"/>
              <a:gd name="connsiteX17" fmla="*/ 351186 w 4176877"/>
              <a:gd name="connsiteY17" fmla="*/ 2492743 h 3176137"/>
              <a:gd name="connsiteX18" fmla="*/ 9239 w 4176877"/>
              <a:gd name="connsiteY18" fmla="*/ 2894322 h 3176137"/>
              <a:gd name="connsiteX19" fmla="*/ 72053 w 4176877"/>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347377 w 4173068"/>
              <a:gd name="connsiteY17" fmla="*/ 2492743 h 3176137"/>
              <a:gd name="connsiteX18" fmla="*/ 5430 w 4173068"/>
              <a:gd name="connsiteY18" fmla="*/ 2894322 h 3176137"/>
              <a:gd name="connsiteX19" fmla="*/ 68244 w 4173068"/>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452727 w 4173068"/>
              <a:gd name="connsiteY17" fmla="*/ 2482341 h 3176137"/>
              <a:gd name="connsiteX18" fmla="*/ 347377 w 4173068"/>
              <a:gd name="connsiteY18" fmla="*/ 2492743 h 3176137"/>
              <a:gd name="connsiteX19" fmla="*/ 5430 w 4173068"/>
              <a:gd name="connsiteY19" fmla="*/ 2894322 h 3176137"/>
              <a:gd name="connsiteX20" fmla="*/ 68244 w 4173068"/>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41210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892668 w 4174484"/>
              <a:gd name="connsiteY1" fmla="*/ 501141 h 3176137"/>
              <a:gd name="connsiteX2" fmla="*/ 3792156 w 4174484"/>
              <a:gd name="connsiteY2" fmla="*/ 731721 h 3176137"/>
              <a:gd name="connsiteX3" fmla="*/ 3544380 w 4174484"/>
              <a:gd name="connsiteY3" fmla="*/ 971951 h 3176137"/>
              <a:gd name="connsiteX4" fmla="*/ 3236372 w 4174484"/>
              <a:gd name="connsiteY4" fmla="*/ 1145206 h 3176137"/>
              <a:gd name="connsiteX5" fmla="*/ 2942150 w 4174484"/>
              <a:gd name="connsiteY5" fmla="*/ 1277779 h 3176137"/>
              <a:gd name="connsiteX6" fmla="*/ 2514477 w 4174484"/>
              <a:gd name="connsiteY6" fmla="*/ 1703471 h 3176137"/>
              <a:gd name="connsiteX7" fmla="*/ 1992031 w 4174484"/>
              <a:gd name="connsiteY7" fmla="*/ 2013962 h 3176137"/>
              <a:gd name="connsiteX8" fmla="*/ 1684323 w 4174484"/>
              <a:gd name="connsiteY8" fmla="*/ 2186915 h 3176137"/>
              <a:gd name="connsiteX9" fmla="*/ 1494199 w 4174484"/>
              <a:gd name="connsiteY9" fmla="*/ 2136608 h 3176137"/>
              <a:gd name="connsiteX10" fmla="*/ 1450735 w 4174484"/>
              <a:gd name="connsiteY10" fmla="*/ 2295575 h 3176137"/>
              <a:gd name="connsiteX11" fmla="*/ 1381277 w 4174484"/>
              <a:gd name="connsiteY11" fmla="*/ 2343601 h 3176137"/>
              <a:gd name="connsiteX12" fmla="*/ 1217247 w 4174484"/>
              <a:gd name="connsiteY12" fmla="*/ 2300338 h 3176137"/>
              <a:gd name="connsiteX13" fmla="*/ 1061062 w 4174484"/>
              <a:gd name="connsiteY13" fmla="*/ 2319488 h 3176137"/>
              <a:gd name="connsiteX14" fmla="*/ 892469 w 4174484"/>
              <a:gd name="connsiteY14" fmla="*/ 2471212 h 3176137"/>
              <a:gd name="connsiteX15" fmla="*/ 676052 w 4174484"/>
              <a:gd name="connsiteY15" fmla="*/ 2463867 h 3176137"/>
              <a:gd name="connsiteX16" fmla="*/ 599050 w 4174484"/>
              <a:gd name="connsiteY16" fmla="*/ 2540869 h 3176137"/>
              <a:gd name="connsiteX17" fmla="*/ 550923 w 4174484"/>
              <a:gd name="connsiteY17" fmla="*/ 2463867 h 3176137"/>
              <a:gd name="connsiteX18" fmla="*/ 454143 w 4174484"/>
              <a:gd name="connsiteY18" fmla="*/ 2482341 h 3176137"/>
              <a:gd name="connsiteX19" fmla="*/ 303549 w 4174484"/>
              <a:gd name="connsiteY19" fmla="*/ 2528461 h 3176137"/>
              <a:gd name="connsiteX20" fmla="*/ 6846 w 4174484"/>
              <a:gd name="connsiteY20" fmla="*/ 2894322 h 3176137"/>
              <a:gd name="connsiteX21" fmla="*/ 69660 w 4174484"/>
              <a:gd name="connsiteY21" fmla="*/ 3176137 h 31761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7184 w 4187184"/>
              <a:gd name="connsiteY0" fmla="*/ 0 h 3169787"/>
              <a:gd name="connsiteX1" fmla="*/ 3892668 w 4187184"/>
              <a:gd name="connsiteY1" fmla="*/ 494791 h 3169787"/>
              <a:gd name="connsiteX2" fmla="*/ 3792156 w 4187184"/>
              <a:gd name="connsiteY2" fmla="*/ 725371 h 3169787"/>
              <a:gd name="connsiteX3" fmla="*/ 3544380 w 4187184"/>
              <a:gd name="connsiteY3" fmla="*/ 965601 h 3169787"/>
              <a:gd name="connsiteX4" fmla="*/ 3236372 w 4187184"/>
              <a:gd name="connsiteY4" fmla="*/ 1138856 h 3169787"/>
              <a:gd name="connsiteX5" fmla="*/ 2942150 w 4187184"/>
              <a:gd name="connsiteY5" fmla="*/ 1271429 h 3169787"/>
              <a:gd name="connsiteX6" fmla="*/ 2514477 w 4187184"/>
              <a:gd name="connsiteY6" fmla="*/ 1697121 h 3169787"/>
              <a:gd name="connsiteX7" fmla="*/ 1992031 w 4187184"/>
              <a:gd name="connsiteY7" fmla="*/ 2007612 h 3169787"/>
              <a:gd name="connsiteX8" fmla="*/ 1684323 w 4187184"/>
              <a:gd name="connsiteY8" fmla="*/ 2180565 h 3169787"/>
              <a:gd name="connsiteX9" fmla="*/ 1494199 w 4187184"/>
              <a:gd name="connsiteY9" fmla="*/ 2130258 h 3169787"/>
              <a:gd name="connsiteX10" fmla="*/ 1450735 w 4187184"/>
              <a:gd name="connsiteY10" fmla="*/ 2289225 h 3169787"/>
              <a:gd name="connsiteX11" fmla="*/ 1381277 w 4187184"/>
              <a:gd name="connsiteY11" fmla="*/ 2337251 h 3169787"/>
              <a:gd name="connsiteX12" fmla="*/ 1217247 w 4187184"/>
              <a:gd name="connsiteY12" fmla="*/ 2293988 h 3169787"/>
              <a:gd name="connsiteX13" fmla="*/ 1061062 w 4187184"/>
              <a:gd name="connsiteY13" fmla="*/ 2313138 h 3169787"/>
              <a:gd name="connsiteX14" fmla="*/ 892469 w 4187184"/>
              <a:gd name="connsiteY14" fmla="*/ 2464862 h 3169787"/>
              <a:gd name="connsiteX15" fmla="*/ 676052 w 4187184"/>
              <a:gd name="connsiteY15" fmla="*/ 2457517 h 3169787"/>
              <a:gd name="connsiteX16" fmla="*/ 599050 w 4187184"/>
              <a:gd name="connsiteY16" fmla="*/ 2534519 h 3169787"/>
              <a:gd name="connsiteX17" fmla="*/ 550923 w 4187184"/>
              <a:gd name="connsiteY17" fmla="*/ 2457517 h 3169787"/>
              <a:gd name="connsiteX18" fmla="*/ 454143 w 4187184"/>
              <a:gd name="connsiteY18" fmla="*/ 2475991 h 3169787"/>
              <a:gd name="connsiteX19" fmla="*/ 303549 w 4187184"/>
              <a:gd name="connsiteY19" fmla="*/ 2522111 h 3169787"/>
              <a:gd name="connsiteX20" fmla="*/ 6846 w 4187184"/>
              <a:gd name="connsiteY20" fmla="*/ 2887972 h 3169787"/>
              <a:gd name="connsiteX21" fmla="*/ 69660 w 4187184"/>
              <a:gd name="connsiteY21" fmla="*/ 3169787 h 316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184" h="3169787">
                <a:moveTo>
                  <a:pt x="4187184" y="0"/>
                </a:moveTo>
                <a:cubicBezTo>
                  <a:pt x="4127515" y="70823"/>
                  <a:pt x="3956389" y="372838"/>
                  <a:pt x="3892668" y="494791"/>
                </a:cubicBezTo>
                <a:cubicBezTo>
                  <a:pt x="3828947" y="616744"/>
                  <a:pt x="3850204" y="646903"/>
                  <a:pt x="3792156" y="725371"/>
                </a:cubicBezTo>
                <a:cubicBezTo>
                  <a:pt x="3734108" y="803839"/>
                  <a:pt x="3626972" y="885524"/>
                  <a:pt x="3544380" y="965601"/>
                </a:cubicBezTo>
                <a:cubicBezTo>
                  <a:pt x="3451749" y="1034515"/>
                  <a:pt x="3336744" y="1087885"/>
                  <a:pt x="3236372" y="1138856"/>
                </a:cubicBezTo>
                <a:cubicBezTo>
                  <a:pt x="3136000" y="1189827"/>
                  <a:pt x="3062466" y="1178385"/>
                  <a:pt x="2942150" y="1271429"/>
                </a:cubicBezTo>
                <a:cubicBezTo>
                  <a:pt x="2821834" y="1364473"/>
                  <a:pt x="2672830" y="1574424"/>
                  <a:pt x="2514477" y="1697121"/>
                </a:cubicBezTo>
                <a:cubicBezTo>
                  <a:pt x="2356124" y="1819818"/>
                  <a:pt x="2166180" y="1904115"/>
                  <a:pt x="1992031" y="2007612"/>
                </a:cubicBezTo>
                <a:cubicBezTo>
                  <a:pt x="1853672" y="2088186"/>
                  <a:pt x="1767295" y="2160124"/>
                  <a:pt x="1684323" y="2180565"/>
                </a:cubicBezTo>
                <a:cubicBezTo>
                  <a:pt x="1601351" y="2201006"/>
                  <a:pt x="1533130" y="2112148"/>
                  <a:pt x="1494199" y="2130258"/>
                </a:cubicBezTo>
                <a:cubicBezTo>
                  <a:pt x="1455268" y="2148368"/>
                  <a:pt x="1469555" y="2254726"/>
                  <a:pt x="1450735" y="2289225"/>
                </a:cubicBezTo>
                <a:cubicBezTo>
                  <a:pt x="1431915" y="2323724"/>
                  <a:pt x="1420192" y="2336457"/>
                  <a:pt x="1381277" y="2337251"/>
                </a:cubicBezTo>
                <a:cubicBezTo>
                  <a:pt x="1342362" y="2338045"/>
                  <a:pt x="1270616" y="2298007"/>
                  <a:pt x="1217247" y="2293988"/>
                </a:cubicBezTo>
                <a:cubicBezTo>
                  <a:pt x="1163878" y="2289969"/>
                  <a:pt x="1115192" y="2284659"/>
                  <a:pt x="1061062" y="2313138"/>
                </a:cubicBezTo>
                <a:cubicBezTo>
                  <a:pt x="1006932" y="2341617"/>
                  <a:pt x="957464" y="2454610"/>
                  <a:pt x="892469" y="2464862"/>
                </a:cubicBezTo>
                <a:cubicBezTo>
                  <a:pt x="827474" y="2475114"/>
                  <a:pt x="724955" y="2445908"/>
                  <a:pt x="676052" y="2457517"/>
                </a:cubicBezTo>
                <a:cubicBezTo>
                  <a:pt x="627149" y="2469126"/>
                  <a:pt x="615092" y="2560186"/>
                  <a:pt x="599050" y="2534519"/>
                </a:cubicBezTo>
                <a:cubicBezTo>
                  <a:pt x="583008" y="2508852"/>
                  <a:pt x="575074" y="2467272"/>
                  <a:pt x="550923" y="2457517"/>
                </a:cubicBezTo>
                <a:cubicBezTo>
                  <a:pt x="526772" y="2447762"/>
                  <a:pt x="487831" y="2471178"/>
                  <a:pt x="454143" y="2475991"/>
                </a:cubicBezTo>
                <a:cubicBezTo>
                  <a:pt x="420455" y="2480804"/>
                  <a:pt x="378099" y="2453447"/>
                  <a:pt x="303549" y="2522111"/>
                </a:cubicBezTo>
                <a:cubicBezTo>
                  <a:pt x="228999" y="2590775"/>
                  <a:pt x="45827" y="2780026"/>
                  <a:pt x="6846" y="2887972"/>
                </a:cubicBezTo>
                <a:cubicBezTo>
                  <a:pt x="-32135" y="2995918"/>
                  <a:pt x="109841" y="3048067"/>
                  <a:pt x="69660" y="3169787"/>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userDrawn="1"/>
        </p:nvSpPr>
        <p:spPr>
          <a:xfrm rot="18765729">
            <a:off x="5606117" y="256031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7" name="TextBox 16"/>
          <p:cNvSpPr txBox="1"/>
          <p:nvPr userDrawn="1"/>
        </p:nvSpPr>
        <p:spPr>
          <a:xfrm rot="19514352">
            <a:off x="2596083" y="551366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18" name="Freeform 17"/>
          <p:cNvSpPr/>
          <p:nvPr userDrawn="1"/>
        </p:nvSpPr>
        <p:spPr>
          <a:xfrm>
            <a:off x="1078029" y="-596766"/>
            <a:ext cx="1922923" cy="3658780"/>
          </a:xfrm>
          <a:custGeom>
            <a:avLst/>
            <a:gdLst>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770"/>
              <a:gd name="connsiteX1" fmla="*/ 115503 w 1174282"/>
              <a:gd name="connsiteY1" fmla="*/ 413887 h 606770"/>
              <a:gd name="connsiteX2" fmla="*/ 240631 w 1174282"/>
              <a:gd name="connsiteY2" fmla="*/ 481264 h 606770"/>
              <a:gd name="connsiteX3" fmla="*/ 356134 w 1174282"/>
              <a:gd name="connsiteY3" fmla="*/ 577516 h 606770"/>
              <a:gd name="connsiteX4" fmla="*/ 462012 w 1174282"/>
              <a:gd name="connsiteY4" fmla="*/ 587141 h 606770"/>
              <a:gd name="connsiteX5" fmla="*/ 635267 w 1174282"/>
              <a:gd name="connsiteY5" fmla="*/ 606392 h 606770"/>
              <a:gd name="connsiteX6" fmla="*/ 702644 w 1174282"/>
              <a:gd name="connsiteY6" fmla="*/ 510139 h 606770"/>
              <a:gd name="connsiteX7" fmla="*/ 1020278 w 1174282"/>
              <a:gd name="connsiteY7" fmla="*/ 452388 h 606770"/>
              <a:gd name="connsiteX8" fmla="*/ 1174282 w 1174282"/>
              <a:gd name="connsiteY8" fmla="*/ 385011 h 606770"/>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593900"/>
              <a:gd name="connsiteX1" fmla="*/ 115503 w 1176780"/>
              <a:gd name="connsiteY1" fmla="*/ 413887 h 593900"/>
              <a:gd name="connsiteX2" fmla="*/ 240631 w 1176780"/>
              <a:gd name="connsiteY2" fmla="*/ 481264 h 593900"/>
              <a:gd name="connsiteX3" fmla="*/ 356134 w 1176780"/>
              <a:gd name="connsiteY3" fmla="*/ 577516 h 593900"/>
              <a:gd name="connsiteX4" fmla="*/ 462012 w 1176780"/>
              <a:gd name="connsiteY4" fmla="*/ 587141 h 593900"/>
              <a:gd name="connsiteX5" fmla="*/ 617778 w 1176780"/>
              <a:gd name="connsiteY5" fmla="*/ 593900 h 593900"/>
              <a:gd name="connsiteX6" fmla="*/ 702644 w 1176780"/>
              <a:gd name="connsiteY6" fmla="*/ 510139 h 593900"/>
              <a:gd name="connsiteX7" fmla="*/ 1020278 w 1176780"/>
              <a:gd name="connsiteY7" fmla="*/ 452388 h 593900"/>
              <a:gd name="connsiteX8" fmla="*/ 1176780 w 1176780"/>
              <a:gd name="connsiteY8" fmla="*/ 387510 h 593900"/>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1020278 w 1176780"/>
              <a:gd name="connsiteY7" fmla="*/ 452388 h 597947"/>
              <a:gd name="connsiteX8" fmla="*/ 1176780 w 1176780"/>
              <a:gd name="connsiteY8"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52901"/>
              <a:gd name="connsiteY0" fmla="*/ 0 h 1483471"/>
              <a:gd name="connsiteX1" fmla="*/ 70690 w 1152901"/>
              <a:gd name="connsiteY1" fmla="*/ 1102198 h 1483471"/>
              <a:gd name="connsiteX2" fmla="*/ 86627 w 1152901"/>
              <a:gd name="connsiteY2" fmla="*/ 1299411 h 1483471"/>
              <a:gd name="connsiteX3" fmla="*/ 211755 w 1152901"/>
              <a:gd name="connsiteY3" fmla="*/ 1366788 h 1483471"/>
              <a:gd name="connsiteX4" fmla="*/ 230585 w 1152901"/>
              <a:gd name="connsiteY4" fmla="*/ 1411995 h 1483471"/>
              <a:gd name="connsiteX5" fmla="*/ 327258 w 1152901"/>
              <a:gd name="connsiteY5" fmla="*/ 1463040 h 1483471"/>
              <a:gd name="connsiteX6" fmla="*/ 433136 w 1152901"/>
              <a:gd name="connsiteY6" fmla="*/ 1472665 h 1483471"/>
              <a:gd name="connsiteX7" fmla="*/ 588902 w 1152901"/>
              <a:gd name="connsiteY7" fmla="*/ 1479424 h 1483471"/>
              <a:gd name="connsiteX8" fmla="*/ 653781 w 1152901"/>
              <a:gd name="connsiteY8" fmla="*/ 1405656 h 1483471"/>
              <a:gd name="connsiteX9" fmla="*/ 760238 w 1152901"/>
              <a:gd name="connsiteY9" fmla="*/ 1394506 h 1483471"/>
              <a:gd name="connsiteX10" fmla="*/ 991402 w 1152901"/>
              <a:gd name="connsiteY10" fmla="*/ 1337912 h 1483471"/>
              <a:gd name="connsiteX11" fmla="*/ 1152901 w 1152901"/>
              <a:gd name="connsiteY11" fmla="*/ 1273034 h 1483471"/>
              <a:gd name="connsiteX0" fmla="*/ 49476 w 1202377"/>
              <a:gd name="connsiteY0" fmla="*/ 0 h 1483471"/>
              <a:gd name="connsiteX1" fmla="*/ 1349 w 1202377"/>
              <a:gd name="connsiteY1" fmla="*/ 808522 h 1483471"/>
              <a:gd name="connsiteX2" fmla="*/ 120166 w 1202377"/>
              <a:gd name="connsiteY2" fmla="*/ 1102198 h 1483471"/>
              <a:gd name="connsiteX3" fmla="*/ 136103 w 1202377"/>
              <a:gd name="connsiteY3" fmla="*/ 1299411 h 1483471"/>
              <a:gd name="connsiteX4" fmla="*/ 261231 w 1202377"/>
              <a:gd name="connsiteY4" fmla="*/ 1366788 h 1483471"/>
              <a:gd name="connsiteX5" fmla="*/ 280061 w 1202377"/>
              <a:gd name="connsiteY5" fmla="*/ 1411995 h 1483471"/>
              <a:gd name="connsiteX6" fmla="*/ 376734 w 1202377"/>
              <a:gd name="connsiteY6" fmla="*/ 1463040 h 1483471"/>
              <a:gd name="connsiteX7" fmla="*/ 482612 w 1202377"/>
              <a:gd name="connsiteY7" fmla="*/ 1472665 h 1483471"/>
              <a:gd name="connsiteX8" fmla="*/ 638378 w 1202377"/>
              <a:gd name="connsiteY8" fmla="*/ 1479424 h 1483471"/>
              <a:gd name="connsiteX9" fmla="*/ 703257 w 1202377"/>
              <a:gd name="connsiteY9" fmla="*/ 1405656 h 1483471"/>
              <a:gd name="connsiteX10" fmla="*/ 809714 w 1202377"/>
              <a:gd name="connsiteY10" fmla="*/ 1394506 h 1483471"/>
              <a:gd name="connsiteX11" fmla="*/ 1040878 w 1202377"/>
              <a:gd name="connsiteY11" fmla="*/ 1337912 h 1483471"/>
              <a:gd name="connsiteX12" fmla="*/ 1202377 w 1202377"/>
              <a:gd name="connsiteY12" fmla="*/ 1273034 h 1483471"/>
              <a:gd name="connsiteX0" fmla="*/ 0 w 1922923"/>
              <a:gd name="connsiteY0" fmla="*/ 0 h 3658780"/>
              <a:gd name="connsiteX1" fmla="*/ 721895 w 1922923"/>
              <a:gd name="connsiteY1" fmla="*/ 2983831 h 3658780"/>
              <a:gd name="connsiteX2" fmla="*/ 840712 w 1922923"/>
              <a:gd name="connsiteY2" fmla="*/ 3277507 h 3658780"/>
              <a:gd name="connsiteX3" fmla="*/ 856649 w 1922923"/>
              <a:gd name="connsiteY3" fmla="*/ 3474720 h 3658780"/>
              <a:gd name="connsiteX4" fmla="*/ 981777 w 1922923"/>
              <a:gd name="connsiteY4" fmla="*/ 3542097 h 3658780"/>
              <a:gd name="connsiteX5" fmla="*/ 1000607 w 1922923"/>
              <a:gd name="connsiteY5" fmla="*/ 3587304 h 3658780"/>
              <a:gd name="connsiteX6" fmla="*/ 1097280 w 1922923"/>
              <a:gd name="connsiteY6" fmla="*/ 3638349 h 3658780"/>
              <a:gd name="connsiteX7" fmla="*/ 1203158 w 1922923"/>
              <a:gd name="connsiteY7" fmla="*/ 3647974 h 3658780"/>
              <a:gd name="connsiteX8" fmla="*/ 1358924 w 1922923"/>
              <a:gd name="connsiteY8" fmla="*/ 3654733 h 3658780"/>
              <a:gd name="connsiteX9" fmla="*/ 1423803 w 1922923"/>
              <a:gd name="connsiteY9" fmla="*/ 3580965 h 3658780"/>
              <a:gd name="connsiteX10" fmla="*/ 1530260 w 1922923"/>
              <a:gd name="connsiteY10" fmla="*/ 3569815 h 3658780"/>
              <a:gd name="connsiteX11" fmla="*/ 1761424 w 1922923"/>
              <a:gd name="connsiteY11" fmla="*/ 3513221 h 3658780"/>
              <a:gd name="connsiteX12" fmla="*/ 1922923 w 1922923"/>
              <a:gd name="connsiteY12" fmla="*/ 3448343 h 3658780"/>
              <a:gd name="connsiteX0" fmla="*/ 0 w 1922923"/>
              <a:gd name="connsiteY0" fmla="*/ 0 h 3658780"/>
              <a:gd name="connsiteX1" fmla="*/ 1588169 w 1922923"/>
              <a:gd name="connsiteY1" fmla="*/ 1366787 h 3658780"/>
              <a:gd name="connsiteX2" fmla="*/ 721895 w 1922923"/>
              <a:gd name="connsiteY2" fmla="*/ 2983831 h 3658780"/>
              <a:gd name="connsiteX3" fmla="*/ 840712 w 1922923"/>
              <a:gd name="connsiteY3" fmla="*/ 3277507 h 3658780"/>
              <a:gd name="connsiteX4" fmla="*/ 856649 w 1922923"/>
              <a:gd name="connsiteY4" fmla="*/ 3474720 h 3658780"/>
              <a:gd name="connsiteX5" fmla="*/ 981777 w 1922923"/>
              <a:gd name="connsiteY5" fmla="*/ 3542097 h 3658780"/>
              <a:gd name="connsiteX6" fmla="*/ 1000607 w 1922923"/>
              <a:gd name="connsiteY6" fmla="*/ 3587304 h 3658780"/>
              <a:gd name="connsiteX7" fmla="*/ 1097280 w 1922923"/>
              <a:gd name="connsiteY7" fmla="*/ 3638349 h 3658780"/>
              <a:gd name="connsiteX8" fmla="*/ 1203158 w 1922923"/>
              <a:gd name="connsiteY8" fmla="*/ 3647974 h 3658780"/>
              <a:gd name="connsiteX9" fmla="*/ 1358924 w 1922923"/>
              <a:gd name="connsiteY9" fmla="*/ 3654733 h 3658780"/>
              <a:gd name="connsiteX10" fmla="*/ 1423803 w 1922923"/>
              <a:gd name="connsiteY10" fmla="*/ 3580965 h 3658780"/>
              <a:gd name="connsiteX11" fmla="*/ 1530260 w 1922923"/>
              <a:gd name="connsiteY11" fmla="*/ 3569815 h 3658780"/>
              <a:gd name="connsiteX12" fmla="*/ 1761424 w 1922923"/>
              <a:gd name="connsiteY12" fmla="*/ 3513221 h 3658780"/>
              <a:gd name="connsiteX13" fmla="*/ 1922923 w 1922923"/>
              <a:gd name="connsiteY13"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721895 w 1922923"/>
              <a:gd name="connsiteY3" fmla="*/ 2983831 h 3658780"/>
              <a:gd name="connsiteX4" fmla="*/ 840712 w 1922923"/>
              <a:gd name="connsiteY4" fmla="*/ 3277507 h 3658780"/>
              <a:gd name="connsiteX5" fmla="*/ 856649 w 1922923"/>
              <a:gd name="connsiteY5" fmla="*/ 3474720 h 3658780"/>
              <a:gd name="connsiteX6" fmla="*/ 981777 w 1922923"/>
              <a:gd name="connsiteY6" fmla="*/ 3542097 h 3658780"/>
              <a:gd name="connsiteX7" fmla="*/ 1000607 w 1922923"/>
              <a:gd name="connsiteY7" fmla="*/ 3587304 h 3658780"/>
              <a:gd name="connsiteX8" fmla="*/ 1097280 w 1922923"/>
              <a:gd name="connsiteY8" fmla="*/ 3638349 h 3658780"/>
              <a:gd name="connsiteX9" fmla="*/ 1203158 w 1922923"/>
              <a:gd name="connsiteY9" fmla="*/ 3647974 h 3658780"/>
              <a:gd name="connsiteX10" fmla="*/ 1358924 w 1922923"/>
              <a:gd name="connsiteY10" fmla="*/ 3654733 h 3658780"/>
              <a:gd name="connsiteX11" fmla="*/ 1423803 w 1922923"/>
              <a:gd name="connsiteY11" fmla="*/ 3580965 h 3658780"/>
              <a:gd name="connsiteX12" fmla="*/ 1530260 w 1922923"/>
              <a:gd name="connsiteY12" fmla="*/ 3569815 h 3658780"/>
              <a:gd name="connsiteX13" fmla="*/ 1761424 w 1922923"/>
              <a:gd name="connsiteY13" fmla="*/ 3513221 h 3658780"/>
              <a:gd name="connsiteX14" fmla="*/ 1922923 w 1922923"/>
              <a:gd name="connsiteY14"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895150 w 1922923"/>
              <a:gd name="connsiteY3" fmla="*/ 2261937 h 3658780"/>
              <a:gd name="connsiteX4" fmla="*/ 721895 w 1922923"/>
              <a:gd name="connsiteY4" fmla="*/ 2983831 h 3658780"/>
              <a:gd name="connsiteX5" fmla="*/ 840712 w 1922923"/>
              <a:gd name="connsiteY5" fmla="*/ 3277507 h 3658780"/>
              <a:gd name="connsiteX6" fmla="*/ 856649 w 1922923"/>
              <a:gd name="connsiteY6" fmla="*/ 3474720 h 3658780"/>
              <a:gd name="connsiteX7" fmla="*/ 981777 w 1922923"/>
              <a:gd name="connsiteY7" fmla="*/ 3542097 h 3658780"/>
              <a:gd name="connsiteX8" fmla="*/ 1000607 w 1922923"/>
              <a:gd name="connsiteY8" fmla="*/ 3587304 h 3658780"/>
              <a:gd name="connsiteX9" fmla="*/ 1097280 w 1922923"/>
              <a:gd name="connsiteY9" fmla="*/ 3638349 h 3658780"/>
              <a:gd name="connsiteX10" fmla="*/ 1203158 w 1922923"/>
              <a:gd name="connsiteY10" fmla="*/ 3647974 h 3658780"/>
              <a:gd name="connsiteX11" fmla="*/ 1358924 w 1922923"/>
              <a:gd name="connsiteY11" fmla="*/ 3654733 h 3658780"/>
              <a:gd name="connsiteX12" fmla="*/ 1423803 w 1922923"/>
              <a:gd name="connsiteY12" fmla="*/ 3580965 h 3658780"/>
              <a:gd name="connsiteX13" fmla="*/ 1530260 w 1922923"/>
              <a:gd name="connsiteY13" fmla="*/ 3569815 h 3658780"/>
              <a:gd name="connsiteX14" fmla="*/ 1761424 w 1922923"/>
              <a:gd name="connsiteY14" fmla="*/ 3513221 h 3658780"/>
              <a:gd name="connsiteX15" fmla="*/ 1922923 w 1922923"/>
              <a:gd name="connsiteY15"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222409 w 1922923"/>
              <a:gd name="connsiteY1" fmla="*/ 712269 h 3658780"/>
              <a:gd name="connsiteX2" fmla="*/ 1588169 w 1922923"/>
              <a:gd name="connsiteY2" fmla="*/ 1366787 h 3658780"/>
              <a:gd name="connsiteX3" fmla="*/ 1260910 w 1922923"/>
              <a:gd name="connsiteY3" fmla="*/ 1703671 h 3658780"/>
              <a:gd name="connsiteX4" fmla="*/ 1145407 w 1922923"/>
              <a:gd name="connsiteY4" fmla="*/ 1944303 h 3658780"/>
              <a:gd name="connsiteX5" fmla="*/ 895150 w 1922923"/>
              <a:gd name="connsiteY5" fmla="*/ 2261937 h 3658780"/>
              <a:gd name="connsiteX6" fmla="*/ 721895 w 1922923"/>
              <a:gd name="connsiteY6" fmla="*/ 2983831 h 3658780"/>
              <a:gd name="connsiteX7" fmla="*/ 840712 w 1922923"/>
              <a:gd name="connsiteY7" fmla="*/ 3277507 h 3658780"/>
              <a:gd name="connsiteX8" fmla="*/ 856649 w 1922923"/>
              <a:gd name="connsiteY8" fmla="*/ 3474720 h 3658780"/>
              <a:gd name="connsiteX9" fmla="*/ 981777 w 1922923"/>
              <a:gd name="connsiteY9" fmla="*/ 3542097 h 3658780"/>
              <a:gd name="connsiteX10" fmla="*/ 1000607 w 1922923"/>
              <a:gd name="connsiteY10" fmla="*/ 3587304 h 3658780"/>
              <a:gd name="connsiteX11" fmla="*/ 1097280 w 1922923"/>
              <a:gd name="connsiteY11" fmla="*/ 3638349 h 3658780"/>
              <a:gd name="connsiteX12" fmla="*/ 1203158 w 1922923"/>
              <a:gd name="connsiteY12" fmla="*/ 3647974 h 3658780"/>
              <a:gd name="connsiteX13" fmla="*/ 1358924 w 1922923"/>
              <a:gd name="connsiteY13" fmla="*/ 3654733 h 3658780"/>
              <a:gd name="connsiteX14" fmla="*/ 1423803 w 1922923"/>
              <a:gd name="connsiteY14" fmla="*/ 3580965 h 3658780"/>
              <a:gd name="connsiteX15" fmla="*/ 1530260 w 1922923"/>
              <a:gd name="connsiteY15" fmla="*/ 3569815 h 3658780"/>
              <a:gd name="connsiteX16" fmla="*/ 1761424 w 1922923"/>
              <a:gd name="connsiteY16" fmla="*/ 3513221 h 3658780"/>
              <a:gd name="connsiteX17" fmla="*/ 1922923 w 1922923"/>
              <a:gd name="connsiteY17"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260910 w 1922923"/>
              <a:gd name="connsiteY4" fmla="*/ 1703671 h 3658780"/>
              <a:gd name="connsiteX5" fmla="*/ 1145407 w 1922923"/>
              <a:gd name="connsiteY5" fmla="*/ 1944303 h 3658780"/>
              <a:gd name="connsiteX6" fmla="*/ 895150 w 1922923"/>
              <a:gd name="connsiteY6" fmla="*/ 2261937 h 3658780"/>
              <a:gd name="connsiteX7" fmla="*/ 721895 w 1922923"/>
              <a:gd name="connsiteY7" fmla="*/ 2983831 h 3658780"/>
              <a:gd name="connsiteX8" fmla="*/ 840712 w 1922923"/>
              <a:gd name="connsiteY8" fmla="*/ 3277507 h 3658780"/>
              <a:gd name="connsiteX9" fmla="*/ 856649 w 1922923"/>
              <a:gd name="connsiteY9" fmla="*/ 3474720 h 3658780"/>
              <a:gd name="connsiteX10" fmla="*/ 981777 w 1922923"/>
              <a:gd name="connsiteY10" fmla="*/ 3542097 h 3658780"/>
              <a:gd name="connsiteX11" fmla="*/ 1000607 w 1922923"/>
              <a:gd name="connsiteY11" fmla="*/ 3587304 h 3658780"/>
              <a:gd name="connsiteX12" fmla="*/ 1097280 w 1922923"/>
              <a:gd name="connsiteY12" fmla="*/ 3638349 h 3658780"/>
              <a:gd name="connsiteX13" fmla="*/ 1203158 w 1922923"/>
              <a:gd name="connsiteY13" fmla="*/ 3647974 h 3658780"/>
              <a:gd name="connsiteX14" fmla="*/ 1358924 w 1922923"/>
              <a:gd name="connsiteY14" fmla="*/ 3654733 h 3658780"/>
              <a:gd name="connsiteX15" fmla="*/ 1423803 w 1922923"/>
              <a:gd name="connsiteY15" fmla="*/ 3580965 h 3658780"/>
              <a:gd name="connsiteX16" fmla="*/ 1530260 w 1922923"/>
              <a:gd name="connsiteY16" fmla="*/ 3569815 h 3658780"/>
              <a:gd name="connsiteX17" fmla="*/ 1761424 w 1922923"/>
              <a:gd name="connsiteY17" fmla="*/ 3513221 h 3658780"/>
              <a:gd name="connsiteX18" fmla="*/ 1922923 w 1922923"/>
              <a:gd name="connsiteY18"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22923" h="3658780">
                <a:moveTo>
                  <a:pt x="0" y="0"/>
                </a:moveTo>
                <a:cubicBezTo>
                  <a:pt x="170046" y="147587"/>
                  <a:pt x="970548" y="532598"/>
                  <a:pt x="1222409" y="712269"/>
                </a:cubicBezTo>
                <a:cubicBezTo>
                  <a:pt x="1474270" y="891940"/>
                  <a:pt x="1392455" y="997819"/>
                  <a:pt x="1453415" y="1106905"/>
                </a:cubicBezTo>
                <a:cubicBezTo>
                  <a:pt x="1514375" y="1215991"/>
                  <a:pt x="1586565" y="1296202"/>
                  <a:pt x="1588169" y="1366787"/>
                </a:cubicBezTo>
                <a:cubicBezTo>
                  <a:pt x="1589773" y="1437372"/>
                  <a:pt x="1517583" y="1474270"/>
                  <a:pt x="1463040" y="1530417"/>
                </a:cubicBezTo>
                <a:cubicBezTo>
                  <a:pt x="1408497" y="1586564"/>
                  <a:pt x="1342725" y="1610627"/>
                  <a:pt x="1260910" y="1703671"/>
                </a:cubicBezTo>
                <a:cubicBezTo>
                  <a:pt x="1179095" y="1796715"/>
                  <a:pt x="1206367" y="1851259"/>
                  <a:pt x="1145407" y="1944303"/>
                </a:cubicBezTo>
                <a:cubicBezTo>
                  <a:pt x="1084447" y="2037347"/>
                  <a:pt x="957714" y="2085474"/>
                  <a:pt x="895150" y="2261937"/>
                </a:cubicBezTo>
                <a:cubicBezTo>
                  <a:pt x="832586" y="2438400"/>
                  <a:pt x="747010" y="2822590"/>
                  <a:pt x="721895" y="2983831"/>
                </a:cubicBezTo>
                <a:cubicBezTo>
                  <a:pt x="696780" y="3145072"/>
                  <a:pt x="818253" y="3195692"/>
                  <a:pt x="840712" y="3277507"/>
                </a:cubicBezTo>
                <a:cubicBezTo>
                  <a:pt x="863171" y="3359322"/>
                  <a:pt x="833138" y="3430622"/>
                  <a:pt x="856649" y="3474720"/>
                </a:cubicBezTo>
                <a:cubicBezTo>
                  <a:pt x="880160" y="3518818"/>
                  <a:pt x="957784" y="3523333"/>
                  <a:pt x="981777" y="3542097"/>
                </a:cubicBezTo>
                <a:cubicBezTo>
                  <a:pt x="1005770" y="3560861"/>
                  <a:pt x="968383" y="3570289"/>
                  <a:pt x="1000607" y="3587304"/>
                </a:cubicBezTo>
                <a:cubicBezTo>
                  <a:pt x="1032831" y="3604319"/>
                  <a:pt x="1063522" y="3628237"/>
                  <a:pt x="1097280" y="3638349"/>
                </a:cubicBezTo>
                <a:cubicBezTo>
                  <a:pt x="1131039" y="3648461"/>
                  <a:pt x="1159551" y="3645243"/>
                  <a:pt x="1203158" y="3647974"/>
                </a:cubicBezTo>
                <a:cubicBezTo>
                  <a:pt x="1246765" y="3650705"/>
                  <a:pt x="1322150" y="3665901"/>
                  <a:pt x="1358924" y="3654733"/>
                </a:cubicBezTo>
                <a:cubicBezTo>
                  <a:pt x="1395698" y="3643565"/>
                  <a:pt x="1395247" y="3595118"/>
                  <a:pt x="1423803" y="3580965"/>
                </a:cubicBezTo>
                <a:cubicBezTo>
                  <a:pt x="1452359" y="3566812"/>
                  <a:pt x="1473990" y="3581106"/>
                  <a:pt x="1530260" y="3569815"/>
                </a:cubicBezTo>
                <a:cubicBezTo>
                  <a:pt x="1586530" y="3558524"/>
                  <a:pt x="1695980" y="3533466"/>
                  <a:pt x="1761424" y="3513221"/>
                </a:cubicBezTo>
                <a:cubicBezTo>
                  <a:pt x="1826868" y="3492976"/>
                  <a:pt x="1861595" y="3448317"/>
                  <a:pt x="1922923" y="344834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userDrawn="1"/>
        </p:nvSpPr>
        <p:spPr>
          <a:xfrm>
            <a:off x="3190983" y="2919108"/>
            <a:ext cx="1729996" cy="666330"/>
          </a:xfrm>
          <a:custGeom>
            <a:avLst/>
            <a:gdLst>
              <a:gd name="connsiteX0" fmla="*/ 0 w 1694046"/>
              <a:gd name="connsiteY0" fmla="*/ 0 h 644893"/>
              <a:gd name="connsiteX1" fmla="*/ 279133 w 1694046"/>
              <a:gd name="connsiteY1" fmla="*/ 154004 h 644893"/>
              <a:gd name="connsiteX2" fmla="*/ 519764 w 1694046"/>
              <a:gd name="connsiteY2" fmla="*/ 240632 h 644893"/>
              <a:gd name="connsiteX3" fmla="*/ 664143 w 1694046"/>
              <a:gd name="connsiteY3" fmla="*/ 202131 h 644893"/>
              <a:gd name="connsiteX4" fmla="*/ 760396 w 1694046"/>
              <a:gd name="connsiteY4" fmla="*/ 202131 h 644893"/>
              <a:gd name="connsiteX5" fmla="*/ 952901 w 1694046"/>
              <a:gd name="connsiteY5" fmla="*/ 173255 h 644893"/>
              <a:gd name="connsiteX6" fmla="*/ 1097280 w 1694046"/>
              <a:gd name="connsiteY6" fmla="*/ 192506 h 644893"/>
              <a:gd name="connsiteX7" fmla="*/ 1174282 w 1694046"/>
              <a:gd name="connsiteY7" fmla="*/ 336884 h 644893"/>
              <a:gd name="connsiteX8" fmla="*/ 1251284 w 1694046"/>
              <a:gd name="connsiteY8" fmla="*/ 404261 h 644893"/>
              <a:gd name="connsiteX9" fmla="*/ 1309036 w 1694046"/>
              <a:gd name="connsiteY9" fmla="*/ 375386 h 644893"/>
              <a:gd name="connsiteX10" fmla="*/ 1376413 w 1694046"/>
              <a:gd name="connsiteY10" fmla="*/ 365760 h 644893"/>
              <a:gd name="connsiteX11" fmla="*/ 1588168 w 1694046"/>
              <a:gd name="connsiteY11" fmla="*/ 519764 h 644893"/>
              <a:gd name="connsiteX12" fmla="*/ 1694046 w 1694046"/>
              <a:gd name="connsiteY12" fmla="*/ 644893 h 644893"/>
              <a:gd name="connsiteX0" fmla="*/ 0 w 1715817"/>
              <a:gd name="connsiteY0" fmla="*/ 0 h 659407"/>
              <a:gd name="connsiteX1" fmla="*/ 300904 w 1715817"/>
              <a:gd name="connsiteY1" fmla="*/ 168518 h 659407"/>
              <a:gd name="connsiteX2" fmla="*/ 541535 w 1715817"/>
              <a:gd name="connsiteY2" fmla="*/ 255146 h 659407"/>
              <a:gd name="connsiteX3" fmla="*/ 685914 w 1715817"/>
              <a:gd name="connsiteY3" fmla="*/ 216645 h 659407"/>
              <a:gd name="connsiteX4" fmla="*/ 782167 w 1715817"/>
              <a:gd name="connsiteY4" fmla="*/ 216645 h 659407"/>
              <a:gd name="connsiteX5" fmla="*/ 974672 w 1715817"/>
              <a:gd name="connsiteY5" fmla="*/ 187769 h 659407"/>
              <a:gd name="connsiteX6" fmla="*/ 1119051 w 1715817"/>
              <a:gd name="connsiteY6" fmla="*/ 207020 h 659407"/>
              <a:gd name="connsiteX7" fmla="*/ 1196053 w 1715817"/>
              <a:gd name="connsiteY7" fmla="*/ 351398 h 659407"/>
              <a:gd name="connsiteX8" fmla="*/ 1273055 w 1715817"/>
              <a:gd name="connsiteY8" fmla="*/ 418775 h 659407"/>
              <a:gd name="connsiteX9" fmla="*/ 1330807 w 1715817"/>
              <a:gd name="connsiteY9" fmla="*/ 389900 h 659407"/>
              <a:gd name="connsiteX10" fmla="*/ 1398184 w 1715817"/>
              <a:gd name="connsiteY10" fmla="*/ 380274 h 659407"/>
              <a:gd name="connsiteX11" fmla="*/ 1609939 w 1715817"/>
              <a:gd name="connsiteY11" fmla="*/ 534278 h 659407"/>
              <a:gd name="connsiteX12" fmla="*/ 1715817 w 1715817"/>
              <a:gd name="connsiteY12" fmla="*/ 659407 h 659407"/>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27241"/>
              <a:gd name="connsiteY0" fmla="*/ 0 h 663576"/>
              <a:gd name="connsiteX1" fmla="*/ 300233 w 1727241"/>
              <a:gd name="connsiteY1" fmla="*/ 167848 h 663576"/>
              <a:gd name="connsiteX2" fmla="*/ 540864 w 1727241"/>
              <a:gd name="connsiteY2" fmla="*/ 254476 h 663576"/>
              <a:gd name="connsiteX3" fmla="*/ 685243 w 1727241"/>
              <a:gd name="connsiteY3" fmla="*/ 215975 h 663576"/>
              <a:gd name="connsiteX4" fmla="*/ 781496 w 1727241"/>
              <a:gd name="connsiteY4" fmla="*/ 215975 h 663576"/>
              <a:gd name="connsiteX5" fmla="*/ 974001 w 1727241"/>
              <a:gd name="connsiteY5" fmla="*/ 187099 h 663576"/>
              <a:gd name="connsiteX6" fmla="*/ 1118380 w 1727241"/>
              <a:gd name="connsiteY6" fmla="*/ 206350 h 663576"/>
              <a:gd name="connsiteX7" fmla="*/ 1195382 w 1727241"/>
              <a:gd name="connsiteY7" fmla="*/ 350728 h 663576"/>
              <a:gd name="connsiteX8" fmla="*/ 1272384 w 1727241"/>
              <a:gd name="connsiteY8" fmla="*/ 418105 h 663576"/>
              <a:gd name="connsiteX9" fmla="*/ 1322879 w 1727241"/>
              <a:gd name="connsiteY9" fmla="*/ 389230 h 663576"/>
              <a:gd name="connsiteX10" fmla="*/ 1397513 w 1727241"/>
              <a:gd name="connsiteY10" fmla="*/ 379604 h 663576"/>
              <a:gd name="connsiteX11" fmla="*/ 1470186 w 1727241"/>
              <a:gd name="connsiteY11" fmla="*/ 459968 h 663576"/>
              <a:gd name="connsiteX12" fmla="*/ 1609268 w 1727241"/>
              <a:gd name="connsiteY12" fmla="*/ 533608 h 663576"/>
              <a:gd name="connsiteX13" fmla="*/ 1727241 w 1727241"/>
              <a:gd name="connsiteY13" fmla="*/ 663576 h 663576"/>
              <a:gd name="connsiteX0" fmla="*/ 0 w 1729996"/>
              <a:gd name="connsiteY0" fmla="*/ 0 h 666330"/>
              <a:gd name="connsiteX1" fmla="*/ 302988 w 1729996"/>
              <a:gd name="connsiteY1" fmla="*/ 170602 h 666330"/>
              <a:gd name="connsiteX2" fmla="*/ 543619 w 1729996"/>
              <a:gd name="connsiteY2" fmla="*/ 257230 h 666330"/>
              <a:gd name="connsiteX3" fmla="*/ 687998 w 1729996"/>
              <a:gd name="connsiteY3" fmla="*/ 218729 h 666330"/>
              <a:gd name="connsiteX4" fmla="*/ 784251 w 1729996"/>
              <a:gd name="connsiteY4" fmla="*/ 218729 h 666330"/>
              <a:gd name="connsiteX5" fmla="*/ 976756 w 1729996"/>
              <a:gd name="connsiteY5" fmla="*/ 189853 h 666330"/>
              <a:gd name="connsiteX6" fmla="*/ 1121135 w 1729996"/>
              <a:gd name="connsiteY6" fmla="*/ 209104 h 666330"/>
              <a:gd name="connsiteX7" fmla="*/ 1198137 w 1729996"/>
              <a:gd name="connsiteY7" fmla="*/ 353482 h 666330"/>
              <a:gd name="connsiteX8" fmla="*/ 1275139 w 1729996"/>
              <a:gd name="connsiteY8" fmla="*/ 420859 h 666330"/>
              <a:gd name="connsiteX9" fmla="*/ 1325634 w 1729996"/>
              <a:gd name="connsiteY9" fmla="*/ 391984 h 666330"/>
              <a:gd name="connsiteX10" fmla="*/ 1400268 w 1729996"/>
              <a:gd name="connsiteY10" fmla="*/ 382358 h 666330"/>
              <a:gd name="connsiteX11" fmla="*/ 1472941 w 1729996"/>
              <a:gd name="connsiteY11" fmla="*/ 462722 h 666330"/>
              <a:gd name="connsiteX12" fmla="*/ 1612023 w 1729996"/>
              <a:gd name="connsiteY12" fmla="*/ 536362 h 666330"/>
              <a:gd name="connsiteX13" fmla="*/ 1729996 w 1729996"/>
              <a:gd name="connsiteY13" fmla="*/ 666330 h 6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9996" h="666330">
                <a:moveTo>
                  <a:pt x="0" y="0"/>
                </a:moveTo>
                <a:cubicBezTo>
                  <a:pt x="101914" y="57786"/>
                  <a:pt x="212385" y="127730"/>
                  <a:pt x="302988" y="170602"/>
                </a:cubicBezTo>
                <a:cubicBezTo>
                  <a:pt x="393591" y="213474"/>
                  <a:pt x="495493" y="270064"/>
                  <a:pt x="543619" y="257230"/>
                </a:cubicBezTo>
                <a:lnTo>
                  <a:pt x="687998" y="218729"/>
                </a:lnTo>
                <a:cubicBezTo>
                  <a:pt x="728103" y="212312"/>
                  <a:pt x="720083" y="228354"/>
                  <a:pt x="784251" y="218729"/>
                </a:cubicBezTo>
                <a:lnTo>
                  <a:pt x="976756" y="189853"/>
                </a:lnTo>
                <a:cubicBezTo>
                  <a:pt x="1032903" y="188249"/>
                  <a:pt x="1095468" y="160978"/>
                  <a:pt x="1121135" y="209104"/>
                </a:cubicBezTo>
                <a:lnTo>
                  <a:pt x="1198137" y="353482"/>
                </a:lnTo>
                <a:cubicBezTo>
                  <a:pt x="1223804" y="388774"/>
                  <a:pt x="1253890" y="414442"/>
                  <a:pt x="1275139" y="420859"/>
                </a:cubicBezTo>
                <a:cubicBezTo>
                  <a:pt x="1296388" y="427276"/>
                  <a:pt x="1308802" y="401609"/>
                  <a:pt x="1325634" y="391984"/>
                </a:cubicBezTo>
                <a:cubicBezTo>
                  <a:pt x="1346489" y="385567"/>
                  <a:pt x="1375717" y="370568"/>
                  <a:pt x="1400268" y="382358"/>
                </a:cubicBezTo>
                <a:cubicBezTo>
                  <a:pt x="1424819" y="394148"/>
                  <a:pt x="1437649" y="437055"/>
                  <a:pt x="1472941" y="462722"/>
                </a:cubicBezTo>
                <a:cubicBezTo>
                  <a:pt x="1508233" y="488389"/>
                  <a:pt x="1569180" y="502427"/>
                  <a:pt x="1612023" y="536362"/>
                </a:cubicBezTo>
                <a:cubicBezTo>
                  <a:pt x="1654866" y="570297"/>
                  <a:pt x="1694703" y="624620"/>
                  <a:pt x="1729996" y="66633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userDrawn="1"/>
        </p:nvSpPr>
        <p:spPr>
          <a:xfrm>
            <a:off x="1927068" y="2590994"/>
            <a:ext cx="1073884" cy="338554"/>
          </a:xfrm>
          <a:prstGeom prst="rect">
            <a:avLst/>
          </a:prstGeom>
          <a:noFill/>
        </p:spPr>
        <p:txBody>
          <a:bodyPr wrap="none" rtlCol="0">
            <a:spAutoFit/>
          </a:bodyPr>
          <a:lstStyle/>
          <a:p>
            <a:r>
              <a:rPr lang="en-US" sz="1600" b="1" dirty="0">
                <a:solidFill>
                  <a:schemeClr val="bg1"/>
                </a:solidFill>
              </a:rPr>
              <a:t>Pech River</a:t>
            </a:r>
          </a:p>
        </p:txBody>
      </p:sp>
      <p:sp>
        <p:nvSpPr>
          <p:cNvPr id="21" name="Freeform 20"/>
          <p:cNvSpPr/>
          <p:nvPr userDrawn="1"/>
        </p:nvSpPr>
        <p:spPr>
          <a:xfrm>
            <a:off x="3138259" y="1068404"/>
            <a:ext cx="278708" cy="842521"/>
          </a:xfrm>
          <a:custGeom>
            <a:avLst/>
            <a:gdLst>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77295 w 277295"/>
              <a:gd name="connsiteY0" fmla="*/ 0 h 837605"/>
              <a:gd name="connsiteX1" fmla="*/ 190668 w 277295"/>
              <a:gd name="connsiteY1" fmla="*/ 192505 h 837605"/>
              <a:gd name="connsiteX2" fmla="*/ 209919 w 277295"/>
              <a:gd name="connsiteY2" fmla="*/ 356135 h 837605"/>
              <a:gd name="connsiteX3" fmla="*/ 104041 w 277295"/>
              <a:gd name="connsiteY3" fmla="*/ 539015 h 837605"/>
              <a:gd name="connsiteX4" fmla="*/ 104041 w 277295"/>
              <a:gd name="connsiteY4" fmla="*/ 721895 h 837605"/>
              <a:gd name="connsiteX5" fmla="*/ 0 w 277295"/>
              <a:gd name="connsiteY5" fmla="*/ 837605 h 837605"/>
              <a:gd name="connsiteX0" fmla="*/ 278708 w 278708"/>
              <a:gd name="connsiteY0" fmla="*/ 0 h 837605"/>
              <a:gd name="connsiteX1" fmla="*/ 192081 w 278708"/>
              <a:gd name="connsiteY1" fmla="*/ 192505 h 837605"/>
              <a:gd name="connsiteX2" fmla="*/ 211332 w 278708"/>
              <a:gd name="connsiteY2" fmla="*/ 356135 h 837605"/>
              <a:gd name="connsiteX3" fmla="*/ 105454 w 278708"/>
              <a:gd name="connsiteY3" fmla="*/ 539015 h 837605"/>
              <a:gd name="connsiteX4" fmla="*/ 105454 w 278708"/>
              <a:gd name="connsiteY4" fmla="*/ 721895 h 837605"/>
              <a:gd name="connsiteX5" fmla="*/ 1413 w 278708"/>
              <a:gd name="connsiteY5" fmla="*/ 837605 h 837605"/>
              <a:gd name="connsiteX0" fmla="*/ 278708 w 278708"/>
              <a:gd name="connsiteY0" fmla="*/ 0 h 842521"/>
              <a:gd name="connsiteX1" fmla="*/ 192081 w 278708"/>
              <a:gd name="connsiteY1" fmla="*/ 192505 h 842521"/>
              <a:gd name="connsiteX2" fmla="*/ 211332 w 278708"/>
              <a:gd name="connsiteY2" fmla="*/ 356135 h 842521"/>
              <a:gd name="connsiteX3" fmla="*/ 105454 w 278708"/>
              <a:gd name="connsiteY3" fmla="*/ 539015 h 842521"/>
              <a:gd name="connsiteX4" fmla="*/ 105454 w 278708"/>
              <a:gd name="connsiteY4" fmla="*/ 721895 h 842521"/>
              <a:gd name="connsiteX5" fmla="*/ 1413 w 278708"/>
              <a:gd name="connsiteY5"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708" h="842521">
                <a:moveTo>
                  <a:pt x="278708" y="0"/>
                </a:moveTo>
                <a:cubicBezTo>
                  <a:pt x="269243" y="17758"/>
                  <a:pt x="253560" y="91673"/>
                  <a:pt x="239122" y="123757"/>
                </a:cubicBezTo>
                <a:cubicBezTo>
                  <a:pt x="224684" y="155841"/>
                  <a:pt x="196713" y="153775"/>
                  <a:pt x="192081" y="192505"/>
                </a:cubicBezTo>
                <a:cubicBezTo>
                  <a:pt x="187449" y="231235"/>
                  <a:pt x="246625" y="295175"/>
                  <a:pt x="211332" y="356135"/>
                </a:cubicBezTo>
                <a:lnTo>
                  <a:pt x="105454" y="539015"/>
                </a:lnTo>
                <a:cubicBezTo>
                  <a:pt x="87808" y="599975"/>
                  <a:pt x="122794" y="671311"/>
                  <a:pt x="105454" y="721895"/>
                </a:cubicBezTo>
                <a:cubicBezTo>
                  <a:pt x="88114" y="772479"/>
                  <a:pt x="-13068" y="791661"/>
                  <a:pt x="1413" y="8425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userDrawn="1"/>
        </p:nvSpPr>
        <p:spPr>
          <a:xfrm>
            <a:off x="3125533" y="2064057"/>
            <a:ext cx="85393" cy="696214"/>
          </a:xfrm>
          <a:custGeom>
            <a:avLst/>
            <a:gdLst>
              <a:gd name="connsiteX0" fmla="*/ 0 w 9625"/>
              <a:gd name="connsiteY0" fmla="*/ 0 h 673768"/>
              <a:gd name="connsiteX1" fmla="*/ 9625 w 9625"/>
              <a:gd name="connsiteY1" fmla="*/ 673768 h 673768"/>
              <a:gd name="connsiteX2" fmla="*/ 9625 w 9625"/>
              <a:gd name="connsiteY2" fmla="*/ 673768 h 673768"/>
              <a:gd name="connsiteX0" fmla="*/ 0 w 52023"/>
              <a:gd name="connsiteY0" fmla="*/ 0 h 10000"/>
              <a:gd name="connsiteX1" fmla="*/ 52023 w 52023"/>
              <a:gd name="connsiteY1" fmla="*/ 6372 h 10000"/>
              <a:gd name="connsiteX2" fmla="*/ 10000 w 52023"/>
              <a:gd name="connsiteY2" fmla="*/ 10000 h 10000"/>
              <a:gd name="connsiteX3" fmla="*/ 10000 w 52023"/>
              <a:gd name="connsiteY3" fmla="*/ 10000 h 10000"/>
              <a:gd name="connsiteX0" fmla="*/ 4830 w 56853"/>
              <a:gd name="connsiteY0" fmla="*/ 0 h 10000"/>
              <a:gd name="connsiteX1" fmla="*/ 56853 w 56853"/>
              <a:gd name="connsiteY1" fmla="*/ 6372 h 10000"/>
              <a:gd name="connsiteX2" fmla="*/ 14830 w 56853"/>
              <a:gd name="connsiteY2" fmla="*/ 10000 h 10000"/>
              <a:gd name="connsiteX3" fmla="*/ 14830 w 56853"/>
              <a:gd name="connsiteY3" fmla="*/ 10000 h 10000"/>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80848 w 135467"/>
              <a:gd name="connsiteY0" fmla="*/ 0 h 10298"/>
              <a:gd name="connsiteX1" fmla="*/ 135467 w 135467"/>
              <a:gd name="connsiteY1" fmla="*/ 6557 h 10298"/>
              <a:gd name="connsiteX2" fmla="*/ 93444 w 135467"/>
              <a:gd name="connsiteY2" fmla="*/ 10185 h 10298"/>
              <a:gd name="connsiteX3" fmla="*/ 0 w 135467"/>
              <a:gd name="connsiteY3" fmla="*/ 9295 h 10298"/>
              <a:gd name="connsiteX0" fmla="*/ 80848 w 161107"/>
              <a:gd name="connsiteY0" fmla="*/ 0 h 9354"/>
              <a:gd name="connsiteX1" fmla="*/ 135467 w 161107"/>
              <a:gd name="connsiteY1" fmla="*/ 6557 h 9354"/>
              <a:gd name="connsiteX2" fmla="*/ 155741 w 161107"/>
              <a:gd name="connsiteY2" fmla="*/ 8257 h 9354"/>
              <a:gd name="connsiteX3" fmla="*/ 0 w 161107"/>
              <a:gd name="connsiteY3" fmla="*/ 9295 h 9354"/>
              <a:gd name="connsiteX0" fmla="*/ 292 w 5008"/>
              <a:gd name="connsiteY0" fmla="*/ 0 h 11043"/>
              <a:gd name="connsiteX1" fmla="*/ 3683 w 5008"/>
              <a:gd name="connsiteY1" fmla="*/ 7010 h 11043"/>
              <a:gd name="connsiteX2" fmla="*/ 4941 w 5008"/>
              <a:gd name="connsiteY2" fmla="*/ 8827 h 11043"/>
              <a:gd name="connsiteX3" fmla="*/ 591 w 5008"/>
              <a:gd name="connsiteY3" fmla="*/ 11007 h 11043"/>
              <a:gd name="connsiteX0" fmla="*/ 582 w 9999"/>
              <a:gd name="connsiteY0" fmla="*/ 0 h 9967"/>
              <a:gd name="connsiteX1" fmla="*/ 7353 w 9999"/>
              <a:gd name="connsiteY1" fmla="*/ 6348 h 9967"/>
              <a:gd name="connsiteX2" fmla="*/ 9865 w 9999"/>
              <a:gd name="connsiteY2" fmla="*/ 7993 h 9967"/>
              <a:gd name="connsiteX3" fmla="*/ 1179 w 9999"/>
              <a:gd name="connsiteY3" fmla="*/ 9967 h 9967"/>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01 w 9919"/>
              <a:gd name="connsiteY0" fmla="*/ 0 h 10000"/>
              <a:gd name="connsiteX1" fmla="*/ 7273 w 9919"/>
              <a:gd name="connsiteY1" fmla="*/ 6369 h 10000"/>
              <a:gd name="connsiteX2" fmla="*/ 9785 w 9919"/>
              <a:gd name="connsiteY2" fmla="*/ 8019 h 10000"/>
              <a:gd name="connsiteX3" fmla="*/ 1098 w 9919"/>
              <a:gd name="connsiteY3" fmla="*/ 10000 h 10000"/>
              <a:gd name="connsiteX0" fmla="*/ 0 w 9949"/>
              <a:gd name="connsiteY0" fmla="*/ 0 h 10000"/>
              <a:gd name="connsiteX1" fmla="*/ 9746 w 9949"/>
              <a:gd name="connsiteY1" fmla="*/ 5144 h 10000"/>
              <a:gd name="connsiteX2" fmla="*/ 6827 w 9949"/>
              <a:gd name="connsiteY2" fmla="*/ 6369 h 10000"/>
              <a:gd name="connsiteX3" fmla="*/ 9360 w 9949"/>
              <a:gd name="connsiteY3" fmla="*/ 8019 h 10000"/>
              <a:gd name="connsiteX4" fmla="*/ 602 w 9949"/>
              <a:gd name="connsiteY4" fmla="*/ 10000 h 10000"/>
              <a:gd name="connsiteX0" fmla="*/ 0 w 10001"/>
              <a:gd name="connsiteY0" fmla="*/ 0 h 10000"/>
              <a:gd name="connsiteX1" fmla="*/ 9796 w 10001"/>
              <a:gd name="connsiteY1" fmla="*/ 5144 h 10000"/>
              <a:gd name="connsiteX2" fmla="*/ 6862 w 10001"/>
              <a:gd name="connsiteY2" fmla="*/ 6369 h 10000"/>
              <a:gd name="connsiteX3" fmla="*/ 9408 w 10001"/>
              <a:gd name="connsiteY3" fmla="*/ 8019 h 10000"/>
              <a:gd name="connsiteX4" fmla="*/ 605 w 10001"/>
              <a:gd name="connsiteY4" fmla="*/ 10000 h 10000"/>
              <a:gd name="connsiteX0" fmla="*/ 0 w 9865"/>
              <a:gd name="connsiteY0" fmla="*/ 0 h 10000"/>
              <a:gd name="connsiteX1" fmla="*/ 3275 w 9865"/>
              <a:gd name="connsiteY1" fmla="*/ 3919 h 10000"/>
              <a:gd name="connsiteX2" fmla="*/ 9796 w 9865"/>
              <a:gd name="connsiteY2" fmla="*/ 5144 h 10000"/>
              <a:gd name="connsiteX3" fmla="*/ 6862 w 9865"/>
              <a:gd name="connsiteY3" fmla="*/ 6369 h 10000"/>
              <a:gd name="connsiteX4" fmla="*/ 9408 w 9865"/>
              <a:gd name="connsiteY4" fmla="*/ 8019 h 10000"/>
              <a:gd name="connsiteX5" fmla="*/ 605 w 9865"/>
              <a:gd name="connsiteY5" fmla="*/ 10000 h 10000"/>
              <a:gd name="connsiteX0" fmla="*/ 0 w 10000"/>
              <a:gd name="connsiteY0" fmla="*/ 0 h 10000"/>
              <a:gd name="connsiteX1" fmla="*/ 3320 w 10000"/>
              <a:gd name="connsiteY1" fmla="*/ 3919 h 10000"/>
              <a:gd name="connsiteX2" fmla="*/ 9930 w 10000"/>
              <a:gd name="connsiteY2" fmla="*/ 5144 h 10000"/>
              <a:gd name="connsiteX3" fmla="*/ 6956 w 10000"/>
              <a:gd name="connsiteY3" fmla="*/ 6369 h 10000"/>
              <a:gd name="connsiteX4" fmla="*/ 9537 w 10000"/>
              <a:gd name="connsiteY4" fmla="*/ 8019 h 10000"/>
              <a:gd name="connsiteX5" fmla="*/ 613 w 10000"/>
              <a:gd name="connsiteY5"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395 w 10395"/>
              <a:gd name="connsiteY0" fmla="*/ 0 h 10000"/>
              <a:gd name="connsiteX1" fmla="*/ 5037 w 10395"/>
              <a:gd name="connsiteY1" fmla="*/ 2443 h 10000"/>
              <a:gd name="connsiteX2" fmla="*/ 3715 w 10395"/>
              <a:gd name="connsiteY2" fmla="*/ 3919 h 10000"/>
              <a:gd name="connsiteX3" fmla="*/ 10325 w 10395"/>
              <a:gd name="connsiteY3" fmla="*/ 5144 h 10000"/>
              <a:gd name="connsiteX4" fmla="*/ 7351 w 10395"/>
              <a:gd name="connsiteY4" fmla="*/ 6369 h 10000"/>
              <a:gd name="connsiteX5" fmla="*/ 9932 w 10395"/>
              <a:gd name="connsiteY5" fmla="*/ 8019 h 10000"/>
              <a:gd name="connsiteX6" fmla="*/ 1008 w 10395"/>
              <a:gd name="connsiteY6" fmla="*/ 10000 h 10000"/>
              <a:gd name="connsiteX0" fmla="*/ 727 w 10727"/>
              <a:gd name="connsiteY0" fmla="*/ 0 h 10000"/>
              <a:gd name="connsiteX1" fmla="*/ 5369 w 10727"/>
              <a:gd name="connsiteY1" fmla="*/ 2443 h 10000"/>
              <a:gd name="connsiteX2" fmla="*/ 4047 w 10727"/>
              <a:gd name="connsiteY2" fmla="*/ 3919 h 10000"/>
              <a:gd name="connsiteX3" fmla="*/ 10657 w 10727"/>
              <a:gd name="connsiteY3" fmla="*/ 5144 h 10000"/>
              <a:gd name="connsiteX4" fmla="*/ 7683 w 10727"/>
              <a:gd name="connsiteY4" fmla="*/ 6369 h 10000"/>
              <a:gd name="connsiteX5" fmla="*/ 10264 w 10727"/>
              <a:gd name="connsiteY5" fmla="*/ 8019 h 10000"/>
              <a:gd name="connsiteX6" fmla="*/ 1340 w 10727"/>
              <a:gd name="connsiteY6"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1983"/>
              <a:gd name="connsiteY0" fmla="*/ 0 h 9748"/>
              <a:gd name="connsiteX1" fmla="*/ 5964 w 11983"/>
              <a:gd name="connsiteY1" fmla="*/ 642 h 9748"/>
              <a:gd name="connsiteX2" fmla="*/ 6625 w 11983"/>
              <a:gd name="connsiteY2" fmla="*/ 2191 h 9748"/>
              <a:gd name="connsiteX3" fmla="*/ 5303 w 11983"/>
              <a:gd name="connsiteY3" fmla="*/ 3667 h 9748"/>
              <a:gd name="connsiteX4" fmla="*/ 11913 w 11983"/>
              <a:gd name="connsiteY4" fmla="*/ 4892 h 9748"/>
              <a:gd name="connsiteX5" fmla="*/ 8939 w 11983"/>
              <a:gd name="connsiteY5" fmla="*/ 6117 h 9748"/>
              <a:gd name="connsiteX6" fmla="*/ 11520 w 11983"/>
              <a:gd name="connsiteY6" fmla="*/ 7767 h 9748"/>
              <a:gd name="connsiteX7" fmla="*/ 2596 w 11983"/>
              <a:gd name="connsiteY7" fmla="*/ 9748 h 9748"/>
              <a:gd name="connsiteX0" fmla="*/ 1264 w 11264"/>
              <a:gd name="connsiteY0" fmla="*/ 0 h 10000"/>
              <a:gd name="connsiteX1" fmla="*/ 6241 w 11264"/>
              <a:gd name="connsiteY1" fmla="*/ 659 h 10000"/>
              <a:gd name="connsiteX2" fmla="*/ 6793 w 11264"/>
              <a:gd name="connsiteY2" fmla="*/ 2248 h 10000"/>
              <a:gd name="connsiteX3" fmla="*/ 5689 w 11264"/>
              <a:gd name="connsiteY3" fmla="*/ 3762 h 10000"/>
              <a:gd name="connsiteX4" fmla="*/ 11206 w 11264"/>
              <a:gd name="connsiteY4" fmla="*/ 5018 h 10000"/>
              <a:gd name="connsiteX5" fmla="*/ 8724 w 11264"/>
              <a:gd name="connsiteY5" fmla="*/ 6275 h 10000"/>
              <a:gd name="connsiteX6" fmla="*/ 10878 w 11264"/>
              <a:gd name="connsiteY6" fmla="*/ 7968 h 10000"/>
              <a:gd name="connsiteX7" fmla="*/ 3430 w 11264"/>
              <a:gd name="connsiteY7" fmla="*/ 10000 h 10000"/>
              <a:gd name="connsiteX0" fmla="*/ 1375 w 10272"/>
              <a:gd name="connsiteY0" fmla="*/ 0 h 10296"/>
              <a:gd name="connsiteX1" fmla="*/ 5249 w 10272"/>
              <a:gd name="connsiteY1" fmla="*/ 955 h 10296"/>
              <a:gd name="connsiteX2" fmla="*/ 5801 w 10272"/>
              <a:gd name="connsiteY2" fmla="*/ 2544 h 10296"/>
              <a:gd name="connsiteX3" fmla="*/ 4697 w 10272"/>
              <a:gd name="connsiteY3" fmla="*/ 4058 h 10296"/>
              <a:gd name="connsiteX4" fmla="*/ 10214 w 10272"/>
              <a:gd name="connsiteY4" fmla="*/ 5314 h 10296"/>
              <a:gd name="connsiteX5" fmla="*/ 7732 w 10272"/>
              <a:gd name="connsiteY5" fmla="*/ 6571 h 10296"/>
              <a:gd name="connsiteX6" fmla="*/ 9886 w 10272"/>
              <a:gd name="connsiteY6" fmla="*/ 8264 h 10296"/>
              <a:gd name="connsiteX7" fmla="*/ 2438 w 10272"/>
              <a:gd name="connsiteY7" fmla="*/ 10296 h 10296"/>
              <a:gd name="connsiteX0" fmla="*/ 530 w 9427"/>
              <a:gd name="connsiteY0" fmla="*/ 0 h 10296"/>
              <a:gd name="connsiteX1" fmla="*/ 4404 w 9427"/>
              <a:gd name="connsiteY1" fmla="*/ 955 h 10296"/>
              <a:gd name="connsiteX2" fmla="*/ 4956 w 9427"/>
              <a:gd name="connsiteY2" fmla="*/ 2544 h 10296"/>
              <a:gd name="connsiteX3" fmla="*/ 3852 w 9427"/>
              <a:gd name="connsiteY3" fmla="*/ 4058 h 10296"/>
              <a:gd name="connsiteX4" fmla="*/ 9369 w 9427"/>
              <a:gd name="connsiteY4" fmla="*/ 5314 h 10296"/>
              <a:gd name="connsiteX5" fmla="*/ 6887 w 9427"/>
              <a:gd name="connsiteY5" fmla="*/ 6571 h 10296"/>
              <a:gd name="connsiteX6" fmla="*/ 9041 w 9427"/>
              <a:gd name="connsiteY6" fmla="*/ 8264 h 10296"/>
              <a:gd name="connsiteX7" fmla="*/ 1593 w 9427"/>
              <a:gd name="connsiteY7" fmla="*/ 10296 h 1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7" h="10296">
                <a:moveTo>
                  <a:pt x="530" y="0"/>
                </a:moveTo>
                <a:cubicBezTo>
                  <a:pt x="-1674" y="756"/>
                  <a:pt x="3666" y="531"/>
                  <a:pt x="4404" y="955"/>
                </a:cubicBezTo>
                <a:cubicBezTo>
                  <a:pt x="5142" y="1379"/>
                  <a:pt x="5047" y="2027"/>
                  <a:pt x="4956" y="2544"/>
                </a:cubicBezTo>
                <a:cubicBezTo>
                  <a:pt x="4864" y="3061"/>
                  <a:pt x="3117" y="3596"/>
                  <a:pt x="3852" y="4058"/>
                </a:cubicBezTo>
                <a:cubicBezTo>
                  <a:pt x="4588" y="4519"/>
                  <a:pt x="8863" y="4896"/>
                  <a:pt x="9369" y="5314"/>
                </a:cubicBezTo>
                <a:cubicBezTo>
                  <a:pt x="9874" y="5733"/>
                  <a:pt x="6941" y="6080"/>
                  <a:pt x="6887" y="6571"/>
                </a:cubicBezTo>
                <a:cubicBezTo>
                  <a:pt x="6832" y="7063"/>
                  <a:pt x="9921" y="7643"/>
                  <a:pt x="9041" y="8264"/>
                </a:cubicBezTo>
                <a:cubicBezTo>
                  <a:pt x="8160" y="8884"/>
                  <a:pt x="4075" y="9446"/>
                  <a:pt x="1593" y="1029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userDrawn="1"/>
        </p:nvSpPr>
        <p:spPr>
          <a:xfrm>
            <a:off x="4244742" y="2059806"/>
            <a:ext cx="284595" cy="1234481"/>
          </a:xfrm>
          <a:custGeom>
            <a:avLst/>
            <a:gdLst>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45301"/>
              <a:gd name="connsiteX1" fmla="*/ 86627 w 269507"/>
              <a:gd name="connsiteY1" fmla="*/ 221381 h 1245301"/>
              <a:gd name="connsiteX2" fmla="*/ 19251 w 269507"/>
              <a:gd name="connsiteY2" fmla="*/ 404261 h 1245301"/>
              <a:gd name="connsiteX3" fmla="*/ 154004 w 269507"/>
              <a:gd name="connsiteY3" fmla="*/ 625642 h 1245301"/>
              <a:gd name="connsiteX4" fmla="*/ 211756 w 269507"/>
              <a:gd name="connsiteY4" fmla="*/ 885525 h 1245301"/>
              <a:gd name="connsiteX5" fmla="*/ 240632 w 269507"/>
              <a:gd name="connsiteY5" fmla="*/ 1193533 h 1245301"/>
              <a:gd name="connsiteX6" fmla="*/ 269507 w 269507"/>
              <a:gd name="connsiteY6" fmla="*/ 1222409 h 1245301"/>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28561 w 269507"/>
              <a:gd name="connsiteY5" fmla="*/ 1106016 h 1222409"/>
              <a:gd name="connsiteX6" fmla="*/ 269507 w 269507"/>
              <a:gd name="connsiteY6" fmla="*/ 1222409 h 1222409"/>
              <a:gd name="connsiteX0" fmla="*/ 0 w 269507"/>
              <a:gd name="connsiteY0" fmla="*/ 0 h 1198267"/>
              <a:gd name="connsiteX1" fmla="*/ 86627 w 269507"/>
              <a:gd name="connsiteY1" fmla="*/ 221381 h 1198267"/>
              <a:gd name="connsiteX2" fmla="*/ 19251 w 269507"/>
              <a:gd name="connsiteY2" fmla="*/ 404261 h 1198267"/>
              <a:gd name="connsiteX3" fmla="*/ 154004 w 269507"/>
              <a:gd name="connsiteY3" fmla="*/ 625642 h 1198267"/>
              <a:gd name="connsiteX4" fmla="*/ 211756 w 269507"/>
              <a:gd name="connsiteY4" fmla="*/ 885525 h 1198267"/>
              <a:gd name="connsiteX5" fmla="*/ 228561 w 269507"/>
              <a:gd name="connsiteY5" fmla="*/ 1106016 h 1198267"/>
              <a:gd name="connsiteX6" fmla="*/ 269507 w 269507"/>
              <a:gd name="connsiteY6" fmla="*/ 1198267 h 1198267"/>
              <a:gd name="connsiteX0" fmla="*/ 0 w 272324"/>
              <a:gd name="connsiteY0" fmla="*/ 0 h 1198267"/>
              <a:gd name="connsiteX1" fmla="*/ 86627 w 272324"/>
              <a:gd name="connsiteY1" fmla="*/ 221381 h 1198267"/>
              <a:gd name="connsiteX2" fmla="*/ 19251 w 272324"/>
              <a:gd name="connsiteY2" fmla="*/ 404261 h 1198267"/>
              <a:gd name="connsiteX3" fmla="*/ 154004 w 272324"/>
              <a:gd name="connsiteY3" fmla="*/ 625642 h 1198267"/>
              <a:gd name="connsiteX4" fmla="*/ 211756 w 272324"/>
              <a:gd name="connsiteY4" fmla="*/ 885525 h 1198267"/>
              <a:gd name="connsiteX5" fmla="*/ 228561 w 272324"/>
              <a:gd name="connsiteY5" fmla="*/ 1106016 h 1198267"/>
              <a:gd name="connsiteX6" fmla="*/ 269507 w 272324"/>
              <a:gd name="connsiteY6" fmla="*/ 1198267 h 1198267"/>
              <a:gd name="connsiteX0" fmla="*/ 0 w 281043"/>
              <a:gd name="connsiteY0" fmla="*/ 0 h 1225427"/>
              <a:gd name="connsiteX1" fmla="*/ 86627 w 281043"/>
              <a:gd name="connsiteY1" fmla="*/ 221381 h 1225427"/>
              <a:gd name="connsiteX2" fmla="*/ 19251 w 281043"/>
              <a:gd name="connsiteY2" fmla="*/ 404261 h 1225427"/>
              <a:gd name="connsiteX3" fmla="*/ 154004 w 281043"/>
              <a:gd name="connsiteY3" fmla="*/ 625642 h 1225427"/>
              <a:gd name="connsiteX4" fmla="*/ 211756 w 281043"/>
              <a:gd name="connsiteY4" fmla="*/ 885525 h 1225427"/>
              <a:gd name="connsiteX5" fmla="*/ 228561 w 281043"/>
              <a:gd name="connsiteY5" fmla="*/ 1106016 h 1225427"/>
              <a:gd name="connsiteX6" fmla="*/ 278560 w 281043"/>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28561 w 278560"/>
              <a:gd name="connsiteY5" fmla="*/ 1106016 h 1225427"/>
              <a:gd name="connsiteX6" fmla="*/ 278560 w 278560"/>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84595"/>
              <a:gd name="connsiteY0" fmla="*/ 0 h 1234481"/>
              <a:gd name="connsiteX1" fmla="*/ 86627 w 284595"/>
              <a:gd name="connsiteY1" fmla="*/ 221381 h 1234481"/>
              <a:gd name="connsiteX2" fmla="*/ 19251 w 284595"/>
              <a:gd name="connsiteY2" fmla="*/ 404261 h 1234481"/>
              <a:gd name="connsiteX3" fmla="*/ 154004 w 284595"/>
              <a:gd name="connsiteY3" fmla="*/ 625642 h 1234481"/>
              <a:gd name="connsiteX4" fmla="*/ 211756 w 284595"/>
              <a:gd name="connsiteY4" fmla="*/ 885525 h 1234481"/>
              <a:gd name="connsiteX5" fmla="*/ 200509 w 284595"/>
              <a:gd name="connsiteY5" fmla="*/ 994230 h 1234481"/>
              <a:gd name="connsiteX6" fmla="*/ 228561 w 284595"/>
              <a:gd name="connsiteY6" fmla="*/ 1106016 h 1234481"/>
              <a:gd name="connsiteX7" fmla="*/ 284595 w 284595"/>
              <a:gd name="connsiteY7" fmla="*/ 1234481 h 123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95" h="1234481">
                <a:moveTo>
                  <a:pt x="0" y="0"/>
                </a:moveTo>
                <a:cubicBezTo>
                  <a:pt x="28876" y="73794"/>
                  <a:pt x="83418" y="154004"/>
                  <a:pt x="86627" y="221381"/>
                </a:cubicBezTo>
                <a:cubicBezTo>
                  <a:pt x="89836" y="288758"/>
                  <a:pt x="-25667" y="330467"/>
                  <a:pt x="19251" y="404261"/>
                </a:cubicBezTo>
                <a:lnTo>
                  <a:pt x="154004" y="625642"/>
                </a:lnTo>
                <a:cubicBezTo>
                  <a:pt x="186088" y="705853"/>
                  <a:pt x="204005" y="824094"/>
                  <a:pt x="211756" y="885525"/>
                </a:cubicBezTo>
                <a:cubicBezTo>
                  <a:pt x="219507" y="946956"/>
                  <a:pt x="197708" y="957481"/>
                  <a:pt x="200509" y="994230"/>
                </a:cubicBezTo>
                <a:cubicBezTo>
                  <a:pt x="203310" y="1030979"/>
                  <a:pt x="214547" y="1065974"/>
                  <a:pt x="228561" y="1106016"/>
                </a:cubicBezTo>
                <a:cubicBezTo>
                  <a:pt x="242575" y="1146058"/>
                  <a:pt x="259880" y="1176571"/>
                  <a:pt x="284595" y="123448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userDrawn="1"/>
        </p:nvSpPr>
        <p:spPr>
          <a:xfrm>
            <a:off x="2608114" y="3115332"/>
            <a:ext cx="908362" cy="790777"/>
          </a:xfrm>
          <a:custGeom>
            <a:avLst/>
            <a:gdLst>
              <a:gd name="connsiteX0" fmla="*/ 644893 w 644893"/>
              <a:gd name="connsiteY0" fmla="*/ 0 h 943275"/>
              <a:gd name="connsiteX1" fmla="*/ 423512 w 644893"/>
              <a:gd name="connsiteY1" fmla="*/ 317633 h 943275"/>
              <a:gd name="connsiteX2" fmla="*/ 404261 w 644893"/>
              <a:gd name="connsiteY2" fmla="*/ 385010 h 943275"/>
              <a:gd name="connsiteX3" fmla="*/ 288758 w 644893"/>
              <a:gd name="connsiteY3" fmla="*/ 481263 h 943275"/>
              <a:gd name="connsiteX4" fmla="*/ 269508 w 644893"/>
              <a:gd name="connsiteY4" fmla="*/ 683393 h 943275"/>
              <a:gd name="connsiteX5" fmla="*/ 77002 w 644893"/>
              <a:gd name="connsiteY5" fmla="*/ 789271 h 943275"/>
              <a:gd name="connsiteX6" fmla="*/ 0 w 644893"/>
              <a:gd name="connsiteY6" fmla="*/ 943275 h 943275"/>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37165 w 637165"/>
              <a:gd name="connsiteY0" fmla="*/ 0 h 974185"/>
              <a:gd name="connsiteX1" fmla="*/ 402905 w 637165"/>
              <a:gd name="connsiteY1" fmla="*/ 330512 h 974185"/>
              <a:gd name="connsiteX2" fmla="*/ 383654 w 637165"/>
              <a:gd name="connsiteY2" fmla="*/ 397889 h 974185"/>
              <a:gd name="connsiteX3" fmla="*/ 268151 w 637165"/>
              <a:gd name="connsiteY3" fmla="*/ 494142 h 974185"/>
              <a:gd name="connsiteX4" fmla="*/ 248901 w 637165"/>
              <a:gd name="connsiteY4" fmla="*/ 696272 h 974185"/>
              <a:gd name="connsiteX5" fmla="*/ 56395 w 637165"/>
              <a:gd name="connsiteY5" fmla="*/ 802150 h 974185"/>
              <a:gd name="connsiteX6" fmla="*/ 0 w 637165"/>
              <a:gd name="connsiteY6" fmla="*/ 974185 h 974185"/>
              <a:gd name="connsiteX0" fmla="*/ 639740 w 639740"/>
              <a:gd name="connsiteY0" fmla="*/ 0 h 953578"/>
              <a:gd name="connsiteX1" fmla="*/ 405480 w 639740"/>
              <a:gd name="connsiteY1" fmla="*/ 330512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639740 w 639740"/>
              <a:gd name="connsiteY0" fmla="*/ 0 h 953578"/>
              <a:gd name="connsiteX1" fmla="*/ 444117 w 639740"/>
              <a:gd name="connsiteY1" fmla="*/ 284148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908362 w 908362"/>
              <a:gd name="connsiteY0" fmla="*/ 0 h 804280"/>
              <a:gd name="connsiteX1" fmla="*/ 712739 w 908362"/>
              <a:gd name="connsiteY1" fmla="*/ 284148 h 804280"/>
              <a:gd name="connsiteX2" fmla="*/ 654851 w 908362"/>
              <a:gd name="connsiteY2" fmla="*/ 397889 h 804280"/>
              <a:gd name="connsiteX3" fmla="*/ 539348 w 908362"/>
              <a:gd name="connsiteY3" fmla="*/ 494142 h 804280"/>
              <a:gd name="connsiteX4" fmla="*/ 520098 w 908362"/>
              <a:gd name="connsiteY4" fmla="*/ 696272 h 804280"/>
              <a:gd name="connsiteX5" fmla="*/ 327592 w 908362"/>
              <a:gd name="connsiteY5" fmla="*/ 802150 h 804280"/>
              <a:gd name="connsiteX6" fmla="*/ 0 w 908362"/>
              <a:gd name="connsiteY6" fmla="*/ 790777 h 804280"/>
              <a:gd name="connsiteX0" fmla="*/ 908362 w 908362"/>
              <a:gd name="connsiteY0" fmla="*/ 0 h 804859"/>
              <a:gd name="connsiteX1" fmla="*/ 712739 w 908362"/>
              <a:gd name="connsiteY1" fmla="*/ 284148 h 804859"/>
              <a:gd name="connsiteX2" fmla="*/ 654851 w 908362"/>
              <a:gd name="connsiteY2" fmla="*/ 397889 h 804859"/>
              <a:gd name="connsiteX3" fmla="*/ 539348 w 908362"/>
              <a:gd name="connsiteY3" fmla="*/ 494142 h 804859"/>
              <a:gd name="connsiteX4" fmla="*/ 520098 w 908362"/>
              <a:gd name="connsiteY4" fmla="*/ 696272 h 804859"/>
              <a:gd name="connsiteX5" fmla="*/ 327592 w 908362"/>
              <a:gd name="connsiteY5" fmla="*/ 802150 h 804859"/>
              <a:gd name="connsiteX6" fmla="*/ 0 w 908362"/>
              <a:gd name="connsiteY6" fmla="*/ 790777 h 804859"/>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520098 w 908362"/>
              <a:gd name="connsiteY4" fmla="*/ 696272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330164 w 908362"/>
              <a:gd name="connsiteY4" fmla="*/ 568745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362" h="790777">
                <a:moveTo>
                  <a:pt x="908362" y="0"/>
                </a:moveTo>
                <a:cubicBezTo>
                  <a:pt x="830275" y="110171"/>
                  <a:pt x="754991" y="217833"/>
                  <a:pt x="712739" y="284148"/>
                </a:cubicBezTo>
                <a:cubicBezTo>
                  <a:pt x="670487" y="350463"/>
                  <a:pt x="683749" y="362890"/>
                  <a:pt x="654851" y="397889"/>
                </a:cubicBezTo>
                <a:cubicBezTo>
                  <a:pt x="625953" y="432888"/>
                  <a:pt x="574874" y="461939"/>
                  <a:pt x="539348" y="494142"/>
                </a:cubicBezTo>
                <a:cubicBezTo>
                  <a:pt x="503822" y="526345"/>
                  <a:pt x="476559" y="578674"/>
                  <a:pt x="441695" y="591108"/>
                </a:cubicBezTo>
                <a:cubicBezTo>
                  <a:pt x="406831" y="603542"/>
                  <a:pt x="361844" y="555731"/>
                  <a:pt x="330164" y="568745"/>
                </a:cubicBezTo>
                <a:cubicBezTo>
                  <a:pt x="298485" y="581760"/>
                  <a:pt x="306645" y="632190"/>
                  <a:pt x="251618" y="669195"/>
                </a:cubicBezTo>
                <a:cubicBezTo>
                  <a:pt x="196591" y="706200"/>
                  <a:pt x="53213" y="758436"/>
                  <a:pt x="0" y="79077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userDrawn="1"/>
        </p:nvSpPr>
        <p:spPr>
          <a:xfrm>
            <a:off x="2695075" y="4552749"/>
            <a:ext cx="622671" cy="835913"/>
          </a:xfrm>
          <a:custGeom>
            <a:avLst/>
            <a:gdLst>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1367 w 609104"/>
              <a:gd name="connsiteY3" fmla="*/ 310723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22671"/>
              <a:gd name="connsiteY0" fmla="*/ 0 h 835913"/>
              <a:gd name="connsiteX1" fmla="*/ 67377 w 622671"/>
              <a:gd name="connsiteY1" fmla="*/ 163630 h 835913"/>
              <a:gd name="connsiteX2" fmla="*/ 192505 w 622671"/>
              <a:gd name="connsiteY2" fmla="*/ 211756 h 835913"/>
              <a:gd name="connsiteX3" fmla="*/ 261367 w 622671"/>
              <a:gd name="connsiteY3" fmla="*/ 310723 h 835913"/>
              <a:gd name="connsiteX4" fmla="*/ 261367 w 622671"/>
              <a:gd name="connsiteY4" fmla="*/ 422283 h 835913"/>
              <a:gd name="connsiteX5" fmla="*/ 298383 w 622671"/>
              <a:gd name="connsiteY5" fmla="*/ 481264 h 835913"/>
              <a:gd name="connsiteX6" fmla="*/ 404261 w 622671"/>
              <a:gd name="connsiteY6" fmla="*/ 644893 h 835913"/>
              <a:gd name="connsiteX7" fmla="*/ 622671 w 622671"/>
              <a:gd name="connsiteY7" fmla="*/ 835913 h 83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671" h="835913">
                <a:moveTo>
                  <a:pt x="0" y="0"/>
                </a:moveTo>
                <a:cubicBezTo>
                  <a:pt x="22459" y="54543"/>
                  <a:pt x="35293" y="128337"/>
                  <a:pt x="67377" y="163630"/>
                </a:cubicBezTo>
                <a:cubicBezTo>
                  <a:pt x="99461" y="198923"/>
                  <a:pt x="160173" y="187240"/>
                  <a:pt x="192505" y="211756"/>
                </a:cubicBezTo>
                <a:cubicBezTo>
                  <a:pt x="224837" y="236272"/>
                  <a:pt x="249890" y="275635"/>
                  <a:pt x="261367" y="310723"/>
                </a:cubicBezTo>
                <a:cubicBezTo>
                  <a:pt x="272844" y="345811"/>
                  <a:pt x="255198" y="393860"/>
                  <a:pt x="261367" y="422283"/>
                </a:cubicBezTo>
                <a:cubicBezTo>
                  <a:pt x="267536" y="450706"/>
                  <a:pt x="274567" y="444162"/>
                  <a:pt x="298383" y="481264"/>
                </a:cubicBezTo>
                <a:cubicBezTo>
                  <a:pt x="322199" y="518366"/>
                  <a:pt x="350213" y="585785"/>
                  <a:pt x="404261" y="644893"/>
                </a:cubicBezTo>
                <a:cubicBezTo>
                  <a:pt x="458309" y="704001"/>
                  <a:pt x="554390" y="774953"/>
                  <a:pt x="622671" y="8359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userDrawn="1"/>
        </p:nvSpPr>
        <p:spPr>
          <a:xfrm rot="3161012">
            <a:off x="2453509" y="4966117"/>
            <a:ext cx="764825" cy="276999"/>
          </a:xfrm>
          <a:prstGeom prst="rect">
            <a:avLst/>
          </a:prstGeom>
          <a:noFill/>
        </p:spPr>
        <p:txBody>
          <a:bodyPr wrap="none" rtlCol="0">
            <a:spAutoFit/>
          </a:bodyPr>
          <a:lstStyle/>
          <a:p>
            <a:r>
              <a:rPr lang="en-US" sz="1200" b="1" dirty="0">
                <a:solidFill>
                  <a:schemeClr val="bg1"/>
                </a:solidFill>
              </a:rPr>
              <a:t>Chowkay</a:t>
            </a:r>
          </a:p>
        </p:txBody>
      </p:sp>
      <p:sp>
        <p:nvSpPr>
          <p:cNvPr id="27" name="TextBox 26"/>
          <p:cNvSpPr txBox="1"/>
          <p:nvPr userDrawn="1"/>
        </p:nvSpPr>
        <p:spPr>
          <a:xfrm rot="4186704">
            <a:off x="4223465" y="2528232"/>
            <a:ext cx="740459" cy="276999"/>
          </a:xfrm>
          <a:prstGeom prst="rect">
            <a:avLst/>
          </a:prstGeom>
          <a:noFill/>
        </p:spPr>
        <p:txBody>
          <a:bodyPr wrap="none" rtlCol="0">
            <a:spAutoFit/>
          </a:bodyPr>
          <a:lstStyle/>
          <a:p>
            <a:r>
              <a:rPr lang="en-US" sz="1200" b="1" dirty="0" err="1">
                <a:solidFill>
                  <a:schemeClr val="bg1"/>
                </a:solidFill>
              </a:rPr>
              <a:t>Watapur</a:t>
            </a:r>
            <a:endParaRPr lang="en-US" sz="1200" b="1" dirty="0">
              <a:solidFill>
                <a:schemeClr val="bg1"/>
              </a:solidFill>
            </a:endParaRPr>
          </a:p>
        </p:txBody>
      </p:sp>
      <p:sp>
        <p:nvSpPr>
          <p:cNvPr id="28" name="TextBox 27"/>
          <p:cNvSpPr txBox="1"/>
          <p:nvPr userDrawn="1"/>
        </p:nvSpPr>
        <p:spPr>
          <a:xfrm rot="17575633">
            <a:off x="2744591" y="1497285"/>
            <a:ext cx="646716" cy="276999"/>
          </a:xfrm>
          <a:prstGeom prst="rect">
            <a:avLst/>
          </a:prstGeom>
          <a:noFill/>
        </p:spPr>
        <p:txBody>
          <a:bodyPr wrap="none" rtlCol="0">
            <a:spAutoFit/>
          </a:bodyPr>
          <a:lstStyle/>
          <a:p>
            <a:r>
              <a:rPr lang="en-US" sz="1200" b="1" dirty="0" err="1">
                <a:solidFill>
                  <a:schemeClr val="bg1"/>
                </a:solidFill>
              </a:rPr>
              <a:t>Waygal</a:t>
            </a:r>
            <a:endParaRPr lang="en-US" sz="1200" b="1" dirty="0">
              <a:solidFill>
                <a:schemeClr val="bg1"/>
              </a:solidFill>
            </a:endParaRPr>
          </a:p>
        </p:txBody>
      </p:sp>
      <p:sp>
        <p:nvSpPr>
          <p:cNvPr id="29" name="TextBox 28"/>
          <p:cNvSpPr txBox="1"/>
          <p:nvPr userDrawn="1"/>
        </p:nvSpPr>
        <p:spPr>
          <a:xfrm rot="18874975">
            <a:off x="2851212" y="3548462"/>
            <a:ext cx="748475" cy="276999"/>
          </a:xfrm>
          <a:prstGeom prst="rect">
            <a:avLst/>
          </a:prstGeom>
          <a:noFill/>
        </p:spPr>
        <p:txBody>
          <a:bodyPr wrap="none" rtlCol="0">
            <a:spAutoFit/>
          </a:bodyPr>
          <a:lstStyle/>
          <a:p>
            <a:r>
              <a:rPr lang="en-US" sz="1200" b="1" dirty="0">
                <a:solidFill>
                  <a:schemeClr val="bg1"/>
                </a:solidFill>
              </a:rPr>
              <a:t>Korengal</a:t>
            </a:r>
          </a:p>
        </p:txBody>
      </p:sp>
      <p:grpSp>
        <p:nvGrpSpPr>
          <p:cNvPr id="30" name="Group 29"/>
          <p:cNvGrpSpPr/>
          <p:nvPr userDrawn="1"/>
        </p:nvGrpSpPr>
        <p:grpSpPr>
          <a:xfrm>
            <a:off x="2124582" y="2264086"/>
            <a:ext cx="3872760" cy="1420225"/>
            <a:chOff x="2124582" y="2264086"/>
            <a:chExt cx="3872760" cy="1420225"/>
          </a:xfrm>
        </p:grpSpPr>
        <p:grpSp>
          <p:nvGrpSpPr>
            <p:cNvPr id="31" name="Group 30"/>
            <p:cNvGrpSpPr/>
            <p:nvPr/>
          </p:nvGrpSpPr>
          <p:grpSpPr>
            <a:xfrm>
              <a:off x="2124582" y="2264086"/>
              <a:ext cx="1038302" cy="500432"/>
              <a:chOff x="1972182" y="2175186"/>
              <a:chExt cx="1038302" cy="500432"/>
            </a:xfrm>
          </p:grpSpPr>
          <p:grpSp>
            <p:nvGrpSpPr>
              <p:cNvPr id="37" name="Group 614"/>
              <p:cNvGrpSpPr>
                <a:grpSpLocks noChangeAspect="1"/>
              </p:cNvGrpSpPr>
              <p:nvPr/>
            </p:nvGrpSpPr>
            <p:grpSpPr bwMode="auto">
              <a:xfrm>
                <a:off x="2785150" y="2474447"/>
                <a:ext cx="225334" cy="201171"/>
                <a:chOff x="3517" y="1974"/>
                <a:chExt cx="345" cy="308"/>
              </a:xfrm>
            </p:grpSpPr>
            <p:sp>
              <p:nvSpPr>
                <p:cNvPr id="39" name="Rectangle 451"/>
                <p:cNvSpPr>
                  <a:spLocks noChangeArrowheads="1"/>
                </p:cNvSpPr>
                <p:nvPr/>
              </p:nvSpPr>
              <p:spPr bwMode="auto">
                <a:xfrm>
                  <a:off x="3642" y="1974"/>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40"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38" name="TextBox 37"/>
              <p:cNvSpPr txBox="1"/>
              <p:nvPr/>
            </p:nvSpPr>
            <p:spPr>
              <a:xfrm>
                <a:off x="1972182" y="2175186"/>
                <a:ext cx="957313" cy="369332"/>
              </a:xfrm>
              <a:prstGeom prst="rect">
                <a:avLst/>
              </a:prstGeom>
              <a:noFill/>
            </p:spPr>
            <p:txBody>
              <a:bodyPr wrap="none" rtlCol="0">
                <a:spAutoFit/>
              </a:bodyPr>
              <a:lstStyle/>
              <a:p>
                <a:r>
                  <a:rPr lang="en-US" b="1" dirty="0">
                    <a:solidFill>
                      <a:srgbClr val="FFFF00"/>
                    </a:solidFill>
                  </a:rPr>
                  <a:t>Blessing</a:t>
                </a:r>
              </a:p>
            </p:txBody>
          </p:sp>
        </p:grpSp>
        <p:grpSp>
          <p:nvGrpSpPr>
            <p:cNvPr id="32" name="Group 31"/>
            <p:cNvGrpSpPr/>
            <p:nvPr/>
          </p:nvGrpSpPr>
          <p:grpSpPr>
            <a:xfrm>
              <a:off x="4986338" y="3314979"/>
              <a:ext cx="1011004" cy="369332"/>
              <a:chOff x="4986338" y="3314979"/>
              <a:chExt cx="1011004" cy="369332"/>
            </a:xfrm>
          </p:grpSpPr>
          <p:grpSp>
            <p:nvGrpSpPr>
              <p:cNvPr id="33" name="Group 614"/>
              <p:cNvGrpSpPr>
                <a:grpSpLocks noChangeAspect="1"/>
              </p:cNvGrpSpPr>
              <p:nvPr/>
            </p:nvGrpSpPr>
            <p:grpSpPr bwMode="auto">
              <a:xfrm>
                <a:off x="4986338" y="3373607"/>
                <a:ext cx="225334" cy="201171"/>
                <a:chOff x="3517" y="1974"/>
                <a:chExt cx="345" cy="308"/>
              </a:xfrm>
            </p:grpSpPr>
            <p:sp>
              <p:nvSpPr>
                <p:cNvPr id="35" name="Rectangle 451"/>
                <p:cNvSpPr>
                  <a:spLocks noChangeArrowheads="1"/>
                </p:cNvSpPr>
                <p:nvPr/>
              </p:nvSpPr>
              <p:spPr bwMode="auto">
                <a:xfrm>
                  <a:off x="3642" y="1974"/>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36"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34" name="TextBox 33"/>
              <p:cNvSpPr txBox="1"/>
              <p:nvPr/>
            </p:nvSpPr>
            <p:spPr>
              <a:xfrm>
                <a:off x="5160638" y="3314979"/>
                <a:ext cx="836704" cy="369332"/>
              </a:xfrm>
              <a:prstGeom prst="rect">
                <a:avLst/>
              </a:prstGeom>
              <a:noFill/>
            </p:spPr>
            <p:txBody>
              <a:bodyPr wrap="none" rtlCol="0">
                <a:spAutoFit/>
              </a:bodyPr>
              <a:lstStyle/>
              <a:p>
                <a:r>
                  <a:rPr lang="en-US" b="1" dirty="0">
                    <a:solidFill>
                      <a:srgbClr val="FFFF00"/>
                    </a:solidFill>
                  </a:rPr>
                  <a:t>Wright</a:t>
                </a:r>
              </a:p>
            </p:txBody>
          </p:sp>
        </p:grpSp>
      </p:grpSp>
      <p:sp>
        <p:nvSpPr>
          <p:cNvPr id="41" name="Isosceles Triangle 40"/>
          <p:cNvSpPr>
            <a:spLocks noChangeAspect="1"/>
          </p:cNvSpPr>
          <p:nvPr userDrawn="1"/>
        </p:nvSpPr>
        <p:spPr>
          <a:xfrm>
            <a:off x="3244504" y="3619947"/>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p:cNvSpPr>
            <a:spLocks noChangeAspect="1"/>
          </p:cNvSpPr>
          <p:nvPr userDrawn="1"/>
        </p:nvSpPr>
        <p:spPr>
          <a:xfrm>
            <a:off x="3439927" y="5088733"/>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Isosceles Triangle 42"/>
          <p:cNvSpPr>
            <a:spLocks noChangeAspect="1"/>
          </p:cNvSpPr>
          <p:nvPr userDrawn="1"/>
        </p:nvSpPr>
        <p:spPr>
          <a:xfrm>
            <a:off x="4572000" y="422545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p:cNvSpPr>
            <a:spLocks noChangeAspect="1"/>
          </p:cNvSpPr>
          <p:nvPr userDrawn="1"/>
        </p:nvSpPr>
        <p:spPr>
          <a:xfrm>
            <a:off x="4259524" y="316131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p:cNvSpPr>
            <a:spLocks noChangeAspect="1"/>
          </p:cNvSpPr>
          <p:nvPr userDrawn="1"/>
        </p:nvSpPr>
        <p:spPr>
          <a:xfrm>
            <a:off x="3695042" y="306987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p:cNvSpPr>
            <a:spLocks noChangeAspect="1"/>
          </p:cNvSpPr>
          <p:nvPr userDrawn="1"/>
        </p:nvSpPr>
        <p:spPr>
          <a:xfrm>
            <a:off x="3333856" y="2917560"/>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p:cNvGrpSpPr/>
          <p:nvPr userDrawn="1"/>
        </p:nvGrpSpPr>
        <p:grpSpPr>
          <a:xfrm>
            <a:off x="2936390" y="3381034"/>
            <a:ext cx="434498" cy="504901"/>
            <a:chOff x="2936390" y="3381034"/>
            <a:chExt cx="434498" cy="504901"/>
          </a:xfrm>
        </p:grpSpPr>
        <p:sp>
          <p:nvSpPr>
            <p:cNvPr id="48" name="Isosceles Triangle 47"/>
            <p:cNvSpPr>
              <a:spLocks noChangeAspect="1"/>
            </p:cNvSpPr>
            <p:nvPr/>
          </p:nvSpPr>
          <p:spPr>
            <a:xfrm>
              <a:off x="3158747" y="3381034"/>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p:cNvSpPr>
              <a:spLocks noChangeAspect="1"/>
            </p:cNvSpPr>
            <p:nvPr/>
          </p:nvSpPr>
          <p:spPr>
            <a:xfrm>
              <a:off x="2936390" y="370305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p:cNvGrpSpPr/>
          <p:nvPr userDrawn="1"/>
        </p:nvGrpSpPr>
        <p:grpSpPr>
          <a:xfrm>
            <a:off x="2641104" y="935977"/>
            <a:ext cx="762020" cy="369332"/>
            <a:chOff x="2641104" y="935977"/>
            <a:chExt cx="762020" cy="369332"/>
          </a:xfrm>
        </p:grpSpPr>
        <p:sp>
          <p:nvSpPr>
            <p:cNvPr id="51" name="Isosceles Triangle 50"/>
            <p:cNvSpPr>
              <a:spLocks noChangeAspect="1"/>
            </p:cNvSpPr>
            <p:nvPr/>
          </p:nvSpPr>
          <p:spPr>
            <a:xfrm>
              <a:off x="3190983" y="1120567"/>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2641104" y="935977"/>
              <a:ext cx="655949" cy="369332"/>
            </a:xfrm>
            <a:prstGeom prst="rect">
              <a:avLst/>
            </a:prstGeom>
            <a:noFill/>
          </p:spPr>
          <p:txBody>
            <a:bodyPr wrap="none" rtlCol="0">
              <a:spAutoFit/>
            </a:bodyPr>
            <a:lstStyle/>
            <a:p>
              <a:r>
                <a:rPr lang="en-US" b="1" dirty="0">
                  <a:solidFill>
                    <a:srgbClr val="FFFF00"/>
                  </a:solidFill>
                </a:rPr>
                <a:t>Bella</a:t>
              </a:r>
            </a:p>
          </p:txBody>
        </p:sp>
      </p:grpSp>
      <p:grpSp>
        <p:nvGrpSpPr>
          <p:cNvPr id="53" name="Group 52"/>
          <p:cNvGrpSpPr/>
          <p:nvPr userDrawn="1"/>
        </p:nvGrpSpPr>
        <p:grpSpPr>
          <a:xfrm>
            <a:off x="3526971" y="751311"/>
            <a:ext cx="1545170" cy="369332"/>
            <a:chOff x="3526971" y="751311"/>
            <a:chExt cx="1545170" cy="369332"/>
          </a:xfrm>
        </p:grpSpPr>
        <p:sp>
          <p:nvSpPr>
            <p:cNvPr id="54" name="Isosceles Triangle 53"/>
            <p:cNvSpPr>
              <a:spLocks noChangeAspect="1"/>
            </p:cNvSpPr>
            <p:nvPr/>
          </p:nvSpPr>
          <p:spPr>
            <a:xfrm>
              <a:off x="3526971"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3648353" y="751311"/>
              <a:ext cx="1423788" cy="369332"/>
            </a:xfrm>
            <a:prstGeom prst="rect">
              <a:avLst/>
            </a:prstGeom>
            <a:noFill/>
          </p:spPr>
          <p:txBody>
            <a:bodyPr wrap="none" rtlCol="0">
              <a:spAutoFit/>
            </a:bodyPr>
            <a:lstStyle/>
            <a:p>
              <a:r>
                <a:rPr lang="en-US" b="1" dirty="0">
                  <a:solidFill>
                    <a:srgbClr val="FFFF00"/>
                  </a:solidFill>
                </a:rPr>
                <a:t>Ranch House</a:t>
              </a:r>
            </a:p>
          </p:txBody>
        </p:sp>
      </p:grpSp>
    </p:spTree>
    <p:extLst>
      <p:ext uri="{BB962C8B-B14F-4D97-AF65-F5344CB8AC3E}">
        <p14:creationId xmlns:p14="http://schemas.microsoft.com/office/powerpoint/2010/main" val="137877130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6"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7"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8"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10"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1"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2"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3" name="Oval 12"/>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4" name="Freeform 13"/>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TextBox 14"/>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16" name="Oval 15"/>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7" name="TextBox 16"/>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Tree>
    <p:extLst>
      <p:ext uri="{BB962C8B-B14F-4D97-AF65-F5344CB8AC3E}">
        <p14:creationId xmlns:p14="http://schemas.microsoft.com/office/powerpoint/2010/main" val="8991423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6"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7"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8"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10"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1"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2"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3" name="Oval 12"/>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4" name="Freeform 13"/>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TextBox 14"/>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16" name="Oval 15"/>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7" name="TextBox 16"/>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
        <p:nvSpPr>
          <p:cNvPr id="18" name="Freeform 17"/>
          <p:cNvSpPr/>
          <p:nvPr userDrawn="1"/>
        </p:nvSpPr>
        <p:spPr>
          <a:xfrm>
            <a:off x="984250" y="88900"/>
            <a:ext cx="7253288" cy="6705600"/>
          </a:xfrm>
          <a:custGeom>
            <a:avLst/>
            <a:gdLst>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212258 w 3274142"/>
              <a:gd name="connsiteY19" fmla="*/ 383458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509988 w 3274142"/>
              <a:gd name="connsiteY19" fmla="*/ 829243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09988 w 3274142"/>
              <a:gd name="connsiteY18" fmla="*/ 829243 h 2846438"/>
              <a:gd name="connsiteX19" fmla="*/ 1755058 w 3274142"/>
              <a:gd name="connsiteY19" fmla="*/ 589935 h 2846438"/>
              <a:gd name="connsiteX20" fmla="*/ 1533832 w 3274142"/>
              <a:gd name="connsiteY20" fmla="*/ 516193 h 2846438"/>
              <a:gd name="connsiteX21" fmla="*/ 1061884 w 3274142"/>
              <a:gd name="connsiteY21" fmla="*/ 516193 h 2846438"/>
              <a:gd name="connsiteX22" fmla="*/ 752168 w 3274142"/>
              <a:gd name="connsiteY22" fmla="*/ 870154 h 2846438"/>
              <a:gd name="connsiteX23" fmla="*/ 235974 w 3274142"/>
              <a:gd name="connsiteY23" fmla="*/ 929148 h 2846438"/>
              <a:gd name="connsiteX24" fmla="*/ 0 w 3274142"/>
              <a:gd name="connsiteY24" fmla="*/ 1430593 h 2846438"/>
              <a:gd name="connsiteX25" fmla="*/ 103238 w 3274142"/>
              <a:gd name="connsiteY25" fmla="*/ 1769806 h 2846438"/>
              <a:gd name="connsiteX26" fmla="*/ 73742 w 3274142"/>
              <a:gd name="connsiteY26" fmla="*/ 1961535 h 2846438"/>
              <a:gd name="connsiteX27" fmla="*/ 176980 w 3274142"/>
              <a:gd name="connsiteY27" fmla="*/ 2094271 h 2846438"/>
              <a:gd name="connsiteX28" fmla="*/ 221226 w 3274142"/>
              <a:gd name="connsiteY28" fmla="*/ 2300748 h 2846438"/>
              <a:gd name="connsiteX29" fmla="*/ 206477 w 3274142"/>
              <a:gd name="connsiteY29" fmla="*/ 2580967 h 2846438"/>
              <a:gd name="connsiteX30" fmla="*/ 353961 w 3274142"/>
              <a:gd name="connsiteY30" fmla="*/ 2713703 h 2846438"/>
              <a:gd name="connsiteX31" fmla="*/ 530942 w 3274142"/>
              <a:gd name="connsiteY31" fmla="*/ 2846438 h 2846438"/>
              <a:gd name="connsiteX32" fmla="*/ 884903 w 3274142"/>
              <a:gd name="connsiteY32" fmla="*/ 2772696 h 2846438"/>
              <a:gd name="connsiteX33" fmla="*/ 1165122 w 3274142"/>
              <a:gd name="connsiteY33" fmla="*/ 2787445 h 2846438"/>
              <a:gd name="connsiteX34" fmla="*/ 1297858 w 3274142"/>
              <a:gd name="connsiteY34" fmla="*/ 2787445 h 2846438"/>
              <a:gd name="connsiteX0" fmla="*/ 1297858 w 3274142"/>
              <a:gd name="connsiteY0" fmla="*/ 2654710 h 2713703"/>
              <a:gd name="connsiteX1" fmla="*/ 1548580 w 3274142"/>
              <a:gd name="connsiteY1" fmla="*/ 2521974 h 2713703"/>
              <a:gd name="connsiteX2" fmla="*/ 1533832 w 3274142"/>
              <a:gd name="connsiteY2" fmla="*/ 2271252 h 2713703"/>
              <a:gd name="connsiteX3" fmla="*/ 1887793 w 3274142"/>
              <a:gd name="connsiteY3" fmla="*/ 2094271 h 2713703"/>
              <a:gd name="connsiteX4" fmla="*/ 2330245 w 3274142"/>
              <a:gd name="connsiteY4" fmla="*/ 1563329 h 2713703"/>
              <a:gd name="connsiteX5" fmla="*/ 2639961 w 3274142"/>
              <a:gd name="connsiteY5" fmla="*/ 1563329 h 2713703"/>
              <a:gd name="connsiteX6" fmla="*/ 2831690 w 3274142"/>
              <a:gd name="connsiteY6" fmla="*/ 1386348 h 2713703"/>
              <a:gd name="connsiteX7" fmla="*/ 2831690 w 3274142"/>
              <a:gd name="connsiteY7" fmla="*/ 1165123 h 2713703"/>
              <a:gd name="connsiteX8" fmla="*/ 2875935 w 3274142"/>
              <a:gd name="connsiteY8" fmla="*/ 988142 h 2713703"/>
              <a:gd name="connsiteX9" fmla="*/ 3126658 w 3274142"/>
              <a:gd name="connsiteY9" fmla="*/ 884903 h 2713703"/>
              <a:gd name="connsiteX10" fmla="*/ 3244645 w 3274142"/>
              <a:gd name="connsiteY10" fmla="*/ 825910 h 2713703"/>
              <a:gd name="connsiteX11" fmla="*/ 3274142 w 3274142"/>
              <a:gd name="connsiteY11" fmla="*/ 752168 h 2713703"/>
              <a:gd name="connsiteX12" fmla="*/ 3274142 w 3274142"/>
              <a:gd name="connsiteY12" fmla="*/ 693174 h 2713703"/>
              <a:gd name="connsiteX13" fmla="*/ 3082413 w 3274142"/>
              <a:gd name="connsiteY13" fmla="*/ 604684 h 2713703"/>
              <a:gd name="connsiteX14" fmla="*/ 3023419 w 3274142"/>
              <a:gd name="connsiteY14" fmla="*/ 398207 h 2713703"/>
              <a:gd name="connsiteX15" fmla="*/ 3067664 w 3274142"/>
              <a:gd name="connsiteY15" fmla="*/ 191729 h 2713703"/>
              <a:gd name="connsiteX16" fmla="*/ 3170903 w 3274142"/>
              <a:gd name="connsiteY16" fmla="*/ 0 h 2713703"/>
              <a:gd name="connsiteX17" fmla="*/ 2509988 w 3274142"/>
              <a:gd name="connsiteY17" fmla="*/ 696508 h 2713703"/>
              <a:gd name="connsiteX18" fmla="*/ 1755058 w 3274142"/>
              <a:gd name="connsiteY18" fmla="*/ 457200 h 2713703"/>
              <a:gd name="connsiteX19" fmla="*/ 1533832 w 3274142"/>
              <a:gd name="connsiteY19" fmla="*/ 383458 h 2713703"/>
              <a:gd name="connsiteX20" fmla="*/ 1061884 w 3274142"/>
              <a:gd name="connsiteY20" fmla="*/ 383458 h 2713703"/>
              <a:gd name="connsiteX21" fmla="*/ 752168 w 3274142"/>
              <a:gd name="connsiteY21" fmla="*/ 737419 h 2713703"/>
              <a:gd name="connsiteX22" fmla="*/ 235974 w 3274142"/>
              <a:gd name="connsiteY22" fmla="*/ 796413 h 2713703"/>
              <a:gd name="connsiteX23" fmla="*/ 0 w 3274142"/>
              <a:gd name="connsiteY23" fmla="*/ 1297858 h 2713703"/>
              <a:gd name="connsiteX24" fmla="*/ 103238 w 3274142"/>
              <a:gd name="connsiteY24" fmla="*/ 1637071 h 2713703"/>
              <a:gd name="connsiteX25" fmla="*/ 73742 w 3274142"/>
              <a:gd name="connsiteY25" fmla="*/ 1828800 h 2713703"/>
              <a:gd name="connsiteX26" fmla="*/ 176980 w 3274142"/>
              <a:gd name="connsiteY26" fmla="*/ 1961536 h 2713703"/>
              <a:gd name="connsiteX27" fmla="*/ 221226 w 3274142"/>
              <a:gd name="connsiteY27" fmla="*/ 2168013 h 2713703"/>
              <a:gd name="connsiteX28" fmla="*/ 206477 w 3274142"/>
              <a:gd name="connsiteY28" fmla="*/ 2448232 h 2713703"/>
              <a:gd name="connsiteX29" fmla="*/ 353961 w 3274142"/>
              <a:gd name="connsiteY29" fmla="*/ 2580968 h 2713703"/>
              <a:gd name="connsiteX30" fmla="*/ 530942 w 3274142"/>
              <a:gd name="connsiteY30" fmla="*/ 2713703 h 2713703"/>
              <a:gd name="connsiteX31" fmla="*/ 884903 w 3274142"/>
              <a:gd name="connsiteY31" fmla="*/ 2639961 h 2713703"/>
              <a:gd name="connsiteX32" fmla="*/ 1165122 w 3274142"/>
              <a:gd name="connsiteY32" fmla="*/ 2654710 h 2713703"/>
              <a:gd name="connsiteX33" fmla="*/ 1297858 w 3274142"/>
              <a:gd name="connsiteY33" fmla="*/ 2654710 h 2713703"/>
              <a:gd name="connsiteX0" fmla="*/ 1297858 w 3274142"/>
              <a:gd name="connsiteY0" fmla="*/ 2462981 h 2521974"/>
              <a:gd name="connsiteX1" fmla="*/ 1548580 w 3274142"/>
              <a:gd name="connsiteY1" fmla="*/ 2330245 h 2521974"/>
              <a:gd name="connsiteX2" fmla="*/ 1533832 w 3274142"/>
              <a:gd name="connsiteY2" fmla="*/ 2079523 h 2521974"/>
              <a:gd name="connsiteX3" fmla="*/ 1887793 w 3274142"/>
              <a:gd name="connsiteY3" fmla="*/ 1902542 h 2521974"/>
              <a:gd name="connsiteX4" fmla="*/ 2330245 w 3274142"/>
              <a:gd name="connsiteY4" fmla="*/ 1371600 h 2521974"/>
              <a:gd name="connsiteX5" fmla="*/ 2639961 w 3274142"/>
              <a:gd name="connsiteY5" fmla="*/ 1371600 h 2521974"/>
              <a:gd name="connsiteX6" fmla="*/ 2831690 w 3274142"/>
              <a:gd name="connsiteY6" fmla="*/ 1194619 h 2521974"/>
              <a:gd name="connsiteX7" fmla="*/ 2831690 w 3274142"/>
              <a:gd name="connsiteY7" fmla="*/ 973394 h 2521974"/>
              <a:gd name="connsiteX8" fmla="*/ 2875935 w 3274142"/>
              <a:gd name="connsiteY8" fmla="*/ 796413 h 2521974"/>
              <a:gd name="connsiteX9" fmla="*/ 3126658 w 3274142"/>
              <a:gd name="connsiteY9" fmla="*/ 693174 h 2521974"/>
              <a:gd name="connsiteX10" fmla="*/ 3244645 w 3274142"/>
              <a:gd name="connsiteY10" fmla="*/ 634181 h 2521974"/>
              <a:gd name="connsiteX11" fmla="*/ 3274142 w 3274142"/>
              <a:gd name="connsiteY11" fmla="*/ 560439 h 2521974"/>
              <a:gd name="connsiteX12" fmla="*/ 3274142 w 3274142"/>
              <a:gd name="connsiteY12" fmla="*/ 501445 h 2521974"/>
              <a:gd name="connsiteX13" fmla="*/ 3082413 w 3274142"/>
              <a:gd name="connsiteY13" fmla="*/ 412955 h 2521974"/>
              <a:gd name="connsiteX14" fmla="*/ 3023419 w 3274142"/>
              <a:gd name="connsiteY14" fmla="*/ 206478 h 2521974"/>
              <a:gd name="connsiteX15" fmla="*/ 3067664 w 3274142"/>
              <a:gd name="connsiteY15" fmla="*/ 0 h 2521974"/>
              <a:gd name="connsiteX16" fmla="*/ 2509988 w 3274142"/>
              <a:gd name="connsiteY16" fmla="*/ 504779 h 2521974"/>
              <a:gd name="connsiteX17" fmla="*/ 1755058 w 3274142"/>
              <a:gd name="connsiteY17" fmla="*/ 265471 h 2521974"/>
              <a:gd name="connsiteX18" fmla="*/ 1533832 w 3274142"/>
              <a:gd name="connsiteY18" fmla="*/ 191729 h 2521974"/>
              <a:gd name="connsiteX19" fmla="*/ 1061884 w 3274142"/>
              <a:gd name="connsiteY19" fmla="*/ 191729 h 2521974"/>
              <a:gd name="connsiteX20" fmla="*/ 752168 w 3274142"/>
              <a:gd name="connsiteY20" fmla="*/ 545690 h 2521974"/>
              <a:gd name="connsiteX21" fmla="*/ 235974 w 3274142"/>
              <a:gd name="connsiteY21" fmla="*/ 604684 h 2521974"/>
              <a:gd name="connsiteX22" fmla="*/ 0 w 3274142"/>
              <a:gd name="connsiteY22" fmla="*/ 1106129 h 2521974"/>
              <a:gd name="connsiteX23" fmla="*/ 103238 w 3274142"/>
              <a:gd name="connsiteY23" fmla="*/ 1445342 h 2521974"/>
              <a:gd name="connsiteX24" fmla="*/ 73742 w 3274142"/>
              <a:gd name="connsiteY24" fmla="*/ 1637071 h 2521974"/>
              <a:gd name="connsiteX25" fmla="*/ 176980 w 3274142"/>
              <a:gd name="connsiteY25" fmla="*/ 1769807 h 2521974"/>
              <a:gd name="connsiteX26" fmla="*/ 221226 w 3274142"/>
              <a:gd name="connsiteY26" fmla="*/ 1976284 h 2521974"/>
              <a:gd name="connsiteX27" fmla="*/ 206477 w 3274142"/>
              <a:gd name="connsiteY27" fmla="*/ 2256503 h 2521974"/>
              <a:gd name="connsiteX28" fmla="*/ 353961 w 3274142"/>
              <a:gd name="connsiteY28" fmla="*/ 2389239 h 2521974"/>
              <a:gd name="connsiteX29" fmla="*/ 530942 w 3274142"/>
              <a:gd name="connsiteY29" fmla="*/ 2521974 h 2521974"/>
              <a:gd name="connsiteX30" fmla="*/ 884903 w 3274142"/>
              <a:gd name="connsiteY30" fmla="*/ 2448232 h 2521974"/>
              <a:gd name="connsiteX31" fmla="*/ 1165122 w 3274142"/>
              <a:gd name="connsiteY31" fmla="*/ 2462981 h 2521974"/>
              <a:gd name="connsiteX32" fmla="*/ 1297858 w 3274142"/>
              <a:gd name="connsiteY32" fmla="*/ 2462981 h 2521974"/>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3023419 w 3274142"/>
              <a:gd name="connsiteY14" fmla="*/ 14749 h 2330245"/>
              <a:gd name="connsiteX15" fmla="*/ 2509988 w 3274142"/>
              <a:gd name="connsiteY15" fmla="*/ 313050 h 2330245"/>
              <a:gd name="connsiteX16" fmla="*/ 1755058 w 3274142"/>
              <a:gd name="connsiteY16" fmla="*/ 73742 h 2330245"/>
              <a:gd name="connsiteX17" fmla="*/ 1533832 w 3274142"/>
              <a:gd name="connsiteY17" fmla="*/ 0 h 2330245"/>
              <a:gd name="connsiteX18" fmla="*/ 1061884 w 3274142"/>
              <a:gd name="connsiteY18" fmla="*/ 0 h 2330245"/>
              <a:gd name="connsiteX19" fmla="*/ 752168 w 3274142"/>
              <a:gd name="connsiteY19" fmla="*/ 353961 h 2330245"/>
              <a:gd name="connsiteX20" fmla="*/ 235974 w 3274142"/>
              <a:gd name="connsiteY20" fmla="*/ 412955 h 2330245"/>
              <a:gd name="connsiteX21" fmla="*/ 0 w 3274142"/>
              <a:gd name="connsiteY21" fmla="*/ 914400 h 2330245"/>
              <a:gd name="connsiteX22" fmla="*/ 103238 w 3274142"/>
              <a:gd name="connsiteY22" fmla="*/ 1253613 h 2330245"/>
              <a:gd name="connsiteX23" fmla="*/ 73742 w 3274142"/>
              <a:gd name="connsiteY23" fmla="*/ 1445342 h 2330245"/>
              <a:gd name="connsiteX24" fmla="*/ 176980 w 3274142"/>
              <a:gd name="connsiteY24" fmla="*/ 1578078 h 2330245"/>
              <a:gd name="connsiteX25" fmla="*/ 221226 w 3274142"/>
              <a:gd name="connsiteY25" fmla="*/ 1784555 h 2330245"/>
              <a:gd name="connsiteX26" fmla="*/ 206477 w 3274142"/>
              <a:gd name="connsiteY26" fmla="*/ 2064774 h 2330245"/>
              <a:gd name="connsiteX27" fmla="*/ 353961 w 3274142"/>
              <a:gd name="connsiteY27" fmla="*/ 2197510 h 2330245"/>
              <a:gd name="connsiteX28" fmla="*/ 530942 w 3274142"/>
              <a:gd name="connsiteY28" fmla="*/ 2330245 h 2330245"/>
              <a:gd name="connsiteX29" fmla="*/ 884903 w 3274142"/>
              <a:gd name="connsiteY29" fmla="*/ 2256503 h 2330245"/>
              <a:gd name="connsiteX30" fmla="*/ 1165122 w 3274142"/>
              <a:gd name="connsiteY30" fmla="*/ 2271252 h 2330245"/>
              <a:gd name="connsiteX31" fmla="*/ 1297858 w 3274142"/>
              <a:gd name="connsiteY31"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2509988 w 3274142"/>
              <a:gd name="connsiteY14" fmla="*/ 313050 h 2330245"/>
              <a:gd name="connsiteX15" fmla="*/ 1755058 w 3274142"/>
              <a:gd name="connsiteY15" fmla="*/ 73742 h 2330245"/>
              <a:gd name="connsiteX16" fmla="*/ 1533832 w 3274142"/>
              <a:gd name="connsiteY16" fmla="*/ 0 h 2330245"/>
              <a:gd name="connsiteX17" fmla="*/ 1061884 w 3274142"/>
              <a:gd name="connsiteY17" fmla="*/ 0 h 2330245"/>
              <a:gd name="connsiteX18" fmla="*/ 752168 w 3274142"/>
              <a:gd name="connsiteY18" fmla="*/ 353961 h 2330245"/>
              <a:gd name="connsiteX19" fmla="*/ 235974 w 3274142"/>
              <a:gd name="connsiteY19" fmla="*/ 412955 h 2330245"/>
              <a:gd name="connsiteX20" fmla="*/ 0 w 3274142"/>
              <a:gd name="connsiteY20" fmla="*/ 914400 h 2330245"/>
              <a:gd name="connsiteX21" fmla="*/ 103238 w 3274142"/>
              <a:gd name="connsiteY21" fmla="*/ 1253613 h 2330245"/>
              <a:gd name="connsiteX22" fmla="*/ 73742 w 3274142"/>
              <a:gd name="connsiteY22" fmla="*/ 1445342 h 2330245"/>
              <a:gd name="connsiteX23" fmla="*/ 176980 w 3274142"/>
              <a:gd name="connsiteY23" fmla="*/ 1578078 h 2330245"/>
              <a:gd name="connsiteX24" fmla="*/ 221226 w 3274142"/>
              <a:gd name="connsiteY24" fmla="*/ 1784555 h 2330245"/>
              <a:gd name="connsiteX25" fmla="*/ 206477 w 3274142"/>
              <a:gd name="connsiteY25" fmla="*/ 2064774 h 2330245"/>
              <a:gd name="connsiteX26" fmla="*/ 353961 w 3274142"/>
              <a:gd name="connsiteY26" fmla="*/ 2197510 h 2330245"/>
              <a:gd name="connsiteX27" fmla="*/ 530942 w 3274142"/>
              <a:gd name="connsiteY27" fmla="*/ 2330245 h 2330245"/>
              <a:gd name="connsiteX28" fmla="*/ 884903 w 3274142"/>
              <a:gd name="connsiteY28" fmla="*/ 2256503 h 2330245"/>
              <a:gd name="connsiteX29" fmla="*/ 1165122 w 3274142"/>
              <a:gd name="connsiteY29" fmla="*/ 2271252 h 2330245"/>
              <a:gd name="connsiteX30" fmla="*/ 1297858 w 3274142"/>
              <a:gd name="connsiteY30"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2509988 w 3274142"/>
              <a:gd name="connsiteY13" fmla="*/ 313050 h 2330245"/>
              <a:gd name="connsiteX14" fmla="*/ 1755058 w 3274142"/>
              <a:gd name="connsiteY14" fmla="*/ 73742 h 2330245"/>
              <a:gd name="connsiteX15" fmla="*/ 1533832 w 3274142"/>
              <a:gd name="connsiteY15" fmla="*/ 0 h 2330245"/>
              <a:gd name="connsiteX16" fmla="*/ 1061884 w 3274142"/>
              <a:gd name="connsiteY16" fmla="*/ 0 h 2330245"/>
              <a:gd name="connsiteX17" fmla="*/ 752168 w 3274142"/>
              <a:gd name="connsiteY17" fmla="*/ 353961 h 2330245"/>
              <a:gd name="connsiteX18" fmla="*/ 235974 w 3274142"/>
              <a:gd name="connsiteY18" fmla="*/ 412955 h 2330245"/>
              <a:gd name="connsiteX19" fmla="*/ 0 w 3274142"/>
              <a:gd name="connsiteY19" fmla="*/ 914400 h 2330245"/>
              <a:gd name="connsiteX20" fmla="*/ 103238 w 3274142"/>
              <a:gd name="connsiteY20" fmla="*/ 1253613 h 2330245"/>
              <a:gd name="connsiteX21" fmla="*/ 73742 w 3274142"/>
              <a:gd name="connsiteY21" fmla="*/ 1445342 h 2330245"/>
              <a:gd name="connsiteX22" fmla="*/ 176980 w 3274142"/>
              <a:gd name="connsiteY22" fmla="*/ 1578078 h 2330245"/>
              <a:gd name="connsiteX23" fmla="*/ 221226 w 3274142"/>
              <a:gd name="connsiteY23" fmla="*/ 1784555 h 2330245"/>
              <a:gd name="connsiteX24" fmla="*/ 206477 w 3274142"/>
              <a:gd name="connsiteY24" fmla="*/ 2064774 h 2330245"/>
              <a:gd name="connsiteX25" fmla="*/ 353961 w 3274142"/>
              <a:gd name="connsiteY25" fmla="*/ 2197510 h 2330245"/>
              <a:gd name="connsiteX26" fmla="*/ 530942 w 3274142"/>
              <a:gd name="connsiteY26" fmla="*/ 2330245 h 2330245"/>
              <a:gd name="connsiteX27" fmla="*/ 884903 w 3274142"/>
              <a:gd name="connsiteY27" fmla="*/ 2256503 h 2330245"/>
              <a:gd name="connsiteX28" fmla="*/ 1165122 w 3274142"/>
              <a:gd name="connsiteY28" fmla="*/ 2271252 h 2330245"/>
              <a:gd name="connsiteX29" fmla="*/ 1297858 w 3274142"/>
              <a:gd name="connsiteY29"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2509988 w 3274142"/>
              <a:gd name="connsiteY12" fmla="*/ 313050 h 2330245"/>
              <a:gd name="connsiteX13" fmla="*/ 1755058 w 3274142"/>
              <a:gd name="connsiteY13" fmla="*/ 73742 h 2330245"/>
              <a:gd name="connsiteX14" fmla="*/ 1533832 w 3274142"/>
              <a:gd name="connsiteY14" fmla="*/ 0 h 2330245"/>
              <a:gd name="connsiteX15" fmla="*/ 1061884 w 3274142"/>
              <a:gd name="connsiteY15" fmla="*/ 0 h 2330245"/>
              <a:gd name="connsiteX16" fmla="*/ 752168 w 3274142"/>
              <a:gd name="connsiteY16" fmla="*/ 353961 h 2330245"/>
              <a:gd name="connsiteX17" fmla="*/ 235974 w 3274142"/>
              <a:gd name="connsiteY17" fmla="*/ 412955 h 2330245"/>
              <a:gd name="connsiteX18" fmla="*/ 0 w 3274142"/>
              <a:gd name="connsiteY18" fmla="*/ 914400 h 2330245"/>
              <a:gd name="connsiteX19" fmla="*/ 103238 w 3274142"/>
              <a:gd name="connsiteY19" fmla="*/ 1253613 h 2330245"/>
              <a:gd name="connsiteX20" fmla="*/ 73742 w 3274142"/>
              <a:gd name="connsiteY20" fmla="*/ 1445342 h 2330245"/>
              <a:gd name="connsiteX21" fmla="*/ 176980 w 3274142"/>
              <a:gd name="connsiteY21" fmla="*/ 1578078 h 2330245"/>
              <a:gd name="connsiteX22" fmla="*/ 221226 w 3274142"/>
              <a:gd name="connsiteY22" fmla="*/ 1784555 h 2330245"/>
              <a:gd name="connsiteX23" fmla="*/ 206477 w 3274142"/>
              <a:gd name="connsiteY23" fmla="*/ 2064774 h 2330245"/>
              <a:gd name="connsiteX24" fmla="*/ 353961 w 3274142"/>
              <a:gd name="connsiteY24" fmla="*/ 2197510 h 2330245"/>
              <a:gd name="connsiteX25" fmla="*/ 530942 w 3274142"/>
              <a:gd name="connsiteY25" fmla="*/ 2330245 h 2330245"/>
              <a:gd name="connsiteX26" fmla="*/ 884903 w 3274142"/>
              <a:gd name="connsiteY26" fmla="*/ 2256503 h 2330245"/>
              <a:gd name="connsiteX27" fmla="*/ 1165122 w 3274142"/>
              <a:gd name="connsiteY27" fmla="*/ 2271252 h 2330245"/>
              <a:gd name="connsiteX28" fmla="*/ 1297858 w 3274142"/>
              <a:gd name="connsiteY28" fmla="*/ 2271252 h 2330245"/>
              <a:gd name="connsiteX0" fmla="*/ 1297858 w 3244645"/>
              <a:gd name="connsiteY0" fmla="*/ 2271252 h 2330245"/>
              <a:gd name="connsiteX1" fmla="*/ 1548580 w 3244645"/>
              <a:gd name="connsiteY1" fmla="*/ 2138516 h 2330245"/>
              <a:gd name="connsiteX2" fmla="*/ 1533832 w 3244645"/>
              <a:gd name="connsiteY2" fmla="*/ 1887794 h 2330245"/>
              <a:gd name="connsiteX3" fmla="*/ 1887793 w 3244645"/>
              <a:gd name="connsiteY3" fmla="*/ 1710813 h 2330245"/>
              <a:gd name="connsiteX4" fmla="*/ 2330245 w 3244645"/>
              <a:gd name="connsiteY4" fmla="*/ 1179871 h 2330245"/>
              <a:gd name="connsiteX5" fmla="*/ 2639961 w 3244645"/>
              <a:gd name="connsiteY5" fmla="*/ 1179871 h 2330245"/>
              <a:gd name="connsiteX6" fmla="*/ 2831690 w 3244645"/>
              <a:gd name="connsiteY6" fmla="*/ 1002890 h 2330245"/>
              <a:gd name="connsiteX7" fmla="*/ 2831690 w 3244645"/>
              <a:gd name="connsiteY7" fmla="*/ 781665 h 2330245"/>
              <a:gd name="connsiteX8" fmla="*/ 2875935 w 3244645"/>
              <a:gd name="connsiteY8" fmla="*/ 604684 h 2330245"/>
              <a:gd name="connsiteX9" fmla="*/ 3126658 w 3244645"/>
              <a:gd name="connsiteY9" fmla="*/ 501445 h 2330245"/>
              <a:gd name="connsiteX10" fmla="*/ 3244645 w 3244645"/>
              <a:gd name="connsiteY10" fmla="*/ 442452 h 2330245"/>
              <a:gd name="connsiteX11" fmla="*/ 2509988 w 3244645"/>
              <a:gd name="connsiteY11" fmla="*/ 313050 h 2330245"/>
              <a:gd name="connsiteX12" fmla="*/ 1755058 w 3244645"/>
              <a:gd name="connsiteY12" fmla="*/ 73742 h 2330245"/>
              <a:gd name="connsiteX13" fmla="*/ 1533832 w 3244645"/>
              <a:gd name="connsiteY13" fmla="*/ 0 h 2330245"/>
              <a:gd name="connsiteX14" fmla="*/ 1061884 w 3244645"/>
              <a:gd name="connsiteY14" fmla="*/ 0 h 2330245"/>
              <a:gd name="connsiteX15" fmla="*/ 752168 w 3244645"/>
              <a:gd name="connsiteY15" fmla="*/ 353961 h 2330245"/>
              <a:gd name="connsiteX16" fmla="*/ 235974 w 3244645"/>
              <a:gd name="connsiteY16" fmla="*/ 412955 h 2330245"/>
              <a:gd name="connsiteX17" fmla="*/ 0 w 3244645"/>
              <a:gd name="connsiteY17" fmla="*/ 914400 h 2330245"/>
              <a:gd name="connsiteX18" fmla="*/ 103238 w 3244645"/>
              <a:gd name="connsiteY18" fmla="*/ 1253613 h 2330245"/>
              <a:gd name="connsiteX19" fmla="*/ 73742 w 3244645"/>
              <a:gd name="connsiteY19" fmla="*/ 1445342 h 2330245"/>
              <a:gd name="connsiteX20" fmla="*/ 176980 w 3244645"/>
              <a:gd name="connsiteY20" fmla="*/ 1578078 h 2330245"/>
              <a:gd name="connsiteX21" fmla="*/ 221226 w 3244645"/>
              <a:gd name="connsiteY21" fmla="*/ 1784555 h 2330245"/>
              <a:gd name="connsiteX22" fmla="*/ 206477 w 3244645"/>
              <a:gd name="connsiteY22" fmla="*/ 2064774 h 2330245"/>
              <a:gd name="connsiteX23" fmla="*/ 353961 w 3244645"/>
              <a:gd name="connsiteY23" fmla="*/ 2197510 h 2330245"/>
              <a:gd name="connsiteX24" fmla="*/ 530942 w 3244645"/>
              <a:gd name="connsiteY24" fmla="*/ 2330245 h 2330245"/>
              <a:gd name="connsiteX25" fmla="*/ 884903 w 3244645"/>
              <a:gd name="connsiteY25" fmla="*/ 2256503 h 2330245"/>
              <a:gd name="connsiteX26" fmla="*/ 1165122 w 3244645"/>
              <a:gd name="connsiteY26" fmla="*/ 2271252 h 2330245"/>
              <a:gd name="connsiteX27" fmla="*/ 1297858 w 3244645"/>
              <a:gd name="connsiteY27" fmla="*/ 2271252 h 2330245"/>
              <a:gd name="connsiteX0" fmla="*/ 1297858 w 3126658"/>
              <a:gd name="connsiteY0" fmla="*/ 2271252 h 2330245"/>
              <a:gd name="connsiteX1" fmla="*/ 1548580 w 3126658"/>
              <a:gd name="connsiteY1" fmla="*/ 2138516 h 2330245"/>
              <a:gd name="connsiteX2" fmla="*/ 1533832 w 3126658"/>
              <a:gd name="connsiteY2" fmla="*/ 1887794 h 2330245"/>
              <a:gd name="connsiteX3" fmla="*/ 1887793 w 3126658"/>
              <a:gd name="connsiteY3" fmla="*/ 1710813 h 2330245"/>
              <a:gd name="connsiteX4" fmla="*/ 2330245 w 3126658"/>
              <a:gd name="connsiteY4" fmla="*/ 1179871 h 2330245"/>
              <a:gd name="connsiteX5" fmla="*/ 2639961 w 3126658"/>
              <a:gd name="connsiteY5" fmla="*/ 1179871 h 2330245"/>
              <a:gd name="connsiteX6" fmla="*/ 2831690 w 3126658"/>
              <a:gd name="connsiteY6" fmla="*/ 1002890 h 2330245"/>
              <a:gd name="connsiteX7" fmla="*/ 2831690 w 3126658"/>
              <a:gd name="connsiteY7" fmla="*/ 781665 h 2330245"/>
              <a:gd name="connsiteX8" fmla="*/ 2875935 w 3126658"/>
              <a:gd name="connsiteY8" fmla="*/ 604684 h 2330245"/>
              <a:gd name="connsiteX9" fmla="*/ 3126658 w 3126658"/>
              <a:gd name="connsiteY9" fmla="*/ 501445 h 2330245"/>
              <a:gd name="connsiteX10" fmla="*/ 2509988 w 3126658"/>
              <a:gd name="connsiteY10" fmla="*/ 313050 h 2330245"/>
              <a:gd name="connsiteX11" fmla="*/ 1755058 w 3126658"/>
              <a:gd name="connsiteY11" fmla="*/ 73742 h 2330245"/>
              <a:gd name="connsiteX12" fmla="*/ 1533832 w 3126658"/>
              <a:gd name="connsiteY12" fmla="*/ 0 h 2330245"/>
              <a:gd name="connsiteX13" fmla="*/ 1061884 w 3126658"/>
              <a:gd name="connsiteY13" fmla="*/ 0 h 2330245"/>
              <a:gd name="connsiteX14" fmla="*/ 752168 w 3126658"/>
              <a:gd name="connsiteY14" fmla="*/ 353961 h 2330245"/>
              <a:gd name="connsiteX15" fmla="*/ 235974 w 3126658"/>
              <a:gd name="connsiteY15" fmla="*/ 412955 h 2330245"/>
              <a:gd name="connsiteX16" fmla="*/ 0 w 3126658"/>
              <a:gd name="connsiteY16" fmla="*/ 914400 h 2330245"/>
              <a:gd name="connsiteX17" fmla="*/ 103238 w 3126658"/>
              <a:gd name="connsiteY17" fmla="*/ 1253613 h 2330245"/>
              <a:gd name="connsiteX18" fmla="*/ 73742 w 3126658"/>
              <a:gd name="connsiteY18" fmla="*/ 1445342 h 2330245"/>
              <a:gd name="connsiteX19" fmla="*/ 176980 w 3126658"/>
              <a:gd name="connsiteY19" fmla="*/ 1578078 h 2330245"/>
              <a:gd name="connsiteX20" fmla="*/ 221226 w 3126658"/>
              <a:gd name="connsiteY20" fmla="*/ 1784555 h 2330245"/>
              <a:gd name="connsiteX21" fmla="*/ 206477 w 3126658"/>
              <a:gd name="connsiteY21" fmla="*/ 2064774 h 2330245"/>
              <a:gd name="connsiteX22" fmla="*/ 353961 w 3126658"/>
              <a:gd name="connsiteY22" fmla="*/ 2197510 h 2330245"/>
              <a:gd name="connsiteX23" fmla="*/ 530942 w 3126658"/>
              <a:gd name="connsiteY23" fmla="*/ 2330245 h 2330245"/>
              <a:gd name="connsiteX24" fmla="*/ 884903 w 3126658"/>
              <a:gd name="connsiteY24" fmla="*/ 2256503 h 2330245"/>
              <a:gd name="connsiteX25" fmla="*/ 1165122 w 3126658"/>
              <a:gd name="connsiteY25" fmla="*/ 2271252 h 2330245"/>
              <a:gd name="connsiteX26" fmla="*/ 1297858 w 3126658"/>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1755058 w 2875935"/>
              <a:gd name="connsiteY10" fmla="*/ 73742 h 2330245"/>
              <a:gd name="connsiteX11" fmla="*/ 1533832 w 2875935"/>
              <a:gd name="connsiteY11" fmla="*/ 0 h 2330245"/>
              <a:gd name="connsiteX12" fmla="*/ 1061884 w 2875935"/>
              <a:gd name="connsiteY12" fmla="*/ 0 h 2330245"/>
              <a:gd name="connsiteX13" fmla="*/ 752168 w 2875935"/>
              <a:gd name="connsiteY13" fmla="*/ 353961 h 2330245"/>
              <a:gd name="connsiteX14" fmla="*/ 235974 w 2875935"/>
              <a:gd name="connsiteY14" fmla="*/ 412955 h 2330245"/>
              <a:gd name="connsiteX15" fmla="*/ 0 w 2875935"/>
              <a:gd name="connsiteY15" fmla="*/ 914400 h 2330245"/>
              <a:gd name="connsiteX16" fmla="*/ 103238 w 2875935"/>
              <a:gd name="connsiteY16" fmla="*/ 1253613 h 2330245"/>
              <a:gd name="connsiteX17" fmla="*/ 73742 w 2875935"/>
              <a:gd name="connsiteY17" fmla="*/ 1445342 h 2330245"/>
              <a:gd name="connsiteX18" fmla="*/ 176980 w 2875935"/>
              <a:gd name="connsiteY18" fmla="*/ 1578078 h 2330245"/>
              <a:gd name="connsiteX19" fmla="*/ 221226 w 2875935"/>
              <a:gd name="connsiteY19" fmla="*/ 1784555 h 2330245"/>
              <a:gd name="connsiteX20" fmla="*/ 206477 w 2875935"/>
              <a:gd name="connsiteY20" fmla="*/ 2064774 h 2330245"/>
              <a:gd name="connsiteX21" fmla="*/ 353961 w 2875935"/>
              <a:gd name="connsiteY21" fmla="*/ 2197510 h 2330245"/>
              <a:gd name="connsiteX22" fmla="*/ 530942 w 2875935"/>
              <a:gd name="connsiteY22" fmla="*/ 2330245 h 2330245"/>
              <a:gd name="connsiteX23" fmla="*/ 884903 w 2875935"/>
              <a:gd name="connsiteY23" fmla="*/ 2256503 h 2330245"/>
              <a:gd name="connsiteX24" fmla="*/ 1165122 w 2875935"/>
              <a:gd name="connsiteY24" fmla="*/ 2271252 h 2330245"/>
              <a:gd name="connsiteX25" fmla="*/ 1297858 w 2875935"/>
              <a:gd name="connsiteY25"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647728 w 2875935"/>
              <a:gd name="connsiteY9" fmla="*/ 255905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33832 w 2875935"/>
              <a:gd name="connsiteY12" fmla="*/ 230148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084207 w 2875935"/>
              <a:gd name="connsiteY10" fmla="*/ 614428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29760 w 2875935"/>
              <a:gd name="connsiteY10" fmla="*/ 609892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222539 w 2875935"/>
              <a:gd name="connsiteY10" fmla="*/ 558109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555630 w 2875935"/>
              <a:gd name="connsiteY10" fmla="*/ 509068 h 2560393"/>
              <a:gd name="connsiteX11" fmla="*/ 2418247 w 2875935"/>
              <a:gd name="connsiteY11" fmla="*/ 615646 h 2560393"/>
              <a:gd name="connsiteX12" fmla="*/ 2222539 w 2875935"/>
              <a:gd name="connsiteY12" fmla="*/ 558109 h 2560393"/>
              <a:gd name="connsiteX13" fmla="*/ 2084207 w 2875935"/>
              <a:gd name="connsiteY13" fmla="*/ 614428 h 2560393"/>
              <a:gd name="connsiteX14" fmla="*/ 1766570 w 2875935"/>
              <a:gd name="connsiteY14" fmla="*/ 217585 h 2560393"/>
              <a:gd name="connsiteX15" fmla="*/ 1522320 w 2875935"/>
              <a:gd name="connsiteY15" fmla="*/ 132335 h 2560393"/>
              <a:gd name="connsiteX16" fmla="*/ 1094334 w 2875935"/>
              <a:gd name="connsiteY16" fmla="*/ 0 h 2560393"/>
              <a:gd name="connsiteX17" fmla="*/ 1061884 w 2875935"/>
              <a:gd name="connsiteY17" fmla="*/ 230148 h 2560393"/>
              <a:gd name="connsiteX18" fmla="*/ 752168 w 2875935"/>
              <a:gd name="connsiteY18" fmla="*/ 584109 h 2560393"/>
              <a:gd name="connsiteX19" fmla="*/ 235974 w 2875935"/>
              <a:gd name="connsiteY19" fmla="*/ 643103 h 2560393"/>
              <a:gd name="connsiteX20" fmla="*/ 0 w 2875935"/>
              <a:gd name="connsiteY20" fmla="*/ 1144548 h 2560393"/>
              <a:gd name="connsiteX21" fmla="*/ 103238 w 2875935"/>
              <a:gd name="connsiteY21" fmla="*/ 1483761 h 2560393"/>
              <a:gd name="connsiteX22" fmla="*/ 73742 w 2875935"/>
              <a:gd name="connsiteY22" fmla="*/ 1675490 h 2560393"/>
              <a:gd name="connsiteX23" fmla="*/ 176980 w 2875935"/>
              <a:gd name="connsiteY23" fmla="*/ 1808226 h 2560393"/>
              <a:gd name="connsiteX24" fmla="*/ 221226 w 2875935"/>
              <a:gd name="connsiteY24" fmla="*/ 2014703 h 2560393"/>
              <a:gd name="connsiteX25" fmla="*/ 206477 w 2875935"/>
              <a:gd name="connsiteY25" fmla="*/ 2294922 h 2560393"/>
              <a:gd name="connsiteX26" fmla="*/ 353961 w 2875935"/>
              <a:gd name="connsiteY26" fmla="*/ 2427658 h 2560393"/>
              <a:gd name="connsiteX27" fmla="*/ 530942 w 2875935"/>
              <a:gd name="connsiteY27" fmla="*/ 2560393 h 2560393"/>
              <a:gd name="connsiteX28" fmla="*/ 884903 w 2875935"/>
              <a:gd name="connsiteY28" fmla="*/ 2486651 h 2560393"/>
              <a:gd name="connsiteX29" fmla="*/ 1165122 w 2875935"/>
              <a:gd name="connsiteY29" fmla="*/ 2501400 h 2560393"/>
              <a:gd name="connsiteX30" fmla="*/ 1297858 w 2875935"/>
              <a:gd name="connsiteY30"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671518 w 2875935"/>
              <a:gd name="connsiteY10" fmla="*/ 696198 h 2560393"/>
              <a:gd name="connsiteX11" fmla="*/ 2555630 w 2875935"/>
              <a:gd name="connsiteY11" fmla="*/ 509068 h 2560393"/>
              <a:gd name="connsiteX12" fmla="*/ 2418247 w 2875935"/>
              <a:gd name="connsiteY12" fmla="*/ 615646 h 2560393"/>
              <a:gd name="connsiteX13" fmla="*/ 2222539 w 2875935"/>
              <a:gd name="connsiteY13" fmla="*/ 558109 h 2560393"/>
              <a:gd name="connsiteX14" fmla="*/ 2084207 w 2875935"/>
              <a:gd name="connsiteY14" fmla="*/ 614428 h 2560393"/>
              <a:gd name="connsiteX15" fmla="*/ 1766570 w 2875935"/>
              <a:gd name="connsiteY15" fmla="*/ 217585 h 2560393"/>
              <a:gd name="connsiteX16" fmla="*/ 1522320 w 2875935"/>
              <a:gd name="connsiteY16" fmla="*/ 132335 h 2560393"/>
              <a:gd name="connsiteX17" fmla="*/ 1094334 w 2875935"/>
              <a:gd name="connsiteY17" fmla="*/ 0 h 2560393"/>
              <a:gd name="connsiteX18" fmla="*/ 1061884 w 2875935"/>
              <a:gd name="connsiteY18" fmla="*/ 230148 h 2560393"/>
              <a:gd name="connsiteX19" fmla="*/ 752168 w 2875935"/>
              <a:gd name="connsiteY19" fmla="*/ 584109 h 2560393"/>
              <a:gd name="connsiteX20" fmla="*/ 235974 w 2875935"/>
              <a:gd name="connsiteY20" fmla="*/ 643103 h 2560393"/>
              <a:gd name="connsiteX21" fmla="*/ 0 w 2875935"/>
              <a:gd name="connsiteY21" fmla="*/ 1144548 h 2560393"/>
              <a:gd name="connsiteX22" fmla="*/ 103238 w 2875935"/>
              <a:gd name="connsiteY22" fmla="*/ 1483761 h 2560393"/>
              <a:gd name="connsiteX23" fmla="*/ 73742 w 2875935"/>
              <a:gd name="connsiteY23" fmla="*/ 1675490 h 2560393"/>
              <a:gd name="connsiteX24" fmla="*/ 176980 w 2875935"/>
              <a:gd name="connsiteY24" fmla="*/ 1808226 h 2560393"/>
              <a:gd name="connsiteX25" fmla="*/ 221226 w 2875935"/>
              <a:gd name="connsiteY25" fmla="*/ 2014703 h 2560393"/>
              <a:gd name="connsiteX26" fmla="*/ 206477 w 2875935"/>
              <a:gd name="connsiteY26" fmla="*/ 2294922 h 2560393"/>
              <a:gd name="connsiteX27" fmla="*/ 353961 w 2875935"/>
              <a:gd name="connsiteY27" fmla="*/ 2427658 h 2560393"/>
              <a:gd name="connsiteX28" fmla="*/ 530942 w 2875935"/>
              <a:gd name="connsiteY28" fmla="*/ 2560393 h 2560393"/>
              <a:gd name="connsiteX29" fmla="*/ 884903 w 2875935"/>
              <a:gd name="connsiteY29" fmla="*/ 2486651 h 2560393"/>
              <a:gd name="connsiteX30" fmla="*/ 1165122 w 2875935"/>
              <a:gd name="connsiteY30" fmla="*/ 2501400 h 2560393"/>
              <a:gd name="connsiteX31" fmla="*/ 1297858 w 2875935"/>
              <a:gd name="connsiteY31" fmla="*/ 2501400 h 2560393"/>
              <a:gd name="connsiteX0" fmla="*/ 1297858 w 2910472"/>
              <a:gd name="connsiteY0" fmla="*/ 2501400 h 2560393"/>
              <a:gd name="connsiteX1" fmla="*/ 1548580 w 2910472"/>
              <a:gd name="connsiteY1" fmla="*/ 2368664 h 2560393"/>
              <a:gd name="connsiteX2" fmla="*/ 1533832 w 2910472"/>
              <a:gd name="connsiteY2" fmla="*/ 2117942 h 2560393"/>
              <a:gd name="connsiteX3" fmla="*/ 1887793 w 2910472"/>
              <a:gd name="connsiteY3" fmla="*/ 1940961 h 2560393"/>
              <a:gd name="connsiteX4" fmla="*/ 2330245 w 2910472"/>
              <a:gd name="connsiteY4" fmla="*/ 1410019 h 2560393"/>
              <a:gd name="connsiteX5" fmla="*/ 2639961 w 2910472"/>
              <a:gd name="connsiteY5" fmla="*/ 1410019 h 2560393"/>
              <a:gd name="connsiteX6" fmla="*/ 2831690 w 2910472"/>
              <a:gd name="connsiteY6" fmla="*/ 1233038 h 2560393"/>
              <a:gd name="connsiteX7" fmla="*/ 2831690 w 2910472"/>
              <a:gd name="connsiteY7" fmla="*/ 1011813 h 2560393"/>
              <a:gd name="connsiteX8" fmla="*/ 2910472 w 2910472"/>
              <a:gd name="connsiteY8" fmla="*/ 921138 h 2560393"/>
              <a:gd name="connsiteX9" fmla="*/ 2815421 w 2910472"/>
              <a:gd name="connsiteY9" fmla="*/ 724966 h 2560393"/>
              <a:gd name="connsiteX10" fmla="*/ 2671518 w 2910472"/>
              <a:gd name="connsiteY10" fmla="*/ 696198 h 2560393"/>
              <a:gd name="connsiteX11" fmla="*/ 2555630 w 2910472"/>
              <a:gd name="connsiteY11" fmla="*/ 509068 h 2560393"/>
              <a:gd name="connsiteX12" fmla="*/ 2418247 w 2910472"/>
              <a:gd name="connsiteY12" fmla="*/ 615646 h 2560393"/>
              <a:gd name="connsiteX13" fmla="*/ 2222539 w 2910472"/>
              <a:gd name="connsiteY13" fmla="*/ 558109 h 2560393"/>
              <a:gd name="connsiteX14" fmla="*/ 2084207 w 2910472"/>
              <a:gd name="connsiteY14" fmla="*/ 614428 h 2560393"/>
              <a:gd name="connsiteX15" fmla="*/ 1766570 w 2910472"/>
              <a:gd name="connsiteY15" fmla="*/ 217585 h 2560393"/>
              <a:gd name="connsiteX16" fmla="*/ 1522320 w 2910472"/>
              <a:gd name="connsiteY16" fmla="*/ 132335 h 2560393"/>
              <a:gd name="connsiteX17" fmla="*/ 1094334 w 2910472"/>
              <a:gd name="connsiteY17" fmla="*/ 0 h 2560393"/>
              <a:gd name="connsiteX18" fmla="*/ 1061884 w 2910472"/>
              <a:gd name="connsiteY18" fmla="*/ 230148 h 2560393"/>
              <a:gd name="connsiteX19" fmla="*/ 752168 w 2910472"/>
              <a:gd name="connsiteY19" fmla="*/ 584109 h 2560393"/>
              <a:gd name="connsiteX20" fmla="*/ 235974 w 2910472"/>
              <a:gd name="connsiteY20" fmla="*/ 643103 h 2560393"/>
              <a:gd name="connsiteX21" fmla="*/ 0 w 2910472"/>
              <a:gd name="connsiteY21" fmla="*/ 1144548 h 2560393"/>
              <a:gd name="connsiteX22" fmla="*/ 103238 w 2910472"/>
              <a:gd name="connsiteY22" fmla="*/ 1483761 h 2560393"/>
              <a:gd name="connsiteX23" fmla="*/ 73742 w 2910472"/>
              <a:gd name="connsiteY23" fmla="*/ 1675490 h 2560393"/>
              <a:gd name="connsiteX24" fmla="*/ 176980 w 2910472"/>
              <a:gd name="connsiteY24" fmla="*/ 1808226 h 2560393"/>
              <a:gd name="connsiteX25" fmla="*/ 221226 w 2910472"/>
              <a:gd name="connsiteY25" fmla="*/ 2014703 h 2560393"/>
              <a:gd name="connsiteX26" fmla="*/ 206477 w 2910472"/>
              <a:gd name="connsiteY26" fmla="*/ 2294922 h 2560393"/>
              <a:gd name="connsiteX27" fmla="*/ 353961 w 2910472"/>
              <a:gd name="connsiteY27" fmla="*/ 2427658 h 2560393"/>
              <a:gd name="connsiteX28" fmla="*/ 530942 w 2910472"/>
              <a:gd name="connsiteY28" fmla="*/ 2560393 h 2560393"/>
              <a:gd name="connsiteX29" fmla="*/ 884903 w 2910472"/>
              <a:gd name="connsiteY29" fmla="*/ 2486651 h 2560393"/>
              <a:gd name="connsiteX30" fmla="*/ 1165122 w 2910472"/>
              <a:gd name="connsiteY30" fmla="*/ 2501400 h 2560393"/>
              <a:gd name="connsiteX31" fmla="*/ 1297858 w 2910472"/>
              <a:gd name="connsiteY31"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831690 w 2920232"/>
              <a:gd name="connsiteY7" fmla="*/ 1011813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278440 w 2920232"/>
              <a:gd name="connsiteY5" fmla="*/ 1323714 h 2560393"/>
              <a:gd name="connsiteX6" fmla="*/ 2496058 w 2920232"/>
              <a:gd name="connsiteY6" fmla="*/ 1231655 h 2560393"/>
              <a:gd name="connsiteX7" fmla="*/ 2682030 w 2920232"/>
              <a:gd name="connsiteY7" fmla="*/ 1169747 h 2560393"/>
              <a:gd name="connsiteX8" fmla="*/ 2739592 w 2920232"/>
              <a:gd name="connsiteY8" fmla="*/ 1017567 h 2560393"/>
              <a:gd name="connsiteX9" fmla="*/ 2910472 w 2920232"/>
              <a:gd name="connsiteY9" fmla="*/ 921138 h 2560393"/>
              <a:gd name="connsiteX10" fmla="*/ 2849958 w 2920232"/>
              <a:gd name="connsiteY10" fmla="*/ 851547 h 2560393"/>
              <a:gd name="connsiteX11" fmla="*/ 2815421 w 2920232"/>
              <a:gd name="connsiteY11" fmla="*/ 724966 h 2560393"/>
              <a:gd name="connsiteX12" fmla="*/ 2671518 w 2920232"/>
              <a:gd name="connsiteY12" fmla="*/ 696198 h 2560393"/>
              <a:gd name="connsiteX13" fmla="*/ 2555630 w 2920232"/>
              <a:gd name="connsiteY13" fmla="*/ 509068 h 2560393"/>
              <a:gd name="connsiteX14" fmla="*/ 2418247 w 2920232"/>
              <a:gd name="connsiteY14" fmla="*/ 615646 h 2560393"/>
              <a:gd name="connsiteX15" fmla="*/ 2222539 w 2920232"/>
              <a:gd name="connsiteY15" fmla="*/ 558109 h 2560393"/>
              <a:gd name="connsiteX16" fmla="*/ 2084207 w 2920232"/>
              <a:gd name="connsiteY16" fmla="*/ 614428 h 2560393"/>
              <a:gd name="connsiteX17" fmla="*/ 1766570 w 2920232"/>
              <a:gd name="connsiteY17" fmla="*/ 217585 h 2560393"/>
              <a:gd name="connsiteX18" fmla="*/ 1522320 w 2920232"/>
              <a:gd name="connsiteY18" fmla="*/ 132335 h 2560393"/>
              <a:gd name="connsiteX19" fmla="*/ 1094334 w 2920232"/>
              <a:gd name="connsiteY19" fmla="*/ 0 h 2560393"/>
              <a:gd name="connsiteX20" fmla="*/ 1061884 w 2920232"/>
              <a:gd name="connsiteY20" fmla="*/ 230148 h 2560393"/>
              <a:gd name="connsiteX21" fmla="*/ 752168 w 2920232"/>
              <a:gd name="connsiteY21" fmla="*/ 584109 h 2560393"/>
              <a:gd name="connsiteX22" fmla="*/ 235974 w 2920232"/>
              <a:gd name="connsiteY22" fmla="*/ 643103 h 2560393"/>
              <a:gd name="connsiteX23" fmla="*/ 0 w 2920232"/>
              <a:gd name="connsiteY23" fmla="*/ 1144548 h 2560393"/>
              <a:gd name="connsiteX24" fmla="*/ 103238 w 2920232"/>
              <a:gd name="connsiteY24" fmla="*/ 1483761 h 2560393"/>
              <a:gd name="connsiteX25" fmla="*/ 73742 w 2920232"/>
              <a:gd name="connsiteY25" fmla="*/ 1675490 h 2560393"/>
              <a:gd name="connsiteX26" fmla="*/ 176980 w 2920232"/>
              <a:gd name="connsiteY26" fmla="*/ 1808226 h 2560393"/>
              <a:gd name="connsiteX27" fmla="*/ 221226 w 2920232"/>
              <a:gd name="connsiteY27" fmla="*/ 2014703 h 2560393"/>
              <a:gd name="connsiteX28" fmla="*/ 206477 w 2920232"/>
              <a:gd name="connsiteY28" fmla="*/ 2294922 h 2560393"/>
              <a:gd name="connsiteX29" fmla="*/ 353961 w 2920232"/>
              <a:gd name="connsiteY29" fmla="*/ 2427658 h 2560393"/>
              <a:gd name="connsiteX30" fmla="*/ 530942 w 2920232"/>
              <a:gd name="connsiteY30" fmla="*/ 2560393 h 2560393"/>
              <a:gd name="connsiteX31" fmla="*/ 884903 w 2920232"/>
              <a:gd name="connsiteY31" fmla="*/ 2486651 h 2560393"/>
              <a:gd name="connsiteX32" fmla="*/ 1165122 w 2920232"/>
              <a:gd name="connsiteY32" fmla="*/ 2501400 h 2560393"/>
              <a:gd name="connsiteX33" fmla="*/ 1297858 w 2920232"/>
              <a:gd name="connsiteY33"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78440 w 2920232"/>
              <a:gd name="connsiteY6" fmla="*/ 1323714 h 2560393"/>
              <a:gd name="connsiteX7" fmla="*/ 2496058 w 2920232"/>
              <a:gd name="connsiteY7" fmla="*/ 1231655 h 2560393"/>
              <a:gd name="connsiteX8" fmla="*/ 2682030 w 2920232"/>
              <a:gd name="connsiteY8" fmla="*/ 1169747 h 2560393"/>
              <a:gd name="connsiteX9" fmla="*/ 2739592 w 2920232"/>
              <a:gd name="connsiteY9" fmla="*/ 1017567 h 2560393"/>
              <a:gd name="connsiteX10" fmla="*/ 2910472 w 2920232"/>
              <a:gd name="connsiteY10" fmla="*/ 921138 h 2560393"/>
              <a:gd name="connsiteX11" fmla="*/ 2849958 w 2920232"/>
              <a:gd name="connsiteY11" fmla="*/ 851547 h 2560393"/>
              <a:gd name="connsiteX12" fmla="*/ 2815421 w 2920232"/>
              <a:gd name="connsiteY12" fmla="*/ 724966 h 2560393"/>
              <a:gd name="connsiteX13" fmla="*/ 2671518 w 2920232"/>
              <a:gd name="connsiteY13" fmla="*/ 696198 h 2560393"/>
              <a:gd name="connsiteX14" fmla="*/ 2555630 w 2920232"/>
              <a:gd name="connsiteY14" fmla="*/ 509068 h 2560393"/>
              <a:gd name="connsiteX15" fmla="*/ 2418247 w 2920232"/>
              <a:gd name="connsiteY15" fmla="*/ 615646 h 2560393"/>
              <a:gd name="connsiteX16" fmla="*/ 2222539 w 2920232"/>
              <a:gd name="connsiteY16" fmla="*/ 558109 h 2560393"/>
              <a:gd name="connsiteX17" fmla="*/ 2084207 w 2920232"/>
              <a:gd name="connsiteY17" fmla="*/ 614428 h 2560393"/>
              <a:gd name="connsiteX18" fmla="*/ 1766570 w 2920232"/>
              <a:gd name="connsiteY18" fmla="*/ 217585 h 2560393"/>
              <a:gd name="connsiteX19" fmla="*/ 1522320 w 2920232"/>
              <a:gd name="connsiteY19" fmla="*/ 132335 h 2560393"/>
              <a:gd name="connsiteX20" fmla="*/ 1094334 w 2920232"/>
              <a:gd name="connsiteY20" fmla="*/ 0 h 2560393"/>
              <a:gd name="connsiteX21" fmla="*/ 1061884 w 2920232"/>
              <a:gd name="connsiteY21" fmla="*/ 230148 h 2560393"/>
              <a:gd name="connsiteX22" fmla="*/ 752168 w 2920232"/>
              <a:gd name="connsiteY22" fmla="*/ 584109 h 2560393"/>
              <a:gd name="connsiteX23" fmla="*/ 235974 w 2920232"/>
              <a:gd name="connsiteY23" fmla="*/ 643103 h 2560393"/>
              <a:gd name="connsiteX24" fmla="*/ 0 w 2920232"/>
              <a:gd name="connsiteY24" fmla="*/ 1144548 h 2560393"/>
              <a:gd name="connsiteX25" fmla="*/ 103238 w 2920232"/>
              <a:gd name="connsiteY25" fmla="*/ 1483761 h 2560393"/>
              <a:gd name="connsiteX26" fmla="*/ 73742 w 2920232"/>
              <a:gd name="connsiteY26" fmla="*/ 1675490 h 2560393"/>
              <a:gd name="connsiteX27" fmla="*/ 176980 w 2920232"/>
              <a:gd name="connsiteY27" fmla="*/ 1808226 h 2560393"/>
              <a:gd name="connsiteX28" fmla="*/ 221226 w 2920232"/>
              <a:gd name="connsiteY28" fmla="*/ 2014703 h 2560393"/>
              <a:gd name="connsiteX29" fmla="*/ 206477 w 2920232"/>
              <a:gd name="connsiteY29" fmla="*/ 2294922 h 2560393"/>
              <a:gd name="connsiteX30" fmla="*/ 353961 w 2920232"/>
              <a:gd name="connsiteY30" fmla="*/ 2427658 h 2560393"/>
              <a:gd name="connsiteX31" fmla="*/ 530942 w 2920232"/>
              <a:gd name="connsiteY31" fmla="*/ 2560393 h 2560393"/>
              <a:gd name="connsiteX32" fmla="*/ 884903 w 2920232"/>
              <a:gd name="connsiteY32" fmla="*/ 2486651 h 2560393"/>
              <a:gd name="connsiteX33" fmla="*/ 1165122 w 2920232"/>
              <a:gd name="connsiteY33" fmla="*/ 2501400 h 2560393"/>
              <a:gd name="connsiteX34" fmla="*/ 1297858 w 2920232"/>
              <a:gd name="connsiteY34"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35988 w 2920232"/>
              <a:gd name="connsiteY3" fmla="*/ 1917946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349663 w 2920232"/>
              <a:gd name="connsiteY0" fmla="*/ 2576198 h 2576198"/>
              <a:gd name="connsiteX1" fmla="*/ 1548580 w 2920232"/>
              <a:gd name="connsiteY1" fmla="*/ 2368664 h 2576198"/>
              <a:gd name="connsiteX2" fmla="*/ 1533832 w 2920232"/>
              <a:gd name="connsiteY2" fmla="*/ 2117942 h 2576198"/>
              <a:gd name="connsiteX3" fmla="*/ 1835988 w 2920232"/>
              <a:gd name="connsiteY3" fmla="*/ 1917946 h 2576198"/>
              <a:gd name="connsiteX4" fmla="*/ 2084390 w 2920232"/>
              <a:gd name="connsiteY4" fmla="*/ 1703094 h 2576198"/>
              <a:gd name="connsiteX5" fmla="*/ 2124683 w 2920232"/>
              <a:gd name="connsiteY5" fmla="*/ 1467192 h 2576198"/>
              <a:gd name="connsiteX6" fmla="*/ 2239806 w 2920232"/>
              <a:gd name="connsiteY6" fmla="*/ 1403902 h 2576198"/>
              <a:gd name="connsiteX7" fmla="*/ 2278440 w 2920232"/>
              <a:gd name="connsiteY7" fmla="*/ 1323714 h 2576198"/>
              <a:gd name="connsiteX8" fmla="*/ 2496058 w 2920232"/>
              <a:gd name="connsiteY8" fmla="*/ 1231655 h 2576198"/>
              <a:gd name="connsiteX9" fmla="*/ 2682030 w 2920232"/>
              <a:gd name="connsiteY9" fmla="*/ 1169747 h 2576198"/>
              <a:gd name="connsiteX10" fmla="*/ 2739592 w 2920232"/>
              <a:gd name="connsiteY10" fmla="*/ 1017567 h 2576198"/>
              <a:gd name="connsiteX11" fmla="*/ 2910472 w 2920232"/>
              <a:gd name="connsiteY11" fmla="*/ 921138 h 2576198"/>
              <a:gd name="connsiteX12" fmla="*/ 2849958 w 2920232"/>
              <a:gd name="connsiteY12" fmla="*/ 851547 h 2576198"/>
              <a:gd name="connsiteX13" fmla="*/ 2815421 w 2920232"/>
              <a:gd name="connsiteY13" fmla="*/ 724966 h 2576198"/>
              <a:gd name="connsiteX14" fmla="*/ 2671518 w 2920232"/>
              <a:gd name="connsiteY14" fmla="*/ 696198 h 2576198"/>
              <a:gd name="connsiteX15" fmla="*/ 2555630 w 2920232"/>
              <a:gd name="connsiteY15" fmla="*/ 509068 h 2576198"/>
              <a:gd name="connsiteX16" fmla="*/ 2418247 w 2920232"/>
              <a:gd name="connsiteY16" fmla="*/ 615646 h 2576198"/>
              <a:gd name="connsiteX17" fmla="*/ 2222539 w 2920232"/>
              <a:gd name="connsiteY17" fmla="*/ 558109 h 2576198"/>
              <a:gd name="connsiteX18" fmla="*/ 2084207 w 2920232"/>
              <a:gd name="connsiteY18" fmla="*/ 614428 h 2576198"/>
              <a:gd name="connsiteX19" fmla="*/ 1766570 w 2920232"/>
              <a:gd name="connsiteY19" fmla="*/ 217585 h 2576198"/>
              <a:gd name="connsiteX20" fmla="*/ 1522320 w 2920232"/>
              <a:gd name="connsiteY20" fmla="*/ 132335 h 2576198"/>
              <a:gd name="connsiteX21" fmla="*/ 1094334 w 2920232"/>
              <a:gd name="connsiteY21" fmla="*/ 0 h 2576198"/>
              <a:gd name="connsiteX22" fmla="*/ 1061884 w 2920232"/>
              <a:gd name="connsiteY22" fmla="*/ 230148 h 2576198"/>
              <a:gd name="connsiteX23" fmla="*/ 752168 w 2920232"/>
              <a:gd name="connsiteY23" fmla="*/ 584109 h 2576198"/>
              <a:gd name="connsiteX24" fmla="*/ 235974 w 2920232"/>
              <a:gd name="connsiteY24" fmla="*/ 643103 h 2576198"/>
              <a:gd name="connsiteX25" fmla="*/ 0 w 2920232"/>
              <a:gd name="connsiteY25" fmla="*/ 1144548 h 2576198"/>
              <a:gd name="connsiteX26" fmla="*/ 103238 w 2920232"/>
              <a:gd name="connsiteY26" fmla="*/ 1483761 h 2576198"/>
              <a:gd name="connsiteX27" fmla="*/ 73742 w 2920232"/>
              <a:gd name="connsiteY27" fmla="*/ 1675490 h 2576198"/>
              <a:gd name="connsiteX28" fmla="*/ 176980 w 2920232"/>
              <a:gd name="connsiteY28" fmla="*/ 1808226 h 2576198"/>
              <a:gd name="connsiteX29" fmla="*/ 221226 w 2920232"/>
              <a:gd name="connsiteY29" fmla="*/ 2014703 h 2576198"/>
              <a:gd name="connsiteX30" fmla="*/ 206477 w 2920232"/>
              <a:gd name="connsiteY30" fmla="*/ 2294922 h 2576198"/>
              <a:gd name="connsiteX31" fmla="*/ 353961 w 2920232"/>
              <a:gd name="connsiteY31" fmla="*/ 2427658 h 2576198"/>
              <a:gd name="connsiteX32" fmla="*/ 530942 w 2920232"/>
              <a:gd name="connsiteY32" fmla="*/ 2560393 h 2576198"/>
              <a:gd name="connsiteX33" fmla="*/ 884903 w 2920232"/>
              <a:gd name="connsiteY33" fmla="*/ 2486651 h 2576198"/>
              <a:gd name="connsiteX34" fmla="*/ 1165122 w 2920232"/>
              <a:gd name="connsiteY34" fmla="*/ 2501400 h 2576198"/>
              <a:gd name="connsiteX35" fmla="*/ 1349663 w 2920232"/>
              <a:gd name="connsiteY35" fmla="*/ 2576198 h 2576198"/>
              <a:gd name="connsiteX0" fmla="*/ 1349663 w 2920232"/>
              <a:gd name="connsiteY0" fmla="*/ 2576198 h 2576198"/>
              <a:gd name="connsiteX1" fmla="*/ 1508776 w 2920232"/>
              <a:gd name="connsiteY1" fmla="*/ 2514363 h 2576198"/>
              <a:gd name="connsiteX2" fmla="*/ 1548580 w 2920232"/>
              <a:gd name="connsiteY2" fmla="*/ 2368664 h 2576198"/>
              <a:gd name="connsiteX3" fmla="*/ 1533832 w 2920232"/>
              <a:gd name="connsiteY3" fmla="*/ 2117942 h 2576198"/>
              <a:gd name="connsiteX4" fmla="*/ 1835988 w 2920232"/>
              <a:gd name="connsiteY4" fmla="*/ 1917946 h 2576198"/>
              <a:gd name="connsiteX5" fmla="*/ 2084390 w 2920232"/>
              <a:gd name="connsiteY5" fmla="*/ 1703094 h 2576198"/>
              <a:gd name="connsiteX6" fmla="*/ 2124683 w 2920232"/>
              <a:gd name="connsiteY6" fmla="*/ 1467192 h 2576198"/>
              <a:gd name="connsiteX7" fmla="*/ 2239806 w 2920232"/>
              <a:gd name="connsiteY7" fmla="*/ 1403902 h 2576198"/>
              <a:gd name="connsiteX8" fmla="*/ 2278440 w 2920232"/>
              <a:gd name="connsiteY8" fmla="*/ 1323714 h 2576198"/>
              <a:gd name="connsiteX9" fmla="*/ 2496058 w 2920232"/>
              <a:gd name="connsiteY9" fmla="*/ 1231655 h 2576198"/>
              <a:gd name="connsiteX10" fmla="*/ 2682030 w 2920232"/>
              <a:gd name="connsiteY10" fmla="*/ 1169747 h 2576198"/>
              <a:gd name="connsiteX11" fmla="*/ 2739592 w 2920232"/>
              <a:gd name="connsiteY11" fmla="*/ 1017567 h 2576198"/>
              <a:gd name="connsiteX12" fmla="*/ 2910472 w 2920232"/>
              <a:gd name="connsiteY12" fmla="*/ 921138 h 2576198"/>
              <a:gd name="connsiteX13" fmla="*/ 2849958 w 2920232"/>
              <a:gd name="connsiteY13" fmla="*/ 851547 h 2576198"/>
              <a:gd name="connsiteX14" fmla="*/ 2815421 w 2920232"/>
              <a:gd name="connsiteY14" fmla="*/ 724966 h 2576198"/>
              <a:gd name="connsiteX15" fmla="*/ 2671518 w 2920232"/>
              <a:gd name="connsiteY15" fmla="*/ 696198 h 2576198"/>
              <a:gd name="connsiteX16" fmla="*/ 2555630 w 2920232"/>
              <a:gd name="connsiteY16" fmla="*/ 509068 h 2576198"/>
              <a:gd name="connsiteX17" fmla="*/ 2418247 w 2920232"/>
              <a:gd name="connsiteY17" fmla="*/ 615646 h 2576198"/>
              <a:gd name="connsiteX18" fmla="*/ 2222539 w 2920232"/>
              <a:gd name="connsiteY18" fmla="*/ 558109 h 2576198"/>
              <a:gd name="connsiteX19" fmla="*/ 2084207 w 2920232"/>
              <a:gd name="connsiteY19" fmla="*/ 614428 h 2576198"/>
              <a:gd name="connsiteX20" fmla="*/ 1766570 w 2920232"/>
              <a:gd name="connsiteY20" fmla="*/ 217585 h 2576198"/>
              <a:gd name="connsiteX21" fmla="*/ 1522320 w 2920232"/>
              <a:gd name="connsiteY21" fmla="*/ 132335 h 2576198"/>
              <a:gd name="connsiteX22" fmla="*/ 1094334 w 2920232"/>
              <a:gd name="connsiteY22" fmla="*/ 0 h 2576198"/>
              <a:gd name="connsiteX23" fmla="*/ 1061884 w 2920232"/>
              <a:gd name="connsiteY23" fmla="*/ 230148 h 2576198"/>
              <a:gd name="connsiteX24" fmla="*/ 752168 w 2920232"/>
              <a:gd name="connsiteY24" fmla="*/ 584109 h 2576198"/>
              <a:gd name="connsiteX25" fmla="*/ 235974 w 2920232"/>
              <a:gd name="connsiteY25" fmla="*/ 643103 h 2576198"/>
              <a:gd name="connsiteX26" fmla="*/ 0 w 2920232"/>
              <a:gd name="connsiteY26" fmla="*/ 1144548 h 2576198"/>
              <a:gd name="connsiteX27" fmla="*/ 103238 w 2920232"/>
              <a:gd name="connsiteY27" fmla="*/ 1483761 h 2576198"/>
              <a:gd name="connsiteX28" fmla="*/ 73742 w 2920232"/>
              <a:gd name="connsiteY28" fmla="*/ 1675490 h 2576198"/>
              <a:gd name="connsiteX29" fmla="*/ 176980 w 2920232"/>
              <a:gd name="connsiteY29" fmla="*/ 1808226 h 2576198"/>
              <a:gd name="connsiteX30" fmla="*/ 221226 w 2920232"/>
              <a:gd name="connsiteY30" fmla="*/ 2014703 h 2576198"/>
              <a:gd name="connsiteX31" fmla="*/ 206477 w 2920232"/>
              <a:gd name="connsiteY31" fmla="*/ 2294922 h 2576198"/>
              <a:gd name="connsiteX32" fmla="*/ 353961 w 2920232"/>
              <a:gd name="connsiteY32" fmla="*/ 2427658 h 2576198"/>
              <a:gd name="connsiteX33" fmla="*/ 530942 w 2920232"/>
              <a:gd name="connsiteY33" fmla="*/ 2560393 h 2576198"/>
              <a:gd name="connsiteX34" fmla="*/ 884903 w 2920232"/>
              <a:gd name="connsiteY34" fmla="*/ 2486651 h 2576198"/>
              <a:gd name="connsiteX35" fmla="*/ 1165122 w 2920232"/>
              <a:gd name="connsiteY35" fmla="*/ 2501400 h 2576198"/>
              <a:gd name="connsiteX36" fmla="*/ 1349663 w 2920232"/>
              <a:gd name="connsiteY36" fmla="*/ 2576198 h 2576198"/>
              <a:gd name="connsiteX0" fmla="*/ 1349663 w 2920232"/>
              <a:gd name="connsiteY0" fmla="*/ 2576198 h 2599213"/>
              <a:gd name="connsiteX1" fmla="*/ 1508776 w 2920232"/>
              <a:gd name="connsiteY1" fmla="*/ 2514363 h 2599213"/>
              <a:gd name="connsiteX2" fmla="*/ 1548580 w 2920232"/>
              <a:gd name="connsiteY2" fmla="*/ 2368664 h 2599213"/>
              <a:gd name="connsiteX3" fmla="*/ 1533832 w 2920232"/>
              <a:gd name="connsiteY3" fmla="*/ 2117942 h 2599213"/>
              <a:gd name="connsiteX4" fmla="*/ 1835988 w 2920232"/>
              <a:gd name="connsiteY4" fmla="*/ 1917946 h 2599213"/>
              <a:gd name="connsiteX5" fmla="*/ 2084390 w 2920232"/>
              <a:gd name="connsiteY5" fmla="*/ 1703094 h 2599213"/>
              <a:gd name="connsiteX6" fmla="*/ 2124683 w 2920232"/>
              <a:gd name="connsiteY6" fmla="*/ 1467192 h 2599213"/>
              <a:gd name="connsiteX7" fmla="*/ 2239806 w 2920232"/>
              <a:gd name="connsiteY7" fmla="*/ 1403902 h 2599213"/>
              <a:gd name="connsiteX8" fmla="*/ 2278440 w 2920232"/>
              <a:gd name="connsiteY8" fmla="*/ 1323714 h 2599213"/>
              <a:gd name="connsiteX9" fmla="*/ 2496058 w 2920232"/>
              <a:gd name="connsiteY9" fmla="*/ 1231655 h 2599213"/>
              <a:gd name="connsiteX10" fmla="*/ 2682030 w 2920232"/>
              <a:gd name="connsiteY10" fmla="*/ 1169747 h 2599213"/>
              <a:gd name="connsiteX11" fmla="*/ 2739592 w 2920232"/>
              <a:gd name="connsiteY11" fmla="*/ 1017567 h 2599213"/>
              <a:gd name="connsiteX12" fmla="*/ 2910472 w 2920232"/>
              <a:gd name="connsiteY12" fmla="*/ 921138 h 2599213"/>
              <a:gd name="connsiteX13" fmla="*/ 2849958 w 2920232"/>
              <a:gd name="connsiteY13" fmla="*/ 851547 h 2599213"/>
              <a:gd name="connsiteX14" fmla="*/ 2815421 w 2920232"/>
              <a:gd name="connsiteY14" fmla="*/ 724966 h 2599213"/>
              <a:gd name="connsiteX15" fmla="*/ 2671518 w 2920232"/>
              <a:gd name="connsiteY15" fmla="*/ 696198 h 2599213"/>
              <a:gd name="connsiteX16" fmla="*/ 2555630 w 2920232"/>
              <a:gd name="connsiteY16" fmla="*/ 509068 h 2599213"/>
              <a:gd name="connsiteX17" fmla="*/ 2418247 w 2920232"/>
              <a:gd name="connsiteY17" fmla="*/ 615646 h 2599213"/>
              <a:gd name="connsiteX18" fmla="*/ 2222539 w 2920232"/>
              <a:gd name="connsiteY18" fmla="*/ 558109 h 2599213"/>
              <a:gd name="connsiteX19" fmla="*/ 2084207 w 2920232"/>
              <a:gd name="connsiteY19" fmla="*/ 614428 h 2599213"/>
              <a:gd name="connsiteX20" fmla="*/ 1766570 w 2920232"/>
              <a:gd name="connsiteY20" fmla="*/ 217585 h 2599213"/>
              <a:gd name="connsiteX21" fmla="*/ 1522320 w 2920232"/>
              <a:gd name="connsiteY21" fmla="*/ 132335 h 2599213"/>
              <a:gd name="connsiteX22" fmla="*/ 1094334 w 2920232"/>
              <a:gd name="connsiteY22" fmla="*/ 0 h 2599213"/>
              <a:gd name="connsiteX23" fmla="*/ 1061884 w 2920232"/>
              <a:gd name="connsiteY23" fmla="*/ 230148 h 2599213"/>
              <a:gd name="connsiteX24" fmla="*/ 752168 w 2920232"/>
              <a:gd name="connsiteY24" fmla="*/ 584109 h 2599213"/>
              <a:gd name="connsiteX25" fmla="*/ 235974 w 2920232"/>
              <a:gd name="connsiteY25" fmla="*/ 643103 h 2599213"/>
              <a:gd name="connsiteX26" fmla="*/ 0 w 2920232"/>
              <a:gd name="connsiteY26" fmla="*/ 1144548 h 2599213"/>
              <a:gd name="connsiteX27" fmla="*/ 103238 w 2920232"/>
              <a:gd name="connsiteY27" fmla="*/ 1483761 h 2599213"/>
              <a:gd name="connsiteX28" fmla="*/ 73742 w 2920232"/>
              <a:gd name="connsiteY28" fmla="*/ 1675490 h 2599213"/>
              <a:gd name="connsiteX29" fmla="*/ 176980 w 2920232"/>
              <a:gd name="connsiteY29" fmla="*/ 1808226 h 2599213"/>
              <a:gd name="connsiteX30" fmla="*/ 221226 w 2920232"/>
              <a:gd name="connsiteY30" fmla="*/ 2014703 h 2599213"/>
              <a:gd name="connsiteX31" fmla="*/ 206477 w 2920232"/>
              <a:gd name="connsiteY31" fmla="*/ 2294922 h 2599213"/>
              <a:gd name="connsiteX32" fmla="*/ 353961 w 2920232"/>
              <a:gd name="connsiteY32" fmla="*/ 2427658 h 2599213"/>
              <a:gd name="connsiteX33" fmla="*/ 530942 w 2920232"/>
              <a:gd name="connsiteY33" fmla="*/ 2560393 h 2599213"/>
              <a:gd name="connsiteX34" fmla="*/ 884903 w 2920232"/>
              <a:gd name="connsiteY34" fmla="*/ 2486651 h 2599213"/>
              <a:gd name="connsiteX35" fmla="*/ 1153610 w 2920232"/>
              <a:gd name="connsiteY35" fmla="*/ 2599213 h 2599213"/>
              <a:gd name="connsiteX36" fmla="*/ 1349663 w 2920232"/>
              <a:gd name="connsiteY36" fmla="*/ 2576198 h 2599213"/>
              <a:gd name="connsiteX0" fmla="*/ 1349663 w 2920232"/>
              <a:gd name="connsiteY0" fmla="*/ 2576198 h 2613232"/>
              <a:gd name="connsiteX1" fmla="*/ 1508776 w 2920232"/>
              <a:gd name="connsiteY1" fmla="*/ 2514363 h 2613232"/>
              <a:gd name="connsiteX2" fmla="*/ 1548580 w 2920232"/>
              <a:gd name="connsiteY2" fmla="*/ 2368664 h 2613232"/>
              <a:gd name="connsiteX3" fmla="*/ 1533832 w 2920232"/>
              <a:gd name="connsiteY3" fmla="*/ 2117942 h 2613232"/>
              <a:gd name="connsiteX4" fmla="*/ 1835988 w 2920232"/>
              <a:gd name="connsiteY4" fmla="*/ 1917946 h 2613232"/>
              <a:gd name="connsiteX5" fmla="*/ 2084390 w 2920232"/>
              <a:gd name="connsiteY5" fmla="*/ 1703094 h 2613232"/>
              <a:gd name="connsiteX6" fmla="*/ 2124683 w 2920232"/>
              <a:gd name="connsiteY6" fmla="*/ 1467192 h 2613232"/>
              <a:gd name="connsiteX7" fmla="*/ 2239806 w 2920232"/>
              <a:gd name="connsiteY7" fmla="*/ 1403902 h 2613232"/>
              <a:gd name="connsiteX8" fmla="*/ 2278440 w 2920232"/>
              <a:gd name="connsiteY8" fmla="*/ 1323714 h 2613232"/>
              <a:gd name="connsiteX9" fmla="*/ 2496058 w 2920232"/>
              <a:gd name="connsiteY9" fmla="*/ 1231655 h 2613232"/>
              <a:gd name="connsiteX10" fmla="*/ 2682030 w 2920232"/>
              <a:gd name="connsiteY10" fmla="*/ 1169747 h 2613232"/>
              <a:gd name="connsiteX11" fmla="*/ 2739592 w 2920232"/>
              <a:gd name="connsiteY11" fmla="*/ 1017567 h 2613232"/>
              <a:gd name="connsiteX12" fmla="*/ 2910472 w 2920232"/>
              <a:gd name="connsiteY12" fmla="*/ 921138 h 2613232"/>
              <a:gd name="connsiteX13" fmla="*/ 2849958 w 2920232"/>
              <a:gd name="connsiteY13" fmla="*/ 851547 h 2613232"/>
              <a:gd name="connsiteX14" fmla="*/ 2815421 w 2920232"/>
              <a:gd name="connsiteY14" fmla="*/ 724966 h 2613232"/>
              <a:gd name="connsiteX15" fmla="*/ 2671518 w 2920232"/>
              <a:gd name="connsiteY15" fmla="*/ 696198 h 2613232"/>
              <a:gd name="connsiteX16" fmla="*/ 2555630 w 2920232"/>
              <a:gd name="connsiteY16" fmla="*/ 509068 h 2613232"/>
              <a:gd name="connsiteX17" fmla="*/ 2418247 w 2920232"/>
              <a:gd name="connsiteY17" fmla="*/ 615646 h 2613232"/>
              <a:gd name="connsiteX18" fmla="*/ 2222539 w 2920232"/>
              <a:gd name="connsiteY18" fmla="*/ 558109 h 2613232"/>
              <a:gd name="connsiteX19" fmla="*/ 2084207 w 2920232"/>
              <a:gd name="connsiteY19" fmla="*/ 614428 h 2613232"/>
              <a:gd name="connsiteX20" fmla="*/ 1766570 w 2920232"/>
              <a:gd name="connsiteY20" fmla="*/ 217585 h 2613232"/>
              <a:gd name="connsiteX21" fmla="*/ 1522320 w 2920232"/>
              <a:gd name="connsiteY21" fmla="*/ 132335 h 2613232"/>
              <a:gd name="connsiteX22" fmla="*/ 1094334 w 2920232"/>
              <a:gd name="connsiteY22" fmla="*/ 0 h 2613232"/>
              <a:gd name="connsiteX23" fmla="*/ 1061884 w 2920232"/>
              <a:gd name="connsiteY23" fmla="*/ 230148 h 2613232"/>
              <a:gd name="connsiteX24" fmla="*/ 752168 w 2920232"/>
              <a:gd name="connsiteY24" fmla="*/ 584109 h 2613232"/>
              <a:gd name="connsiteX25" fmla="*/ 235974 w 2920232"/>
              <a:gd name="connsiteY25" fmla="*/ 643103 h 2613232"/>
              <a:gd name="connsiteX26" fmla="*/ 0 w 2920232"/>
              <a:gd name="connsiteY26" fmla="*/ 1144548 h 2613232"/>
              <a:gd name="connsiteX27" fmla="*/ 103238 w 2920232"/>
              <a:gd name="connsiteY27" fmla="*/ 1483761 h 2613232"/>
              <a:gd name="connsiteX28" fmla="*/ 73742 w 2920232"/>
              <a:gd name="connsiteY28" fmla="*/ 1675490 h 2613232"/>
              <a:gd name="connsiteX29" fmla="*/ 176980 w 2920232"/>
              <a:gd name="connsiteY29" fmla="*/ 1808226 h 2613232"/>
              <a:gd name="connsiteX30" fmla="*/ 221226 w 2920232"/>
              <a:gd name="connsiteY30" fmla="*/ 2014703 h 2613232"/>
              <a:gd name="connsiteX31" fmla="*/ 206477 w 2920232"/>
              <a:gd name="connsiteY31" fmla="*/ 2294922 h 2613232"/>
              <a:gd name="connsiteX32" fmla="*/ 353961 w 2920232"/>
              <a:gd name="connsiteY32" fmla="*/ 2427658 h 2613232"/>
              <a:gd name="connsiteX33" fmla="*/ 530942 w 2920232"/>
              <a:gd name="connsiteY33" fmla="*/ 2560393 h 2613232"/>
              <a:gd name="connsiteX34" fmla="*/ 867634 w 2920232"/>
              <a:gd name="connsiteY34" fmla="*/ 2613232 h 2613232"/>
              <a:gd name="connsiteX35" fmla="*/ 1153610 w 2920232"/>
              <a:gd name="connsiteY35" fmla="*/ 2599213 h 2613232"/>
              <a:gd name="connsiteX36" fmla="*/ 1349663 w 2920232"/>
              <a:gd name="connsiteY36" fmla="*/ 2576198 h 2613232"/>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19430 w 2920232"/>
              <a:gd name="connsiteY33" fmla="*/ 2704235 h 2704235"/>
              <a:gd name="connsiteX34" fmla="*/ 867634 w 2920232"/>
              <a:gd name="connsiteY34" fmla="*/ 2613232 h 2704235"/>
              <a:gd name="connsiteX35" fmla="*/ 1153610 w 2920232"/>
              <a:gd name="connsiteY35" fmla="*/ 2599213 h 2704235"/>
              <a:gd name="connsiteX36" fmla="*/ 1349663 w 2920232"/>
              <a:gd name="connsiteY36"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443889 w 2920232"/>
              <a:gd name="connsiteY33" fmla="*/ 2635191 h 2704235"/>
              <a:gd name="connsiteX34" fmla="*/ 519430 w 2920232"/>
              <a:gd name="connsiteY34" fmla="*/ 2704235 h 2704235"/>
              <a:gd name="connsiteX35" fmla="*/ 867634 w 2920232"/>
              <a:gd name="connsiteY35" fmla="*/ 2613232 h 2704235"/>
              <a:gd name="connsiteX36" fmla="*/ 1153610 w 2920232"/>
              <a:gd name="connsiteY36" fmla="*/ 2599213 h 2704235"/>
              <a:gd name="connsiteX37" fmla="*/ 1349663 w 2920232"/>
              <a:gd name="connsiteY37"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59012 w 2920232"/>
              <a:gd name="connsiteY33" fmla="*/ 2502856 h 2704235"/>
              <a:gd name="connsiteX34" fmla="*/ 443889 w 2920232"/>
              <a:gd name="connsiteY34" fmla="*/ 2635191 h 2704235"/>
              <a:gd name="connsiteX35" fmla="*/ 519430 w 2920232"/>
              <a:gd name="connsiteY35" fmla="*/ 2704235 h 2704235"/>
              <a:gd name="connsiteX36" fmla="*/ 867634 w 2920232"/>
              <a:gd name="connsiteY36" fmla="*/ 2613232 h 2704235"/>
              <a:gd name="connsiteX37" fmla="*/ 1153610 w 2920232"/>
              <a:gd name="connsiteY37" fmla="*/ 2599213 h 2704235"/>
              <a:gd name="connsiteX38" fmla="*/ 1349663 w 2920232"/>
              <a:gd name="connsiteY38"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20507 w 2920232"/>
              <a:gd name="connsiteY27" fmla="*/ 1334165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41730 w 2925988"/>
              <a:gd name="connsiteY25" fmla="*/ 643103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30218 w 2925988"/>
              <a:gd name="connsiteY25" fmla="*/ 528029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461158 w 2925988"/>
              <a:gd name="connsiteY25" fmla="*/ 673182 h 2704235"/>
              <a:gd name="connsiteX26" fmla="*/ 230218 w 2925988"/>
              <a:gd name="connsiteY26" fmla="*/ 528029 h 2704235"/>
              <a:gd name="connsiteX27" fmla="*/ 0 w 2925988"/>
              <a:gd name="connsiteY27" fmla="*/ 1035228 h 2704235"/>
              <a:gd name="connsiteX28" fmla="*/ 126263 w 2925988"/>
              <a:gd name="connsiteY28" fmla="*/ 1334165 h 2704235"/>
              <a:gd name="connsiteX29" fmla="*/ 131303 w 2925988"/>
              <a:gd name="connsiteY29" fmla="*/ 1698505 h 2704235"/>
              <a:gd name="connsiteX30" fmla="*/ 251810 w 2925988"/>
              <a:gd name="connsiteY30" fmla="*/ 1825487 h 2704235"/>
              <a:gd name="connsiteX31" fmla="*/ 255763 w 2925988"/>
              <a:gd name="connsiteY31" fmla="*/ 2066486 h 2704235"/>
              <a:gd name="connsiteX32" fmla="*/ 212233 w 2925988"/>
              <a:gd name="connsiteY32" fmla="*/ 2294922 h 2704235"/>
              <a:gd name="connsiteX33" fmla="*/ 342448 w 2925988"/>
              <a:gd name="connsiteY33" fmla="*/ 2502456 h 2704235"/>
              <a:gd name="connsiteX34" fmla="*/ 530231 w 2925988"/>
              <a:gd name="connsiteY34" fmla="*/ 2445319 h 2704235"/>
              <a:gd name="connsiteX35" fmla="*/ 564768 w 2925988"/>
              <a:gd name="connsiteY35" fmla="*/ 2502856 h 2704235"/>
              <a:gd name="connsiteX36" fmla="*/ 449645 w 2925988"/>
              <a:gd name="connsiteY36" fmla="*/ 2635191 h 2704235"/>
              <a:gd name="connsiteX37" fmla="*/ 525186 w 2925988"/>
              <a:gd name="connsiteY37" fmla="*/ 2704235 h 2704235"/>
              <a:gd name="connsiteX38" fmla="*/ 873390 w 2925988"/>
              <a:gd name="connsiteY38" fmla="*/ 2613232 h 2704235"/>
              <a:gd name="connsiteX39" fmla="*/ 1159366 w 2925988"/>
              <a:gd name="connsiteY39" fmla="*/ 2599213 h 2704235"/>
              <a:gd name="connsiteX40" fmla="*/ 1355419 w 2925988"/>
              <a:gd name="connsiteY40"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656867 w 2925988"/>
              <a:gd name="connsiteY25" fmla="*/ 707704 h 2704235"/>
              <a:gd name="connsiteX26" fmla="*/ 461158 w 2925988"/>
              <a:gd name="connsiteY26" fmla="*/ 673182 h 2704235"/>
              <a:gd name="connsiteX27" fmla="*/ 230218 w 2925988"/>
              <a:gd name="connsiteY27" fmla="*/ 528029 h 2704235"/>
              <a:gd name="connsiteX28" fmla="*/ 0 w 2925988"/>
              <a:gd name="connsiteY28" fmla="*/ 1035228 h 2704235"/>
              <a:gd name="connsiteX29" fmla="*/ 126263 w 2925988"/>
              <a:gd name="connsiteY29" fmla="*/ 1334165 h 2704235"/>
              <a:gd name="connsiteX30" fmla="*/ 131303 w 2925988"/>
              <a:gd name="connsiteY30" fmla="*/ 1698505 h 2704235"/>
              <a:gd name="connsiteX31" fmla="*/ 251810 w 2925988"/>
              <a:gd name="connsiteY31" fmla="*/ 1825487 h 2704235"/>
              <a:gd name="connsiteX32" fmla="*/ 255763 w 2925988"/>
              <a:gd name="connsiteY32" fmla="*/ 2066486 h 2704235"/>
              <a:gd name="connsiteX33" fmla="*/ 212233 w 2925988"/>
              <a:gd name="connsiteY33" fmla="*/ 2294922 h 2704235"/>
              <a:gd name="connsiteX34" fmla="*/ 342448 w 2925988"/>
              <a:gd name="connsiteY34" fmla="*/ 2502456 h 2704235"/>
              <a:gd name="connsiteX35" fmla="*/ 530231 w 2925988"/>
              <a:gd name="connsiteY35" fmla="*/ 2445319 h 2704235"/>
              <a:gd name="connsiteX36" fmla="*/ 564768 w 2925988"/>
              <a:gd name="connsiteY36" fmla="*/ 2502856 h 2704235"/>
              <a:gd name="connsiteX37" fmla="*/ 449645 w 2925988"/>
              <a:gd name="connsiteY37" fmla="*/ 2635191 h 2704235"/>
              <a:gd name="connsiteX38" fmla="*/ 525186 w 2925988"/>
              <a:gd name="connsiteY38" fmla="*/ 2704235 h 2704235"/>
              <a:gd name="connsiteX39" fmla="*/ 873390 w 2925988"/>
              <a:gd name="connsiteY39" fmla="*/ 2613232 h 2704235"/>
              <a:gd name="connsiteX40" fmla="*/ 1159366 w 2925988"/>
              <a:gd name="connsiteY40" fmla="*/ 2599213 h 2704235"/>
              <a:gd name="connsiteX41" fmla="*/ 1355419 w 2925988"/>
              <a:gd name="connsiteY41"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938918 w 2925988"/>
              <a:gd name="connsiteY24" fmla="*/ 304946 h 2704235"/>
              <a:gd name="connsiteX25" fmla="*/ 757924 w 2925988"/>
              <a:gd name="connsiteY25" fmla="*/ 584109 h 2704235"/>
              <a:gd name="connsiteX26" fmla="*/ 656867 w 2925988"/>
              <a:gd name="connsiteY26" fmla="*/ 707704 h 2704235"/>
              <a:gd name="connsiteX27" fmla="*/ 461158 w 2925988"/>
              <a:gd name="connsiteY27" fmla="*/ 673182 h 2704235"/>
              <a:gd name="connsiteX28" fmla="*/ 230218 w 2925988"/>
              <a:gd name="connsiteY28" fmla="*/ 528029 h 2704235"/>
              <a:gd name="connsiteX29" fmla="*/ 0 w 2925988"/>
              <a:gd name="connsiteY29" fmla="*/ 1035228 h 2704235"/>
              <a:gd name="connsiteX30" fmla="*/ 126263 w 2925988"/>
              <a:gd name="connsiteY30" fmla="*/ 1334165 h 2704235"/>
              <a:gd name="connsiteX31" fmla="*/ 131303 w 2925988"/>
              <a:gd name="connsiteY31" fmla="*/ 1698505 h 2704235"/>
              <a:gd name="connsiteX32" fmla="*/ 251810 w 2925988"/>
              <a:gd name="connsiteY32" fmla="*/ 1825487 h 2704235"/>
              <a:gd name="connsiteX33" fmla="*/ 255763 w 2925988"/>
              <a:gd name="connsiteY33" fmla="*/ 2066486 h 2704235"/>
              <a:gd name="connsiteX34" fmla="*/ 212233 w 2925988"/>
              <a:gd name="connsiteY34" fmla="*/ 2294922 h 2704235"/>
              <a:gd name="connsiteX35" fmla="*/ 342448 w 2925988"/>
              <a:gd name="connsiteY35" fmla="*/ 2502456 h 2704235"/>
              <a:gd name="connsiteX36" fmla="*/ 530231 w 2925988"/>
              <a:gd name="connsiteY36" fmla="*/ 2445319 h 2704235"/>
              <a:gd name="connsiteX37" fmla="*/ 564768 w 2925988"/>
              <a:gd name="connsiteY37" fmla="*/ 2502856 h 2704235"/>
              <a:gd name="connsiteX38" fmla="*/ 449645 w 2925988"/>
              <a:gd name="connsiteY38" fmla="*/ 2635191 h 2704235"/>
              <a:gd name="connsiteX39" fmla="*/ 525186 w 2925988"/>
              <a:gd name="connsiteY39" fmla="*/ 2704235 h 2704235"/>
              <a:gd name="connsiteX40" fmla="*/ 873390 w 2925988"/>
              <a:gd name="connsiteY40" fmla="*/ 2613232 h 2704235"/>
              <a:gd name="connsiteX41" fmla="*/ 1159366 w 2925988"/>
              <a:gd name="connsiteY41" fmla="*/ 2599213 h 2704235"/>
              <a:gd name="connsiteX42" fmla="*/ 1355419 w 2925988"/>
              <a:gd name="connsiteY42" fmla="*/ 2576198 h 270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5988" h="2704235">
                <a:moveTo>
                  <a:pt x="1355419" y="2576198"/>
                </a:moveTo>
                <a:lnTo>
                  <a:pt x="1514532" y="2514363"/>
                </a:lnTo>
                <a:lnTo>
                  <a:pt x="1554336" y="2368664"/>
                </a:lnTo>
                <a:lnTo>
                  <a:pt x="1539588" y="2117942"/>
                </a:lnTo>
                <a:lnTo>
                  <a:pt x="1841744" y="1917946"/>
                </a:lnTo>
                <a:cubicBezTo>
                  <a:pt x="1926788" y="1841133"/>
                  <a:pt x="2025038" y="1805968"/>
                  <a:pt x="2090146" y="1703094"/>
                </a:cubicBezTo>
                <a:cubicBezTo>
                  <a:pt x="2139221" y="1627968"/>
                  <a:pt x="2098097" y="1530422"/>
                  <a:pt x="2130439" y="1467192"/>
                </a:cubicBezTo>
                <a:cubicBezTo>
                  <a:pt x="2150586" y="1411573"/>
                  <a:pt x="2219936" y="1427815"/>
                  <a:pt x="2245562" y="1403902"/>
                </a:cubicBezTo>
                <a:cubicBezTo>
                  <a:pt x="2271188" y="1379989"/>
                  <a:pt x="2235731" y="1346668"/>
                  <a:pt x="2284196" y="1323714"/>
                </a:cubicBezTo>
                <a:lnTo>
                  <a:pt x="2501814" y="1231655"/>
                </a:lnTo>
                <a:lnTo>
                  <a:pt x="2687786" y="1169747"/>
                </a:lnTo>
                <a:lnTo>
                  <a:pt x="2745348" y="1017567"/>
                </a:lnTo>
                <a:lnTo>
                  <a:pt x="2916228" y="921138"/>
                </a:lnTo>
                <a:cubicBezTo>
                  <a:pt x="2925988" y="889632"/>
                  <a:pt x="2871556" y="884242"/>
                  <a:pt x="2855714" y="851547"/>
                </a:cubicBezTo>
                <a:cubicBezTo>
                  <a:pt x="2839872" y="818852"/>
                  <a:pt x="2857632" y="746063"/>
                  <a:pt x="2821177" y="724966"/>
                </a:cubicBezTo>
                <a:cubicBezTo>
                  <a:pt x="2795742" y="690353"/>
                  <a:pt x="2720573" y="732181"/>
                  <a:pt x="2677274" y="696198"/>
                </a:cubicBezTo>
                <a:cubicBezTo>
                  <a:pt x="2633975" y="660215"/>
                  <a:pt x="2612232" y="510986"/>
                  <a:pt x="2561386" y="509068"/>
                </a:cubicBezTo>
                <a:lnTo>
                  <a:pt x="2424003" y="615646"/>
                </a:lnTo>
                <a:lnTo>
                  <a:pt x="2228295" y="558109"/>
                </a:lnTo>
                <a:lnTo>
                  <a:pt x="2089963" y="614428"/>
                </a:lnTo>
                <a:lnTo>
                  <a:pt x="1772326" y="217585"/>
                </a:lnTo>
                <a:lnTo>
                  <a:pt x="1528076" y="132335"/>
                </a:lnTo>
                <a:lnTo>
                  <a:pt x="1100090" y="0"/>
                </a:lnTo>
                <a:lnTo>
                  <a:pt x="1067640" y="230148"/>
                </a:lnTo>
                <a:lnTo>
                  <a:pt x="938918" y="304946"/>
                </a:lnTo>
                <a:lnTo>
                  <a:pt x="757924" y="584109"/>
                </a:lnTo>
                <a:lnTo>
                  <a:pt x="656867" y="707704"/>
                </a:lnTo>
                <a:lnTo>
                  <a:pt x="461158" y="673182"/>
                </a:lnTo>
                <a:lnTo>
                  <a:pt x="230218" y="528029"/>
                </a:lnTo>
                <a:lnTo>
                  <a:pt x="0" y="1035228"/>
                </a:lnTo>
                <a:lnTo>
                  <a:pt x="126263" y="1334165"/>
                </a:lnTo>
                <a:lnTo>
                  <a:pt x="131303" y="1698505"/>
                </a:lnTo>
                <a:lnTo>
                  <a:pt x="251810" y="1825487"/>
                </a:lnTo>
                <a:cubicBezTo>
                  <a:pt x="297161" y="2022006"/>
                  <a:pt x="255763" y="1986149"/>
                  <a:pt x="255763" y="2066486"/>
                </a:cubicBezTo>
                <a:lnTo>
                  <a:pt x="212233" y="2294922"/>
                </a:lnTo>
                <a:lnTo>
                  <a:pt x="342448" y="2502456"/>
                </a:lnTo>
                <a:lnTo>
                  <a:pt x="530231" y="2445319"/>
                </a:lnTo>
                <a:lnTo>
                  <a:pt x="564768" y="2502856"/>
                </a:lnTo>
                <a:lnTo>
                  <a:pt x="449645" y="2635191"/>
                </a:lnTo>
                <a:lnTo>
                  <a:pt x="525186" y="2704235"/>
                </a:lnTo>
                <a:lnTo>
                  <a:pt x="873390" y="2613232"/>
                </a:lnTo>
                <a:lnTo>
                  <a:pt x="1159366" y="2599213"/>
                </a:lnTo>
                <a:lnTo>
                  <a:pt x="1355419" y="2576198"/>
                </a:lnTo>
                <a:close/>
              </a:path>
            </a:pathLst>
          </a:custGeom>
          <a:noFill/>
          <a:ln w="127000">
            <a:solidFill>
              <a:srgbClr val="FFFF00">
                <a:alpha val="8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9" name="Oval 18"/>
          <p:cNvSpPr/>
          <p:nvPr userDrawn="1"/>
        </p:nvSpPr>
        <p:spPr>
          <a:xfrm>
            <a:off x="3255963" y="2481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0" name="Oval 19"/>
          <p:cNvSpPr/>
          <p:nvPr userDrawn="1"/>
        </p:nvSpPr>
        <p:spPr>
          <a:xfrm>
            <a:off x="5081588" y="3624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1" name="TextBox 20"/>
          <p:cNvSpPr txBox="1"/>
          <p:nvPr userDrawn="1"/>
        </p:nvSpPr>
        <p:spPr>
          <a:xfrm>
            <a:off x="4465638" y="3514725"/>
            <a:ext cx="69532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Wright</a:t>
            </a:r>
          </a:p>
        </p:txBody>
      </p:sp>
      <p:sp>
        <p:nvSpPr>
          <p:cNvPr id="22" name="TextBox 21"/>
          <p:cNvSpPr txBox="1"/>
          <p:nvPr userDrawn="1"/>
        </p:nvSpPr>
        <p:spPr>
          <a:xfrm>
            <a:off x="3295650" y="2287588"/>
            <a:ext cx="79057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Blessing</a:t>
            </a:r>
          </a:p>
        </p:txBody>
      </p:sp>
    </p:spTree>
    <p:extLst>
      <p:ext uri="{BB962C8B-B14F-4D97-AF65-F5344CB8AC3E}">
        <p14:creationId xmlns:p14="http://schemas.microsoft.com/office/powerpoint/2010/main" val="38289029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grpSp>
        <p:nvGrpSpPr>
          <p:cNvPr id="2" name="Group 24"/>
          <p:cNvGrpSpPr>
            <a:grpSpLocks/>
          </p:cNvGrpSpPr>
          <p:nvPr userDrawn="1"/>
        </p:nvGrpSpPr>
        <p:grpSpPr bwMode="auto">
          <a:xfrm rot="5400000">
            <a:off x="-1194593" y="1561306"/>
            <a:ext cx="6661150" cy="3833813"/>
            <a:chOff x="144" y="672"/>
            <a:chExt cx="5472" cy="3148"/>
          </a:xfrm>
        </p:grpSpPr>
        <p:grpSp>
          <p:nvGrpSpPr>
            <p:cNvPr id="3" name="Group 23"/>
            <p:cNvGrpSpPr>
              <a:grpSpLocks/>
            </p:cNvGrpSpPr>
            <p:nvPr/>
          </p:nvGrpSpPr>
          <p:grpSpPr bwMode="auto">
            <a:xfrm>
              <a:off x="144" y="672"/>
              <a:ext cx="5472" cy="3054"/>
              <a:chOff x="144" y="672"/>
              <a:chExt cx="5472" cy="3054"/>
            </a:xfrm>
          </p:grpSpPr>
          <p:pic>
            <p:nvPicPr>
              <p:cNvPr id="5"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pic>
            <p:nvPicPr>
              <p:cNvPr id="6"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8"/>
              <p:cNvSpPr txBox="1">
                <a:spLocks noChangeArrowheads="1"/>
              </p:cNvSpPr>
              <p:nvPr/>
            </p:nvSpPr>
            <p:spPr bwMode="auto">
              <a:xfrm rot="16200000">
                <a:off x="4373" y="1792"/>
                <a:ext cx="1242" cy="227"/>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8" name="Text Box 9"/>
              <p:cNvSpPr txBox="1">
                <a:spLocks noChangeArrowheads="1"/>
              </p:cNvSpPr>
              <p:nvPr/>
            </p:nvSpPr>
            <p:spPr bwMode="auto">
              <a:xfrm rot="-5400000">
                <a:off x="2806" y="2862"/>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outerShdw>
                    </a:effectLst>
                    <a:latin typeface="Arial" charset="0"/>
                    <a:cs typeface="Arial" charset="0"/>
                  </a:rPr>
                  <a:t>Wanat</a:t>
                </a:r>
                <a:endParaRPr lang="en-US" b="1" dirty="0">
                  <a:solidFill>
                    <a:srgbClr val="1F497D"/>
                  </a:solidFill>
                  <a:effectLst>
                    <a:outerShdw blurRad="38100" dist="38100" dir="2700000" algn="tl">
                      <a:prstClr val="white"/>
                    </a:outerShdw>
                  </a:effectLst>
                  <a:latin typeface="Arial" charset="0"/>
                  <a:cs typeface="Arial" charset="0"/>
                </a:endParaRPr>
              </a:p>
            </p:txBody>
          </p:sp>
          <p:sp>
            <p:nvSpPr>
              <p:cNvPr id="9" name="Oval 11"/>
              <p:cNvSpPr>
                <a:spLocks noChangeAspect="1" noChangeArrowheads="1"/>
              </p:cNvSpPr>
              <p:nvPr/>
            </p:nvSpPr>
            <p:spPr bwMode="auto">
              <a:xfrm>
                <a:off x="3090" y="2470"/>
                <a:ext cx="160"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0" name="Oval 13"/>
              <p:cNvSpPr>
                <a:spLocks noChangeAspect="1" noChangeArrowheads="1"/>
              </p:cNvSpPr>
              <p:nvPr/>
            </p:nvSpPr>
            <p:spPr bwMode="auto">
              <a:xfrm>
                <a:off x="4884" y="2591"/>
                <a:ext cx="159" cy="16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1" name="Oval 14"/>
              <p:cNvSpPr>
                <a:spLocks noChangeAspect="1" noChangeArrowheads="1"/>
              </p:cNvSpPr>
              <p:nvPr/>
            </p:nvSpPr>
            <p:spPr bwMode="auto">
              <a:xfrm>
                <a:off x="1529" y="2252"/>
                <a:ext cx="160" cy="16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round/>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2" name="Text Box 19"/>
              <p:cNvSpPr txBox="1">
                <a:spLocks noChangeArrowheads="1"/>
              </p:cNvSpPr>
              <p:nvPr/>
            </p:nvSpPr>
            <p:spPr bwMode="auto">
              <a:xfrm rot="-3779755">
                <a:off x="-188" y="2557"/>
                <a:ext cx="1297"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sp>
            <p:nvSpPr>
              <p:cNvPr id="13" name="Text Box 22"/>
              <p:cNvSpPr txBox="1">
                <a:spLocks noChangeArrowheads="1"/>
              </p:cNvSpPr>
              <p:nvPr/>
            </p:nvSpPr>
            <p:spPr bwMode="auto">
              <a:xfrm rot="-10591075">
                <a:off x="3696" y="2378"/>
                <a:ext cx="972"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i="1">
                    <a:solidFill>
                      <a:prstClr val="black"/>
                    </a:solidFill>
                  </a:rPr>
                  <a:t>Waygal River</a:t>
                </a:r>
              </a:p>
            </p:txBody>
          </p:sp>
        </p:grpSp>
        <p:sp>
          <p:nvSpPr>
            <p:cNvPr id="4" name="Text Box 18"/>
            <p:cNvSpPr txBox="1">
              <a:spLocks noChangeArrowheads="1"/>
            </p:cNvSpPr>
            <p:nvPr/>
          </p:nvSpPr>
          <p:spPr bwMode="auto">
            <a:xfrm rot="-7807244">
              <a:off x="4771" y="3193"/>
              <a:ext cx="76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grpSp>
      <p:sp>
        <p:nvSpPr>
          <p:cNvPr id="14" name="Rectangle 13"/>
          <p:cNvSpPr/>
          <p:nvPr userDrawn="1"/>
        </p:nvSpPr>
        <p:spPr>
          <a:xfrm>
            <a:off x="315913" y="138113"/>
            <a:ext cx="3729037" cy="665638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5" name="Oval 11"/>
          <p:cNvSpPr>
            <a:spLocks noChangeAspect="1" noChangeArrowheads="1"/>
          </p:cNvSpPr>
          <p:nvPr userDrawn="1"/>
        </p:nvSpPr>
        <p:spPr bwMode="auto">
          <a:xfrm rot="5400000">
            <a:off x="1617662" y="3733801"/>
            <a:ext cx="195263"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6" name="Oval 13"/>
          <p:cNvSpPr>
            <a:spLocks noChangeAspect="1" noChangeArrowheads="1"/>
          </p:cNvSpPr>
          <p:nvPr userDrawn="1"/>
        </p:nvSpPr>
        <p:spPr bwMode="auto">
          <a:xfrm rot="5400000">
            <a:off x="1500187" y="5854701"/>
            <a:ext cx="195263" cy="195262"/>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7" name="Text Box 16"/>
          <p:cNvSpPr txBox="1">
            <a:spLocks noChangeArrowheads="1"/>
          </p:cNvSpPr>
          <p:nvPr userDrawn="1"/>
        </p:nvSpPr>
        <p:spPr bwMode="auto">
          <a:xfrm>
            <a:off x="1997075" y="62023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18" name="Oval 11"/>
          <p:cNvSpPr>
            <a:spLocks noChangeAspect="1" noChangeArrowheads="1"/>
          </p:cNvSpPr>
          <p:nvPr userDrawn="1"/>
        </p:nvSpPr>
        <p:spPr bwMode="auto">
          <a:xfrm rot="5400000">
            <a:off x="1697038" y="620871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33499500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2" name="Picture 2" descr="http://www.realgems.org/gemstone_deposits/pic/afghanistan_kunar_a.jpg"/>
          <p:cNvPicPr>
            <a:picLocks noChangeAspect="1" noChangeArrowheads="1"/>
          </p:cNvPicPr>
          <p:nvPr userDrawn="1"/>
        </p:nvPicPr>
        <p:blipFill>
          <a:blip r:embed="rId2" cstate="print">
            <a:duotone>
              <a:schemeClr val="bg2">
                <a:shade val="45000"/>
                <a:satMod val="135000"/>
              </a:schemeClr>
              <a:prstClr val="white"/>
            </a:duotone>
            <a:lum bright="-33000" contrast="12000"/>
          </a:blip>
          <a:srcRect l="18333" t="19119" r="17500"/>
          <a:stretch>
            <a:fillRect/>
          </a:stretch>
        </p:blipFill>
        <p:spPr bwMode="auto">
          <a:xfrm>
            <a:off x="228600" y="-762000"/>
            <a:ext cx="9296400" cy="8171944"/>
          </a:xfrm>
          <a:prstGeom prst="rect">
            <a:avLst/>
          </a:prstGeom>
          <a:noFill/>
        </p:spPr>
      </p:pic>
      <p:sp>
        <p:nvSpPr>
          <p:cNvPr id="3" name="Oval 2"/>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4" name="TextBox 3"/>
          <p:cNvSpPr txBox="1"/>
          <p:nvPr userDrawn="1"/>
        </p:nvSpPr>
        <p:spPr>
          <a:xfrm>
            <a:off x="3476625" y="2538413"/>
            <a:ext cx="830263" cy="276225"/>
          </a:xfrm>
          <a:prstGeom prst="rect">
            <a:avLst/>
          </a:prstGeom>
          <a:noFill/>
        </p:spPr>
        <p:txBody>
          <a:bodyPr wrap="none">
            <a:spAutoFit/>
          </a:bodyPr>
          <a:lstStyle/>
          <a:p>
            <a:pPr fontAlgn="base">
              <a:spcBef>
                <a:spcPct val="0"/>
              </a:spcBef>
              <a:spcAft>
                <a:spcPct val="0"/>
              </a:spcAft>
              <a:defRPr/>
            </a:pPr>
            <a:r>
              <a:rPr lang="en-US" sz="1200" b="1" dirty="0">
                <a:solidFill>
                  <a:srgbClr val="92D050"/>
                </a:solidFill>
                <a:effectLst>
                  <a:outerShdw blurRad="38100" dist="38100" dir="2700000" algn="tl">
                    <a:srgbClr val="000000">
                      <a:alpha val="43137"/>
                    </a:srgbClr>
                  </a:outerShdw>
                </a:effectLst>
                <a:latin typeface="Arial" charset="0"/>
                <a:cs typeface="Arial" charset="0"/>
              </a:rPr>
              <a:t>Nangalam</a:t>
            </a:r>
          </a:p>
        </p:txBody>
      </p:sp>
      <p:sp>
        <p:nvSpPr>
          <p:cNvPr id="5" name="Text Box 39"/>
          <p:cNvSpPr txBox="1">
            <a:spLocks noChangeArrowheads="1"/>
          </p:cNvSpPr>
          <p:nvPr userDrawn="1"/>
        </p:nvSpPr>
        <p:spPr bwMode="auto">
          <a:xfrm rot="16708955">
            <a:off x="3894138" y="3478213"/>
            <a:ext cx="6524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20000"/>
              </a:spcBef>
              <a:spcAft>
                <a:spcPct val="0"/>
              </a:spcAft>
              <a:defRPr/>
            </a:pPr>
            <a:r>
              <a:rPr lang="en-US" altLang="en-US" sz="1000" b="1">
                <a:solidFill>
                  <a:prstClr val="white"/>
                </a:solidFill>
                <a:latin typeface="Times New Roman" panose="02020603050405020304" pitchFamily="18" charset="0"/>
                <a:cs typeface="Times New Roman" panose="02020603050405020304" pitchFamily="18" charset="0"/>
              </a:rPr>
              <a:t>Shuryak</a:t>
            </a:r>
          </a:p>
        </p:txBody>
      </p:sp>
      <p:sp>
        <p:nvSpPr>
          <p:cNvPr id="6" name="Text Box 39"/>
          <p:cNvSpPr txBox="1">
            <a:spLocks noChangeArrowheads="1"/>
          </p:cNvSpPr>
          <p:nvPr userDrawn="1"/>
        </p:nvSpPr>
        <p:spPr bwMode="auto">
          <a:xfrm rot="2951221">
            <a:off x="2600325" y="4625975"/>
            <a:ext cx="703263" cy="246063"/>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Chowkay</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7" name="Text Box 39"/>
          <p:cNvSpPr txBox="1">
            <a:spLocks noChangeArrowheads="1"/>
          </p:cNvSpPr>
          <p:nvPr userDrawn="1"/>
        </p:nvSpPr>
        <p:spPr bwMode="auto">
          <a:xfrm rot="17726563">
            <a:off x="3074194" y="1475582"/>
            <a:ext cx="604837" cy="247650"/>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Waygal</a:t>
            </a:r>
          </a:p>
        </p:txBody>
      </p:sp>
      <p:sp>
        <p:nvSpPr>
          <p:cNvPr id="8" name="Text Box 39"/>
          <p:cNvSpPr txBox="1">
            <a:spLocks noChangeArrowheads="1"/>
          </p:cNvSpPr>
          <p:nvPr userDrawn="1"/>
        </p:nvSpPr>
        <p:spPr bwMode="auto">
          <a:xfrm rot="2806139">
            <a:off x="3362325" y="4298951"/>
            <a:ext cx="598487"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Narang</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9" name="Text Box 39"/>
          <p:cNvSpPr txBox="1">
            <a:spLocks noChangeArrowheads="1"/>
          </p:cNvSpPr>
          <p:nvPr userDrawn="1"/>
        </p:nvSpPr>
        <p:spPr bwMode="auto">
          <a:xfrm>
            <a:off x="2857500" y="3675063"/>
            <a:ext cx="698500"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Korengal</a:t>
            </a:r>
          </a:p>
        </p:txBody>
      </p:sp>
      <p:sp>
        <p:nvSpPr>
          <p:cNvPr id="10" name="Freeform 3"/>
          <p:cNvSpPr/>
          <p:nvPr userDrawn="1"/>
        </p:nvSpPr>
        <p:spPr>
          <a:xfrm>
            <a:off x="3370263" y="0"/>
            <a:ext cx="996950" cy="2616200"/>
          </a:xfrm>
          <a:custGeom>
            <a:avLst/>
            <a:gdLst>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616688 w 1743739"/>
              <a:gd name="connsiteY7" fmla="*/ 914400 h 2583711"/>
              <a:gd name="connsiteX8" fmla="*/ 754912 w 1743739"/>
              <a:gd name="connsiteY8" fmla="*/ 829339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754912 w 1743739"/>
              <a:gd name="connsiteY8" fmla="*/ 829339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549833 w 1743739"/>
              <a:gd name="connsiteY8" fmla="*/ 343466 h 2583711"/>
              <a:gd name="connsiteX9" fmla="*/ 850605 w 1743739"/>
              <a:gd name="connsiteY9" fmla="*/ 691116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583711 h 2583711"/>
              <a:gd name="connsiteX1" fmla="*/ 116958 w 1743739"/>
              <a:gd name="connsiteY1" fmla="*/ 2424223 h 2583711"/>
              <a:gd name="connsiteX2" fmla="*/ 138223 w 1743739"/>
              <a:gd name="connsiteY2" fmla="*/ 2243469 h 2583711"/>
              <a:gd name="connsiteX3" fmla="*/ 74428 w 1743739"/>
              <a:gd name="connsiteY3" fmla="*/ 1881962 h 2583711"/>
              <a:gd name="connsiteX4" fmla="*/ 202019 w 1743739"/>
              <a:gd name="connsiteY4" fmla="*/ 1467293 h 2583711"/>
              <a:gd name="connsiteX5" fmla="*/ 318977 w 1743739"/>
              <a:gd name="connsiteY5" fmla="*/ 1222744 h 2583711"/>
              <a:gd name="connsiteX6" fmla="*/ 382772 w 1743739"/>
              <a:gd name="connsiteY6" fmla="*/ 999460 h 2583711"/>
              <a:gd name="connsiteX7" fmla="*/ 383123 w 1743739"/>
              <a:gd name="connsiteY7" fmla="*/ 671321 h 2583711"/>
              <a:gd name="connsiteX8" fmla="*/ 549833 w 1743739"/>
              <a:gd name="connsiteY8" fmla="*/ 343466 h 2583711"/>
              <a:gd name="connsiteX9" fmla="*/ 750195 w 1743739"/>
              <a:gd name="connsiteY9" fmla="*/ 176715 h 2583711"/>
              <a:gd name="connsiteX10" fmla="*/ 1073888 w 1743739"/>
              <a:gd name="connsiteY10" fmla="*/ 510362 h 2583711"/>
              <a:gd name="connsiteX11" fmla="*/ 1329070 w 1743739"/>
              <a:gd name="connsiteY11" fmla="*/ 393404 h 2583711"/>
              <a:gd name="connsiteX12" fmla="*/ 1456660 w 1743739"/>
              <a:gd name="connsiteY12" fmla="*/ 159488 h 2583711"/>
              <a:gd name="connsiteX13" fmla="*/ 1573619 w 1743739"/>
              <a:gd name="connsiteY13" fmla="*/ 63795 h 2583711"/>
              <a:gd name="connsiteX14" fmla="*/ 1743739 w 1743739"/>
              <a:gd name="connsiteY14" fmla="*/ 0 h 2583711"/>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329070 w 1743739"/>
              <a:gd name="connsiteY11" fmla="*/ 425145 h 2615452"/>
              <a:gd name="connsiteX12" fmla="*/ 1456660 w 1743739"/>
              <a:gd name="connsiteY12" fmla="*/ 191229 h 2615452"/>
              <a:gd name="connsiteX13" fmla="*/ 1573619 w 1743739"/>
              <a:gd name="connsiteY13" fmla="*/ 95536 h 2615452"/>
              <a:gd name="connsiteX14" fmla="*/ 1743739 w 1743739"/>
              <a:gd name="connsiteY14"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456660 w 1743739"/>
              <a:gd name="connsiteY11" fmla="*/ 191229 h 2615452"/>
              <a:gd name="connsiteX12" fmla="*/ 1573619 w 1743739"/>
              <a:gd name="connsiteY12" fmla="*/ 95536 h 2615452"/>
              <a:gd name="connsiteX13" fmla="*/ 1743739 w 1743739"/>
              <a:gd name="connsiteY13"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573619 w 1743739"/>
              <a:gd name="connsiteY11" fmla="*/ 95536 h 2615452"/>
              <a:gd name="connsiteX12" fmla="*/ 1743739 w 1743739"/>
              <a:gd name="connsiteY12" fmla="*/ 31741 h 2615452"/>
              <a:gd name="connsiteX0" fmla="*/ 0 w 1743739"/>
              <a:gd name="connsiteY0" fmla="*/ 2615452 h 2615452"/>
              <a:gd name="connsiteX1" fmla="*/ 116958 w 1743739"/>
              <a:gd name="connsiteY1" fmla="*/ 2455964 h 2615452"/>
              <a:gd name="connsiteX2" fmla="*/ 138223 w 1743739"/>
              <a:gd name="connsiteY2" fmla="*/ 2275210 h 2615452"/>
              <a:gd name="connsiteX3" fmla="*/ 74428 w 1743739"/>
              <a:gd name="connsiteY3" fmla="*/ 1913703 h 2615452"/>
              <a:gd name="connsiteX4" fmla="*/ 202019 w 1743739"/>
              <a:gd name="connsiteY4" fmla="*/ 1499034 h 2615452"/>
              <a:gd name="connsiteX5" fmla="*/ 318977 w 1743739"/>
              <a:gd name="connsiteY5" fmla="*/ 1254485 h 2615452"/>
              <a:gd name="connsiteX6" fmla="*/ 382772 w 1743739"/>
              <a:gd name="connsiteY6" fmla="*/ 1031201 h 2615452"/>
              <a:gd name="connsiteX7" fmla="*/ 383123 w 1743739"/>
              <a:gd name="connsiteY7" fmla="*/ 703062 h 2615452"/>
              <a:gd name="connsiteX8" fmla="*/ 549833 w 1743739"/>
              <a:gd name="connsiteY8" fmla="*/ 375207 h 2615452"/>
              <a:gd name="connsiteX9" fmla="*/ 750195 w 1743739"/>
              <a:gd name="connsiteY9" fmla="*/ 208456 h 2615452"/>
              <a:gd name="connsiteX10" fmla="*/ 997160 w 1743739"/>
              <a:gd name="connsiteY10" fmla="*/ 0 h 2615452"/>
              <a:gd name="connsiteX11" fmla="*/ 1743739 w 1743739"/>
              <a:gd name="connsiteY11" fmla="*/ 31741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383123 w 997160"/>
              <a:gd name="connsiteY7" fmla="*/ 703062 h 2615452"/>
              <a:gd name="connsiteX8" fmla="*/ 549833 w 997160"/>
              <a:gd name="connsiteY8" fmla="*/ 375207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549833 w 997160"/>
              <a:gd name="connsiteY8" fmla="*/ 375207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 name="connsiteX0" fmla="*/ 0 w 997160"/>
              <a:gd name="connsiteY0" fmla="*/ 2615452 h 2615452"/>
              <a:gd name="connsiteX1" fmla="*/ 116958 w 997160"/>
              <a:gd name="connsiteY1" fmla="*/ 2455964 h 2615452"/>
              <a:gd name="connsiteX2" fmla="*/ 138223 w 997160"/>
              <a:gd name="connsiteY2" fmla="*/ 2275210 h 2615452"/>
              <a:gd name="connsiteX3" fmla="*/ 74428 w 997160"/>
              <a:gd name="connsiteY3" fmla="*/ 1913703 h 2615452"/>
              <a:gd name="connsiteX4" fmla="*/ 202019 w 997160"/>
              <a:gd name="connsiteY4" fmla="*/ 1499034 h 2615452"/>
              <a:gd name="connsiteX5" fmla="*/ 318977 w 997160"/>
              <a:gd name="connsiteY5" fmla="*/ 1254485 h 2615452"/>
              <a:gd name="connsiteX6" fmla="*/ 382772 w 997160"/>
              <a:gd name="connsiteY6" fmla="*/ 1031201 h 2615452"/>
              <a:gd name="connsiteX7" fmla="*/ 677465 w 997160"/>
              <a:gd name="connsiteY7" fmla="*/ 861843 h 2615452"/>
              <a:gd name="connsiteX8" fmla="*/ 693103 w 997160"/>
              <a:gd name="connsiteY8" fmla="*/ 375100 h 2615452"/>
              <a:gd name="connsiteX9" fmla="*/ 750195 w 997160"/>
              <a:gd name="connsiteY9" fmla="*/ 208456 h 2615452"/>
              <a:gd name="connsiteX10" fmla="*/ 997160 w 997160"/>
              <a:gd name="connsiteY10" fmla="*/ 0 h 26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7160" h="2615452">
                <a:moveTo>
                  <a:pt x="0" y="2615452"/>
                </a:moveTo>
                <a:lnTo>
                  <a:pt x="116958" y="2455964"/>
                </a:lnTo>
                <a:cubicBezTo>
                  <a:pt x="139995" y="2399257"/>
                  <a:pt x="145311" y="2365587"/>
                  <a:pt x="138223" y="2275210"/>
                </a:cubicBezTo>
                <a:cubicBezTo>
                  <a:pt x="131135" y="2184833"/>
                  <a:pt x="63795" y="2043066"/>
                  <a:pt x="74428" y="1913703"/>
                </a:cubicBezTo>
                <a:cubicBezTo>
                  <a:pt x="85061" y="1784340"/>
                  <a:pt x="161261" y="1608904"/>
                  <a:pt x="202019" y="1499034"/>
                </a:cubicBezTo>
                <a:cubicBezTo>
                  <a:pt x="242777" y="1389164"/>
                  <a:pt x="288852" y="1332457"/>
                  <a:pt x="318977" y="1254485"/>
                </a:cubicBezTo>
                <a:cubicBezTo>
                  <a:pt x="349103" y="1176513"/>
                  <a:pt x="323024" y="1096641"/>
                  <a:pt x="382772" y="1031201"/>
                </a:cubicBezTo>
                <a:cubicBezTo>
                  <a:pt x="442520" y="965761"/>
                  <a:pt x="625743" y="971193"/>
                  <a:pt x="677465" y="861843"/>
                </a:cubicBezTo>
                <a:cubicBezTo>
                  <a:pt x="729187" y="752493"/>
                  <a:pt x="680981" y="483998"/>
                  <a:pt x="693103" y="375100"/>
                </a:cubicBezTo>
                <a:lnTo>
                  <a:pt x="750195" y="208456"/>
                </a:lnTo>
                <a:lnTo>
                  <a:pt x="99716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userDrawn="1"/>
        </p:nvSpPr>
        <p:spPr>
          <a:xfrm>
            <a:off x="5681663" y="1081088"/>
            <a:ext cx="415925" cy="1739900"/>
          </a:xfrm>
          <a:custGeom>
            <a:avLst/>
            <a:gdLst>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0 w 415636"/>
              <a:gd name="connsiteY7"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 name="connsiteX0" fmla="*/ 415636 w 415636"/>
              <a:gd name="connsiteY0" fmla="*/ 1739735 h 1739735"/>
              <a:gd name="connsiteX1" fmla="*/ 385948 w 415636"/>
              <a:gd name="connsiteY1" fmla="*/ 1579418 h 1739735"/>
              <a:gd name="connsiteX2" fmla="*/ 380010 w 415636"/>
              <a:gd name="connsiteY2" fmla="*/ 1353787 h 1739735"/>
              <a:gd name="connsiteX3" fmla="*/ 308758 w 415636"/>
              <a:gd name="connsiteY3" fmla="*/ 1122218 h 1739735"/>
              <a:gd name="connsiteX4" fmla="*/ 142504 w 415636"/>
              <a:gd name="connsiteY4" fmla="*/ 896587 h 1739735"/>
              <a:gd name="connsiteX5" fmla="*/ 190005 w 415636"/>
              <a:gd name="connsiteY5" fmla="*/ 599703 h 1739735"/>
              <a:gd name="connsiteX6" fmla="*/ 77189 w 415636"/>
              <a:gd name="connsiteY6" fmla="*/ 308758 h 1739735"/>
              <a:gd name="connsiteX7" fmla="*/ 32657 w 415636"/>
              <a:gd name="connsiteY7" fmla="*/ 62345 h 1739735"/>
              <a:gd name="connsiteX8" fmla="*/ 0 w 415636"/>
              <a:gd name="connsiteY8" fmla="*/ 0 h 17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636" h="1739735">
                <a:moveTo>
                  <a:pt x="415636" y="1739735"/>
                </a:moveTo>
                <a:lnTo>
                  <a:pt x="385948" y="1579418"/>
                </a:lnTo>
                <a:cubicBezTo>
                  <a:pt x="380010" y="1515093"/>
                  <a:pt x="392875" y="1429987"/>
                  <a:pt x="380010" y="1353787"/>
                </a:cubicBezTo>
                <a:cubicBezTo>
                  <a:pt x="367145" y="1277587"/>
                  <a:pt x="348342" y="1198418"/>
                  <a:pt x="308758" y="1122218"/>
                </a:cubicBezTo>
                <a:cubicBezTo>
                  <a:pt x="269174" y="1046018"/>
                  <a:pt x="162296" y="983673"/>
                  <a:pt x="142504" y="896587"/>
                </a:cubicBezTo>
                <a:cubicBezTo>
                  <a:pt x="122712" y="809501"/>
                  <a:pt x="200891" y="697674"/>
                  <a:pt x="190005" y="599703"/>
                </a:cubicBezTo>
                <a:cubicBezTo>
                  <a:pt x="179119" y="501732"/>
                  <a:pt x="103414" y="398318"/>
                  <a:pt x="77189" y="308758"/>
                </a:cubicBezTo>
                <a:cubicBezTo>
                  <a:pt x="50964" y="219198"/>
                  <a:pt x="45522" y="113805"/>
                  <a:pt x="32657" y="62345"/>
                </a:cubicBezTo>
                <a:lnTo>
                  <a:pt x="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Freeform 2"/>
          <p:cNvSpPr/>
          <p:nvPr userDrawn="1"/>
        </p:nvSpPr>
        <p:spPr>
          <a:xfrm>
            <a:off x="2274888" y="2636838"/>
            <a:ext cx="3059112" cy="868362"/>
          </a:xfrm>
          <a:custGeom>
            <a:avLst/>
            <a:gdLst>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606056 w 3274828"/>
              <a:gd name="connsiteY19" fmla="*/ 1180214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335081 w 3335081"/>
              <a:gd name="connsiteY0" fmla="*/ 3409507 h 3409507"/>
              <a:gd name="connsiteX1" fmla="*/ 3157871 w 3335081"/>
              <a:gd name="connsiteY1" fmla="*/ 3317358 h 3409507"/>
              <a:gd name="connsiteX2" fmla="*/ 2934587 w 3335081"/>
              <a:gd name="connsiteY2" fmla="*/ 3168502 h 3409507"/>
              <a:gd name="connsiteX3" fmla="*/ 2668773 w 3335081"/>
              <a:gd name="connsiteY3" fmla="*/ 2987749 h 3409507"/>
              <a:gd name="connsiteX4" fmla="*/ 2488020 w 3335081"/>
              <a:gd name="connsiteY4" fmla="*/ 2934586 h 3409507"/>
              <a:gd name="connsiteX5" fmla="*/ 2169043 w 3335081"/>
              <a:gd name="connsiteY5" fmla="*/ 3030279 h 3409507"/>
              <a:gd name="connsiteX6" fmla="*/ 1828801 w 3335081"/>
              <a:gd name="connsiteY6" fmla="*/ 2945219 h 3409507"/>
              <a:gd name="connsiteX7" fmla="*/ 1637415 w 3335081"/>
              <a:gd name="connsiteY7" fmla="*/ 2806995 h 3409507"/>
              <a:gd name="connsiteX8" fmla="*/ 1467294 w 3335081"/>
              <a:gd name="connsiteY8" fmla="*/ 2658140 h 3409507"/>
              <a:gd name="connsiteX9" fmla="*/ 1382233 w 3335081"/>
              <a:gd name="connsiteY9" fmla="*/ 2541181 h 3409507"/>
              <a:gd name="connsiteX10" fmla="*/ 1265275 w 3335081"/>
              <a:gd name="connsiteY10" fmla="*/ 2562447 h 3409507"/>
              <a:gd name="connsiteX11" fmla="*/ 1233378 w 3335081"/>
              <a:gd name="connsiteY11" fmla="*/ 2721935 h 3409507"/>
              <a:gd name="connsiteX12" fmla="*/ 882503 w 3335081"/>
              <a:gd name="connsiteY12" fmla="*/ 2838893 h 3409507"/>
              <a:gd name="connsiteX13" fmla="*/ 510364 w 3335081"/>
              <a:gd name="connsiteY13" fmla="*/ 2902688 h 3409507"/>
              <a:gd name="connsiteX14" fmla="*/ 276447 w 3335081"/>
              <a:gd name="connsiteY14" fmla="*/ 2785730 h 3409507"/>
              <a:gd name="connsiteX15" fmla="*/ 180754 w 3335081"/>
              <a:gd name="connsiteY15" fmla="*/ 2477386 h 3409507"/>
              <a:gd name="connsiteX16" fmla="*/ 10633 w 3335081"/>
              <a:gd name="connsiteY16" fmla="*/ 2200940 h 3409507"/>
              <a:gd name="connsiteX17" fmla="*/ 116959 w 3335081"/>
              <a:gd name="connsiteY17" fmla="*/ 1786270 h 3409507"/>
              <a:gd name="connsiteX18" fmla="*/ 318978 w 3335081"/>
              <a:gd name="connsiteY18" fmla="*/ 1382233 h 3409507"/>
              <a:gd name="connsiteX19" fmla="*/ 515680 w 3335081"/>
              <a:gd name="connsiteY19" fmla="*/ 1275907 h 3409507"/>
              <a:gd name="connsiteX20" fmla="*/ 637954 w 3335081"/>
              <a:gd name="connsiteY20" fmla="*/ 861237 h 3409507"/>
              <a:gd name="connsiteX21" fmla="*/ 946299 w 3335081"/>
              <a:gd name="connsiteY21" fmla="*/ 723014 h 3409507"/>
              <a:gd name="connsiteX22" fmla="*/ 999461 w 3335081"/>
              <a:gd name="connsiteY22" fmla="*/ 584791 h 3409507"/>
              <a:gd name="connsiteX23" fmla="*/ 808075 w 3335081"/>
              <a:gd name="connsiteY23" fmla="*/ 244549 h 3409507"/>
              <a:gd name="connsiteX24" fmla="*/ 733647 w 3335081"/>
              <a:gd name="connsiteY24" fmla="*/ 0 h 3409507"/>
              <a:gd name="connsiteX0" fmla="*/ 3335081 w 3335081"/>
              <a:gd name="connsiteY0" fmla="*/ 3164958 h 3164958"/>
              <a:gd name="connsiteX1" fmla="*/ 3157871 w 3335081"/>
              <a:gd name="connsiteY1" fmla="*/ 3072809 h 3164958"/>
              <a:gd name="connsiteX2" fmla="*/ 2934587 w 3335081"/>
              <a:gd name="connsiteY2" fmla="*/ 2923953 h 3164958"/>
              <a:gd name="connsiteX3" fmla="*/ 2668773 w 3335081"/>
              <a:gd name="connsiteY3" fmla="*/ 2743200 h 3164958"/>
              <a:gd name="connsiteX4" fmla="*/ 2488020 w 3335081"/>
              <a:gd name="connsiteY4" fmla="*/ 2690037 h 3164958"/>
              <a:gd name="connsiteX5" fmla="*/ 2169043 w 3335081"/>
              <a:gd name="connsiteY5" fmla="*/ 2785730 h 3164958"/>
              <a:gd name="connsiteX6" fmla="*/ 1828801 w 3335081"/>
              <a:gd name="connsiteY6" fmla="*/ 2700670 h 3164958"/>
              <a:gd name="connsiteX7" fmla="*/ 1637415 w 3335081"/>
              <a:gd name="connsiteY7" fmla="*/ 2562446 h 3164958"/>
              <a:gd name="connsiteX8" fmla="*/ 1467294 w 3335081"/>
              <a:gd name="connsiteY8" fmla="*/ 2413591 h 3164958"/>
              <a:gd name="connsiteX9" fmla="*/ 1382233 w 3335081"/>
              <a:gd name="connsiteY9" fmla="*/ 2296632 h 3164958"/>
              <a:gd name="connsiteX10" fmla="*/ 1265275 w 3335081"/>
              <a:gd name="connsiteY10" fmla="*/ 2317898 h 3164958"/>
              <a:gd name="connsiteX11" fmla="*/ 1233378 w 3335081"/>
              <a:gd name="connsiteY11" fmla="*/ 2477386 h 3164958"/>
              <a:gd name="connsiteX12" fmla="*/ 882503 w 3335081"/>
              <a:gd name="connsiteY12" fmla="*/ 2594344 h 3164958"/>
              <a:gd name="connsiteX13" fmla="*/ 510364 w 3335081"/>
              <a:gd name="connsiteY13" fmla="*/ 2658139 h 3164958"/>
              <a:gd name="connsiteX14" fmla="*/ 276447 w 3335081"/>
              <a:gd name="connsiteY14" fmla="*/ 2541181 h 3164958"/>
              <a:gd name="connsiteX15" fmla="*/ 180754 w 3335081"/>
              <a:gd name="connsiteY15" fmla="*/ 2232837 h 3164958"/>
              <a:gd name="connsiteX16" fmla="*/ 10633 w 3335081"/>
              <a:gd name="connsiteY16" fmla="*/ 1956391 h 3164958"/>
              <a:gd name="connsiteX17" fmla="*/ 116959 w 3335081"/>
              <a:gd name="connsiteY17" fmla="*/ 1541721 h 3164958"/>
              <a:gd name="connsiteX18" fmla="*/ 318978 w 3335081"/>
              <a:gd name="connsiteY18" fmla="*/ 1137684 h 3164958"/>
              <a:gd name="connsiteX19" fmla="*/ 515680 w 3335081"/>
              <a:gd name="connsiteY19" fmla="*/ 1031358 h 3164958"/>
              <a:gd name="connsiteX20" fmla="*/ 637954 w 3335081"/>
              <a:gd name="connsiteY20" fmla="*/ 616688 h 3164958"/>
              <a:gd name="connsiteX21" fmla="*/ 946299 w 3335081"/>
              <a:gd name="connsiteY21" fmla="*/ 478465 h 3164958"/>
              <a:gd name="connsiteX22" fmla="*/ 999461 w 3335081"/>
              <a:gd name="connsiteY22" fmla="*/ 340242 h 3164958"/>
              <a:gd name="connsiteX23" fmla="*/ 808075 w 3335081"/>
              <a:gd name="connsiteY23" fmla="*/ 0 h 3164958"/>
              <a:gd name="connsiteX0" fmla="*/ 3335081 w 3335081"/>
              <a:gd name="connsiteY0" fmla="*/ 3164958 h 3164958"/>
              <a:gd name="connsiteX1" fmla="*/ 3157871 w 3335081"/>
              <a:gd name="connsiteY1" fmla="*/ 3072809 h 3164958"/>
              <a:gd name="connsiteX2" fmla="*/ 2934587 w 3335081"/>
              <a:gd name="connsiteY2" fmla="*/ 2923953 h 3164958"/>
              <a:gd name="connsiteX3" fmla="*/ 2668773 w 3335081"/>
              <a:gd name="connsiteY3" fmla="*/ 2743200 h 3164958"/>
              <a:gd name="connsiteX4" fmla="*/ 2488020 w 3335081"/>
              <a:gd name="connsiteY4" fmla="*/ 2690037 h 3164958"/>
              <a:gd name="connsiteX5" fmla="*/ 2169043 w 3335081"/>
              <a:gd name="connsiteY5" fmla="*/ 2785730 h 3164958"/>
              <a:gd name="connsiteX6" fmla="*/ 1828801 w 3335081"/>
              <a:gd name="connsiteY6" fmla="*/ 2700670 h 3164958"/>
              <a:gd name="connsiteX7" fmla="*/ 1637415 w 3335081"/>
              <a:gd name="connsiteY7" fmla="*/ 2562446 h 3164958"/>
              <a:gd name="connsiteX8" fmla="*/ 1467294 w 3335081"/>
              <a:gd name="connsiteY8" fmla="*/ 2413591 h 3164958"/>
              <a:gd name="connsiteX9" fmla="*/ 1382233 w 3335081"/>
              <a:gd name="connsiteY9" fmla="*/ 2296632 h 3164958"/>
              <a:gd name="connsiteX10" fmla="*/ 1265275 w 3335081"/>
              <a:gd name="connsiteY10" fmla="*/ 2317898 h 3164958"/>
              <a:gd name="connsiteX11" fmla="*/ 1233378 w 3335081"/>
              <a:gd name="connsiteY11" fmla="*/ 2477386 h 3164958"/>
              <a:gd name="connsiteX12" fmla="*/ 882503 w 3335081"/>
              <a:gd name="connsiteY12" fmla="*/ 2594344 h 3164958"/>
              <a:gd name="connsiteX13" fmla="*/ 510364 w 3335081"/>
              <a:gd name="connsiteY13" fmla="*/ 2658139 h 3164958"/>
              <a:gd name="connsiteX14" fmla="*/ 276447 w 3335081"/>
              <a:gd name="connsiteY14" fmla="*/ 2541181 h 3164958"/>
              <a:gd name="connsiteX15" fmla="*/ 180754 w 3335081"/>
              <a:gd name="connsiteY15" fmla="*/ 2232837 h 3164958"/>
              <a:gd name="connsiteX16" fmla="*/ 10633 w 3335081"/>
              <a:gd name="connsiteY16" fmla="*/ 1956391 h 3164958"/>
              <a:gd name="connsiteX17" fmla="*/ 116959 w 3335081"/>
              <a:gd name="connsiteY17" fmla="*/ 1541721 h 3164958"/>
              <a:gd name="connsiteX18" fmla="*/ 318978 w 3335081"/>
              <a:gd name="connsiteY18" fmla="*/ 1137684 h 3164958"/>
              <a:gd name="connsiteX19" fmla="*/ 515680 w 3335081"/>
              <a:gd name="connsiteY19" fmla="*/ 1031358 h 3164958"/>
              <a:gd name="connsiteX20" fmla="*/ 637954 w 3335081"/>
              <a:gd name="connsiteY20" fmla="*/ 616688 h 3164958"/>
              <a:gd name="connsiteX21" fmla="*/ 946299 w 3335081"/>
              <a:gd name="connsiteY21" fmla="*/ 478465 h 3164958"/>
              <a:gd name="connsiteX22" fmla="*/ 999461 w 3335081"/>
              <a:gd name="connsiteY22" fmla="*/ 340242 h 3164958"/>
              <a:gd name="connsiteX23" fmla="*/ 779500 w 3335081"/>
              <a:gd name="connsiteY23" fmla="*/ 0 h 3164958"/>
              <a:gd name="connsiteX0" fmla="*/ 3335081 w 3335081"/>
              <a:gd name="connsiteY0" fmla="*/ 2824716 h 2824716"/>
              <a:gd name="connsiteX1" fmla="*/ 3157871 w 3335081"/>
              <a:gd name="connsiteY1" fmla="*/ 2732567 h 2824716"/>
              <a:gd name="connsiteX2" fmla="*/ 2934587 w 3335081"/>
              <a:gd name="connsiteY2" fmla="*/ 2583711 h 2824716"/>
              <a:gd name="connsiteX3" fmla="*/ 2668773 w 3335081"/>
              <a:gd name="connsiteY3" fmla="*/ 2402958 h 2824716"/>
              <a:gd name="connsiteX4" fmla="*/ 2488020 w 3335081"/>
              <a:gd name="connsiteY4" fmla="*/ 2349795 h 2824716"/>
              <a:gd name="connsiteX5" fmla="*/ 2169043 w 3335081"/>
              <a:gd name="connsiteY5" fmla="*/ 2445488 h 2824716"/>
              <a:gd name="connsiteX6" fmla="*/ 1828801 w 3335081"/>
              <a:gd name="connsiteY6" fmla="*/ 2360428 h 2824716"/>
              <a:gd name="connsiteX7" fmla="*/ 1637415 w 3335081"/>
              <a:gd name="connsiteY7" fmla="*/ 2222204 h 2824716"/>
              <a:gd name="connsiteX8" fmla="*/ 1467294 w 3335081"/>
              <a:gd name="connsiteY8" fmla="*/ 2073349 h 2824716"/>
              <a:gd name="connsiteX9" fmla="*/ 1382233 w 3335081"/>
              <a:gd name="connsiteY9" fmla="*/ 1956390 h 2824716"/>
              <a:gd name="connsiteX10" fmla="*/ 1265275 w 3335081"/>
              <a:gd name="connsiteY10" fmla="*/ 1977656 h 2824716"/>
              <a:gd name="connsiteX11" fmla="*/ 1233378 w 3335081"/>
              <a:gd name="connsiteY11" fmla="*/ 2137144 h 2824716"/>
              <a:gd name="connsiteX12" fmla="*/ 882503 w 3335081"/>
              <a:gd name="connsiteY12" fmla="*/ 2254102 h 2824716"/>
              <a:gd name="connsiteX13" fmla="*/ 510364 w 3335081"/>
              <a:gd name="connsiteY13" fmla="*/ 2317897 h 2824716"/>
              <a:gd name="connsiteX14" fmla="*/ 276447 w 3335081"/>
              <a:gd name="connsiteY14" fmla="*/ 2200939 h 2824716"/>
              <a:gd name="connsiteX15" fmla="*/ 180754 w 3335081"/>
              <a:gd name="connsiteY15" fmla="*/ 1892595 h 2824716"/>
              <a:gd name="connsiteX16" fmla="*/ 10633 w 3335081"/>
              <a:gd name="connsiteY16" fmla="*/ 1616149 h 2824716"/>
              <a:gd name="connsiteX17" fmla="*/ 116959 w 3335081"/>
              <a:gd name="connsiteY17" fmla="*/ 1201479 h 2824716"/>
              <a:gd name="connsiteX18" fmla="*/ 318978 w 3335081"/>
              <a:gd name="connsiteY18" fmla="*/ 797442 h 2824716"/>
              <a:gd name="connsiteX19" fmla="*/ 515680 w 3335081"/>
              <a:gd name="connsiteY19" fmla="*/ 691116 h 2824716"/>
              <a:gd name="connsiteX20" fmla="*/ 637954 w 3335081"/>
              <a:gd name="connsiteY20" fmla="*/ 276446 h 2824716"/>
              <a:gd name="connsiteX21" fmla="*/ 946299 w 3335081"/>
              <a:gd name="connsiteY21" fmla="*/ 138223 h 2824716"/>
              <a:gd name="connsiteX22" fmla="*/ 999461 w 3335081"/>
              <a:gd name="connsiteY22" fmla="*/ 0 h 2824716"/>
              <a:gd name="connsiteX0" fmla="*/ 3335081 w 3335081"/>
              <a:gd name="connsiteY0" fmla="*/ 2686493 h 2686493"/>
              <a:gd name="connsiteX1" fmla="*/ 3157871 w 3335081"/>
              <a:gd name="connsiteY1" fmla="*/ 2594344 h 2686493"/>
              <a:gd name="connsiteX2" fmla="*/ 2934587 w 3335081"/>
              <a:gd name="connsiteY2" fmla="*/ 2445488 h 2686493"/>
              <a:gd name="connsiteX3" fmla="*/ 2668773 w 3335081"/>
              <a:gd name="connsiteY3" fmla="*/ 2264735 h 2686493"/>
              <a:gd name="connsiteX4" fmla="*/ 2488020 w 3335081"/>
              <a:gd name="connsiteY4" fmla="*/ 2211572 h 2686493"/>
              <a:gd name="connsiteX5" fmla="*/ 2169043 w 3335081"/>
              <a:gd name="connsiteY5" fmla="*/ 2307265 h 2686493"/>
              <a:gd name="connsiteX6" fmla="*/ 1828801 w 3335081"/>
              <a:gd name="connsiteY6" fmla="*/ 2222205 h 2686493"/>
              <a:gd name="connsiteX7" fmla="*/ 1637415 w 3335081"/>
              <a:gd name="connsiteY7" fmla="*/ 2083981 h 2686493"/>
              <a:gd name="connsiteX8" fmla="*/ 1467294 w 3335081"/>
              <a:gd name="connsiteY8" fmla="*/ 1935126 h 2686493"/>
              <a:gd name="connsiteX9" fmla="*/ 1382233 w 3335081"/>
              <a:gd name="connsiteY9" fmla="*/ 1818167 h 2686493"/>
              <a:gd name="connsiteX10" fmla="*/ 1265275 w 3335081"/>
              <a:gd name="connsiteY10" fmla="*/ 1839433 h 2686493"/>
              <a:gd name="connsiteX11" fmla="*/ 1233378 w 3335081"/>
              <a:gd name="connsiteY11" fmla="*/ 1998921 h 2686493"/>
              <a:gd name="connsiteX12" fmla="*/ 882503 w 3335081"/>
              <a:gd name="connsiteY12" fmla="*/ 2115879 h 2686493"/>
              <a:gd name="connsiteX13" fmla="*/ 510364 w 3335081"/>
              <a:gd name="connsiteY13" fmla="*/ 2179674 h 2686493"/>
              <a:gd name="connsiteX14" fmla="*/ 276447 w 3335081"/>
              <a:gd name="connsiteY14" fmla="*/ 2062716 h 2686493"/>
              <a:gd name="connsiteX15" fmla="*/ 180754 w 3335081"/>
              <a:gd name="connsiteY15" fmla="*/ 1754372 h 2686493"/>
              <a:gd name="connsiteX16" fmla="*/ 10633 w 3335081"/>
              <a:gd name="connsiteY16" fmla="*/ 1477926 h 2686493"/>
              <a:gd name="connsiteX17" fmla="*/ 116959 w 3335081"/>
              <a:gd name="connsiteY17" fmla="*/ 1063256 h 2686493"/>
              <a:gd name="connsiteX18" fmla="*/ 318978 w 3335081"/>
              <a:gd name="connsiteY18" fmla="*/ 659219 h 2686493"/>
              <a:gd name="connsiteX19" fmla="*/ 515680 w 3335081"/>
              <a:gd name="connsiteY19" fmla="*/ 552893 h 2686493"/>
              <a:gd name="connsiteX20" fmla="*/ 637954 w 3335081"/>
              <a:gd name="connsiteY20" fmla="*/ 138223 h 2686493"/>
              <a:gd name="connsiteX21" fmla="*/ 946299 w 3335081"/>
              <a:gd name="connsiteY21" fmla="*/ 0 h 2686493"/>
              <a:gd name="connsiteX0" fmla="*/ 3335081 w 3335081"/>
              <a:gd name="connsiteY0" fmla="*/ 2548270 h 2548270"/>
              <a:gd name="connsiteX1" fmla="*/ 3157871 w 3335081"/>
              <a:gd name="connsiteY1" fmla="*/ 2456121 h 2548270"/>
              <a:gd name="connsiteX2" fmla="*/ 2934587 w 3335081"/>
              <a:gd name="connsiteY2" fmla="*/ 2307265 h 2548270"/>
              <a:gd name="connsiteX3" fmla="*/ 2668773 w 3335081"/>
              <a:gd name="connsiteY3" fmla="*/ 2126512 h 2548270"/>
              <a:gd name="connsiteX4" fmla="*/ 2488020 w 3335081"/>
              <a:gd name="connsiteY4" fmla="*/ 2073349 h 2548270"/>
              <a:gd name="connsiteX5" fmla="*/ 2169043 w 3335081"/>
              <a:gd name="connsiteY5" fmla="*/ 2169042 h 2548270"/>
              <a:gd name="connsiteX6" fmla="*/ 1828801 w 3335081"/>
              <a:gd name="connsiteY6" fmla="*/ 2083982 h 2548270"/>
              <a:gd name="connsiteX7" fmla="*/ 1637415 w 3335081"/>
              <a:gd name="connsiteY7" fmla="*/ 1945758 h 2548270"/>
              <a:gd name="connsiteX8" fmla="*/ 1467294 w 3335081"/>
              <a:gd name="connsiteY8" fmla="*/ 1796903 h 2548270"/>
              <a:gd name="connsiteX9" fmla="*/ 1382233 w 3335081"/>
              <a:gd name="connsiteY9" fmla="*/ 1679944 h 2548270"/>
              <a:gd name="connsiteX10" fmla="*/ 1265275 w 3335081"/>
              <a:gd name="connsiteY10" fmla="*/ 1701210 h 2548270"/>
              <a:gd name="connsiteX11" fmla="*/ 1233378 w 3335081"/>
              <a:gd name="connsiteY11" fmla="*/ 1860698 h 2548270"/>
              <a:gd name="connsiteX12" fmla="*/ 882503 w 3335081"/>
              <a:gd name="connsiteY12" fmla="*/ 1977656 h 2548270"/>
              <a:gd name="connsiteX13" fmla="*/ 510364 w 3335081"/>
              <a:gd name="connsiteY13" fmla="*/ 2041451 h 2548270"/>
              <a:gd name="connsiteX14" fmla="*/ 276447 w 3335081"/>
              <a:gd name="connsiteY14" fmla="*/ 1924493 h 2548270"/>
              <a:gd name="connsiteX15" fmla="*/ 180754 w 3335081"/>
              <a:gd name="connsiteY15" fmla="*/ 1616149 h 2548270"/>
              <a:gd name="connsiteX16" fmla="*/ 10633 w 3335081"/>
              <a:gd name="connsiteY16" fmla="*/ 1339703 h 2548270"/>
              <a:gd name="connsiteX17" fmla="*/ 116959 w 3335081"/>
              <a:gd name="connsiteY17" fmla="*/ 925033 h 2548270"/>
              <a:gd name="connsiteX18" fmla="*/ 318978 w 3335081"/>
              <a:gd name="connsiteY18" fmla="*/ 520996 h 2548270"/>
              <a:gd name="connsiteX19" fmla="*/ 515680 w 3335081"/>
              <a:gd name="connsiteY19" fmla="*/ 414670 h 2548270"/>
              <a:gd name="connsiteX20" fmla="*/ 637954 w 3335081"/>
              <a:gd name="connsiteY20" fmla="*/ 0 h 2548270"/>
              <a:gd name="connsiteX0" fmla="*/ 3335081 w 3335081"/>
              <a:gd name="connsiteY0" fmla="*/ 2133600 h 2133600"/>
              <a:gd name="connsiteX1" fmla="*/ 3157871 w 3335081"/>
              <a:gd name="connsiteY1" fmla="*/ 2041451 h 2133600"/>
              <a:gd name="connsiteX2" fmla="*/ 2934587 w 3335081"/>
              <a:gd name="connsiteY2" fmla="*/ 1892595 h 2133600"/>
              <a:gd name="connsiteX3" fmla="*/ 2668773 w 3335081"/>
              <a:gd name="connsiteY3" fmla="*/ 1711842 h 2133600"/>
              <a:gd name="connsiteX4" fmla="*/ 2488020 w 3335081"/>
              <a:gd name="connsiteY4" fmla="*/ 1658679 h 2133600"/>
              <a:gd name="connsiteX5" fmla="*/ 2169043 w 3335081"/>
              <a:gd name="connsiteY5" fmla="*/ 1754372 h 2133600"/>
              <a:gd name="connsiteX6" fmla="*/ 1828801 w 3335081"/>
              <a:gd name="connsiteY6" fmla="*/ 1669312 h 2133600"/>
              <a:gd name="connsiteX7" fmla="*/ 1637415 w 3335081"/>
              <a:gd name="connsiteY7" fmla="*/ 1531088 h 2133600"/>
              <a:gd name="connsiteX8" fmla="*/ 1467294 w 3335081"/>
              <a:gd name="connsiteY8" fmla="*/ 1382233 h 2133600"/>
              <a:gd name="connsiteX9" fmla="*/ 1382233 w 3335081"/>
              <a:gd name="connsiteY9" fmla="*/ 1265274 h 2133600"/>
              <a:gd name="connsiteX10" fmla="*/ 1265275 w 3335081"/>
              <a:gd name="connsiteY10" fmla="*/ 1286540 h 2133600"/>
              <a:gd name="connsiteX11" fmla="*/ 1233378 w 3335081"/>
              <a:gd name="connsiteY11" fmla="*/ 1446028 h 2133600"/>
              <a:gd name="connsiteX12" fmla="*/ 882503 w 3335081"/>
              <a:gd name="connsiteY12" fmla="*/ 1562986 h 2133600"/>
              <a:gd name="connsiteX13" fmla="*/ 510364 w 3335081"/>
              <a:gd name="connsiteY13" fmla="*/ 1626781 h 2133600"/>
              <a:gd name="connsiteX14" fmla="*/ 276447 w 3335081"/>
              <a:gd name="connsiteY14" fmla="*/ 1509823 h 2133600"/>
              <a:gd name="connsiteX15" fmla="*/ 180754 w 3335081"/>
              <a:gd name="connsiteY15" fmla="*/ 1201479 h 2133600"/>
              <a:gd name="connsiteX16" fmla="*/ 10633 w 3335081"/>
              <a:gd name="connsiteY16" fmla="*/ 925033 h 2133600"/>
              <a:gd name="connsiteX17" fmla="*/ 116959 w 3335081"/>
              <a:gd name="connsiteY17" fmla="*/ 510363 h 2133600"/>
              <a:gd name="connsiteX18" fmla="*/ 318978 w 3335081"/>
              <a:gd name="connsiteY18" fmla="*/ 106326 h 2133600"/>
              <a:gd name="connsiteX19" fmla="*/ 515680 w 3335081"/>
              <a:gd name="connsiteY19" fmla="*/ 0 h 2133600"/>
              <a:gd name="connsiteX0" fmla="*/ 3335081 w 3335081"/>
              <a:gd name="connsiteY0" fmla="*/ 2027274 h 2027274"/>
              <a:gd name="connsiteX1" fmla="*/ 3157871 w 3335081"/>
              <a:gd name="connsiteY1" fmla="*/ 1935125 h 2027274"/>
              <a:gd name="connsiteX2" fmla="*/ 2934587 w 3335081"/>
              <a:gd name="connsiteY2" fmla="*/ 1786269 h 2027274"/>
              <a:gd name="connsiteX3" fmla="*/ 2668773 w 3335081"/>
              <a:gd name="connsiteY3" fmla="*/ 1605516 h 2027274"/>
              <a:gd name="connsiteX4" fmla="*/ 2488020 w 3335081"/>
              <a:gd name="connsiteY4" fmla="*/ 1552353 h 2027274"/>
              <a:gd name="connsiteX5" fmla="*/ 2169043 w 3335081"/>
              <a:gd name="connsiteY5" fmla="*/ 1648046 h 2027274"/>
              <a:gd name="connsiteX6" fmla="*/ 1828801 w 3335081"/>
              <a:gd name="connsiteY6" fmla="*/ 1562986 h 2027274"/>
              <a:gd name="connsiteX7" fmla="*/ 1637415 w 3335081"/>
              <a:gd name="connsiteY7" fmla="*/ 1424762 h 2027274"/>
              <a:gd name="connsiteX8" fmla="*/ 1467294 w 3335081"/>
              <a:gd name="connsiteY8" fmla="*/ 1275907 h 2027274"/>
              <a:gd name="connsiteX9" fmla="*/ 1382233 w 3335081"/>
              <a:gd name="connsiteY9" fmla="*/ 1158948 h 2027274"/>
              <a:gd name="connsiteX10" fmla="*/ 1265275 w 3335081"/>
              <a:gd name="connsiteY10" fmla="*/ 1180214 h 2027274"/>
              <a:gd name="connsiteX11" fmla="*/ 1233378 w 3335081"/>
              <a:gd name="connsiteY11" fmla="*/ 1339702 h 2027274"/>
              <a:gd name="connsiteX12" fmla="*/ 882503 w 3335081"/>
              <a:gd name="connsiteY12" fmla="*/ 1456660 h 2027274"/>
              <a:gd name="connsiteX13" fmla="*/ 510364 w 3335081"/>
              <a:gd name="connsiteY13" fmla="*/ 1520455 h 2027274"/>
              <a:gd name="connsiteX14" fmla="*/ 276447 w 3335081"/>
              <a:gd name="connsiteY14" fmla="*/ 1403497 h 2027274"/>
              <a:gd name="connsiteX15" fmla="*/ 180754 w 3335081"/>
              <a:gd name="connsiteY15" fmla="*/ 1095153 h 2027274"/>
              <a:gd name="connsiteX16" fmla="*/ 10633 w 3335081"/>
              <a:gd name="connsiteY16" fmla="*/ 818707 h 2027274"/>
              <a:gd name="connsiteX17" fmla="*/ 116959 w 3335081"/>
              <a:gd name="connsiteY17" fmla="*/ 404037 h 2027274"/>
              <a:gd name="connsiteX18" fmla="*/ 318978 w 3335081"/>
              <a:gd name="connsiteY18" fmla="*/ 0 h 2027274"/>
              <a:gd name="connsiteX0" fmla="*/ 3335081 w 3335081"/>
              <a:gd name="connsiteY0" fmla="*/ 1623237 h 1623237"/>
              <a:gd name="connsiteX1" fmla="*/ 3157871 w 3335081"/>
              <a:gd name="connsiteY1" fmla="*/ 1531088 h 1623237"/>
              <a:gd name="connsiteX2" fmla="*/ 2934587 w 3335081"/>
              <a:gd name="connsiteY2" fmla="*/ 1382232 h 1623237"/>
              <a:gd name="connsiteX3" fmla="*/ 2668773 w 3335081"/>
              <a:gd name="connsiteY3" fmla="*/ 1201479 h 1623237"/>
              <a:gd name="connsiteX4" fmla="*/ 2488020 w 3335081"/>
              <a:gd name="connsiteY4" fmla="*/ 1148316 h 1623237"/>
              <a:gd name="connsiteX5" fmla="*/ 2169043 w 3335081"/>
              <a:gd name="connsiteY5" fmla="*/ 1244009 h 1623237"/>
              <a:gd name="connsiteX6" fmla="*/ 1828801 w 3335081"/>
              <a:gd name="connsiteY6" fmla="*/ 1158949 h 1623237"/>
              <a:gd name="connsiteX7" fmla="*/ 1637415 w 3335081"/>
              <a:gd name="connsiteY7" fmla="*/ 1020725 h 1623237"/>
              <a:gd name="connsiteX8" fmla="*/ 1467294 w 3335081"/>
              <a:gd name="connsiteY8" fmla="*/ 871870 h 1623237"/>
              <a:gd name="connsiteX9" fmla="*/ 1382233 w 3335081"/>
              <a:gd name="connsiteY9" fmla="*/ 754911 h 1623237"/>
              <a:gd name="connsiteX10" fmla="*/ 1265275 w 3335081"/>
              <a:gd name="connsiteY10" fmla="*/ 776177 h 1623237"/>
              <a:gd name="connsiteX11" fmla="*/ 1233378 w 3335081"/>
              <a:gd name="connsiteY11" fmla="*/ 935665 h 1623237"/>
              <a:gd name="connsiteX12" fmla="*/ 882503 w 3335081"/>
              <a:gd name="connsiteY12" fmla="*/ 1052623 h 1623237"/>
              <a:gd name="connsiteX13" fmla="*/ 510364 w 3335081"/>
              <a:gd name="connsiteY13" fmla="*/ 1116418 h 1623237"/>
              <a:gd name="connsiteX14" fmla="*/ 276447 w 3335081"/>
              <a:gd name="connsiteY14" fmla="*/ 999460 h 1623237"/>
              <a:gd name="connsiteX15" fmla="*/ 180754 w 3335081"/>
              <a:gd name="connsiteY15" fmla="*/ 691116 h 1623237"/>
              <a:gd name="connsiteX16" fmla="*/ 10633 w 3335081"/>
              <a:gd name="connsiteY16" fmla="*/ 414670 h 1623237"/>
              <a:gd name="connsiteX17" fmla="*/ 116959 w 3335081"/>
              <a:gd name="connsiteY17" fmla="*/ 0 h 1623237"/>
              <a:gd name="connsiteX0" fmla="*/ 3324448 w 3324448"/>
              <a:gd name="connsiteY0" fmla="*/ 1208567 h 1208567"/>
              <a:gd name="connsiteX1" fmla="*/ 3147238 w 3324448"/>
              <a:gd name="connsiteY1" fmla="*/ 1116418 h 1208567"/>
              <a:gd name="connsiteX2" fmla="*/ 2923954 w 3324448"/>
              <a:gd name="connsiteY2" fmla="*/ 967562 h 1208567"/>
              <a:gd name="connsiteX3" fmla="*/ 2658140 w 3324448"/>
              <a:gd name="connsiteY3" fmla="*/ 786809 h 1208567"/>
              <a:gd name="connsiteX4" fmla="*/ 2477387 w 3324448"/>
              <a:gd name="connsiteY4" fmla="*/ 733646 h 1208567"/>
              <a:gd name="connsiteX5" fmla="*/ 2158410 w 3324448"/>
              <a:gd name="connsiteY5" fmla="*/ 829339 h 1208567"/>
              <a:gd name="connsiteX6" fmla="*/ 1818168 w 3324448"/>
              <a:gd name="connsiteY6" fmla="*/ 744279 h 1208567"/>
              <a:gd name="connsiteX7" fmla="*/ 1626782 w 3324448"/>
              <a:gd name="connsiteY7" fmla="*/ 606055 h 1208567"/>
              <a:gd name="connsiteX8" fmla="*/ 1456661 w 3324448"/>
              <a:gd name="connsiteY8" fmla="*/ 457200 h 1208567"/>
              <a:gd name="connsiteX9" fmla="*/ 1371600 w 3324448"/>
              <a:gd name="connsiteY9" fmla="*/ 340241 h 1208567"/>
              <a:gd name="connsiteX10" fmla="*/ 1254642 w 3324448"/>
              <a:gd name="connsiteY10" fmla="*/ 361507 h 1208567"/>
              <a:gd name="connsiteX11" fmla="*/ 1222745 w 3324448"/>
              <a:gd name="connsiteY11" fmla="*/ 520995 h 1208567"/>
              <a:gd name="connsiteX12" fmla="*/ 871870 w 3324448"/>
              <a:gd name="connsiteY12" fmla="*/ 637953 h 1208567"/>
              <a:gd name="connsiteX13" fmla="*/ 499731 w 3324448"/>
              <a:gd name="connsiteY13" fmla="*/ 701748 h 1208567"/>
              <a:gd name="connsiteX14" fmla="*/ 265814 w 3324448"/>
              <a:gd name="connsiteY14" fmla="*/ 584790 h 1208567"/>
              <a:gd name="connsiteX15" fmla="*/ 170121 w 3324448"/>
              <a:gd name="connsiteY15" fmla="*/ 276446 h 1208567"/>
              <a:gd name="connsiteX16" fmla="*/ 0 w 3324448"/>
              <a:gd name="connsiteY16" fmla="*/ 0 h 1208567"/>
              <a:gd name="connsiteX0" fmla="*/ 3154327 w 3154327"/>
              <a:gd name="connsiteY0" fmla="*/ 932121 h 932121"/>
              <a:gd name="connsiteX1" fmla="*/ 2977117 w 3154327"/>
              <a:gd name="connsiteY1" fmla="*/ 839972 h 932121"/>
              <a:gd name="connsiteX2" fmla="*/ 2753833 w 3154327"/>
              <a:gd name="connsiteY2" fmla="*/ 691116 h 932121"/>
              <a:gd name="connsiteX3" fmla="*/ 2488019 w 3154327"/>
              <a:gd name="connsiteY3" fmla="*/ 510363 h 932121"/>
              <a:gd name="connsiteX4" fmla="*/ 2307266 w 3154327"/>
              <a:gd name="connsiteY4" fmla="*/ 457200 h 932121"/>
              <a:gd name="connsiteX5" fmla="*/ 1988289 w 3154327"/>
              <a:gd name="connsiteY5" fmla="*/ 552893 h 932121"/>
              <a:gd name="connsiteX6" fmla="*/ 1648047 w 3154327"/>
              <a:gd name="connsiteY6" fmla="*/ 467833 h 932121"/>
              <a:gd name="connsiteX7" fmla="*/ 1456661 w 3154327"/>
              <a:gd name="connsiteY7" fmla="*/ 329609 h 932121"/>
              <a:gd name="connsiteX8" fmla="*/ 1286540 w 3154327"/>
              <a:gd name="connsiteY8" fmla="*/ 180754 h 932121"/>
              <a:gd name="connsiteX9" fmla="*/ 1201479 w 3154327"/>
              <a:gd name="connsiteY9" fmla="*/ 63795 h 932121"/>
              <a:gd name="connsiteX10" fmla="*/ 1084521 w 3154327"/>
              <a:gd name="connsiteY10" fmla="*/ 85061 h 932121"/>
              <a:gd name="connsiteX11" fmla="*/ 1052624 w 3154327"/>
              <a:gd name="connsiteY11" fmla="*/ 244549 h 932121"/>
              <a:gd name="connsiteX12" fmla="*/ 701749 w 3154327"/>
              <a:gd name="connsiteY12" fmla="*/ 361507 h 932121"/>
              <a:gd name="connsiteX13" fmla="*/ 329610 w 3154327"/>
              <a:gd name="connsiteY13" fmla="*/ 425302 h 932121"/>
              <a:gd name="connsiteX14" fmla="*/ 95693 w 3154327"/>
              <a:gd name="connsiteY14" fmla="*/ 308344 h 932121"/>
              <a:gd name="connsiteX15" fmla="*/ 0 w 3154327"/>
              <a:gd name="connsiteY15" fmla="*/ 0 h 932121"/>
              <a:gd name="connsiteX0" fmla="*/ 3058634 w 3058634"/>
              <a:gd name="connsiteY0" fmla="*/ 868326 h 868326"/>
              <a:gd name="connsiteX1" fmla="*/ 2881424 w 3058634"/>
              <a:gd name="connsiteY1" fmla="*/ 776177 h 868326"/>
              <a:gd name="connsiteX2" fmla="*/ 2658140 w 3058634"/>
              <a:gd name="connsiteY2" fmla="*/ 627321 h 868326"/>
              <a:gd name="connsiteX3" fmla="*/ 2392326 w 3058634"/>
              <a:gd name="connsiteY3" fmla="*/ 446568 h 868326"/>
              <a:gd name="connsiteX4" fmla="*/ 2211573 w 3058634"/>
              <a:gd name="connsiteY4" fmla="*/ 393405 h 868326"/>
              <a:gd name="connsiteX5" fmla="*/ 1892596 w 3058634"/>
              <a:gd name="connsiteY5" fmla="*/ 489098 h 868326"/>
              <a:gd name="connsiteX6" fmla="*/ 1552354 w 3058634"/>
              <a:gd name="connsiteY6" fmla="*/ 404038 h 868326"/>
              <a:gd name="connsiteX7" fmla="*/ 1360968 w 3058634"/>
              <a:gd name="connsiteY7" fmla="*/ 265814 h 868326"/>
              <a:gd name="connsiteX8" fmla="*/ 1190847 w 3058634"/>
              <a:gd name="connsiteY8" fmla="*/ 116959 h 868326"/>
              <a:gd name="connsiteX9" fmla="*/ 1105786 w 3058634"/>
              <a:gd name="connsiteY9" fmla="*/ 0 h 868326"/>
              <a:gd name="connsiteX10" fmla="*/ 988828 w 3058634"/>
              <a:gd name="connsiteY10" fmla="*/ 21266 h 868326"/>
              <a:gd name="connsiteX11" fmla="*/ 956931 w 3058634"/>
              <a:gd name="connsiteY11" fmla="*/ 180754 h 868326"/>
              <a:gd name="connsiteX12" fmla="*/ 606056 w 3058634"/>
              <a:gd name="connsiteY12" fmla="*/ 297712 h 868326"/>
              <a:gd name="connsiteX13" fmla="*/ 233917 w 3058634"/>
              <a:gd name="connsiteY13" fmla="*/ 361507 h 868326"/>
              <a:gd name="connsiteX14" fmla="*/ 0 w 3058634"/>
              <a:gd name="connsiteY14" fmla="*/ 244549 h 8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8634" h="868326">
                <a:moveTo>
                  <a:pt x="3058634" y="868326"/>
                </a:moveTo>
                <a:lnTo>
                  <a:pt x="2881424" y="776177"/>
                </a:lnTo>
                <a:lnTo>
                  <a:pt x="2658140" y="627321"/>
                </a:lnTo>
                <a:cubicBezTo>
                  <a:pt x="2576624" y="572386"/>
                  <a:pt x="2466754" y="485554"/>
                  <a:pt x="2392326" y="446568"/>
                </a:cubicBezTo>
                <a:cubicBezTo>
                  <a:pt x="2317898" y="407582"/>
                  <a:pt x="2294861" y="386317"/>
                  <a:pt x="2211573" y="393405"/>
                </a:cubicBezTo>
                <a:cubicBezTo>
                  <a:pt x="2128285" y="400493"/>
                  <a:pt x="2002466" y="487326"/>
                  <a:pt x="1892596" y="489098"/>
                </a:cubicBezTo>
                <a:cubicBezTo>
                  <a:pt x="1782726" y="490870"/>
                  <a:pt x="1640959" y="441252"/>
                  <a:pt x="1552354" y="404038"/>
                </a:cubicBezTo>
                <a:cubicBezTo>
                  <a:pt x="1463749" y="366824"/>
                  <a:pt x="1421219" y="313661"/>
                  <a:pt x="1360968" y="265814"/>
                </a:cubicBezTo>
                <a:cubicBezTo>
                  <a:pt x="1300717" y="217968"/>
                  <a:pt x="1233377" y="161261"/>
                  <a:pt x="1190847" y="116959"/>
                </a:cubicBezTo>
                <a:lnTo>
                  <a:pt x="1105786" y="0"/>
                </a:lnTo>
                <a:lnTo>
                  <a:pt x="988828" y="21266"/>
                </a:lnTo>
                <a:cubicBezTo>
                  <a:pt x="964019" y="51392"/>
                  <a:pt x="1020726" y="134680"/>
                  <a:pt x="956931" y="180754"/>
                </a:cubicBezTo>
                <a:cubicBezTo>
                  <a:pt x="893136" y="226828"/>
                  <a:pt x="726558" y="267587"/>
                  <a:pt x="606056" y="297712"/>
                </a:cubicBezTo>
                <a:cubicBezTo>
                  <a:pt x="485554" y="327837"/>
                  <a:pt x="334926" y="370368"/>
                  <a:pt x="233917" y="361507"/>
                </a:cubicBezTo>
                <a:cubicBezTo>
                  <a:pt x="132908" y="352646"/>
                  <a:pt x="54935" y="315433"/>
                  <a:pt x="0" y="244549"/>
                </a:cubicBez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13" name="Group 91"/>
          <p:cNvGrpSpPr>
            <a:grpSpLocks/>
          </p:cNvGrpSpPr>
          <p:nvPr userDrawn="1"/>
        </p:nvGrpSpPr>
        <p:grpSpPr bwMode="auto">
          <a:xfrm>
            <a:off x="4468813" y="2057400"/>
            <a:ext cx="457200" cy="1084263"/>
            <a:chOff x="4468812" y="2057400"/>
            <a:chExt cx="457021" cy="1084263"/>
          </a:xfrm>
        </p:grpSpPr>
        <p:sp>
          <p:nvSpPr>
            <p:cNvPr id="14" name="Freeform 5"/>
            <p:cNvSpPr/>
            <p:nvPr/>
          </p:nvSpPr>
          <p:spPr bwMode="auto">
            <a:xfrm>
              <a:off x="4468812" y="2057400"/>
              <a:ext cx="331657" cy="1084263"/>
            </a:xfrm>
            <a:custGeom>
              <a:avLst/>
              <a:gdLst>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748145"/>
                <a:gd name="connsiteY0" fmla="*/ 1882239 h 1882239"/>
                <a:gd name="connsiteX1" fmla="*/ 207818 w 748145"/>
                <a:gd name="connsiteY1" fmla="*/ 1686297 h 1882239"/>
                <a:gd name="connsiteX2" fmla="*/ 213756 w 748145"/>
                <a:gd name="connsiteY2" fmla="*/ 1448790 h 1882239"/>
                <a:gd name="connsiteX3" fmla="*/ 201881 w 748145"/>
                <a:gd name="connsiteY3" fmla="*/ 1294411 h 1882239"/>
                <a:gd name="connsiteX4" fmla="*/ 0 w 748145"/>
                <a:gd name="connsiteY4" fmla="*/ 1193471 h 1882239"/>
                <a:gd name="connsiteX5" fmla="*/ 0 w 748145"/>
                <a:gd name="connsiteY5" fmla="*/ 1086593 h 1882239"/>
                <a:gd name="connsiteX6" fmla="*/ 53439 w 748145"/>
                <a:gd name="connsiteY6" fmla="*/ 754084 h 1882239"/>
                <a:gd name="connsiteX7" fmla="*/ 160317 w 748145"/>
                <a:gd name="connsiteY7" fmla="*/ 469076 h 1882239"/>
                <a:gd name="connsiteX8" fmla="*/ 498764 w 748145"/>
                <a:gd name="connsiteY8" fmla="*/ 285008 h 1882239"/>
                <a:gd name="connsiteX9" fmla="*/ 682831 w 748145"/>
                <a:gd name="connsiteY9" fmla="*/ 172193 h 1882239"/>
                <a:gd name="connsiteX10" fmla="*/ 748145 w 748145"/>
                <a:gd name="connsiteY10" fmla="*/ 0 h 1882239"/>
                <a:gd name="connsiteX0" fmla="*/ 195943 w 682831"/>
                <a:gd name="connsiteY0" fmla="*/ 1710046 h 1710046"/>
                <a:gd name="connsiteX1" fmla="*/ 207818 w 682831"/>
                <a:gd name="connsiteY1" fmla="*/ 1514104 h 1710046"/>
                <a:gd name="connsiteX2" fmla="*/ 213756 w 682831"/>
                <a:gd name="connsiteY2" fmla="*/ 1276597 h 1710046"/>
                <a:gd name="connsiteX3" fmla="*/ 201881 w 682831"/>
                <a:gd name="connsiteY3" fmla="*/ 1122218 h 1710046"/>
                <a:gd name="connsiteX4" fmla="*/ 0 w 682831"/>
                <a:gd name="connsiteY4" fmla="*/ 1021278 h 1710046"/>
                <a:gd name="connsiteX5" fmla="*/ 0 w 682831"/>
                <a:gd name="connsiteY5" fmla="*/ 914400 h 1710046"/>
                <a:gd name="connsiteX6" fmla="*/ 53439 w 682831"/>
                <a:gd name="connsiteY6" fmla="*/ 581891 h 1710046"/>
                <a:gd name="connsiteX7" fmla="*/ 160317 w 682831"/>
                <a:gd name="connsiteY7" fmla="*/ 296883 h 1710046"/>
                <a:gd name="connsiteX8" fmla="*/ 498764 w 682831"/>
                <a:gd name="connsiteY8" fmla="*/ 112815 h 1710046"/>
                <a:gd name="connsiteX9" fmla="*/ 682831 w 682831"/>
                <a:gd name="connsiteY9" fmla="*/ 0 h 1710046"/>
                <a:gd name="connsiteX0" fmla="*/ 195943 w 498764"/>
                <a:gd name="connsiteY0" fmla="*/ 1597231 h 1597231"/>
                <a:gd name="connsiteX1" fmla="*/ 207818 w 498764"/>
                <a:gd name="connsiteY1" fmla="*/ 1401289 h 1597231"/>
                <a:gd name="connsiteX2" fmla="*/ 213756 w 498764"/>
                <a:gd name="connsiteY2" fmla="*/ 1163782 h 1597231"/>
                <a:gd name="connsiteX3" fmla="*/ 201881 w 498764"/>
                <a:gd name="connsiteY3" fmla="*/ 1009403 h 1597231"/>
                <a:gd name="connsiteX4" fmla="*/ 0 w 498764"/>
                <a:gd name="connsiteY4" fmla="*/ 908463 h 1597231"/>
                <a:gd name="connsiteX5" fmla="*/ 0 w 498764"/>
                <a:gd name="connsiteY5" fmla="*/ 801585 h 1597231"/>
                <a:gd name="connsiteX6" fmla="*/ 53439 w 498764"/>
                <a:gd name="connsiteY6" fmla="*/ 469076 h 1597231"/>
                <a:gd name="connsiteX7" fmla="*/ 160317 w 498764"/>
                <a:gd name="connsiteY7" fmla="*/ 184068 h 1597231"/>
                <a:gd name="connsiteX8" fmla="*/ 498764 w 498764"/>
                <a:gd name="connsiteY8" fmla="*/ 0 h 1597231"/>
                <a:gd name="connsiteX0" fmla="*/ 195943 w 237507"/>
                <a:gd name="connsiteY0" fmla="*/ 1413163 h 1413163"/>
                <a:gd name="connsiteX1" fmla="*/ 207818 w 237507"/>
                <a:gd name="connsiteY1" fmla="*/ 1217221 h 1413163"/>
                <a:gd name="connsiteX2" fmla="*/ 213756 w 237507"/>
                <a:gd name="connsiteY2" fmla="*/ 979714 h 1413163"/>
                <a:gd name="connsiteX3" fmla="*/ 201881 w 237507"/>
                <a:gd name="connsiteY3" fmla="*/ 825335 h 1413163"/>
                <a:gd name="connsiteX4" fmla="*/ 0 w 237507"/>
                <a:gd name="connsiteY4" fmla="*/ 724395 h 1413163"/>
                <a:gd name="connsiteX5" fmla="*/ 0 w 237507"/>
                <a:gd name="connsiteY5" fmla="*/ 617517 h 1413163"/>
                <a:gd name="connsiteX6" fmla="*/ 53439 w 237507"/>
                <a:gd name="connsiteY6" fmla="*/ 285008 h 1413163"/>
                <a:gd name="connsiteX7" fmla="*/ 160317 w 237507"/>
                <a:gd name="connsiteY7" fmla="*/ 0 h 1413163"/>
                <a:gd name="connsiteX0" fmla="*/ 195943 w 237507"/>
                <a:gd name="connsiteY0" fmla="*/ 1128155 h 1128155"/>
                <a:gd name="connsiteX1" fmla="*/ 207818 w 237507"/>
                <a:gd name="connsiteY1" fmla="*/ 932213 h 1128155"/>
                <a:gd name="connsiteX2" fmla="*/ 213756 w 237507"/>
                <a:gd name="connsiteY2" fmla="*/ 694706 h 1128155"/>
                <a:gd name="connsiteX3" fmla="*/ 201881 w 237507"/>
                <a:gd name="connsiteY3" fmla="*/ 540327 h 1128155"/>
                <a:gd name="connsiteX4" fmla="*/ 0 w 237507"/>
                <a:gd name="connsiteY4" fmla="*/ 439387 h 1128155"/>
                <a:gd name="connsiteX5" fmla="*/ 0 w 237507"/>
                <a:gd name="connsiteY5" fmla="*/ 332509 h 1128155"/>
                <a:gd name="connsiteX6" fmla="*/ 53439 w 237507"/>
                <a:gd name="connsiteY6" fmla="*/ 0 h 1128155"/>
                <a:gd name="connsiteX0" fmla="*/ 289955 w 331519"/>
                <a:gd name="connsiteY0" fmla="*/ 1128155 h 1128155"/>
                <a:gd name="connsiteX1" fmla="*/ 301830 w 331519"/>
                <a:gd name="connsiteY1" fmla="*/ 932213 h 1128155"/>
                <a:gd name="connsiteX2" fmla="*/ 307768 w 331519"/>
                <a:gd name="connsiteY2" fmla="*/ 694706 h 1128155"/>
                <a:gd name="connsiteX3" fmla="*/ 295893 w 331519"/>
                <a:gd name="connsiteY3" fmla="*/ 540327 h 1128155"/>
                <a:gd name="connsiteX4" fmla="*/ 94012 w 331519"/>
                <a:gd name="connsiteY4" fmla="*/ 439387 h 1128155"/>
                <a:gd name="connsiteX5" fmla="*/ 0 w 331519"/>
                <a:gd name="connsiteY5" fmla="*/ 349331 h 1128155"/>
                <a:gd name="connsiteX6" fmla="*/ 147451 w 331519"/>
                <a:gd name="connsiteY6" fmla="*/ 0 h 1128155"/>
                <a:gd name="connsiteX0" fmla="*/ 316674 w 358238"/>
                <a:gd name="connsiteY0" fmla="*/ 1083624 h 1083624"/>
                <a:gd name="connsiteX1" fmla="*/ 328549 w 358238"/>
                <a:gd name="connsiteY1" fmla="*/ 887682 h 1083624"/>
                <a:gd name="connsiteX2" fmla="*/ 334487 w 358238"/>
                <a:gd name="connsiteY2" fmla="*/ 650175 h 1083624"/>
                <a:gd name="connsiteX3" fmla="*/ 322612 w 358238"/>
                <a:gd name="connsiteY3" fmla="*/ 495796 h 1083624"/>
                <a:gd name="connsiteX4" fmla="*/ 120731 w 358238"/>
                <a:gd name="connsiteY4" fmla="*/ 394856 h 1083624"/>
                <a:gd name="connsiteX5" fmla="*/ 26719 w 358238"/>
                <a:gd name="connsiteY5" fmla="*/ 304800 h 1083624"/>
                <a:gd name="connsiteX6" fmla="*/ 26719 w 358238"/>
                <a:gd name="connsiteY6" fmla="*/ 0 h 1083624"/>
                <a:gd name="connsiteX0" fmla="*/ 316674 w 358238"/>
                <a:gd name="connsiteY0" fmla="*/ 1083624 h 1083624"/>
                <a:gd name="connsiteX1" fmla="*/ 328549 w 358238"/>
                <a:gd name="connsiteY1" fmla="*/ 887682 h 1083624"/>
                <a:gd name="connsiteX2" fmla="*/ 334487 w 358238"/>
                <a:gd name="connsiteY2" fmla="*/ 650175 h 1083624"/>
                <a:gd name="connsiteX3" fmla="*/ 322612 w 358238"/>
                <a:gd name="connsiteY3" fmla="*/ 495796 h 1083624"/>
                <a:gd name="connsiteX4" fmla="*/ 120731 w 358238"/>
                <a:gd name="connsiteY4" fmla="*/ 394856 h 1083624"/>
                <a:gd name="connsiteX5" fmla="*/ 26719 w 358238"/>
                <a:gd name="connsiteY5" fmla="*/ 304800 h 1083624"/>
                <a:gd name="connsiteX6" fmla="*/ 26719 w 358238"/>
                <a:gd name="connsiteY6" fmla="*/ 0 h 1083624"/>
                <a:gd name="connsiteX0" fmla="*/ 316674 w 351355"/>
                <a:gd name="connsiteY0" fmla="*/ 1083624 h 1083624"/>
                <a:gd name="connsiteX1" fmla="*/ 328549 w 351355"/>
                <a:gd name="connsiteY1" fmla="*/ 887682 h 1083624"/>
                <a:gd name="connsiteX2" fmla="*/ 334487 w 351355"/>
                <a:gd name="connsiteY2" fmla="*/ 650175 h 1083624"/>
                <a:gd name="connsiteX3" fmla="*/ 227339 w 351355"/>
                <a:gd name="connsiteY3" fmla="*/ 543477 h 1083624"/>
                <a:gd name="connsiteX4" fmla="*/ 120731 w 351355"/>
                <a:gd name="connsiteY4" fmla="*/ 394856 h 1083624"/>
                <a:gd name="connsiteX5" fmla="*/ 26719 w 351355"/>
                <a:gd name="connsiteY5" fmla="*/ 304800 h 1083624"/>
                <a:gd name="connsiteX6" fmla="*/ 26719 w 351355"/>
                <a:gd name="connsiteY6" fmla="*/ 0 h 1083624"/>
                <a:gd name="connsiteX0" fmla="*/ 316674 w 331518"/>
                <a:gd name="connsiteY0" fmla="*/ 1083624 h 1083624"/>
                <a:gd name="connsiteX1" fmla="*/ 328549 w 331518"/>
                <a:gd name="connsiteY1" fmla="*/ 887682 h 1083624"/>
                <a:gd name="connsiteX2" fmla="*/ 255093 w 331518"/>
                <a:gd name="connsiteY2" fmla="*/ 666068 h 1083624"/>
                <a:gd name="connsiteX3" fmla="*/ 227339 w 331518"/>
                <a:gd name="connsiteY3" fmla="*/ 543477 h 1083624"/>
                <a:gd name="connsiteX4" fmla="*/ 120731 w 331518"/>
                <a:gd name="connsiteY4" fmla="*/ 394856 h 1083624"/>
                <a:gd name="connsiteX5" fmla="*/ 26719 w 331518"/>
                <a:gd name="connsiteY5" fmla="*/ 304800 h 1083624"/>
                <a:gd name="connsiteX6" fmla="*/ 26719 w 331518"/>
                <a:gd name="connsiteY6" fmla="*/ 0 h 108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518" h="1083624">
                  <a:moveTo>
                    <a:pt x="316674" y="1083624"/>
                  </a:moveTo>
                  <a:lnTo>
                    <a:pt x="328549" y="887682"/>
                  </a:lnTo>
                  <a:cubicBezTo>
                    <a:pt x="331518" y="815441"/>
                    <a:pt x="271961" y="723436"/>
                    <a:pt x="255093" y="666068"/>
                  </a:cubicBezTo>
                  <a:cubicBezTo>
                    <a:pt x="238225" y="608701"/>
                    <a:pt x="249733" y="588679"/>
                    <a:pt x="227339" y="543477"/>
                  </a:cubicBezTo>
                  <a:cubicBezTo>
                    <a:pt x="204945" y="498275"/>
                    <a:pt x="154378" y="429492"/>
                    <a:pt x="120731" y="394856"/>
                  </a:cubicBezTo>
                  <a:cubicBezTo>
                    <a:pt x="71416" y="363023"/>
                    <a:pt x="42388" y="370609"/>
                    <a:pt x="26719" y="304800"/>
                  </a:cubicBezTo>
                  <a:cubicBezTo>
                    <a:pt x="35626" y="231569"/>
                    <a:pt x="0" y="102920"/>
                    <a:pt x="26719" y="0"/>
                  </a:cubicBez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Freeform 7"/>
            <p:cNvSpPr/>
            <p:nvPr/>
          </p:nvSpPr>
          <p:spPr bwMode="auto">
            <a:xfrm>
              <a:off x="4694149" y="2139950"/>
              <a:ext cx="231684" cy="457200"/>
            </a:xfrm>
            <a:custGeom>
              <a:avLst/>
              <a:gdLst>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 name="connsiteX0" fmla="*/ 0 w 231569"/>
                <a:gd name="connsiteY0" fmla="*/ 457200 h 457200"/>
                <a:gd name="connsiteX1" fmla="*/ 100940 w 231569"/>
                <a:gd name="connsiteY1" fmla="*/ 368136 h 457200"/>
                <a:gd name="connsiteX2" fmla="*/ 160317 w 231569"/>
                <a:gd name="connsiteY2" fmla="*/ 231569 h 457200"/>
                <a:gd name="connsiteX3" fmla="*/ 231569 w 231569"/>
                <a:gd name="connsiteY3" fmla="*/ 0 h 457200"/>
              </a:gdLst>
              <a:ahLst/>
              <a:cxnLst>
                <a:cxn ang="0">
                  <a:pos x="connsiteX0" y="connsiteY0"/>
                </a:cxn>
                <a:cxn ang="0">
                  <a:pos x="connsiteX1" y="connsiteY1"/>
                </a:cxn>
                <a:cxn ang="0">
                  <a:pos x="connsiteX2" y="connsiteY2"/>
                </a:cxn>
                <a:cxn ang="0">
                  <a:pos x="connsiteX3" y="connsiteY3"/>
                </a:cxn>
              </a:cxnLst>
              <a:rect l="l" t="t" r="r" b="b"/>
              <a:pathLst>
                <a:path w="231569" h="457200">
                  <a:moveTo>
                    <a:pt x="0" y="457200"/>
                  </a:moveTo>
                  <a:cubicBezTo>
                    <a:pt x="33647" y="427512"/>
                    <a:pt x="74220" y="405741"/>
                    <a:pt x="100940" y="368136"/>
                  </a:cubicBezTo>
                  <a:cubicBezTo>
                    <a:pt x="127660" y="330531"/>
                    <a:pt x="138546" y="292925"/>
                    <a:pt x="160317" y="231569"/>
                  </a:cubicBezTo>
                  <a:cubicBezTo>
                    <a:pt x="182088" y="170213"/>
                    <a:pt x="207818" y="77190"/>
                    <a:pt x="231569" y="0"/>
                  </a:cubicBez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16" name="Freeform 8"/>
          <p:cNvSpPr/>
          <p:nvPr userDrawn="1"/>
        </p:nvSpPr>
        <p:spPr>
          <a:xfrm>
            <a:off x="3111500" y="3016250"/>
            <a:ext cx="649288" cy="717550"/>
          </a:xfrm>
          <a:custGeom>
            <a:avLst/>
            <a:gdLst>
              <a:gd name="connsiteX0" fmla="*/ 641350 w 641350"/>
              <a:gd name="connsiteY0" fmla="*/ 0 h 609600"/>
              <a:gd name="connsiteX1" fmla="*/ 635000 w 641350"/>
              <a:gd name="connsiteY1" fmla="*/ 152400 h 609600"/>
              <a:gd name="connsiteX2" fmla="*/ 552450 w 641350"/>
              <a:gd name="connsiteY2" fmla="*/ 285750 h 609600"/>
              <a:gd name="connsiteX3" fmla="*/ 457200 w 641350"/>
              <a:gd name="connsiteY3" fmla="*/ 482600 h 609600"/>
              <a:gd name="connsiteX4" fmla="*/ 368300 w 641350"/>
              <a:gd name="connsiteY4" fmla="*/ 590550 h 609600"/>
              <a:gd name="connsiteX5" fmla="*/ 63500 w 641350"/>
              <a:gd name="connsiteY5" fmla="*/ 609600 h 609600"/>
              <a:gd name="connsiteX6" fmla="*/ 0 w 641350"/>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09600"/>
              <a:gd name="connsiteX1" fmla="*/ 635000 w 649817"/>
              <a:gd name="connsiteY1" fmla="*/ 152400 h 609600"/>
              <a:gd name="connsiteX2" fmla="*/ 552450 w 649817"/>
              <a:gd name="connsiteY2" fmla="*/ 285750 h 609600"/>
              <a:gd name="connsiteX3" fmla="*/ 457200 w 649817"/>
              <a:gd name="connsiteY3" fmla="*/ 482600 h 609600"/>
              <a:gd name="connsiteX4" fmla="*/ 368300 w 649817"/>
              <a:gd name="connsiteY4" fmla="*/ 590550 h 609600"/>
              <a:gd name="connsiteX5" fmla="*/ 63500 w 649817"/>
              <a:gd name="connsiteY5" fmla="*/ 609600 h 609600"/>
              <a:gd name="connsiteX6" fmla="*/ 0 w 649817"/>
              <a:gd name="connsiteY6" fmla="*/ 590550 h 609600"/>
              <a:gd name="connsiteX0" fmla="*/ 641350 w 649817"/>
              <a:gd name="connsiteY0" fmla="*/ 0 h 611717"/>
              <a:gd name="connsiteX1" fmla="*/ 635000 w 649817"/>
              <a:gd name="connsiteY1" fmla="*/ 152400 h 611717"/>
              <a:gd name="connsiteX2" fmla="*/ 552450 w 649817"/>
              <a:gd name="connsiteY2" fmla="*/ 285750 h 611717"/>
              <a:gd name="connsiteX3" fmla="*/ 457200 w 649817"/>
              <a:gd name="connsiteY3" fmla="*/ 482600 h 611717"/>
              <a:gd name="connsiteX4" fmla="*/ 368300 w 649817"/>
              <a:gd name="connsiteY4" fmla="*/ 590550 h 611717"/>
              <a:gd name="connsiteX5" fmla="*/ 63500 w 649817"/>
              <a:gd name="connsiteY5" fmla="*/ 609600 h 611717"/>
              <a:gd name="connsiteX6" fmla="*/ 0 w 649817"/>
              <a:gd name="connsiteY6" fmla="*/ 590550 h 611717"/>
              <a:gd name="connsiteX0" fmla="*/ 641350 w 649817"/>
              <a:gd name="connsiteY0" fmla="*/ 0 h 717880"/>
              <a:gd name="connsiteX1" fmla="*/ 635000 w 649817"/>
              <a:gd name="connsiteY1" fmla="*/ 152400 h 717880"/>
              <a:gd name="connsiteX2" fmla="*/ 552450 w 649817"/>
              <a:gd name="connsiteY2" fmla="*/ 285750 h 717880"/>
              <a:gd name="connsiteX3" fmla="*/ 457200 w 649817"/>
              <a:gd name="connsiteY3" fmla="*/ 482600 h 717880"/>
              <a:gd name="connsiteX4" fmla="*/ 368300 w 649817"/>
              <a:gd name="connsiteY4" fmla="*/ 590550 h 717880"/>
              <a:gd name="connsiteX5" fmla="*/ 63500 w 649817"/>
              <a:gd name="connsiteY5" fmla="*/ 609600 h 717880"/>
              <a:gd name="connsiteX6" fmla="*/ 0 w 649817"/>
              <a:gd name="connsiteY6" fmla="*/ 717880 h 717880"/>
              <a:gd name="connsiteX0" fmla="*/ 641350 w 649817"/>
              <a:gd name="connsiteY0" fmla="*/ 0 h 717880"/>
              <a:gd name="connsiteX1" fmla="*/ 635000 w 649817"/>
              <a:gd name="connsiteY1" fmla="*/ 152400 h 717880"/>
              <a:gd name="connsiteX2" fmla="*/ 552450 w 649817"/>
              <a:gd name="connsiteY2" fmla="*/ 285750 h 717880"/>
              <a:gd name="connsiteX3" fmla="*/ 457200 w 649817"/>
              <a:gd name="connsiteY3" fmla="*/ 482600 h 717880"/>
              <a:gd name="connsiteX4" fmla="*/ 368300 w 649817"/>
              <a:gd name="connsiteY4" fmla="*/ 590550 h 717880"/>
              <a:gd name="connsiteX5" fmla="*/ 99310 w 649817"/>
              <a:gd name="connsiteY5" fmla="*/ 589704 h 717880"/>
              <a:gd name="connsiteX6" fmla="*/ 0 w 649817"/>
              <a:gd name="connsiteY6" fmla="*/ 717880 h 71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817" h="717880">
                <a:moveTo>
                  <a:pt x="641350" y="0"/>
                </a:moveTo>
                <a:cubicBezTo>
                  <a:pt x="639233" y="50800"/>
                  <a:pt x="649817" y="104775"/>
                  <a:pt x="635000" y="152400"/>
                </a:cubicBezTo>
                <a:cubicBezTo>
                  <a:pt x="620183" y="200025"/>
                  <a:pt x="582083" y="230717"/>
                  <a:pt x="552450" y="285750"/>
                </a:cubicBezTo>
                <a:cubicBezTo>
                  <a:pt x="522817" y="340783"/>
                  <a:pt x="487892" y="431800"/>
                  <a:pt x="457200" y="482600"/>
                </a:cubicBezTo>
                <a:cubicBezTo>
                  <a:pt x="426508" y="533400"/>
                  <a:pt x="427948" y="572699"/>
                  <a:pt x="368300" y="590550"/>
                </a:cubicBezTo>
                <a:cubicBezTo>
                  <a:pt x="308652" y="608401"/>
                  <a:pt x="160693" y="589704"/>
                  <a:pt x="99310" y="589704"/>
                </a:cubicBezTo>
                <a:lnTo>
                  <a:pt x="0" y="71788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7" name="Freeform 16"/>
          <p:cNvSpPr/>
          <p:nvPr userDrawn="1"/>
        </p:nvSpPr>
        <p:spPr>
          <a:xfrm>
            <a:off x="4113213" y="3154363"/>
            <a:ext cx="55562" cy="615950"/>
          </a:xfrm>
          <a:custGeom>
            <a:avLst/>
            <a:gdLst>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 name="connsiteX0" fmla="*/ 21668 w 56338"/>
              <a:gd name="connsiteY0" fmla="*/ 0 h 615378"/>
              <a:gd name="connsiteX1" fmla="*/ 0 w 56338"/>
              <a:gd name="connsiteY1" fmla="*/ 95340 h 615378"/>
              <a:gd name="connsiteX2" fmla="*/ 21668 w 56338"/>
              <a:gd name="connsiteY2" fmla="*/ 303355 h 615378"/>
              <a:gd name="connsiteX3" fmla="*/ 56338 w 56338"/>
              <a:gd name="connsiteY3" fmla="*/ 472367 h 615378"/>
              <a:gd name="connsiteX4" fmla="*/ 26002 w 56338"/>
              <a:gd name="connsiteY4" fmla="*/ 615378 h 615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38" h="615378">
                <a:moveTo>
                  <a:pt x="21668" y="0"/>
                </a:moveTo>
                <a:cubicBezTo>
                  <a:pt x="14445" y="31780"/>
                  <a:pt x="0" y="44781"/>
                  <a:pt x="0" y="95340"/>
                </a:cubicBezTo>
                <a:cubicBezTo>
                  <a:pt x="0" y="145899"/>
                  <a:pt x="12278" y="240517"/>
                  <a:pt x="21668" y="303355"/>
                </a:cubicBezTo>
                <a:cubicBezTo>
                  <a:pt x="31058" y="366193"/>
                  <a:pt x="55616" y="420363"/>
                  <a:pt x="56338" y="472367"/>
                </a:cubicBezTo>
                <a:lnTo>
                  <a:pt x="26002" y="615378"/>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8" name="Freeform 17"/>
          <p:cNvSpPr/>
          <p:nvPr userDrawn="1"/>
        </p:nvSpPr>
        <p:spPr>
          <a:xfrm>
            <a:off x="2309813" y="3017838"/>
            <a:ext cx="138112" cy="925512"/>
          </a:xfrm>
          <a:custGeom>
            <a:avLst/>
            <a:gdLst>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 name="connsiteX0" fmla="*/ 137424 w 137424"/>
              <a:gd name="connsiteY0" fmla="*/ 0 h 924971"/>
              <a:gd name="connsiteX1" fmla="*/ 105711 w 137424"/>
              <a:gd name="connsiteY1" fmla="*/ 158566 h 924971"/>
              <a:gd name="connsiteX2" fmla="*/ 79283 w 137424"/>
              <a:gd name="connsiteY2" fmla="*/ 433415 h 924971"/>
              <a:gd name="connsiteX3" fmla="*/ 52855 w 137424"/>
              <a:gd name="connsiteY3" fmla="*/ 644837 h 924971"/>
              <a:gd name="connsiteX4" fmla="*/ 0 w 137424"/>
              <a:gd name="connsiteY4" fmla="*/ 924971 h 92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4" h="924971">
                <a:moveTo>
                  <a:pt x="137424" y="0"/>
                </a:moveTo>
                <a:cubicBezTo>
                  <a:pt x="126853" y="52855"/>
                  <a:pt x="115401" y="86330"/>
                  <a:pt x="105711" y="158566"/>
                </a:cubicBezTo>
                <a:cubicBezTo>
                  <a:pt x="96021" y="230802"/>
                  <a:pt x="88092" y="352370"/>
                  <a:pt x="79283" y="433415"/>
                </a:cubicBezTo>
                <a:cubicBezTo>
                  <a:pt x="70474" y="514460"/>
                  <a:pt x="66069" y="562911"/>
                  <a:pt x="52855" y="644837"/>
                </a:cubicBezTo>
                <a:lnTo>
                  <a:pt x="0" y="924971"/>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9" name="Oval 18"/>
          <p:cNvSpPr/>
          <p:nvPr userDrawn="1"/>
        </p:nvSpPr>
        <p:spPr>
          <a:xfrm>
            <a:off x="3255963" y="2481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20" name="TextBox 141"/>
          <p:cNvSpPr txBox="1">
            <a:spLocks noChangeArrowheads="1"/>
          </p:cNvSpPr>
          <p:nvPr userDrawn="1"/>
        </p:nvSpPr>
        <p:spPr bwMode="auto">
          <a:xfrm rot="19637266">
            <a:off x="3941763" y="4783138"/>
            <a:ext cx="1168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2000" b="1" i="1">
                <a:solidFill>
                  <a:srgbClr val="002060"/>
                </a:solidFill>
                <a:latin typeface="Times New Roman" panose="02020603050405020304" pitchFamily="18" charset="0"/>
                <a:cs typeface="Times New Roman" panose="02020603050405020304" pitchFamily="18" charset="0"/>
              </a:rPr>
              <a:t>Kunar R.</a:t>
            </a:r>
          </a:p>
        </p:txBody>
      </p:sp>
      <p:sp>
        <p:nvSpPr>
          <p:cNvPr id="21" name="TextBox 142"/>
          <p:cNvSpPr txBox="1">
            <a:spLocks noChangeArrowheads="1"/>
          </p:cNvSpPr>
          <p:nvPr userDrawn="1"/>
        </p:nvSpPr>
        <p:spPr bwMode="auto">
          <a:xfrm rot="20897182">
            <a:off x="2470150" y="2900363"/>
            <a:ext cx="10128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2000" b="1" i="1">
                <a:solidFill>
                  <a:srgbClr val="002060"/>
                </a:solidFill>
                <a:latin typeface="Times New Roman" panose="02020603050405020304" pitchFamily="18" charset="0"/>
                <a:cs typeface="Times New Roman" panose="02020603050405020304" pitchFamily="18" charset="0"/>
              </a:rPr>
              <a:t>Pech R.</a:t>
            </a:r>
          </a:p>
        </p:txBody>
      </p:sp>
      <p:sp>
        <p:nvSpPr>
          <p:cNvPr id="22" name="Freeform 2"/>
          <p:cNvSpPr/>
          <p:nvPr userDrawn="1"/>
        </p:nvSpPr>
        <p:spPr>
          <a:xfrm>
            <a:off x="2017713" y="96838"/>
            <a:ext cx="1001712" cy="2794000"/>
          </a:xfrm>
          <a:custGeom>
            <a:avLst/>
            <a:gdLst>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606056 w 3274828"/>
              <a:gd name="connsiteY19" fmla="*/ 1180214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74828 w 3274828"/>
              <a:gd name="connsiteY0" fmla="*/ 3402419 h 3402419"/>
              <a:gd name="connsiteX1" fmla="*/ 3147238 w 3274828"/>
              <a:gd name="connsiteY1" fmla="*/ 3317358 h 3402419"/>
              <a:gd name="connsiteX2" fmla="*/ 2923954 w 3274828"/>
              <a:gd name="connsiteY2" fmla="*/ 3168502 h 3402419"/>
              <a:gd name="connsiteX3" fmla="*/ 2658140 w 3274828"/>
              <a:gd name="connsiteY3" fmla="*/ 2987749 h 3402419"/>
              <a:gd name="connsiteX4" fmla="*/ 2477387 w 3274828"/>
              <a:gd name="connsiteY4" fmla="*/ 2934586 h 3402419"/>
              <a:gd name="connsiteX5" fmla="*/ 2158410 w 3274828"/>
              <a:gd name="connsiteY5" fmla="*/ 3030279 h 3402419"/>
              <a:gd name="connsiteX6" fmla="*/ 1818168 w 3274828"/>
              <a:gd name="connsiteY6" fmla="*/ 2945219 h 3402419"/>
              <a:gd name="connsiteX7" fmla="*/ 1626782 w 3274828"/>
              <a:gd name="connsiteY7" fmla="*/ 2806995 h 3402419"/>
              <a:gd name="connsiteX8" fmla="*/ 1456661 w 3274828"/>
              <a:gd name="connsiteY8" fmla="*/ 2658140 h 3402419"/>
              <a:gd name="connsiteX9" fmla="*/ 1371600 w 3274828"/>
              <a:gd name="connsiteY9" fmla="*/ 2541181 h 3402419"/>
              <a:gd name="connsiteX10" fmla="*/ 1254642 w 3274828"/>
              <a:gd name="connsiteY10" fmla="*/ 2562447 h 3402419"/>
              <a:gd name="connsiteX11" fmla="*/ 1222745 w 3274828"/>
              <a:gd name="connsiteY11" fmla="*/ 2721935 h 3402419"/>
              <a:gd name="connsiteX12" fmla="*/ 871870 w 3274828"/>
              <a:gd name="connsiteY12" fmla="*/ 2838893 h 3402419"/>
              <a:gd name="connsiteX13" fmla="*/ 499731 w 3274828"/>
              <a:gd name="connsiteY13" fmla="*/ 2902688 h 3402419"/>
              <a:gd name="connsiteX14" fmla="*/ 265814 w 3274828"/>
              <a:gd name="connsiteY14" fmla="*/ 2785730 h 3402419"/>
              <a:gd name="connsiteX15" fmla="*/ 170121 w 3274828"/>
              <a:gd name="connsiteY15" fmla="*/ 2477386 h 3402419"/>
              <a:gd name="connsiteX16" fmla="*/ 0 w 3274828"/>
              <a:gd name="connsiteY16" fmla="*/ 2200940 h 3402419"/>
              <a:gd name="connsiteX17" fmla="*/ 106326 w 3274828"/>
              <a:gd name="connsiteY17" fmla="*/ 1786270 h 3402419"/>
              <a:gd name="connsiteX18" fmla="*/ 308345 w 3274828"/>
              <a:gd name="connsiteY18" fmla="*/ 1382233 h 3402419"/>
              <a:gd name="connsiteX19" fmla="*/ 505047 w 3274828"/>
              <a:gd name="connsiteY19" fmla="*/ 1275907 h 3402419"/>
              <a:gd name="connsiteX20" fmla="*/ 627321 w 3274828"/>
              <a:gd name="connsiteY20" fmla="*/ 861237 h 3402419"/>
              <a:gd name="connsiteX21" fmla="*/ 935666 w 3274828"/>
              <a:gd name="connsiteY21" fmla="*/ 723014 h 3402419"/>
              <a:gd name="connsiteX22" fmla="*/ 988828 w 3274828"/>
              <a:gd name="connsiteY22" fmla="*/ 584791 h 3402419"/>
              <a:gd name="connsiteX23" fmla="*/ 797442 w 3274828"/>
              <a:gd name="connsiteY23" fmla="*/ 244549 h 3402419"/>
              <a:gd name="connsiteX24" fmla="*/ 723014 w 3274828"/>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285461 w 3285461"/>
              <a:gd name="connsiteY0" fmla="*/ 3402419 h 3402419"/>
              <a:gd name="connsiteX1" fmla="*/ 3157871 w 3285461"/>
              <a:gd name="connsiteY1" fmla="*/ 3317358 h 3402419"/>
              <a:gd name="connsiteX2" fmla="*/ 2934587 w 3285461"/>
              <a:gd name="connsiteY2" fmla="*/ 3168502 h 3402419"/>
              <a:gd name="connsiteX3" fmla="*/ 2668773 w 3285461"/>
              <a:gd name="connsiteY3" fmla="*/ 2987749 h 3402419"/>
              <a:gd name="connsiteX4" fmla="*/ 2488020 w 3285461"/>
              <a:gd name="connsiteY4" fmla="*/ 2934586 h 3402419"/>
              <a:gd name="connsiteX5" fmla="*/ 2169043 w 3285461"/>
              <a:gd name="connsiteY5" fmla="*/ 3030279 h 3402419"/>
              <a:gd name="connsiteX6" fmla="*/ 1828801 w 3285461"/>
              <a:gd name="connsiteY6" fmla="*/ 2945219 h 3402419"/>
              <a:gd name="connsiteX7" fmla="*/ 1637415 w 3285461"/>
              <a:gd name="connsiteY7" fmla="*/ 2806995 h 3402419"/>
              <a:gd name="connsiteX8" fmla="*/ 1467294 w 3285461"/>
              <a:gd name="connsiteY8" fmla="*/ 2658140 h 3402419"/>
              <a:gd name="connsiteX9" fmla="*/ 1382233 w 3285461"/>
              <a:gd name="connsiteY9" fmla="*/ 2541181 h 3402419"/>
              <a:gd name="connsiteX10" fmla="*/ 1265275 w 3285461"/>
              <a:gd name="connsiteY10" fmla="*/ 2562447 h 3402419"/>
              <a:gd name="connsiteX11" fmla="*/ 1233378 w 3285461"/>
              <a:gd name="connsiteY11" fmla="*/ 2721935 h 3402419"/>
              <a:gd name="connsiteX12" fmla="*/ 882503 w 3285461"/>
              <a:gd name="connsiteY12" fmla="*/ 2838893 h 3402419"/>
              <a:gd name="connsiteX13" fmla="*/ 510364 w 3285461"/>
              <a:gd name="connsiteY13" fmla="*/ 2902688 h 3402419"/>
              <a:gd name="connsiteX14" fmla="*/ 276447 w 3285461"/>
              <a:gd name="connsiteY14" fmla="*/ 2785730 h 3402419"/>
              <a:gd name="connsiteX15" fmla="*/ 180754 w 3285461"/>
              <a:gd name="connsiteY15" fmla="*/ 2477386 h 3402419"/>
              <a:gd name="connsiteX16" fmla="*/ 10633 w 3285461"/>
              <a:gd name="connsiteY16" fmla="*/ 2200940 h 3402419"/>
              <a:gd name="connsiteX17" fmla="*/ 116959 w 3285461"/>
              <a:gd name="connsiteY17" fmla="*/ 1786270 h 3402419"/>
              <a:gd name="connsiteX18" fmla="*/ 318978 w 3285461"/>
              <a:gd name="connsiteY18" fmla="*/ 1382233 h 3402419"/>
              <a:gd name="connsiteX19" fmla="*/ 515680 w 3285461"/>
              <a:gd name="connsiteY19" fmla="*/ 1275907 h 3402419"/>
              <a:gd name="connsiteX20" fmla="*/ 637954 w 3285461"/>
              <a:gd name="connsiteY20" fmla="*/ 861237 h 3402419"/>
              <a:gd name="connsiteX21" fmla="*/ 946299 w 3285461"/>
              <a:gd name="connsiteY21" fmla="*/ 723014 h 3402419"/>
              <a:gd name="connsiteX22" fmla="*/ 999461 w 3285461"/>
              <a:gd name="connsiteY22" fmla="*/ 584791 h 3402419"/>
              <a:gd name="connsiteX23" fmla="*/ 808075 w 3285461"/>
              <a:gd name="connsiteY23" fmla="*/ 244549 h 3402419"/>
              <a:gd name="connsiteX24" fmla="*/ 733647 w 3285461"/>
              <a:gd name="connsiteY24" fmla="*/ 0 h 3402419"/>
              <a:gd name="connsiteX0" fmla="*/ 3335081 w 3335081"/>
              <a:gd name="connsiteY0" fmla="*/ 3409507 h 3409507"/>
              <a:gd name="connsiteX1" fmla="*/ 3157871 w 3335081"/>
              <a:gd name="connsiteY1" fmla="*/ 3317358 h 3409507"/>
              <a:gd name="connsiteX2" fmla="*/ 2934587 w 3335081"/>
              <a:gd name="connsiteY2" fmla="*/ 3168502 h 3409507"/>
              <a:gd name="connsiteX3" fmla="*/ 2668773 w 3335081"/>
              <a:gd name="connsiteY3" fmla="*/ 2987749 h 3409507"/>
              <a:gd name="connsiteX4" fmla="*/ 2488020 w 3335081"/>
              <a:gd name="connsiteY4" fmla="*/ 2934586 h 3409507"/>
              <a:gd name="connsiteX5" fmla="*/ 2169043 w 3335081"/>
              <a:gd name="connsiteY5" fmla="*/ 3030279 h 3409507"/>
              <a:gd name="connsiteX6" fmla="*/ 1828801 w 3335081"/>
              <a:gd name="connsiteY6" fmla="*/ 2945219 h 3409507"/>
              <a:gd name="connsiteX7" fmla="*/ 1637415 w 3335081"/>
              <a:gd name="connsiteY7" fmla="*/ 2806995 h 3409507"/>
              <a:gd name="connsiteX8" fmla="*/ 1467294 w 3335081"/>
              <a:gd name="connsiteY8" fmla="*/ 2658140 h 3409507"/>
              <a:gd name="connsiteX9" fmla="*/ 1382233 w 3335081"/>
              <a:gd name="connsiteY9" fmla="*/ 2541181 h 3409507"/>
              <a:gd name="connsiteX10" fmla="*/ 1265275 w 3335081"/>
              <a:gd name="connsiteY10" fmla="*/ 2562447 h 3409507"/>
              <a:gd name="connsiteX11" fmla="*/ 1233378 w 3335081"/>
              <a:gd name="connsiteY11" fmla="*/ 2721935 h 3409507"/>
              <a:gd name="connsiteX12" fmla="*/ 882503 w 3335081"/>
              <a:gd name="connsiteY12" fmla="*/ 2838893 h 3409507"/>
              <a:gd name="connsiteX13" fmla="*/ 510364 w 3335081"/>
              <a:gd name="connsiteY13" fmla="*/ 2902688 h 3409507"/>
              <a:gd name="connsiteX14" fmla="*/ 276447 w 3335081"/>
              <a:gd name="connsiteY14" fmla="*/ 2785730 h 3409507"/>
              <a:gd name="connsiteX15" fmla="*/ 180754 w 3335081"/>
              <a:gd name="connsiteY15" fmla="*/ 2477386 h 3409507"/>
              <a:gd name="connsiteX16" fmla="*/ 10633 w 3335081"/>
              <a:gd name="connsiteY16" fmla="*/ 2200940 h 3409507"/>
              <a:gd name="connsiteX17" fmla="*/ 116959 w 3335081"/>
              <a:gd name="connsiteY17" fmla="*/ 1786270 h 3409507"/>
              <a:gd name="connsiteX18" fmla="*/ 318978 w 3335081"/>
              <a:gd name="connsiteY18" fmla="*/ 1382233 h 3409507"/>
              <a:gd name="connsiteX19" fmla="*/ 515680 w 3335081"/>
              <a:gd name="connsiteY19" fmla="*/ 1275907 h 3409507"/>
              <a:gd name="connsiteX20" fmla="*/ 637954 w 3335081"/>
              <a:gd name="connsiteY20" fmla="*/ 861237 h 3409507"/>
              <a:gd name="connsiteX21" fmla="*/ 946299 w 3335081"/>
              <a:gd name="connsiteY21" fmla="*/ 723014 h 3409507"/>
              <a:gd name="connsiteX22" fmla="*/ 999461 w 3335081"/>
              <a:gd name="connsiteY22" fmla="*/ 584791 h 3409507"/>
              <a:gd name="connsiteX23" fmla="*/ 808075 w 3335081"/>
              <a:gd name="connsiteY23" fmla="*/ 244549 h 3409507"/>
              <a:gd name="connsiteX24" fmla="*/ 733647 w 3335081"/>
              <a:gd name="connsiteY24" fmla="*/ 0 h 3409507"/>
              <a:gd name="connsiteX0" fmla="*/ 3157871 w 3157871"/>
              <a:gd name="connsiteY0" fmla="*/ 3317358 h 3317358"/>
              <a:gd name="connsiteX1" fmla="*/ 2934587 w 3157871"/>
              <a:gd name="connsiteY1" fmla="*/ 3168502 h 3317358"/>
              <a:gd name="connsiteX2" fmla="*/ 2668773 w 3157871"/>
              <a:gd name="connsiteY2" fmla="*/ 2987749 h 3317358"/>
              <a:gd name="connsiteX3" fmla="*/ 2488020 w 3157871"/>
              <a:gd name="connsiteY3" fmla="*/ 2934586 h 3317358"/>
              <a:gd name="connsiteX4" fmla="*/ 2169043 w 3157871"/>
              <a:gd name="connsiteY4" fmla="*/ 3030279 h 3317358"/>
              <a:gd name="connsiteX5" fmla="*/ 1828801 w 3157871"/>
              <a:gd name="connsiteY5" fmla="*/ 2945219 h 3317358"/>
              <a:gd name="connsiteX6" fmla="*/ 1637415 w 3157871"/>
              <a:gd name="connsiteY6" fmla="*/ 2806995 h 3317358"/>
              <a:gd name="connsiteX7" fmla="*/ 1467294 w 3157871"/>
              <a:gd name="connsiteY7" fmla="*/ 2658140 h 3317358"/>
              <a:gd name="connsiteX8" fmla="*/ 1382233 w 3157871"/>
              <a:gd name="connsiteY8" fmla="*/ 2541181 h 3317358"/>
              <a:gd name="connsiteX9" fmla="*/ 1265275 w 3157871"/>
              <a:gd name="connsiteY9" fmla="*/ 2562447 h 3317358"/>
              <a:gd name="connsiteX10" fmla="*/ 1233378 w 3157871"/>
              <a:gd name="connsiteY10" fmla="*/ 2721935 h 3317358"/>
              <a:gd name="connsiteX11" fmla="*/ 882503 w 3157871"/>
              <a:gd name="connsiteY11" fmla="*/ 2838893 h 3317358"/>
              <a:gd name="connsiteX12" fmla="*/ 510364 w 3157871"/>
              <a:gd name="connsiteY12" fmla="*/ 2902688 h 3317358"/>
              <a:gd name="connsiteX13" fmla="*/ 276447 w 3157871"/>
              <a:gd name="connsiteY13" fmla="*/ 2785730 h 3317358"/>
              <a:gd name="connsiteX14" fmla="*/ 180754 w 3157871"/>
              <a:gd name="connsiteY14" fmla="*/ 2477386 h 3317358"/>
              <a:gd name="connsiteX15" fmla="*/ 10633 w 3157871"/>
              <a:gd name="connsiteY15" fmla="*/ 2200940 h 3317358"/>
              <a:gd name="connsiteX16" fmla="*/ 116959 w 3157871"/>
              <a:gd name="connsiteY16" fmla="*/ 1786270 h 3317358"/>
              <a:gd name="connsiteX17" fmla="*/ 318978 w 3157871"/>
              <a:gd name="connsiteY17" fmla="*/ 1382233 h 3317358"/>
              <a:gd name="connsiteX18" fmla="*/ 515680 w 3157871"/>
              <a:gd name="connsiteY18" fmla="*/ 1275907 h 3317358"/>
              <a:gd name="connsiteX19" fmla="*/ 637954 w 3157871"/>
              <a:gd name="connsiteY19" fmla="*/ 861237 h 3317358"/>
              <a:gd name="connsiteX20" fmla="*/ 946299 w 3157871"/>
              <a:gd name="connsiteY20" fmla="*/ 723014 h 3317358"/>
              <a:gd name="connsiteX21" fmla="*/ 999461 w 3157871"/>
              <a:gd name="connsiteY21" fmla="*/ 584791 h 3317358"/>
              <a:gd name="connsiteX22" fmla="*/ 808075 w 3157871"/>
              <a:gd name="connsiteY22" fmla="*/ 244549 h 3317358"/>
              <a:gd name="connsiteX23" fmla="*/ 733647 w 3157871"/>
              <a:gd name="connsiteY23" fmla="*/ 0 h 3317358"/>
              <a:gd name="connsiteX0" fmla="*/ 2934587 w 2934587"/>
              <a:gd name="connsiteY0" fmla="*/ 3168502 h 3168502"/>
              <a:gd name="connsiteX1" fmla="*/ 2668773 w 2934587"/>
              <a:gd name="connsiteY1" fmla="*/ 2987749 h 3168502"/>
              <a:gd name="connsiteX2" fmla="*/ 2488020 w 2934587"/>
              <a:gd name="connsiteY2" fmla="*/ 2934586 h 3168502"/>
              <a:gd name="connsiteX3" fmla="*/ 2169043 w 2934587"/>
              <a:gd name="connsiteY3" fmla="*/ 3030279 h 3168502"/>
              <a:gd name="connsiteX4" fmla="*/ 1828801 w 2934587"/>
              <a:gd name="connsiteY4" fmla="*/ 2945219 h 3168502"/>
              <a:gd name="connsiteX5" fmla="*/ 1637415 w 2934587"/>
              <a:gd name="connsiteY5" fmla="*/ 2806995 h 3168502"/>
              <a:gd name="connsiteX6" fmla="*/ 1467294 w 2934587"/>
              <a:gd name="connsiteY6" fmla="*/ 2658140 h 3168502"/>
              <a:gd name="connsiteX7" fmla="*/ 1382233 w 2934587"/>
              <a:gd name="connsiteY7" fmla="*/ 2541181 h 3168502"/>
              <a:gd name="connsiteX8" fmla="*/ 1265275 w 2934587"/>
              <a:gd name="connsiteY8" fmla="*/ 2562447 h 3168502"/>
              <a:gd name="connsiteX9" fmla="*/ 1233378 w 2934587"/>
              <a:gd name="connsiteY9" fmla="*/ 2721935 h 3168502"/>
              <a:gd name="connsiteX10" fmla="*/ 882503 w 2934587"/>
              <a:gd name="connsiteY10" fmla="*/ 2838893 h 3168502"/>
              <a:gd name="connsiteX11" fmla="*/ 510364 w 2934587"/>
              <a:gd name="connsiteY11" fmla="*/ 2902688 h 3168502"/>
              <a:gd name="connsiteX12" fmla="*/ 276447 w 2934587"/>
              <a:gd name="connsiteY12" fmla="*/ 2785730 h 3168502"/>
              <a:gd name="connsiteX13" fmla="*/ 180754 w 2934587"/>
              <a:gd name="connsiteY13" fmla="*/ 2477386 h 3168502"/>
              <a:gd name="connsiteX14" fmla="*/ 10633 w 2934587"/>
              <a:gd name="connsiteY14" fmla="*/ 2200940 h 3168502"/>
              <a:gd name="connsiteX15" fmla="*/ 116959 w 2934587"/>
              <a:gd name="connsiteY15" fmla="*/ 1786270 h 3168502"/>
              <a:gd name="connsiteX16" fmla="*/ 318978 w 2934587"/>
              <a:gd name="connsiteY16" fmla="*/ 1382233 h 3168502"/>
              <a:gd name="connsiteX17" fmla="*/ 515680 w 2934587"/>
              <a:gd name="connsiteY17" fmla="*/ 1275907 h 3168502"/>
              <a:gd name="connsiteX18" fmla="*/ 637954 w 2934587"/>
              <a:gd name="connsiteY18" fmla="*/ 861237 h 3168502"/>
              <a:gd name="connsiteX19" fmla="*/ 946299 w 2934587"/>
              <a:gd name="connsiteY19" fmla="*/ 723014 h 3168502"/>
              <a:gd name="connsiteX20" fmla="*/ 999461 w 2934587"/>
              <a:gd name="connsiteY20" fmla="*/ 584791 h 3168502"/>
              <a:gd name="connsiteX21" fmla="*/ 808075 w 2934587"/>
              <a:gd name="connsiteY21" fmla="*/ 244549 h 3168502"/>
              <a:gd name="connsiteX22" fmla="*/ 733647 w 2934587"/>
              <a:gd name="connsiteY22" fmla="*/ 0 h 3168502"/>
              <a:gd name="connsiteX0" fmla="*/ 2668773 w 2668773"/>
              <a:gd name="connsiteY0" fmla="*/ 2987749 h 3032051"/>
              <a:gd name="connsiteX1" fmla="*/ 2488020 w 2668773"/>
              <a:gd name="connsiteY1" fmla="*/ 2934586 h 3032051"/>
              <a:gd name="connsiteX2" fmla="*/ 2169043 w 2668773"/>
              <a:gd name="connsiteY2" fmla="*/ 3030279 h 3032051"/>
              <a:gd name="connsiteX3" fmla="*/ 1828801 w 2668773"/>
              <a:gd name="connsiteY3" fmla="*/ 2945219 h 3032051"/>
              <a:gd name="connsiteX4" fmla="*/ 1637415 w 2668773"/>
              <a:gd name="connsiteY4" fmla="*/ 2806995 h 3032051"/>
              <a:gd name="connsiteX5" fmla="*/ 1467294 w 2668773"/>
              <a:gd name="connsiteY5" fmla="*/ 2658140 h 3032051"/>
              <a:gd name="connsiteX6" fmla="*/ 1382233 w 2668773"/>
              <a:gd name="connsiteY6" fmla="*/ 2541181 h 3032051"/>
              <a:gd name="connsiteX7" fmla="*/ 1265275 w 2668773"/>
              <a:gd name="connsiteY7" fmla="*/ 2562447 h 3032051"/>
              <a:gd name="connsiteX8" fmla="*/ 1233378 w 2668773"/>
              <a:gd name="connsiteY8" fmla="*/ 2721935 h 3032051"/>
              <a:gd name="connsiteX9" fmla="*/ 882503 w 2668773"/>
              <a:gd name="connsiteY9" fmla="*/ 2838893 h 3032051"/>
              <a:gd name="connsiteX10" fmla="*/ 510364 w 2668773"/>
              <a:gd name="connsiteY10" fmla="*/ 2902688 h 3032051"/>
              <a:gd name="connsiteX11" fmla="*/ 276447 w 2668773"/>
              <a:gd name="connsiteY11" fmla="*/ 2785730 h 3032051"/>
              <a:gd name="connsiteX12" fmla="*/ 180754 w 2668773"/>
              <a:gd name="connsiteY12" fmla="*/ 2477386 h 3032051"/>
              <a:gd name="connsiteX13" fmla="*/ 10633 w 2668773"/>
              <a:gd name="connsiteY13" fmla="*/ 2200940 h 3032051"/>
              <a:gd name="connsiteX14" fmla="*/ 116959 w 2668773"/>
              <a:gd name="connsiteY14" fmla="*/ 1786270 h 3032051"/>
              <a:gd name="connsiteX15" fmla="*/ 318978 w 2668773"/>
              <a:gd name="connsiteY15" fmla="*/ 1382233 h 3032051"/>
              <a:gd name="connsiteX16" fmla="*/ 515680 w 2668773"/>
              <a:gd name="connsiteY16" fmla="*/ 1275907 h 3032051"/>
              <a:gd name="connsiteX17" fmla="*/ 637954 w 2668773"/>
              <a:gd name="connsiteY17" fmla="*/ 861237 h 3032051"/>
              <a:gd name="connsiteX18" fmla="*/ 946299 w 2668773"/>
              <a:gd name="connsiteY18" fmla="*/ 723014 h 3032051"/>
              <a:gd name="connsiteX19" fmla="*/ 999461 w 2668773"/>
              <a:gd name="connsiteY19" fmla="*/ 584791 h 3032051"/>
              <a:gd name="connsiteX20" fmla="*/ 808075 w 2668773"/>
              <a:gd name="connsiteY20" fmla="*/ 244549 h 3032051"/>
              <a:gd name="connsiteX21" fmla="*/ 733647 w 2668773"/>
              <a:gd name="connsiteY21" fmla="*/ 0 h 3032051"/>
              <a:gd name="connsiteX0" fmla="*/ 2668773 w 2668773"/>
              <a:gd name="connsiteY0" fmla="*/ 2987749 h 3037367"/>
              <a:gd name="connsiteX1" fmla="*/ 2169043 w 2668773"/>
              <a:gd name="connsiteY1" fmla="*/ 3030279 h 3037367"/>
              <a:gd name="connsiteX2" fmla="*/ 1828801 w 2668773"/>
              <a:gd name="connsiteY2" fmla="*/ 2945219 h 3037367"/>
              <a:gd name="connsiteX3" fmla="*/ 1637415 w 2668773"/>
              <a:gd name="connsiteY3" fmla="*/ 2806995 h 3037367"/>
              <a:gd name="connsiteX4" fmla="*/ 1467294 w 2668773"/>
              <a:gd name="connsiteY4" fmla="*/ 2658140 h 3037367"/>
              <a:gd name="connsiteX5" fmla="*/ 1382233 w 2668773"/>
              <a:gd name="connsiteY5" fmla="*/ 2541181 h 3037367"/>
              <a:gd name="connsiteX6" fmla="*/ 1265275 w 2668773"/>
              <a:gd name="connsiteY6" fmla="*/ 2562447 h 3037367"/>
              <a:gd name="connsiteX7" fmla="*/ 1233378 w 2668773"/>
              <a:gd name="connsiteY7" fmla="*/ 2721935 h 3037367"/>
              <a:gd name="connsiteX8" fmla="*/ 882503 w 2668773"/>
              <a:gd name="connsiteY8" fmla="*/ 2838893 h 3037367"/>
              <a:gd name="connsiteX9" fmla="*/ 510364 w 2668773"/>
              <a:gd name="connsiteY9" fmla="*/ 2902688 h 3037367"/>
              <a:gd name="connsiteX10" fmla="*/ 276447 w 2668773"/>
              <a:gd name="connsiteY10" fmla="*/ 2785730 h 3037367"/>
              <a:gd name="connsiteX11" fmla="*/ 180754 w 2668773"/>
              <a:gd name="connsiteY11" fmla="*/ 2477386 h 3037367"/>
              <a:gd name="connsiteX12" fmla="*/ 10633 w 2668773"/>
              <a:gd name="connsiteY12" fmla="*/ 2200940 h 3037367"/>
              <a:gd name="connsiteX13" fmla="*/ 116959 w 2668773"/>
              <a:gd name="connsiteY13" fmla="*/ 1786270 h 3037367"/>
              <a:gd name="connsiteX14" fmla="*/ 318978 w 2668773"/>
              <a:gd name="connsiteY14" fmla="*/ 1382233 h 3037367"/>
              <a:gd name="connsiteX15" fmla="*/ 515680 w 2668773"/>
              <a:gd name="connsiteY15" fmla="*/ 1275907 h 3037367"/>
              <a:gd name="connsiteX16" fmla="*/ 637954 w 2668773"/>
              <a:gd name="connsiteY16" fmla="*/ 861237 h 3037367"/>
              <a:gd name="connsiteX17" fmla="*/ 946299 w 2668773"/>
              <a:gd name="connsiteY17" fmla="*/ 723014 h 3037367"/>
              <a:gd name="connsiteX18" fmla="*/ 999461 w 2668773"/>
              <a:gd name="connsiteY18" fmla="*/ 584791 h 3037367"/>
              <a:gd name="connsiteX19" fmla="*/ 808075 w 2668773"/>
              <a:gd name="connsiteY19" fmla="*/ 244549 h 3037367"/>
              <a:gd name="connsiteX20" fmla="*/ 733647 w 2668773"/>
              <a:gd name="connsiteY20" fmla="*/ 0 h 3037367"/>
              <a:gd name="connsiteX0" fmla="*/ 2169043 w 2169043"/>
              <a:gd name="connsiteY0" fmla="*/ 3030279 h 3030279"/>
              <a:gd name="connsiteX1" fmla="*/ 1828801 w 2169043"/>
              <a:gd name="connsiteY1" fmla="*/ 2945219 h 3030279"/>
              <a:gd name="connsiteX2" fmla="*/ 1637415 w 2169043"/>
              <a:gd name="connsiteY2" fmla="*/ 2806995 h 3030279"/>
              <a:gd name="connsiteX3" fmla="*/ 1467294 w 2169043"/>
              <a:gd name="connsiteY3" fmla="*/ 2658140 h 3030279"/>
              <a:gd name="connsiteX4" fmla="*/ 1382233 w 2169043"/>
              <a:gd name="connsiteY4" fmla="*/ 2541181 h 3030279"/>
              <a:gd name="connsiteX5" fmla="*/ 1265275 w 2169043"/>
              <a:gd name="connsiteY5" fmla="*/ 2562447 h 3030279"/>
              <a:gd name="connsiteX6" fmla="*/ 1233378 w 2169043"/>
              <a:gd name="connsiteY6" fmla="*/ 2721935 h 3030279"/>
              <a:gd name="connsiteX7" fmla="*/ 882503 w 2169043"/>
              <a:gd name="connsiteY7" fmla="*/ 2838893 h 3030279"/>
              <a:gd name="connsiteX8" fmla="*/ 510364 w 2169043"/>
              <a:gd name="connsiteY8" fmla="*/ 2902688 h 3030279"/>
              <a:gd name="connsiteX9" fmla="*/ 276447 w 2169043"/>
              <a:gd name="connsiteY9" fmla="*/ 2785730 h 3030279"/>
              <a:gd name="connsiteX10" fmla="*/ 180754 w 2169043"/>
              <a:gd name="connsiteY10" fmla="*/ 2477386 h 3030279"/>
              <a:gd name="connsiteX11" fmla="*/ 10633 w 2169043"/>
              <a:gd name="connsiteY11" fmla="*/ 2200940 h 3030279"/>
              <a:gd name="connsiteX12" fmla="*/ 116959 w 2169043"/>
              <a:gd name="connsiteY12" fmla="*/ 1786270 h 3030279"/>
              <a:gd name="connsiteX13" fmla="*/ 318978 w 2169043"/>
              <a:gd name="connsiteY13" fmla="*/ 1382233 h 3030279"/>
              <a:gd name="connsiteX14" fmla="*/ 515680 w 2169043"/>
              <a:gd name="connsiteY14" fmla="*/ 1275907 h 3030279"/>
              <a:gd name="connsiteX15" fmla="*/ 637954 w 2169043"/>
              <a:gd name="connsiteY15" fmla="*/ 861237 h 3030279"/>
              <a:gd name="connsiteX16" fmla="*/ 946299 w 2169043"/>
              <a:gd name="connsiteY16" fmla="*/ 723014 h 3030279"/>
              <a:gd name="connsiteX17" fmla="*/ 999461 w 2169043"/>
              <a:gd name="connsiteY17" fmla="*/ 584791 h 3030279"/>
              <a:gd name="connsiteX18" fmla="*/ 808075 w 2169043"/>
              <a:gd name="connsiteY18" fmla="*/ 244549 h 3030279"/>
              <a:gd name="connsiteX19" fmla="*/ 733647 w 2169043"/>
              <a:gd name="connsiteY19" fmla="*/ 0 h 3030279"/>
              <a:gd name="connsiteX0" fmla="*/ 1828801 w 1828801"/>
              <a:gd name="connsiteY0" fmla="*/ 2945219 h 2945219"/>
              <a:gd name="connsiteX1" fmla="*/ 1637415 w 1828801"/>
              <a:gd name="connsiteY1" fmla="*/ 2806995 h 2945219"/>
              <a:gd name="connsiteX2" fmla="*/ 1467294 w 1828801"/>
              <a:gd name="connsiteY2" fmla="*/ 2658140 h 2945219"/>
              <a:gd name="connsiteX3" fmla="*/ 1382233 w 1828801"/>
              <a:gd name="connsiteY3" fmla="*/ 2541181 h 2945219"/>
              <a:gd name="connsiteX4" fmla="*/ 1265275 w 1828801"/>
              <a:gd name="connsiteY4" fmla="*/ 2562447 h 2945219"/>
              <a:gd name="connsiteX5" fmla="*/ 1233378 w 1828801"/>
              <a:gd name="connsiteY5" fmla="*/ 2721935 h 2945219"/>
              <a:gd name="connsiteX6" fmla="*/ 882503 w 1828801"/>
              <a:gd name="connsiteY6" fmla="*/ 2838893 h 2945219"/>
              <a:gd name="connsiteX7" fmla="*/ 510364 w 1828801"/>
              <a:gd name="connsiteY7" fmla="*/ 2902688 h 2945219"/>
              <a:gd name="connsiteX8" fmla="*/ 276447 w 1828801"/>
              <a:gd name="connsiteY8" fmla="*/ 2785730 h 2945219"/>
              <a:gd name="connsiteX9" fmla="*/ 180754 w 1828801"/>
              <a:gd name="connsiteY9" fmla="*/ 2477386 h 2945219"/>
              <a:gd name="connsiteX10" fmla="*/ 10633 w 1828801"/>
              <a:gd name="connsiteY10" fmla="*/ 2200940 h 2945219"/>
              <a:gd name="connsiteX11" fmla="*/ 116959 w 1828801"/>
              <a:gd name="connsiteY11" fmla="*/ 1786270 h 2945219"/>
              <a:gd name="connsiteX12" fmla="*/ 318978 w 1828801"/>
              <a:gd name="connsiteY12" fmla="*/ 1382233 h 2945219"/>
              <a:gd name="connsiteX13" fmla="*/ 515680 w 1828801"/>
              <a:gd name="connsiteY13" fmla="*/ 1275907 h 2945219"/>
              <a:gd name="connsiteX14" fmla="*/ 637954 w 1828801"/>
              <a:gd name="connsiteY14" fmla="*/ 861237 h 2945219"/>
              <a:gd name="connsiteX15" fmla="*/ 946299 w 1828801"/>
              <a:gd name="connsiteY15" fmla="*/ 723014 h 2945219"/>
              <a:gd name="connsiteX16" fmla="*/ 999461 w 1828801"/>
              <a:gd name="connsiteY16" fmla="*/ 584791 h 2945219"/>
              <a:gd name="connsiteX17" fmla="*/ 808075 w 1828801"/>
              <a:gd name="connsiteY17" fmla="*/ 244549 h 2945219"/>
              <a:gd name="connsiteX18" fmla="*/ 733647 w 1828801"/>
              <a:gd name="connsiteY18" fmla="*/ 0 h 2945219"/>
              <a:gd name="connsiteX0" fmla="*/ 1828801 w 1828801"/>
              <a:gd name="connsiteY0" fmla="*/ 2945219 h 2945219"/>
              <a:gd name="connsiteX1" fmla="*/ 1467294 w 1828801"/>
              <a:gd name="connsiteY1" fmla="*/ 2658140 h 2945219"/>
              <a:gd name="connsiteX2" fmla="*/ 1382233 w 1828801"/>
              <a:gd name="connsiteY2" fmla="*/ 2541181 h 2945219"/>
              <a:gd name="connsiteX3" fmla="*/ 1265275 w 1828801"/>
              <a:gd name="connsiteY3" fmla="*/ 2562447 h 2945219"/>
              <a:gd name="connsiteX4" fmla="*/ 1233378 w 1828801"/>
              <a:gd name="connsiteY4" fmla="*/ 2721935 h 2945219"/>
              <a:gd name="connsiteX5" fmla="*/ 882503 w 1828801"/>
              <a:gd name="connsiteY5" fmla="*/ 2838893 h 2945219"/>
              <a:gd name="connsiteX6" fmla="*/ 510364 w 1828801"/>
              <a:gd name="connsiteY6" fmla="*/ 2902688 h 2945219"/>
              <a:gd name="connsiteX7" fmla="*/ 276447 w 1828801"/>
              <a:gd name="connsiteY7" fmla="*/ 2785730 h 2945219"/>
              <a:gd name="connsiteX8" fmla="*/ 180754 w 1828801"/>
              <a:gd name="connsiteY8" fmla="*/ 2477386 h 2945219"/>
              <a:gd name="connsiteX9" fmla="*/ 10633 w 1828801"/>
              <a:gd name="connsiteY9" fmla="*/ 2200940 h 2945219"/>
              <a:gd name="connsiteX10" fmla="*/ 116959 w 1828801"/>
              <a:gd name="connsiteY10" fmla="*/ 1786270 h 2945219"/>
              <a:gd name="connsiteX11" fmla="*/ 318978 w 1828801"/>
              <a:gd name="connsiteY11" fmla="*/ 1382233 h 2945219"/>
              <a:gd name="connsiteX12" fmla="*/ 515680 w 1828801"/>
              <a:gd name="connsiteY12" fmla="*/ 1275907 h 2945219"/>
              <a:gd name="connsiteX13" fmla="*/ 637954 w 1828801"/>
              <a:gd name="connsiteY13" fmla="*/ 861237 h 2945219"/>
              <a:gd name="connsiteX14" fmla="*/ 946299 w 1828801"/>
              <a:gd name="connsiteY14" fmla="*/ 723014 h 2945219"/>
              <a:gd name="connsiteX15" fmla="*/ 999461 w 1828801"/>
              <a:gd name="connsiteY15" fmla="*/ 584791 h 2945219"/>
              <a:gd name="connsiteX16" fmla="*/ 808075 w 1828801"/>
              <a:gd name="connsiteY16" fmla="*/ 244549 h 2945219"/>
              <a:gd name="connsiteX17" fmla="*/ 733647 w 1828801"/>
              <a:gd name="connsiteY17" fmla="*/ 0 h 2945219"/>
              <a:gd name="connsiteX0" fmla="*/ 1467294 w 1467294"/>
              <a:gd name="connsiteY0" fmla="*/ 2658140 h 2911549"/>
              <a:gd name="connsiteX1" fmla="*/ 1382233 w 1467294"/>
              <a:gd name="connsiteY1" fmla="*/ 2541181 h 2911549"/>
              <a:gd name="connsiteX2" fmla="*/ 1265275 w 1467294"/>
              <a:gd name="connsiteY2" fmla="*/ 2562447 h 2911549"/>
              <a:gd name="connsiteX3" fmla="*/ 1233378 w 1467294"/>
              <a:gd name="connsiteY3" fmla="*/ 2721935 h 2911549"/>
              <a:gd name="connsiteX4" fmla="*/ 882503 w 1467294"/>
              <a:gd name="connsiteY4" fmla="*/ 2838893 h 2911549"/>
              <a:gd name="connsiteX5" fmla="*/ 510364 w 1467294"/>
              <a:gd name="connsiteY5" fmla="*/ 2902688 h 2911549"/>
              <a:gd name="connsiteX6" fmla="*/ 276447 w 1467294"/>
              <a:gd name="connsiteY6" fmla="*/ 2785730 h 2911549"/>
              <a:gd name="connsiteX7" fmla="*/ 180754 w 1467294"/>
              <a:gd name="connsiteY7" fmla="*/ 2477386 h 2911549"/>
              <a:gd name="connsiteX8" fmla="*/ 10633 w 1467294"/>
              <a:gd name="connsiteY8" fmla="*/ 2200940 h 2911549"/>
              <a:gd name="connsiteX9" fmla="*/ 116959 w 1467294"/>
              <a:gd name="connsiteY9" fmla="*/ 1786270 h 2911549"/>
              <a:gd name="connsiteX10" fmla="*/ 318978 w 1467294"/>
              <a:gd name="connsiteY10" fmla="*/ 1382233 h 2911549"/>
              <a:gd name="connsiteX11" fmla="*/ 515680 w 1467294"/>
              <a:gd name="connsiteY11" fmla="*/ 1275907 h 2911549"/>
              <a:gd name="connsiteX12" fmla="*/ 637954 w 1467294"/>
              <a:gd name="connsiteY12" fmla="*/ 861237 h 2911549"/>
              <a:gd name="connsiteX13" fmla="*/ 946299 w 1467294"/>
              <a:gd name="connsiteY13" fmla="*/ 723014 h 2911549"/>
              <a:gd name="connsiteX14" fmla="*/ 999461 w 1467294"/>
              <a:gd name="connsiteY14" fmla="*/ 584791 h 2911549"/>
              <a:gd name="connsiteX15" fmla="*/ 808075 w 1467294"/>
              <a:gd name="connsiteY15" fmla="*/ 244549 h 2911549"/>
              <a:gd name="connsiteX16" fmla="*/ 733647 w 1467294"/>
              <a:gd name="connsiteY16" fmla="*/ 0 h 2911549"/>
              <a:gd name="connsiteX0" fmla="*/ 1382233 w 1382233"/>
              <a:gd name="connsiteY0" fmla="*/ 2541181 h 2911549"/>
              <a:gd name="connsiteX1" fmla="*/ 1265275 w 1382233"/>
              <a:gd name="connsiteY1" fmla="*/ 2562447 h 2911549"/>
              <a:gd name="connsiteX2" fmla="*/ 1233378 w 1382233"/>
              <a:gd name="connsiteY2" fmla="*/ 2721935 h 2911549"/>
              <a:gd name="connsiteX3" fmla="*/ 882503 w 1382233"/>
              <a:gd name="connsiteY3" fmla="*/ 2838893 h 2911549"/>
              <a:gd name="connsiteX4" fmla="*/ 510364 w 1382233"/>
              <a:gd name="connsiteY4" fmla="*/ 2902688 h 2911549"/>
              <a:gd name="connsiteX5" fmla="*/ 276447 w 1382233"/>
              <a:gd name="connsiteY5" fmla="*/ 2785730 h 2911549"/>
              <a:gd name="connsiteX6" fmla="*/ 180754 w 1382233"/>
              <a:gd name="connsiteY6" fmla="*/ 2477386 h 2911549"/>
              <a:gd name="connsiteX7" fmla="*/ 10633 w 1382233"/>
              <a:gd name="connsiteY7" fmla="*/ 2200940 h 2911549"/>
              <a:gd name="connsiteX8" fmla="*/ 116959 w 1382233"/>
              <a:gd name="connsiteY8" fmla="*/ 1786270 h 2911549"/>
              <a:gd name="connsiteX9" fmla="*/ 318978 w 1382233"/>
              <a:gd name="connsiteY9" fmla="*/ 1382233 h 2911549"/>
              <a:gd name="connsiteX10" fmla="*/ 515680 w 1382233"/>
              <a:gd name="connsiteY10" fmla="*/ 1275907 h 2911549"/>
              <a:gd name="connsiteX11" fmla="*/ 637954 w 1382233"/>
              <a:gd name="connsiteY11" fmla="*/ 861237 h 2911549"/>
              <a:gd name="connsiteX12" fmla="*/ 946299 w 1382233"/>
              <a:gd name="connsiteY12" fmla="*/ 723014 h 2911549"/>
              <a:gd name="connsiteX13" fmla="*/ 999461 w 1382233"/>
              <a:gd name="connsiteY13" fmla="*/ 584791 h 2911549"/>
              <a:gd name="connsiteX14" fmla="*/ 808075 w 1382233"/>
              <a:gd name="connsiteY14" fmla="*/ 244549 h 2911549"/>
              <a:gd name="connsiteX15" fmla="*/ 733647 w 1382233"/>
              <a:gd name="connsiteY15" fmla="*/ 0 h 2911549"/>
              <a:gd name="connsiteX0" fmla="*/ 1265275 w 1297173"/>
              <a:gd name="connsiteY0" fmla="*/ 2562447 h 2911549"/>
              <a:gd name="connsiteX1" fmla="*/ 1233378 w 1297173"/>
              <a:gd name="connsiteY1" fmla="*/ 2721935 h 2911549"/>
              <a:gd name="connsiteX2" fmla="*/ 882503 w 1297173"/>
              <a:gd name="connsiteY2" fmla="*/ 2838893 h 2911549"/>
              <a:gd name="connsiteX3" fmla="*/ 510364 w 1297173"/>
              <a:gd name="connsiteY3" fmla="*/ 2902688 h 2911549"/>
              <a:gd name="connsiteX4" fmla="*/ 276447 w 1297173"/>
              <a:gd name="connsiteY4" fmla="*/ 2785730 h 2911549"/>
              <a:gd name="connsiteX5" fmla="*/ 180754 w 1297173"/>
              <a:gd name="connsiteY5" fmla="*/ 2477386 h 2911549"/>
              <a:gd name="connsiteX6" fmla="*/ 10633 w 1297173"/>
              <a:gd name="connsiteY6" fmla="*/ 2200940 h 2911549"/>
              <a:gd name="connsiteX7" fmla="*/ 116959 w 1297173"/>
              <a:gd name="connsiteY7" fmla="*/ 1786270 h 2911549"/>
              <a:gd name="connsiteX8" fmla="*/ 318978 w 1297173"/>
              <a:gd name="connsiteY8" fmla="*/ 1382233 h 2911549"/>
              <a:gd name="connsiteX9" fmla="*/ 515680 w 1297173"/>
              <a:gd name="connsiteY9" fmla="*/ 1275907 h 2911549"/>
              <a:gd name="connsiteX10" fmla="*/ 637954 w 1297173"/>
              <a:gd name="connsiteY10" fmla="*/ 861237 h 2911549"/>
              <a:gd name="connsiteX11" fmla="*/ 946299 w 1297173"/>
              <a:gd name="connsiteY11" fmla="*/ 723014 h 2911549"/>
              <a:gd name="connsiteX12" fmla="*/ 999461 w 1297173"/>
              <a:gd name="connsiteY12" fmla="*/ 584791 h 2911549"/>
              <a:gd name="connsiteX13" fmla="*/ 808075 w 1297173"/>
              <a:gd name="connsiteY13" fmla="*/ 244549 h 2911549"/>
              <a:gd name="connsiteX14" fmla="*/ 733647 w 1297173"/>
              <a:gd name="connsiteY14" fmla="*/ 0 h 2911549"/>
              <a:gd name="connsiteX0" fmla="*/ 1233378 w 1233378"/>
              <a:gd name="connsiteY0" fmla="*/ 2721935 h 2911549"/>
              <a:gd name="connsiteX1" fmla="*/ 882503 w 1233378"/>
              <a:gd name="connsiteY1" fmla="*/ 2838893 h 2911549"/>
              <a:gd name="connsiteX2" fmla="*/ 510364 w 1233378"/>
              <a:gd name="connsiteY2" fmla="*/ 2902688 h 2911549"/>
              <a:gd name="connsiteX3" fmla="*/ 276447 w 1233378"/>
              <a:gd name="connsiteY3" fmla="*/ 2785730 h 2911549"/>
              <a:gd name="connsiteX4" fmla="*/ 180754 w 1233378"/>
              <a:gd name="connsiteY4" fmla="*/ 2477386 h 2911549"/>
              <a:gd name="connsiteX5" fmla="*/ 10633 w 1233378"/>
              <a:gd name="connsiteY5" fmla="*/ 2200940 h 2911549"/>
              <a:gd name="connsiteX6" fmla="*/ 116959 w 1233378"/>
              <a:gd name="connsiteY6" fmla="*/ 1786270 h 2911549"/>
              <a:gd name="connsiteX7" fmla="*/ 318978 w 1233378"/>
              <a:gd name="connsiteY7" fmla="*/ 1382233 h 2911549"/>
              <a:gd name="connsiteX8" fmla="*/ 515680 w 1233378"/>
              <a:gd name="connsiteY8" fmla="*/ 1275907 h 2911549"/>
              <a:gd name="connsiteX9" fmla="*/ 637954 w 1233378"/>
              <a:gd name="connsiteY9" fmla="*/ 861237 h 2911549"/>
              <a:gd name="connsiteX10" fmla="*/ 946299 w 1233378"/>
              <a:gd name="connsiteY10" fmla="*/ 723014 h 2911549"/>
              <a:gd name="connsiteX11" fmla="*/ 999461 w 1233378"/>
              <a:gd name="connsiteY11" fmla="*/ 584791 h 2911549"/>
              <a:gd name="connsiteX12" fmla="*/ 808075 w 1233378"/>
              <a:gd name="connsiteY12" fmla="*/ 244549 h 2911549"/>
              <a:gd name="connsiteX13" fmla="*/ 733647 w 1233378"/>
              <a:gd name="connsiteY13" fmla="*/ 0 h 2911549"/>
              <a:gd name="connsiteX0" fmla="*/ 1233378 w 1233378"/>
              <a:gd name="connsiteY0" fmla="*/ 2721935 h 2913321"/>
              <a:gd name="connsiteX1" fmla="*/ 510364 w 1233378"/>
              <a:gd name="connsiteY1" fmla="*/ 2902688 h 2913321"/>
              <a:gd name="connsiteX2" fmla="*/ 276447 w 1233378"/>
              <a:gd name="connsiteY2" fmla="*/ 2785730 h 2913321"/>
              <a:gd name="connsiteX3" fmla="*/ 180754 w 1233378"/>
              <a:gd name="connsiteY3" fmla="*/ 2477386 h 2913321"/>
              <a:gd name="connsiteX4" fmla="*/ 10633 w 1233378"/>
              <a:gd name="connsiteY4" fmla="*/ 2200940 h 2913321"/>
              <a:gd name="connsiteX5" fmla="*/ 116959 w 1233378"/>
              <a:gd name="connsiteY5" fmla="*/ 1786270 h 2913321"/>
              <a:gd name="connsiteX6" fmla="*/ 318978 w 1233378"/>
              <a:gd name="connsiteY6" fmla="*/ 1382233 h 2913321"/>
              <a:gd name="connsiteX7" fmla="*/ 515680 w 1233378"/>
              <a:gd name="connsiteY7" fmla="*/ 1275907 h 2913321"/>
              <a:gd name="connsiteX8" fmla="*/ 637954 w 1233378"/>
              <a:gd name="connsiteY8" fmla="*/ 861237 h 2913321"/>
              <a:gd name="connsiteX9" fmla="*/ 946299 w 1233378"/>
              <a:gd name="connsiteY9" fmla="*/ 723014 h 2913321"/>
              <a:gd name="connsiteX10" fmla="*/ 999461 w 1233378"/>
              <a:gd name="connsiteY10" fmla="*/ 584791 h 2913321"/>
              <a:gd name="connsiteX11" fmla="*/ 808075 w 1233378"/>
              <a:gd name="connsiteY11" fmla="*/ 244549 h 2913321"/>
              <a:gd name="connsiteX12" fmla="*/ 733647 w 1233378"/>
              <a:gd name="connsiteY12" fmla="*/ 0 h 2913321"/>
              <a:gd name="connsiteX0" fmla="*/ 510364 w 1022498"/>
              <a:gd name="connsiteY0" fmla="*/ 2902688 h 2913321"/>
              <a:gd name="connsiteX1" fmla="*/ 276447 w 1022498"/>
              <a:gd name="connsiteY1" fmla="*/ 2785730 h 2913321"/>
              <a:gd name="connsiteX2" fmla="*/ 180754 w 1022498"/>
              <a:gd name="connsiteY2" fmla="*/ 2477386 h 2913321"/>
              <a:gd name="connsiteX3" fmla="*/ 10633 w 1022498"/>
              <a:gd name="connsiteY3" fmla="*/ 2200940 h 2913321"/>
              <a:gd name="connsiteX4" fmla="*/ 116959 w 1022498"/>
              <a:gd name="connsiteY4" fmla="*/ 1786270 h 2913321"/>
              <a:gd name="connsiteX5" fmla="*/ 318978 w 1022498"/>
              <a:gd name="connsiteY5" fmla="*/ 1382233 h 2913321"/>
              <a:gd name="connsiteX6" fmla="*/ 515680 w 1022498"/>
              <a:gd name="connsiteY6" fmla="*/ 1275907 h 2913321"/>
              <a:gd name="connsiteX7" fmla="*/ 637954 w 1022498"/>
              <a:gd name="connsiteY7" fmla="*/ 861237 h 2913321"/>
              <a:gd name="connsiteX8" fmla="*/ 946299 w 1022498"/>
              <a:gd name="connsiteY8" fmla="*/ 723014 h 2913321"/>
              <a:gd name="connsiteX9" fmla="*/ 999461 w 1022498"/>
              <a:gd name="connsiteY9" fmla="*/ 584791 h 2913321"/>
              <a:gd name="connsiteX10" fmla="*/ 808075 w 1022498"/>
              <a:gd name="connsiteY10" fmla="*/ 244549 h 2913321"/>
              <a:gd name="connsiteX11" fmla="*/ 733647 w 1022498"/>
              <a:gd name="connsiteY11" fmla="*/ 0 h 2913321"/>
              <a:gd name="connsiteX0" fmla="*/ 276447 w 1022498"/>
              <a:gd name="connsiteY0" fmla="*/ 2785730 h 2785730"/>
              <a:gd name="connsiteX1" fmla="*/ 180754 w 1022498"/>
              <a:gd name="connsiteY1" fmla="*/ 2477386 h 2785730"/>
              <a:gd name="connsiteX2" fmla="*/ 10633 w 1022498"/>
              <a:gd name="connsiteY2" fmla="*/ 2200940 h 2785730"/>
              <a:gd name="connsiteX3" fmla="*/ 116959 w 1022498"/>
              <a:gd name="connsiteY3" fmla="*/ 1786270 h 2785730"/>
              <a:gd name="connsiteX4" fmla="*/ 318978 w 1022498"/>
              <a:gd name="connsiteY4" fmla="*/ 1382233 h 2785730"/>
              <a:gd name="connsiteX5" fmla="*/ 515680 w 1022498"/>
              <a:gd name="connsiteY5" fmla="*/ 1275907 h 2785730"/>
              <a:gd name="connsiteX6" fmla="*/ 637954 w 1022498"/>
              <a:gd name="connsiteY6" fmla="*/ 861237 h 2785730"/>
              <a:gd name="connsiteX7" fmla="*/ 946299 w 1022498"/>
              <a:gd name="connsiteY7" fmla="*/ 723014 h 2785730"/>
              <a:gd name="connsiteX8" fmla="*/ 999461 w 1022498"/>
              <a:gd name="connsiteY8" fmla="*/ 584791 h 2785730"/>
              <a:gd name="connsiteX9" fmla="*/ 808075 w 1022498"/>
              <a:gd name="connsiteY9" fmla="*/ 244549 h 2785730"/>
              <a:gd name="connsiteX10" fmla="*/ 733647 w 1022498"/>
              <a:gd name="connsiteY10" fmla="*/ 0 h 2785730"/>
              <a:gd name="connsiteX0" fmla="*/ 276447 w 1022498"/>
              <a:gd name="connsiteY0" fmla="*/ 2793680 h 2793680"/>
              <a:gd name="connsiteX1" fmla="*/ 180754 w 1022498"/>
              <a:gd name="connsiteY1" fmla="*/ 2485336 h 2793680"/>
              <a:gd name="connsiteX2" fmla="*/ 10633 w 1022498"/>
              <a:gd name="connsiteY2" fmla="*/ 2208890 h 2793680"/>
              <a:gd name="connsiteX3" fmla="*/ 116959 w 1022498"/>
              <a:gd name="connsiteY3" fmla="*/ 1794220 h 2793680"/>
              <a:gd name="connsiteX4" fmla="*/ 318978 w 1022498"/>
              <a:gd name="connsiteY4" fmla="*/ 1390183 h 2793680"/>
              <a:gd name="connsiteX5" fmla="*/ 515680 w 1022498"/>
              <a:gd name="connsiteY5" fmla="*/ 1283857 h 2793680"/>
              <a:gd name="connsiteX6" fmla="*/ 637954 w 1022498"/>
              <a:gd name="connsiteY6" fmla="*/ 869187 h 2793680"/>
              <a:gd name="connsiteX7" fmla="*/ 946299 w 1022498"/>
              <a:gd name="connsiteY7" fmla="*/ 730964 h 2793680"/>
              <a:gd name="connsiteX8" fmla="*/ 999461 w 1022498"/>
              <a:gd name="connsiteY8" fmla="*/ 592741 h 2793680"/>
              <a:gd name="connsiteX9" fmla="*/ 808075 w 1022498"/>
              <a:gd name="connsiteY9" fmla="*/ 252499 h 2793680"/>
              <a:gd name="connsiteX10" fmla="*/ 630371 w 1022498"/>
              <a:gd name="connsiteY10" fmla="*/ 0 h 2793680"/>
              <a:gd name="connsiteX0" fmla="*/ 276447 w 1029106"/>
              <a:gd name="connsiteY0" fmla="*/ 2793680 h 2793680"/>
              <a:gd name="connsiteX1" fmla="*/ 180754 w 1029106"/>
              <a:gd name="connsiteY1" fmla="*/ 2485336 h 2793680"/>
              <a:gd name="connsiteX2" fmla="*/ 10633 w 1029106"/>
              <a:gd name="connsiteY2" fmla="*/ 2208890 h 2793680"/>
              <a:gd name="connsiteX3" fmla="*/ 116959 w 1029106"/>
              <a:gd name="connsiteY3" fmla="*/ 1794220 h 2793680"/>
              <a:gd name="connsiteX4" fmla="*/ 318978 w 1029106"/>
              <a:gd name="connsiteY4" fmla="*/ 1390183 h 2793680"/>
              <a:gd name="connsiteX5" fmla="*/ 515680 w 1029106"/>
              <a:gd name="connsiteY5" fmla="*/ 1283857 h 2793680"/>
              <a:gd name="connsiteX6" fmla="*/ 637954 w 1029106"/>
              <a:gd name="connsiteY6" fmla="*/ 869187 h 2793680"/>
              <a:gd name="connsiteX7" fmla="*/ 946299 w 1029106"/>
              <a:gd name="connsiteY7" fmla="*/ 730964 h 2793680"/>
              <a:gd name="connsiteX8" fmla="*/ 999461 w 1029106"/>
              <a:gd name="connsiteY8" fmla="*/ 592741 h 2793680"/>
              <a:gd name="connsiteX9" fmla="*/ 768429 w 1029106"/>
              <a:gd name="connsiteY9" fmla="*/ 284270 h 2793680"/>
              <a:gd name="connsiteX10" fmla="*/ 630371 w 1029106"/>
              <a:gd name="connsiteY10" fmla="*/ 0 h 2793680"/>
              <a:gd name="connsiteX0" fmla="*/ 276447 w 1001272"/>
              <a:gd name="connsiteY0" fmla="*/ 2793680 h 2793680"/>
              <a:gd name="connsiteX1" fmla="*/ 180754 w 1001272"/>
              <a:gd name="connsiteY1" fmla="*/ 2485336 h 2793680"/>
              <a:gd name="connsiteX2" fmla="*/ 10633 w 1001272"/>
              <a:gd name="connsiteY2" fmla="*/ 2208890 h 2793680"/>
              <a:gd name="connsiteX3" fmla="*/ 116959 w 1001272"/>
              <a:gd name="connsiteY3" fmla="*/ 1794220 h 2793680"/>
              <a:gd name="connsiteX4" fmla="*/ 318978 w 1001272"/>
              <a:gd name="connsiteY4" fmla="*/ 1390183 h 2793680"/>
              <a:gd name="connsiteX5" fmla="*/ 515680 w 1001272"/>
              <a:gd name="connsiteY5" fmla="*/ 1283857 h 2793680"/>
              <a:gd name="connsiteX6" fmla="*/ 637954 w 1001272"/>
              <a:gd name="connsiteY6" fmla="*/ 869187 h 2793680"/>
              <a:gd name="connsiteX7" fmla="*/ 946299 w 1001272"/>
              <a:gd name="connsiteY7" fmla="*/ 730964 h 2793680"/>
              <a:gd name="connsiteX8" fmla="*/ 967795 w 1001272"/>
              <a:gd name="connsiteY8" fmla="*/ 608571 h 2793680"/>
              <a:gd name="connsiteX9" fmla="*/ 768429 w 1001272"/>
              <a:gd name="connsiteY9" fmla="*/ 284270 h 2793680"/>
              <a:gd name="connsiteX10" fmla="*/ 630371 w 1001272"/>
              <a:gd name="connsiteY10" fmla="*/ 0 h 27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1272" h="2793680">
                <a:moveTo>
                  <a:pt x="276447" y="2793680"/>
                </a:moveTo>
                <a:cubicBezTo>
                  <a:pt x="221512" y="2722796"/>
                  <a:pt x="225056" y="2582801"/>
                  <a:pt x="180754" y="2485336"/>
                </a:cubicBezTo>
                <a:cubicBezTo>
                  <a:pt x="136452" y="2387871"/>
                  <a:pt x="21266" y="2324076"/>
                  <a:pt x="10633" y="2208890"/>
                </a:cubicBezTo>
                <a:cubicBezTo>
                  <a:pt x="0" y="2093704"/>
                  <a:pt x="65568" y="1930671"/>
                  <a:pt x="116959" y="1794220"/>
                </a:cubicBezTo>
                <a:cubicBezTo>
                  <a:pt x="168350" y="1657769"/>
                  <a:pt x="252525" y="1475243"/>
                  <a:pt x="318978" y="1390183"/>
                </a:cubicBezTo>
                <a:cubicBezTo>
                  <a:pt x="385431" y="1305123"/>
                  <a:pt x="462517" y="1370690"/>
                  <a:pt x="515680" y="1283857"/>
                </a:cubicBezTo>
                <a:cubicBezTo>
                  <a:pt x="568843" y="1197024"/>
                  <a:pt x="566184" y="961336"/>
                  <a:pt x="637954" y="869187"/>
                </a:cubicBezTo>
                <a:cubicBezTo>
                  <a:pt x="709724" y="777038"/>
                  <a:pt x="891326" y="774400"/>
                  <a:pt x="946299" y="730964"/>
                </a:cubicBezTo>
                <a:cubicBezTo>
                  <a:pt x="1001272" y="687528"/>
                  <a:pt x="997440" y="683020"/>
                  <a:pt x="967795" y="608571"/>
                </a:cubicBezTo>
                <a:cubicBezTo>
                  <a:pt x="938150" y="534122"/>
                  <a:pt x="812731" y="381735"/>
                  <a:pt x="768429" y="284270"/>
                </a:cubicBezTo>
                <a:lnTo>
                  <a:pt x="630371" y="0"/>
                </a:ln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23" name="Group 118"/>
          <p:cNvGrpSpPr>
            <a:grpSpLocks/>
          </p:cNvGrpSpPr>
          <p:nvPr userDrawn="1"/>
        </p:nvGrpSpPr>
        <p:grpSpPr bwMode="auto">
          <a:xfrm>
            <a:off x="950913" y="57150"/>
            <a:ext cx="7126287" cy="6724650"/>
            <a:chOff x="951384" y="57150"/>
            <a:chExt cx="7125816" cy="6724650"/>
          </a:xfrm>
        </p:grpSpPr>
        <p:grpSp>
          <p:nvGrpSpPr>
            <p:cNvPr id="24" name="Group 117"/>
            <p:cNvGrpSpPr>
              <a:grpSpLocks/>
            </p:cNvGrpSpPr>
            <p:nvPr/>
          </p:nvGrpSpPr>
          <p:grpSpPr bwMode="auto">
            <a:xfrm>
              <a:off x="951384" y="57150"/>
              <a:ext cx="7125816" cy="6724650"/>
              <a:chOff x="951384" y="57150"/>
              <a:chExt cx="7125816" cy="6724650"/>
            </a:xfrm>
          </p:grpSpPr>
          <p:sp>
            <p:nvSpPr>
              <p:cNvPr id="26" name="Freeform 25"/>
              <p:cNvSpPr/>
              <p:nvPr/>
            </p:nvSpPr>
            <p:spPr>
              <a:xfrm>
                <a:off x="4853201" y="57150"/>
                <a:ext cx="3223999" cy="4341813"/>
              </a:xfrm>
              <a:custGeom>
                <a:avLst/>
                <a:gdLst>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258050"/>
                  <a:gd name="connsiteY0" fmla="*/ 6762750 h 6762750"/>
                  <a:gd name="connsiteX1" fmla="*/ 247650 w 7258050"/>
                  <a:gd name="connsiteY1" fmla="*/ 6515100 h 6762750"/>
                  <a:gd name="connsiteX2" fmla="*/ 495300 w 7258050"/>
                  <a:gd name="connsiteY2" fmla="*/ 6267450 h 6762750"/>
                  <a:gd name="connsiteX3" fmla="*/ 1257300 w 7258050"/>
                  <a:gd name="connsiteY3" fmla="*/ 6038850 h 6762750"/>
                  <a:gd name="connsiteX4" fmla="*/ 1962150 w 7258050"/>
                  <a:gd name="connsiteY4" fmla="*/ 5886450 h 6762750"/>
                  <a:gd name="connsiteX5" fmla="*/ 2571750 w 7258050"/>
                  <a:gd name="connsiteY5" fmla="*/ 5391150 h 6762750"/>
                  <a:gd name="connsiteX6" fmla="*/ 3295650 w 7258050"/>
                  <a:gd name="connsiteY6" fmla="*/ 4953000 h 6762750"/>
                  <a:gd name="connsiteX7" fmla="*/ 3714750 w 7258050"/>
                  <a:gd name="connsiteY7" fmla="*/ 4610100 h 6762750"/>
                  <a:gd name="connsiteX8" fmla="*/ 4229100 w 7258050"/>
                  <a:gd name="connsiteY8" fmla="*/ 4076700 h 6762750"/>
                  <a:gd name="connsiteX9" fmla="*/ 4514850 w 7258050"/>
                  <a:gd name="connsiteY9" fmla="*/ 3467100 h 6762750"/>
                  <a:gd name="connsiteX10" fmla="*/ 4914900 w 7258050"/>
                  <a:gd name="connsiteY10" fmla="*/ 3048000 h 6762750"/>
                  <a:gd name="connsiteX11" fmla="*/ 5372100 w 7258050"/>
                  <a:gd name="connsiteY11" fmla="*/ 2743200 h 6762750"/>
                  <a:gd name="connsiteX12" fmla="*/ 5753100 w 7258050"/>
                  <a:gd name="connsiteY12" fmla="*/ 2362200 h 6762750"/>
                  <a:gd name="connsiteX13" fmla="*/ 6000750 w 7258050"/>
                  <a:gd name="connsiteY13" fmla="*/ 1943100 h 6762750"/>
                  <a:gd name="connsiteX14" fmla="*/ 5943600 w 7258050"/>
                  <a:gd name="connsiteY14" fmla="*/ 1447800 h 6762750"/>
                  <a:gd name="connsiteX15" fmla="*/ 6172200 w 7258050"/>
                  <a:gd name="connsiteY15" fmla="*/ 1143000 h 6762750"/>
                  <a:gd name="connsiteX16" fmla="*/ 6515100 w 7258050"/>
                  <a:gd name="connsiteY16" fmla="*/ 1009650 h 6762750"/>
                  <a:gd name="connsiteX17" fmla="*/ 6934200 w 7258050"/>
                  <a:gd name="connsiteY17" fmla="*/ 876300 h 6762750"/>
                  <a:gd name="connsiteX18" fmla="*/ 7181850 w 7258050"/>
                  <a:gd name="connsiteY18" fmla="*/ 571500 h 6762750"/>
                  <a:gd name="connsiteX19" fmla="*/ 7258050 w 7258050"/>
                  <a:gd name="connsiteY19" fmla="*/ 0 h 6762750"/>
                  <a:gd name="connsiteX0" fmla="*/ 0 w 7010400"/>
                  <a:gd name="connsiteY0" fmla="*/ 6515100 h 6515100"/>
                  <a:gd name="connsiteX1" fmla="*/ 247650 w 7010400"/>
                  <a:gd name="connsiteY1" fmla="*/ 6267450 h 6515100"/>
                  <a:gd name="connsiteX2" fmla="*/ 1009650 w 7010400"/>
                  <a:gd name="connsiteY2" fmla="*/ 6038850 h 6515100"/>
                  <a:gd name="connsiteX3" fmla="*/ 1714500 w 7010400"/>
                  <a:gd name="connsiteY3" fmla="*/ 5886450 h 6515100"/>
                  <a:gd name="connsiteX4" fmla="*/ 2324100 w 7010400"/>
                  <a:gd name="connsiteY4" fmla="*/ 5391150 h 6515100"/>
                  <a:gd name="connsiteX5" fmla="*/ 3048000 w 7010400"/>
                  <a:gd name="connsiteY5" fmla="*/ 4953000 h 6515100"/>
                  <a:gd name="connsiteX6" fmla="*/ 3467100 w 7010400"/>
                  <a:gd name="connsiteY6" fmla="*/ 4610100 h 6515100"/>
                  <a:gd name="connsiteX7" fmla="*/ 3981450 w 7010400"/>
                  <a:gd name="connsiteY7" fmla="*/ 4076700 h 6515100"/>
                  <a:gd name="connsiteX8" fmla="*/ 4267200 w 7010400"/>
                  <a:gd name="connsiteY8" fmla="*/ 3467100 h 6515100"/>
                  <a:gd name="connsiteX9" fmla="*/ 4667250 w 7010400"/>
                  <a:gd name="connsiteY9" fmla="*/ 3048000 h 6515100"/>
                  <a:gd name="connsiteX10" fmla="*/ 5124450 w 7010400"/>
                  <a:gd name="connsiteY10" fmla="*/ 2743200 h 6515100"/>
                  <a:gd name="connsiteX11" fmla="*/ 5505450 w 7010400"/>
                  <a:gd name="connsiteY11" fmla="*/ 2362200 h 6515100"/>
                  <a:gd name="connsiteX12" fmla="*/ 5753100 w 7010400"/>
                  <a:gd name="connsiteY12" fmla="*/ 1943100 h 6515100"/>
                  <a:gd name="connsiteX13" fmla="*/ 5695950 w 7010400"/>
                  <a:gd name="connsiteY13" fmla="*/ 1447800 h 6515100"/>
                  <a:gd name="connsiteX14" fmla="*/ 5924550 w 7010400"/>
                  <a:gd name="connsiteY14" fmla="*/ 1143000 h 6515100"/>
                  <a:gd name="connsiteX15" fmla="*/ 6267450 w 7010400"/>
                  <a:gd name="connsiteY15" fmla="*/ 1009650 h 6515100"/>
                  <a:gd name="connsiteX16" fmla="*/ 6686550 w 7010400"/>
                  <a:gd name="connsiteY16" fmla="*/ 876300 h 6515100"/>
                  <a:gd name="connsiteX17" fmla="*/ 6934200 w 7010400"/>
                  <a:gd name="connsiteY17" fmla="*/ 571500 h 6515100"/>
                  <a:gd name="connsiteX18" fmla="*/ 7010400 w 7010400"/>
                  <a:gd name="connsiteY18" fmla="*/ 0 h 6515100"/>
                  <a:gd name="connsiteX0" fmla="*/ 0 w 6762750"/>
                  <a:gd name="connsiteY0" fmla="*/ 6267450 h 6267450"/>
                  <a:gd name="connsiteX1" fmla="*/ 762000 w 6762750"/>
                  <a:gd name="connsiteY1" fmla="*/ 6038850 h 6267450"/>
                  <a:gd name="connsiteX2" fmla="*/ 1466850 w 6762750"/>
                  <a:gd name="connsiteY2" fmla="*/ 5886450 h 6267450"/>
                  <a:gd name="connsiteX3" fmla="*/ 2076450 w 6762750"/>
                  <a:gd name="connsiteY3" fmla="*/ 5391150 h 6267450"/>
                  <a:gd name="connsiteX4" fmla="*/ 2800350 w 6762750"/>
                  <a:gd name="connsiteY4" fmla="*/ 4953000 h 6267450"/>
                  <a:gd name="connsiteX5" fmla="*/ 3219450 w 6762750"/>
                  <a:gd name="connsiteY5" fmla="*/ 4610100 h 6267450"/>
                  <a:gd name="connsiteX6" fmla="*/ 3733800 w 6762750"/>
                  <a:gd name="connsiteY6" fmla="*/ 4076700 h 6267450"/>
                  <a:gd name="connsiteX7" fmla="*/ 4019550 w 6762750"/>
                  <a:gd name="connsiteY7" fmla="*/ 3467100 h 6267450"/>
                  <a:gd name="connsiteX8" fmla="*/ 4419600 w 6762750"/>
                  <a:gd name="connsiteY8" fmla="*/ 3048000 h 6267450"/>
                  <a:gd name="connsiteX9" fmla="*/ 4876800 w 6762750"/>
                  <a:gd name="connsiteY9" fmla="*/ 2743200 h 6267450"/>
                  <a:gd name="connsiteX10" fmla="*/ 5257800 w 6762750"/>
                  <a:gd name="connsiteY10" fmla="*/ 2362200 h 6267450"/>
                  <a:gd name="connsiteX11" fmla="*/ 5505450 w 6762750"/>
                  <a:gd name="connsiteY11" fmla="*/ 1943100 h 6267450"/>
                  <a:gd name="connsiteX12" fmla="*/ 5448300 w 6762750"/>
                  <a:gd name="connsiteY12" fmla="*/ 1447800 h 6267450"/>
                  <a:gd name="connsiteX13" fmla="*/ 5676900 w 6762750"/>
                  <a:gd name="connsiteY13" fmla="*/ 1143000 h 6267450"/>
                  <a:gd name="connsiteX14" fmla="*/ 6019800 w 6762750"/>
                  <a:gd name="connsiteY14" fmla="*/ 1009650 h 6267450"/>
                  <a:gd name="connsiteX15" fmla="*/ 6438900 w 6762750"/>
                  <a:gd name="connsiteY15" fmla="*/ 876300 h 6267450"/>
                  <a:gd name="connsiteX16" fmla="*/ 6686550 w 6762750"/>
                  <a:gd name="connsiteY16" fmla="*/ 571500 h 6267450"/>
                  <a:gd name="connsiteX17" fmla="*/ 6762750 w 6762750"/>
                  <a:gd name="connsiteY17" fmla="*/ 0 h 6267450"/>
                  <a:gd name="connsiteX0" fmla="*/ 0 w 6000750"/>
                  <a:gd name="connsiteY0" fmla="*/ 6038850 h 6038850"/>
                  <a:gd name="connsiteX1" fmla="*/ 704850 w 6000750"/>
                  <a:gd name="connsiteY1" fmla="*/ 5886450 h 6038850"/>
                  <a:gd name="connsiteX2" fmla="*/ 1314450 w 6000750"/>
                  <a:gd name="connsiteY2" fmla="*/ 5391150 h 6038850"/>
                  <a:gd name="connsiteX3" fmla="*/ 2038350 w 6000750"/>
                  <a:gd name="connsiteY3" fmla="*/ 4953000 h 6038850"/>
                  <a:gd name="connsiteX4" fmla="*/ 2457450 w 6000750"/>
                  <a:gd name="connsiteY4" fmla="*/ 4610100 h 6038850"/>
                  <a:gd name="connsiteX5" fmla="*/ 2971800 w 6000750"/>
                  <a:gd name="connsiteY5" fmla="*/ 4076700 h 6038850"/>
                  <a:gd name="connsiteX6" fmla="*/ 3257550 w 6000750"/>
                  <a:gd name="connsiteY6" fmla="*/ 3467100 h 6038850"/>
                  <a:gd name="connsiteX7" fmla="*/ 3657600 w 6000750"/>
                  <a:gd name="connsiteY7" fmla="*/ 3048000 h 6038850"/>
                  <a:gd name="connsiteX8" fmla="*/ 4114800 w 6000750"/>
                  <a:gd name="connsiteY8" fmla="*/ 2743200 h 6038850"/>
                  <a:gd name="connsiteX9" fmla="*/ 4495800 w 6000750"/>
                  <a:gd name="connsiteY9" fmla="*/ 2362200 h 6038850"/>
                  <a:gd name="connsiteX10" fmla="*/ 4743450 w 6000750"/>
                  <a:gd name="connsiteY10" fmla="*/ 1943100 h 6038850"/>
                  <a:gd name="connsiteX11" fmla="*/ 4686300 w 6000750"/>
                  <a:gd name="connsiteY11" fmla="*/ 1447800 h 6038850"/>
                  <a:gd name="connsiteX12" fmla="*/ 4914900 w 6000750"/>
                  <a:gd name="connsiteY12" fmla="*/ 1143000 h 6038850"/>
                  <a:gd name="connsiteX13" fmla="*/ 5257800 w 6000750"/>
                  <a:gd name="connsiteY13" fmla="*/ 1009650 h 6038850"/>
                  <a:gd name="connsiteX14" fmla="*/ 5676900 w 6000750"/>
                  <a:gd name="connsiteY14" fmla="*/ 876300 h 6038850"/>
                  <a:gd name="connsiteX15" fmla="*/ 5924550 w 6000750"/>
                  <a:gd name="connsiteY15" fmla="*/ 571500 h 6038850"/>
                  <a:gd name="connsiteX16" fmla="*/ 6000750 w 6000750"/>
                  <a:gd name="connsiteY16" fmla="*/ 0 h 6038850"/>
                  <a:gd name="connsiteX0" fmla="*/ 0 w 5295900"/>
                  <a:gd name="connsiteY0" fmla="*/ 5886450 h 5886450"/>
                  <a:gd name="connsiteX1" fmla="*/ 609600 w 5295900"/>
                  <a:gd name="connsiteY1" fmla="*/ 5391150 h 5886450"/>
                  <a:gd name="connsiteX2" fmla="*/ 1333500 w 5295900"/>
                  <a:gd name="connsiteY2" fmla="*/ 4953000 h 5886450"/>
                  <a:gd name="connsiteX3" fmla="*/ 1752600 w 5295900"/>
                  <a:gd name="connsiteY3" fmla="*/ 4610100 h 5886450"/>
                  <a:gd name="connsiteX4" fmla="*/ 2266950 w 5295900"/>
                  <a:gd name="connsiteY4" fmla="*/ 4076700 h 5886450"/>
                  <a:gd name="connsiteX5" fmla="*/ 2552700 w 5295900"/>
                  <a:gd name="connsiteY5" fmla="*/ 3467100 h 5886450"/>
                  <a:gd name="connsiteX6" fmla="*/ 2952750 w 5295900"/>
                  <a:gd name="connsiteY6" fmla="*/ 3048000 h 5886450"/>
                  <a:gd name="connsiteX7" fmla="*/ 3409950 w 5295900"/>
                  <a:gd name="connsiteY7" fmla="*/ 2743200 h 5886450"/>
                  <a:gd name="connsiteX8" fmla="*/ 3790950 w 5295900"/>
                  <a:gd name="connsiteY8" fmla="*/ 2362200 h 5886450"/>
                  <a:gd name="connsiteX9" fmla="*/ 4038600 w 5295900"/>
                  <a:gd name="connsiteY9" fmla="*/ 1943100 h 5886450"/>
                  <a:gd name="connsiteX10" fmla="*/ 3981450 w 5295900"/>
                  <a:gd name="connsiteY10" fmla="*/ 1447800 h 5886450"/>
                  <a:gd name="connsiteX11" fmla="*/ 4210050 w 5295900"/>
                  <a:gd name="connsiteY11" fmla="*/ 1143000 h 5886450"/>
                  <a:gd name="connsiteX12" fmla="*/ 4552950 w 5295900"/>
                  <a:gd name="connsiteY12" fmla="*/ 1009650 h 5886450"/>
                  <a:gd name="connsiteX13" fmla="*/ 4972050 w 5295900"/>
                  <a:gd name="connsiteY13" fmla="*/ 876300 h 5886450"/>
                  <a:gd name="connsiteX14" fmla="*/ 5219700 w 5295900"/>
                  <a:gd name="connsiteY14" fmla="*/ 571500 h 5886450"/>
                  <a:gd name="connsiteX15" fmla="*/ 5295900 w 5295900"/>
                  <a:gd name="connsiteY15" fmla="*/ 0 h 5886450"/>
                  <a:gd name="connsiteX0" fmla="*/ 0 w 4686300"/>
                  <a:gd name="connsiteY0" fmla="*/ 5391150 h 5391150"/>
                  <a:gd name="connsiteX1" fmla="*/ 723900 w 4686300"/>
                  <a:gd name="connsiteY1" fmla="*/ 4953000 h 5391150"/>
                  <a:gd name="connsiteX2" fmla="*/ 1143000 w 4686300"/>
                  <a:gd name="connsiteY2" fmla="*/ 4610100 h 5391150"/>
                  <a:gd name="connsiteX3" fmla="*/ 1657350 w 4686300"/>
                  <a:gd name="connsiteY3" fmla="*/ 4076700 h 5391150"/>
                  <a:gd name="connsiteX4" fmla="*/ 1943100 w 4686300"/>
                  <a:gd name="connsiteY4" fmla="*/ 3467100 h 5391150"/>
                  <a:gd name="connsiteX5" fmla="*/ 2343150 w 4686300"/>
                  <a:gd name="connsiteY5" fmla="*/ 3048000 h 5391150"/>
                  <a:gd name="connsiteX6" fmla="*/ 2800350 w 4686300"/>
                  <a:gd name="connsiteY6" fmla="*/ 2743200 h 5391150"/>
                  <a:gd name="connsiteX7" fmla="*/ 3181350 w 4686300"/>
                  <a:gd name="connsiteY7" fmla="*/ 2362200 h 5391150"/>
                  <a:gd name="connsiteX8" fmla="*/ 3429000 w 4686300"/>
                  <a:gd name="connsiteY8" fmla="*/ 1943100 h 5391150"/>
                  <a:gd name="connsiteX9" fmla="*/ 3371850 w 4686300"/>
                  <a:gd name="connsiteY9" fmla="*/ 1447800 h 5391150"/>
                  <a:gd name="connsiteX10" fmla="*/ 3600450 w 4686300"/>
                  <a:gd name="connsiteY10" fmla="*/ 1143000 h 5391150"/>
                  <a:gd name="connsiteX11" fmla="*/ 3943350 w 4686300"/>
                  <a:gd name="connsiteY11" fmla="*/ 1009650 h 5391150"/>
                  <a:gd name="connsiteX12" fmla="*/ 4362450 w 4686300"/>
                  <a:gd name="connsiteY12" fmla="*/ 876300 h 5391150"/>
                  <a:gd name="connsiteX13" fmla="*/ 4610100 w 4686300"/>
                  <a:gd name="connsiteY13" fmla="*/ 571500 h 5391150"/>
                  <a:gd name="connsiteX14" fmla="*/ 4686300 w 4686300"/>
                  <a:gd name="connsiteY14" fmla="*/ 0 h 5391150"/>
                  <a:gd name="connsiteX0" fmla="*/ 0 w 3962400"/>
                  <a:gd name="connsiteY0" fmla="*/ 4953000 h 4953000"/>
                  <a:gd name="connsiteX1" fmla="*/ 419100 w 3962400"/>
                  <a:gd name="connsiteY1" fmla="*/ 4610100 h 4953000"/>
                  <a:gd name="connsiteX2" fmla="*/ 933450 w 3962400"/>
                  <a:gd name="connsiteY2" fmla="*/ 4076700 h 4953000"/>
                  <a:gd name="connsiteX3" fmla="*/ 1219200 w 3962400"/>
                  <a:gd name="connsiteY3" fmla="*/ 3467100 h 4953000"/>
                  <a:gd name="connsiteX4" fmla="*/ 1619250 w 3962400"/>
                  <a:gd name="connsiteY4" fmla="*/ 3048000 h 4953000"/>
                  <a:gd name="connsiteX5" fmla="*/ 2076450 w 3962400"/>
                  <a:gd name="connsiteY5" fmla="*/ 2743200 h 4953000"/>
                  <a:gd name="connsiteX6" fmla="*/ 2457450 w 3962400"/>
                  <a:gd name="connsiteY6" fmla="*/ 2362200 h 4953000"/>
                  <a:gd name="connsiteX7" fmla="*/ 2705100 w 3962400"/>
                  <a:gd name="connsiteY7" fmla="*/ 1943100 h 4953000"/>
                  <a:gd name="connsiteX8" fmla="*/ 2647950 w 3962400"/>
                  <a:gd name="connsiteY8" fmla="*/ 1447800 h 4953000"/>
                  <a:gd name="connsiteX9" fmla="*/ 2876550 w 3962400"/>
                  <a:gd name="connsiteY9" fmla="*/ 1143000 h 4953000"/>
                  <a:gd name="connsiteX10" fmla="*/ 3219450 w 3962400"/>
                  <a:gd name="connsiteY10" fmla="*/ 1009650 h 4953000"/>
                  <a:gd name="connsiteX11" fmla="*/ 3638550 w 3962400"/>
                  <a:gd name="connsiteY11" fmla="*/ 876300 h 4953000"/>
                  <a:gd name="connsiteX12" fmla="*/ 3886200 w 3962400"/>
                  <a:gd name="connsiteY12" fmla="*/ 571500 h 4953000"/>
                  <a:gd name="connsiteX13" fmla="*/ 3962400 w 3962400"/>
                  <a:gd name="connsiteY13" fmla="*/ 0 h 4953000"/>
                  <a:gd name="connsiteX0" fmla="*/ 0 w 3543300"/>
                  <a:gd name="connsiteY0" fmla="*/ 4610100 h 4610100"/>
                  <a:gd name="connsiteX1" fmla="*/ 514350 w 3543300"/>
                  <a:gd name="connsiteY1" fmla="*/ 4076700 h 4610100"/>
                  <a:gd name="connsiteX2" fmla="*/ 800100 w 3543300"/>
                  <a:gd name="connsiteY2" fmla="*/ 3467100 h 4610100"/>
                  <a:gd name="connsiteX3" fmla="*/ 1200150 w 3543300"/>
                  <a:gd name="connsiteY3" fmla="*/ 3048000 h 4610100"/>
                  <a:gd name="connsiteX4" fmla="*/ 1657350 w 3543300"/>
                  <a:gd name="connsiteY4" fmla="*/ 2743200 h 4610100"/>
                  <a:gd name="connsiteX5" fmla="*/ 2038350 w 3543300"/>
                  <a:gd name="connsiteY5" fmla="*/ 2362200 h 4610100"/>
                  <a:gd name="connsiteX6" fmla="*/ 2286000 w 3543300"/>
                  <a:gd name="connsiteY6" fmla="*/ 1943100 h 4610100"/>
                  <a:gd name="connsiteX7" fmla="*/ 2228850 w 3543300"/>
                  <a:gd name="connsiteY7" fmla="*/ 1447800 h 4610100"/>
                  <a:gd name="connsiteX8" fmla="*/ 2457450 w 3543300"/>
                  <a:gd name="connsiteY8" fmla="*/ 1143000 h 4610100"/>
                  <a:gd name="connsiteX9" fmla="*/ 2800350 w 3543300"/>
                  <a:gd name="connsiteY9" fmla="*/ 1009650 h 4610100"/>
                  <a:gd name="connsiteX10" fmla="*/ 3219450 w 3543300"/>
                  <a:gd name="connsiteY10" fmla="*/ 876300 h 4610100"/>
                  <a:gd name="connsiteX11" fmla="*/ 3467100 w 3543300"/>
                  <a:gd name="connsiteY11" fmla="*/ 571500 h 4610100"/>
                  <a:gd name="connsiteX12" fmla="*/ 3543300 w 3543300"/>
                  <a:gd name="connsiteY12" fmla="*/ 0 h 4610100"/>
                  <a:gd name="connsiteX0" fmla="*/ 0 w 3028950"/>
                  <a:gd name="connsiteY0" fmla="*/ 4076700 h 4076700"/>
                  <a:gd name="connsiteX1" fmla="*/ 285750 w 3028950"/>
                  <a:gd name="connsiteY1" fmla="*/ 3467100 h 4076700"/>
                  <a:gd name="connsiteX2" fmla="*/ 685800 w 3028950"/>
                  <a:gd name="connsiteY2" fmla="*/ 3048000 h 4076700"/>
                  <a:gd name="connsiteX3" fmla="*/ 1143000 w 3028950"/>
                  <a:gd name="connsiteY3" fmla="*/ 2743200 h 4076700"/>
                  <a:gd name="connsiteX4" fmla="*/ 1524000 w 3028950"/>
                  <a:gd name="connsiteY4" fmla="*/ 2362200 h 4076700"/>
                  <a:gd name="connsiteX5" fmla="*/ 1771650 w 3028950"/>
                  <a:gd name="connsiteY5" fmla="*/ 1943100 h 4076700"/>
                  <a:gd name="connsiteX6" fmla="*/ 1714500 w 3028950"/>
                  <a:gd name="connsiteY6" fmla="*/ 1447800 h 4076700"/>
                  <a:gd name="connsiteX7" fmla="*/ 1943100 w 3028950"/>
                  <a:gd name="connsiteY7" fmla="*/ 1143000 h 4076700"/>
                  <a:gd name="connsiteX8" fmla="*/ 2286000 w 3028950"/>
                  <a:gd name="connsiteY8" fmla="*/ 1009650 h 4076700"/>
                  <a:gd name="connsiteX9" fmla="*/ 2705100 w 3028950"/>
                  <a:gd name="connsiteY9" fmla="*/ 876300 h 4076700"/>
                  <a:gd name="connsiteX10" fmla="*/ 2952750 w 3028950"/>
                  <a:gd name="connsiteY10" fmla="*/ 571500 h 4076700"/>
                  <a:gd name="connsiteX11" fmla="*/ 3028950 w 3028950"/>
                  <a:gd name="connsiteY11" fmla="*/ 0 h 4076700"/>
                  <a:gd name="connsiteX0" fmla="*/ 219075 w 3248025"/>
                  <a:gd name="connsiteY0" fmla="*/ 4076700 h 4387850"/>
                  <a:gd name="connsiteX1" fmla="*/ 47625 w 3248025"/>
                  <a:gd name="connsiteY1" fmla="*/ 4286250 h 4387850"/>
                  <a:gd name="connsiteX2" fmla="*/ 504825 w 3248025"/>
                  <a:gd name="connsiteY2" fmla="*/ 3467100 h 4387850"/>
                  <a:gd name="connsiteX3" fmla="*/ 904875 w 3248025"/>
                  <a:gd name="connsiteY3" fmla="*/ 3048000 h 4387850"/>
                  <a:gd name="connsiteX4" fmla="*/ 1362075 w 3248025"/>
                  <a:gd name="connsiteY4" fmla="*/ 2743200 h 4387850"/>
                  <a:gd name="connsiteX5" fmla="*/ 1743075 w 3248025"/>
                  <a:gd name="connsiteY5" fmla="*/ 2362200 h 4387850"/>
                  <a:gd name="connsiteX6" fmla="*/ 1990725 w 3248025"/>
                  <a:gd name="connsiteY6" fmla="*/ 1943100 h 4387850"/>
                  <a:gd name="connsiteX7" fmla="*/ 1933575 w 3248025"/>
                  <a:gd name="connsiteY7" fmla="*/ 1447800 h 4387850"/>
                  <a:gd name="connsiteX8" fmla="*/ 2162175 w 3248025"/>
                  <a:gd name="connsiteY8" fmla="*/ 1143000 h 4387850"/>
                  <a:gd name="connsiteX9" fmla="*/ 2505075 w 3248025"/>
                  <a:gd name="connsiteY9" fmla="*/ 1009650 h 4387850"/>
                  <a:gd name="connsiteX10" fmla="*/ 2924175 w 3248025"/>
                  <a:gd name="connsiteY10" fmla="*/ 876300 h 4387850"/>
                  <a:gd name="connsiteX11" fmla="*/ 3171825 w 3248025"/>
                  <a:gd name="connsiteY11" fmla="*/ 571500 h 4387850"/>
                  <a:gd name="connsiteX12" fmla="*/ 3248025 w 3248025"/>
                  <a:gd name="connsiteY12" fmla="*/ 0 h 4387850"/>
                  <a:gd name="connsiteX0" fmla="*/ 0 w 3200400"/>
                  <a:gd name="connsiteY0" fmla="*/ 4286250 h 4286250"/>
                  <a:gd name="connsiteX1" fmla="*/ 457200 w 3200400"/>
                  <a:gd name="connsiteY1" fmla="*/ 3467100 h 4286250"/>
                  <a:gd name="connsiteX2" fmla="*/ 857250 w 3200400"/>
                  <a:gd name="connsiteY2" fmla="*/ 3048000 h 4286250"/>
                  <a:gd name="connsiteX3" fmla="*/ 1314450 w 3200400"/>
                  <a:gd name="connsiteY3" fmla="*/ 2743200 h 4286250"/>
                  <a:gd name="connsiteX4" fmla="*/ 1695450 w 3200400"/>
                  <a:gd name="connsiteY4" fmla="*/ 2362200 h 4286250"/>
                  <a:gd name="connsiteX5" fmla="*/ 1943100 w 3200400"/>
                  <a:gd name="connsiteY5" fmla="*/ 1943100 h 4286250"/>
                  <a:gd name="connsiteX6" fmla="*/ 1885950 w 3200400"/>
                  <a:gd name="connsiteY6" fmla="*/ 1447800 h 4286250"/>
                  <a:gd name="connsiteX7" fmla="*/ 2114550 w 3200400"/>
                  <a:gd name="connsiteY7" fmla="*/ 1143000 h 4286250"/>
                  <a:gd name="connsiteX8" fmla="*/ 2457450 w 3200400"/>
                  <a:gd name="connsiteY8" fmla="*/ 1009650 h 4286250"/>
                  <a:gd name="connsiteX9" fmla="*/ 2876550 w 3200400"/>
                  <a:gd name="connsiteY9" fmla="*/ 876300 h 4286250"/>
                  <a:gd name="connsiteX10" fmla="*/ 3124200 w 3200400"/>
                  <a:gd name="connsiteY10" fmla="*/ 571500 h 4286250"/>
                  <a:gd name="connsiteX11" fmla="*/ 3200400 w 3200400"/>
                  <a:gd name="connsiteY11" fmla="*/ 0 h 4286250"/>
                  <a:gd name="connsiteX0" fmla="*/ 0 w 3224254"/>
                  <a:gd name="connsiteY0" fmla="*/ 4341909 h 4341909"/>
                  <a:gd name="connsiteX1" fmla="*/ 481054 w 3224254"/>
                  <a:gd name="connsiteY1" fmla="*/ 3467100 h 4341909"/>
                  <a:gd name="connsiteX2" fmla="*/ 881104 w 3224254"/>
                  <a:gd name="connsiteY2" fmla="*/ 3048000 h 4341909"/>
                  <a:gd name="connsiteX3" fmla="*/ 1338304 w 3224254"/>
                  <a:gd name="connsiteY3" fmla="*/ 2743200 h 4341909"/>
                  <a:gd name="connsiteX4" fmla="*/ 1719304 w 3224254"/>
                  <a:gd name="connsiteY4" fmla="*/ 2362200 h 4341909"/>
                  <a:gd name="connsiteX5" fmla="*/ 1966954 w 3224254"/>
                  <a:gd name="connsiteY5" fmla="*/ 1943100 h 4341909"/>
                  <a:gd name="connsiteX6" fmla="*/ 1909804 w 3224254"/>
                  <a:gd name="connsiteY6" fmla="*/ 1447800 h 4341909"/>
                  <a:gd name="connsiteX7" fmla="*/ 2138404 w 3224254"/>
                  <a:gd name="connsiteY7" fmla="*/ 1143000 h 4341909"/>
                  <a:gd name="connsiteX8" fmla="*/ 2481304 w 3224254"/>
                  <a:gd name="connsiteY8" fmla="*/ 1009650 h 4341909"/>
                  <a:gd name="connsiteX9" fmla="*/ 2900404 w 3224254"/>
                  <a:gd name="connsiteY9" fmla="*/ 876300 h 4341909"/>
                  <a:gd name="connsiteX10" fmla="*/ 3148054 w 3224254"/>
                  <a:gd name="connsiteY10" fmla="*/ 571500 h 4341909"/>
                  <a:gd name="connsiteX11" fmla="*/ 3224254 w 3224254"/>
                  <a:gd name="connsiteY11" fmla="*/ 0 h 43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4254" h="4341909">
                    <a:moveTo>
                      <a:pt x="0" y="4341909"/>
                    </a:moveTo>
                    <a:cubicBezTo>
                      <a:pt x="47625" y="4240309"/>
                      <a:pt x="334203" y="3682751"/>
                      <a:pt x="481054" y="3467100"/>
                    </a:cubicBezTo>
                    <a:cubicBezTo>
                      <a:pt x="627905" y="3251449"/>
                      <a:pt x="738229" y="3168650"/>
                      <a:pt x="881104" y="3048000"/>
                    </a:cubicBezTo>
                    <a:cubicBezTo>
                      <a:pt x="1023979" y="2927350"/>
                      <a:pt x="1198604" y="2857500"/>
                      <a:pt x="1338304" y="2743200"/>
                    </a:cubicBezTo>
                    <a:cubicBezTo>
                      <a:pt x="1478004" y="2628900"/>
                      <a:pt x="1614529" y="2495550"/>
                      <a:pt x="1719304" y="2362200"/>
                    </a:cubicBezTo>
                    <a:cubicBezTo>
                      <a:pt x="1824079" y="2228850"/>
                      <a:pt x="1935204" y="2095500"/>
                      <a:pt x="1966954" y="1943100"/>
                    </a:cubicBezTo>
                    <a:cubicBezTo>
                      <a:pt x="1998704" y="1790700"/>
                      <a:pt x="1881229" y="1581150"/>
                      <a:pt x="1909804" y="1447800"/>
                    </a:cubicBezTo>
                    <a:cubicBezTo>
                      <a:pt x="1938379" y="1314450"/>
                      <a:pt x="2043154" y="1216025"/>
                      <a:pt x="2138404" y="1143000"/>
                    </a:cubicBezTo>
                    <a:cubicBezTo>
                      <a:pt x="2233654" y="1069975"/>
                      <a:pt x="2354304" y="1054100"/>
                      <a:pt x="2481304" y="1009650"/>
                    </a:cubicBezTo>
                    <a:cubicBezTo>
                      <a:pt x="2608304" y="965200"/>
                      <a:pt x="2789279" y="949325"/>
                      <a:pt x="2900404" y="876300"/>
                    </a:cubicBezTo>
                    <a:cubicBezTo>
                      <a:pt x="3011529" y="803275"/>
                      <a:pt x="3094079" y="717550"/>
                      <a:pt x="3148054" y="571500"/>
                    </a:cubicBezTo>
                    <a:lnTo>
                      <a:pt x="3224254" y="0"/>
                    </a:lnTo>
                  </a:path>
                </a:pathLst>
              </a:custGeom>
              <a:ln w="8255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dirty="0">
                  <a:solidFill>
                    <a:prstClr val="black"/>
                  </a:solidFill>
                </a:endParaRPr>
              </a:p>
            </p:txBody>
          </p:sp>
          <p:sp>
            <p:nvSpPr>
              <p:cNvPr id="27" name="Freeform 26"/>
              <p:cNvSpPr/>
              <p:nvPr/>
            </p:nvSpPr>
            <p:spPr>
              <a:xfrm>
                <a:off x="951384" y="4351338"/>
                <a:ext cx="3927215" cy="2430462"/>
              </a:xfrm>
              <a:custGeom>
                <a:avLst/>
                <a:gdLst>
                  <a:gd name="connsiteX0" fmla="*/ 3903785 w 3903785"/>
                  <a:gd name="connsiteY0" fmla="*/ 0 h 2265904"/>
                  <a:gd name="connsiteX1" fmla="*/ 3748035 w 3903785"/>
                  <a:gd name="connsiteY1" fmla="*/ 356717 h 2265904"/>
                  <a:gd name="connsiteX2" fmla="*/ 3466681 w 3903785"/>
                  <a:gd name="connsiteY2" fmla="*/ 527539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748035 w 3903785"/>
                  <a:gd name="connsiteY1" fmla="*/ 356717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432079 w 3903785"/>
                  <a:gd name="connsiteY14" fmla="*/ 1904163 h 2265904"/>
                  <a:gd name="connsiteX15" fmla="*/ 251209 w 3903785"/>
                  <a:gd name="connsiteY15" fmla="*/ 2029767 h 2265904"/>
                  <a:gd name="connsiteX16" fmla="*/ 0 w 3903785"/>
                  <a:gd name="connsiteY16"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625510 w 3903785"/>
                  <a:gd name="connsiteY14" fmla="*/ 1897464 h 2265904"/>
                  <a:gd name="connsiteX15" fmla="*/ 432079 w 3903785"/>
                  <a:gd name="connsiteY15" fmla="*/ 1904163 h 2265904"/>
                  <a:gd name="connsiteX16" fmla="*/ 251209 w 3903785"/>
                  <a:gd name="connsiteY16" fmla="*/ 2029767 h 2265904"/>
                  <a:gd name="connsiteX17" fmla="*/ 0 w 3903785"/>
                  <a:gd name="connsiteY17"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24448 w 3903785"/>
                  <a:gd name="connsiteY13" fmla="*/ 1863969 h 2265904"/>
                  <a:gd name="connsiteX14" fmla="*/ 777910 w 3903785"/>
                  <a:gd name="connsiteY14" fmla="*/ 1821264 h 2265904"/>
                  <a:gd name="connsiteX15" fmla="*/ 625510 w 3903785"/>
                  <a:gd name="connsiteY15" fmla="*/ 1897464 h 2265904"/>
                  <a:gd name="connsiteX16" fmla="*/ 432079 w 3903785"/>
                  <a:gd name="connsiteY16" fmla="*/ 1904163 h 2265904"/>
                  <a:gd name="connsiteX17" fmla="*/ 251209 w 3903785"/>
                  <a:gd name="connsiteY17" fmla="*/ 2029767 h 2265904"/>
                  <a:gd name="connsiteX18" fmla="*/ 0 w 3903785"/>
                  <a:gd name="connsiteY18"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930310 w 3903785"/>
                  <a:gd name="connsiteY13" fmla="*/ 1897464 h 2265904"/>
                  <a:gd name="connsiteX14" fmla="*/ 777910 w 3903785"/>
                  <a:gd name="connsiteY14" fmla="*/ 1821264 h 2265904"/>
                  <a:gd name="connsiteX15" fmla="*/ 625510 w 3903785"/>
                  <a:gd name="connsiteY15" fmla="*/ 1897464 h 2265904"/>
                  <a:gd name="connsiteX16" fmla="*/ 432079 w 3903785"/>
                  <a:gd name="connsiteY16" fmla="*/ 1904163 h 2265904"/>
                  <a:gd name="connsiteX17" fmla="*/ 251209 w 3903785"/>
                  <a:gd name="connsiteY17" fmla="*/ 2029767 h 2265904"/>
                  <a:gd name="connsiteX18" fmla="*/ 0 w 3903785"/>
                  <a:gd name="connsiteY18" fmla="*/ 2265904 h 2265904"/>
                  <a:gd name="connsiteX0" fmla="*/ 3903785 w 3903785"/>
                  <a:gd name="connsiteY0" fmla="*/ 0 h 2265904"/>
                  <a:gd name="connsiteX1" fmla="*/ 3673510 w 3903785"/>
                  <a:gd name="connsiteY1" fmla="*/ 297264 h 2265904"/>
                  <a:gd name="connsiteX2" fmla="*/ 3368710 w 3903785"/>
                  <a:gd name="connsiteY2" fmla="*/ 449664 h 2265904"/>
                  <a:gd name="connsiteX3" fmla="*/ 3074796 w 3903785"/>
                  <a:gd name="connsiteY3" fmla="*/ 633046 h 2265904"/>
                  <a:gd name="connsiteX4" fmla="*/ 2934119 w 3903785"/>
                  <a:gd name="connsiteY4" fmla="*/ 693337 h 2265904"/>
                  <a:gd name="connsiteX5" fmla="*/ 2582426 w 3903785"/>
                  <a:gd name="connsiteY5" fmla="*/ 1065126 h 2265904"/>
                  <a:gd name="connsiteX6" fmla="*/ 2416629 w 3903785"/>
                  <a:gd name="connsiteY6" fmla="*/ 1100295 h 2265904"/>
                  <a:gd name="connsiteX7" fmla="*/ 2125226 w 3903785"/>
                  <a:gd name="connsiteY7" fmla="*/ 1256044 h 2265904"/>
                  <a:gd name="connsiteX8" fmla="*/ 1934308 w 3903785"/>
                  <a:gd name="connsiteY8" fmla="*/ 1436915 h 2265904"/>
                  <a:gd name="connsiteX9" fmla="*/ 1708220 w 3903785"/>
                  <a:gd name="connsiteY9" fmla="*/ 1577591 h 2265904"/>
                  <a:gd name="connsiteX10" fmla="*/ 1552470 w 3903785"/>
                  <a:gd name="connsiteY10" fmla="*/ 1547446 h 2265904"/>
                  <a:gd name="connsiteX11" fmla="*/ 1477108 w 3903785"/>
                  <a:gd name="connsiteY11" fmla="*/ 1708220 h 2265904"/>
                  <a:gd name="connsiteX12" fmla="*/ 1215851 w 3903785"/>
                  <a:gd name="connsiteY12" fmla="*/ 1703196 h 2265904"/>
                  <a:gd name="connsiteX13" fmla="*/ 1082710 w 3903785"/>
                  <a:gd name="connsiteY13" fmla="*/ 1745064 h 2265904"/>
                  <a:gd name="connsiteX14" fmla="*/ 930310 w 3903785"/>
                  <a:gd name="connsiteY14" fmla="*/ 1897464 h 2265904"/>
                  <a:gd name="connsiteX15" fmla="*/ 777910 w 3903785"/>
                  <a:gd name="connsiteY15" fmla="*/ 1821264 h 2265904"/>
                  <a:gd name="connsiteX16" fmla="*/ 625510 w 3903785"/>
                  <a:gd name="connsiteY16" fmla="*/ 1897464 h 2265904"/>
                  <a:gd name="connsiteX17" fmla="*/ 432079 w 3903785"/>
                  <a:gd name="connsiteY17" fmla="*/ 1904163 h 2265904"/>
                  <a:gd name="connsiteX18" fmla="*/ 251209 w 3903785"/>
                  <a:gd name="connsiteY18" fmla="*/ 2029767 h 2265904"/>
                  <a:gd name="connsiteX19" fmla="*/ 0 w 3903785"/>
                  <a:gd name="connsiteY19" fmla="*/ 2265904 h 2265904"/>
                  <a:gd name="connsiteX0" fmla="*/ 3887875 w 3887875"/>
                  <a:gd name="connsiteY0" fmla="*/ 0 h 2430864"/>
                  <a:gd name="connsiteX1" fmla="*/ 3657600 w 3887875"/>
                  <a:gd name="connsiteY1" fmla="*/ 297264 h 2430864"/>
                  <a:gd name="connsiteX2" fmla="*/ 3352800 w 3887875"/>
                  <a:gd name="connsiteY2" fmla="*/ 449664 h 2430864"/>
                  <a:gd name="connsiteX3" fmla="*/ 3058886 w 3887875"/>
                  <a:gd name="connsiteY3" fmla="*/ 633046 h 2430864"/>
                  <a:gd name="connsiteX4" fmla="*/ 2918209 w 3887875"/>
                  <a:gd name="connsiteY4" fmla="*/ 693337 h 2430864"/>
                  <a:gd name="connsiteX5" fmla="*/ 2566516 w 3887875"/>
                  <a:gd name="connsiteY5" fmla="*/ 1065126 h 2430864"/>
                  <a:gd name="connsiteX6" fmla="*/ 2400719 w 3887875"/>
                  <a:gd name="connsiteY6" fmla="*/ 1100295 h 2430864"/>
                  <a:gd name="connsiteX7" fmla="*/ 2109316 w 3887875"/>
                  <a:gd name="connsiteY7" fmla="*/ 1256044 h 2430864"/>
                  <a:gd name="connsiteX8" fmla="*/ 1918398 w 3887875"/>
                  <a:gd name="connsiteY8" fmla="*/ 1436915 h 2430864"/>
                  <a:gd name="connsiteX9" fmla="*/ 1692310 w 3887875"/>
                  <a:gd name="connsiteY9" fmla="*/ 1577591 h 2430864"/>
                  <a:gd name="connsiteX10" fmla="*/ 1536560 w 3887875"/>
                  <a:gd name="connsiteY10" fmla="*/ 1547446 h 2430864"/>
                  <a:gd name="connsiteX11" fmla="*/ 1461198 w 3887875"/>
                  <a:gd name="connsiteY11" fmla="*/ 1708220 h 2430864"/>
                  <a:gd name="connsiteX12" fmla="*/ 1199941 w 3887875"/>
                  <a:gd name="connsiteY12" fmla="*/ 1703196 h 2430864"/>
                  <a:gd name="connsiteX13" fmla="*/ 1066800 w 3887875"/>
                  <a:gd name="connsiteY13" fmla="*/ 1745064 h 2430864"/>
                  <a:gd name="connsiteX14" fmla="*/ 914400 w 3887875"/>
                  <a:gd name="connsiteY14" fmla="*/ 1897464 h 2430864"/>
                  <a:gd name="connsiteX15" fmla="*/ 762000 w 3887875"/>
                  <a:gd name="connsiteY15" fmla="*/ 1821264 h 2430864"/>
                  <a:gd name="connsiteX16" fmla="*/ 609600 w 3887875"/>
                  <a:gd name="connsiteY16" fmla="*/ 1897464 h 2430864"/>
                  <a:gd name="connsiteX17" fmla="*/ 416169 w 3887875"/>
                  <a:gd name="connsiteY17" fmla="*/ 1904163 h 2430864"/>
                  <a:gd name="connsiteX18" fmla="*/ 235299 w 3887875"/>
                  <a:gd name="connsiteY18" fmla="*/ 2029767 h 2430864"/>
                  <a:gd name="connsiteX19" fmla="*/ 0 w 3887875"/>
                  <a:gd name="connsiteY19" fmla="*/ 2430864 h 2430864"/>
                  <a:gd name="connsiteX0" fmla="*/ 3927091 w 3927091"/>
                  <a:gd name="connsiteY0" fmla="*/ 0 h 2430864"/>
                  <a:gd name="connsiteX1" fmla="*/ 3696816 w 3927091"/>
                  <a:gd name="connsiteY1" fmla="*/ 297264 h 2430864"/>
                  <a:gd name="connsiteX2" fmla="*/ 3392016 w 3927091"/>
                  <a:gd name="connsiteY2" fmla="*/ 449664 h 2430864"/>
                  <a:gd name="connsiteX3" fmla="*/ 3098102 w 3927091"/>
                  <a:gd name="connsiteY3" fmla="*/ 633046 h 2430864"/>
                  <a:gd name="connsiteX4" fmla="*/ 2957425 w 3927091"/>
                  <a:gd name="connsiteY4" fmla="*/ 693337 h 2430864"/>
                  <a:gd name="connsiteX5" fmla="*/ 2605732 w 3927091"/>
                  <a:gd name="connsiteY5" fmla="*/ 1065126 h 2430864"/>
                  <a:gd name="connsiteX6" fmla="*/ 2439935 w 3927091"/>
                  <a:gd name="connsiteY6" fmla="*/ 1100295 h 2430864"/>
                  <a:gd name="connsiteX7" fmla="*/ 2148532 w 3927091"/>
                  <a:gd name="connsiteY7" fmla="*/ 1256044 h 2430864"/>
                  <a:gd name="connsiteX8" fmla="*/ 1957614 w 3927091"/>
                  <a:gd name="connsiteY8" fmla="*/ 1436915 h 2430864"/>
                  <a:gd name="connsiteX9" fmla="*/ 1731526 w 3927091"/>
                  <a:gd name="connsiteY9" fmla="*/ 1577591 h 2430864"/>
                  <a:gd name="connsiteX10" fmla="*/ 1575776 w 3927091"/>
                  <a:gd name="connsiteY10" fmla="*/ 1547446 h 2430864"/>
                  <a:gd name="connsiteX11" fmla="*/ 1500414 w 3927091"/>
                  <a:gd name="connsiteY11" fmla="*/ 1708220 h 2430864"/>
                  <a:gd name="connsiteX12" fmla="*/ 1239157 w 3927091"/>
                  <a:gd name="connsiteY12" fmla="*/ 1703196 h 2430864"/>
                  <a:gd name="connsiteX13" fmla="*/ 1106016 w 3927091"/>
                  <a:gd name="connsiteY13" fmla="*/ 1745064 h 2430864"/>
                  <a:gd name="connsiteX14" fmla="*/ 953616 w 3927091"/>
                  <a:gd name="connsiteY14" fmla="*/ 1897464 h 2430864"/>
                  <a:gd name="connsiteX15" fmla="*/ 801216 w 3927091"/>
                  <a:gd name="connsiteY15" fmla="*/ 1821264 h 2430864"/>
                  <a:gd name="connsiteX16" fmla="*/ 648816 w 3927091"/>
                  <a:gd name="connsiteY16" fmla="*/ 1897464 h 2430864"/>
                  <a:gd name="connsiteX17" fmla="*/ 455385 w 3927091"/>
                  <a:gd name="connsiteY17" fmla="*/ 1904163 h 2430864"/>
                  <a:gd name="connsiteX18" fmla="*/ 274515 w 3927091"/>
                  <a:gd name="connsiteY18" fmla="*/ 2029767 h 2430864"/>
                  <a:gd name="connsiteX19" fmla="*/ 39216 w 3927091"/>
                  <a:gd name="connsiteY19" fmla="*/ 2202264 h 2430864"/>
                  <a:gd name="connsiteX20" fmla="*/ 39216 w 3927091"/>
                  <a:gd name="connsiteY20" fmla="*/ 2430864 h 243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27091" h="2430864">
                    <a:moveTo>
                      <a:pt x="3927091" y="0"/>
                    </a:moveTo>
                    <a:lnTo>
                      <a:pt x="3696816" y="297264"/>
                    </a:lnTo>
                    <a:cubicBezTo>
                      <a:pt x="3607637" y="372208"/>
                      <a:pt x="3491802" y="393700"/>
                      <a:pt x="3392016" y="449664"/>
                    </a:cubicBezTo>
                    <a:cubicBezTo>
                      <a:pt x="3292230" y="505628"/>
                      <a:pt x="3170534" y="592434"/>
                      <a:pt x="3098102" y="633046"/>
                    </a:cubicBezTo>
                    <a:cubicBezTo>
                      <a:pt x="3025670" y="673658"/>
                      <a:pt x="3039487" y="621324"/>
                      <a:pt x="2957425" y="693337"/>
                    </a:cubicBezTo>
                    <a:cubicBezTo>
                      <a:pt x="2875363" y="765350"/>
                      <a:pt x="2691980" y="997300"/>
                      <a:pt x="2605732" y="1065126"/>
                    </a:cubicBezTo>
                    <a:cubicBezTo>
                      <a:pt x="2519484" y="1132952"/>
                      <a:pt x="2516135" y="1068475"/>
                      <a:pt x="2439935" y="1100295"/>
                    </a:cubicBezTo>
                    <a:cubicBezTo>
                      <a:pt x="2363735" y="1132115"/>
                      <a:pt x="2228919" y="1199941"/>
                      <a:pt x="2148532" y="1256044"/>
                    </a:cubicBezTo>
                    <a:cubicBezTo>
                      <a:pt x="2068145" y="1312147"/>
                      <a:pt x="2027115" y="1383324"/>
                      <a:pt x="1957614" y="1436915"/>
                    </a:cubicBezTo>
                    <a:cubicBezTo>
                      <a:pt x="1888113" y="1490506"/>
                      <a:pt x="1795166" y="1559169"/>
                      <a:pt x="1731526" y="1577591"/>
                    </a:cubicBezTo>
                    <a:cubicBezTo>
                      <a:pt x="1667886" y="1596013"/>
                      <a:pt x="1614295" y="1525675"/>
                      <a:pt x="1575776" y="1547446"/>
                    </a:cubicBezTo>
                    <a:cubicBezTo>
                      <a:pt x="1537257" y="1569217"/>
                      <a:pt x="1556517" y="1682262"/>
                      <a:pt x="1500414" y="1708220"/>
                    </a:cubicBezTo>
                    <a:cubicBezTo>
                      <a:pt x="1444311" y="1734178"/>
                      <a:pt x="1304890" y="1697055"/>
                      <a:pt x="1239157" y="1703196"/>
                    </a:cubicBezTo>
                    <a:cubicBezTo>
                      <a:pt x="1173424" y="1709337"/>
                      <a:pt x="1153606" y="1712686"/>
                      <a:pt x="1106016" y="1745064"/>
                    </a:cubicBezTo>
                    <a:cubicBezTo>
                      <a:pt x="1058426" y="1777442"/>
                      <a:pt x="1004416" y="1884764"/>
                      <a:pt x="953616" y="1897464"/>
                    </a:cubicBezTo>
                    <a:cubicBezTo>
                      <a:pt x="902816" y="1910164"/>
                      <a:pt x="852016" y="1821264"/>
                      <a:pt x="801216" y="1821264"/>
                    </a:cubicBezTo>
                    <a:cubicBezTo>
                      <a:pt x="750416" y="1821264"/>
                      <a:pt x="706454" y="1883648"/>
                      <a:pt x="648816" y="1897464"/>
                    </a:cubicBezTo>
                    <a:cubicBezTo>
                      <a:pt x="591178" y="1911280"/>
                      <a:pt x="517768" y="1882113"/>
                      <a:pt x="455385" y="1904163"/>
                    </a:cubicBezTo>
                    <a:cubicBezTo>
                      <a:pt x="393002" y="1926213"/>
                      <a:pt x="343876" y="1980084"/>
                      <a:pt x="274515" y="2029767"/>
                    </a:cubicBezTo>
                    <a:cubicBezTo>
                      <a:pt x="205154" y="2079450"/>
                      <a:pt x="78432" y="2135415"/>
                      <a:pt x="39216" y="2202264"/>
                    </a:cubicBezTo>
                    <a:cubicBezTo>
                      <a:pt x="0" y="2269113"/>
                      <a:pt x="60010" y="2400859"/>
                      <a:pt x="39216" y="2430864"/>
                    </a:cubicBez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5" name="Freeform 24"/>
            <p:cNvSpPr/>
            <p:nvPr/>
          </p:nvSpPr>
          <p:spPr>
            <a:xfrm>
              <a:off x="2702280" y="4386263"/>
              <a:ext cx="2155683" cy="1665287"/>
            </a:xfrm>
            <a:custGeom>
              <a:avLst/>
              <a:gdLst>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271116 w 2155371"/>
                <a:gd name="connsiteY8" fmla="*/ 638071 h 1663003"/>
                <a:gd name="connsiteX9" fmla="*/ 1170633 w 2155371"/>
                <a:gd name="connsiteY9" fmla="*/ 793820 h 1663003"/>
                <a:gd name="connsiteX10" fmla="*/ 914400 w 2155371"/>
                <a:gd name="connsiteY10" fmla="*/ 1009860 h 1663003"/>
                <a:gd name="connsiteX11" fmla="*/ 803868 w 2155371"/>
                <a:gd name="connsiteY11" fmla="*/ 1145513 h 1663003"/>
                <a:gd name="connsiteX12" fmla="*/ 673239 w 2155371"/>
                <a:gd name="connsiteY12" fmla="*/ 1281165 h 1663003"/>
                <a:gd name="connsiteX13" fmla="*/ 572756 w 2155371"/>
                <a:gd name="connsiteY13" fmla="*/ 1326383 h 1663003"/>
                <a:gd name="connsiteX14" fmla="*/ 467248 w 2155371"/>
                <a:gd name="connsiteY14" fmla="*/ 1436915 h 1663003"/>
                <a:gd name="connsiteX15" fmla="*/ 417006 w 2155371"/>
                <a:gd name="connsiteY15" fmla="*/ 1386673 h 1663003"/>
                <a:gd name="connsiteX16" fmla="*/ 261257 w 2155371"/>
                <a:gd name="connsiteY16" fmla="*/ 1366576 h 1663003"/>
                <a:gd name="connsiteX17" fmla="*/ 422030 w 2155371"/>
                <a:gd name="connsiteY17" fmla="*/ 1386673 h 1663003"/>
                <a:gd name="connsiteX18" fmla="*/ 467248 w 2155371"/>
                <a:gd name="connsiteY18" fmla="*/ 1436915 h 1663003"/>
                <a:gd name="connsiteX19" fmla="*/ 236136 w 2155371"/>
                <a:gd name="connsiteY19" fmla="*/ 1632858 h 1663003"/>
                <a:gd name="connsiteX20" fmla="*/ 85411 w 2155371"/>
                <a:gd name="connsiteY20" fmla="*/ 1663003 h 1663003"/>
                <a:gd name="connsiteX21" fmla="*/ 0 w 2155371"/>
                <a:gd name="connsiteY21"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63003"/>
                <a:gd name="connsiteX1" fmla="*/ 2130250 w 2155371"/>
                <a:gd name="connsiteY1" fmla="*/ 130629 h 1663003"/>
                <a:gd name="connsiteX2" fmla="*/ 1984549 w 2155371"/>
                <a:gd name="connsiteY2" fmla="*/ 371790 h 1663003"/>
                <a:gd name="connsiteX3" fmla="*/ 1914211 w 2155371"/>
                <a:gd name="connsiteY3" fmla="*/ 371790 h 1663003"/>
                <a:gd name="connsiteX4" fmla="*/ 1894114 w 2155371"/>
                <a:gd name="connsiteY4" fmla="*/ 301451 h 1663003"/>
                <a:gd name="connsiteX5" fmla="*/ 1914211 w 2155371"/>
                <a:gd name="connsiteY5" fmla="*/ 376814 h 1663003"/>
                <a:gd name="connsiteX6" fmla="*/ 1748413 w 2155371"/>
                <a:gd name="connsiteY6" fmla="*/ 477297 h 1663003"/>
                <a:gd name="connsiteX7" fmla="*/ 1507252 w 2155371"/>
                <a:gd name="connsiteY7" fmla="*/ 502418 h 1663003"/>
                <a:gd name="connsiteX8" fmla="*/ 1411793 w 2155371"/>
                <a:gd name="connsiteY8" fmla="*/ 566895 h 1663003"/>
                <a:gd name="connsiteX9" fmla="*/ 1271116 w 2155371"/>
                <a:gd name="connsiteY9" fmla="*/ 638071 h 1663003"/>
                <a:gd name="connsiteX10" fmla="*/ 1170633 w 2155371"/>
                <a:gd name="connsiteY10" fmla="*/ 793820 h 1663003"/>
                <a:gd name="connsiteX11" fmla="*/ 914400 w 2155371"/>
                <a:gd name="connsiteY11" fmla="*/ 1009860 h 1663003"/>
                <a:gd name="connsiteX12" fmla="*/ 803868 w 2155371"/>
                <a:gd name="connsiteY12" fmla="*/ 1145513 h 1663003"/>
                <a:gd name="connsiteX13" fmla="*/ 673239 w 2155371"/>
                <a:gd name="connsiteY13" fmla="*/ 1281165 h 1663003"/>
                <a:gd name="connsiteX14" fmla="*/ 572756 w 2155371"/>
                <a:gd name="connsiteY14" fmla="*/ 1326383 h 1663003"/>
                <a:gd name="connsiteX15" fmla="*/ 467248 w 2155371"/>
                <a:gd name="connsiteY15" fmla="*/ 1436915 h 1663003"/>
                <a:gd name="connsiteX16" fmla="*/ 417006 w 2155371"/>
                <a:gd name="connsiteY16" fmla="*/ 1386673 h 1663003"/>
                <a:gd name="connsiteX17" fmla="*/ 261257 w 2155371"/>
                <a:gd name="connsiteY17" fmla="*/ 1366576 h 1663003"/>
                <a:gd name="connsiteX18" fmla="*/ 422030 w 2155371"/>
                <a:gd name="connsiteY18" fmla="*/ 1386673 h 1663003"/>
                <a:gd name="connsiteX19" fmla="*/ 467248 w 2155371"/>
                <a:gd name="connsiteY19" fmla="*/ 1436915 h 1663003"/>
                <a:gd name="connsiteX20" fmla="*/ 236136 w 2155371"/>
                <a:gd name="connsiteY20" fmla="*/ 1632858 h 1663003"/>
                <a:gd name="connsiteX21" fmla="*/ 85411 w 2155371"/>
                <a:gd name="connsiteY21" fmla="*/ 1663003 h 1663003"/>
                <a:gd name="connsiteX22" fmla="*/ 0 w 2155371"/>
                <a:gd name="connsiteY22" fmla="*/ 1547447 h 1663003"/>
                <a:gd name="connsiteX0" fmla="*/ 2155371 w 2155371"/>
                <a:gd name="connsiteY0" fmla="*/ 0 h 1677238"/>
                <a:gd name="connsiteX1" fmla="*/ 2130250 w 2155371"/>
                <a:gd name="connsiteY1" fmla="*/ 130629 h 1677238"/>
                <a:gd name="connsiteX2" fmla="*/ 1984549 w 2155371"/>
                <a:gd name="connsiteY2" fmla="*/ 371790 h 1677238"/>
                <a:gd name="connsiteX3" fmla="*/ 1914211 w 2155371"/>
                <a:gd name="connsiteY3" fmla="*/ 371790 h 1677238"/>
                <a:gd name="connsiteX4" fmla="*/ 1894114 w 2155371"/>
                <a:gd name="connsiteY4" fmla="*/ 301451 h 1677238"/>
                <a:gd name="connsiteX5" fmla="*/ 1914211 w 2155371"/>
                <a:gd name="connsiteY5" fmla="*/ 376814 h 1677238"/>
                <a:gd name="connsiteX6" fmla="*/ 1748413 w 2155371"/>
                <a:gd name="connsiteY6" fmla="*/ 477297 h 1677238"/>
                <a:gd name="connsiteX7" fmla="*/ 1507252 w 2155371"/>
                <a:gd name="connsiteY7" fmla="*/ 502418 h 1677238"/>
                <a:gd name="connsiteX8" fmla="*/ 1411793 w 2155371"/>
                <a:gd name="connsiteY8" fmla="*/ 566895 h 1677238"/>
                <a:gd name="connsiteX9" fmla="*/ 1271116 w 2155371"/>
                <a:gd name="connsiteY9" fmla="*/ 638071 h 1677238"/>
                <a:gd name="connsiteX10" fmla="*/ 1170633 w 2155371"/>
                <a:gd name="connsiteY10" fmla="*/ 793820 h 1677238"/>
                <a:gd name="connsiteX11" fmla="*/ 914400 w 2155371"/>
                <a:gd name="connsiteY11" fmla="*/ 1009860 h 1677238"/>
                <a:gd name="connsiteX12" fmla="*/ 803868 w 2155371"/>
                <a:gd name="connsiteY12" fmla="*/ 1145513 h 1677238"/>
                <a:gd name="connsiteX13" fmla="*/ 673239 w 2155371"/>
                <a:gd name="connsiteY13" fmla="*/ 1281165 h 1677238"/>
                <a:gd name="connsiteX14" fmla="*/ 572756 w 2155371"/>
                <a:gd name="connsiteY14" fmla="*/ 1326383 h 1677238"/>
                <a:gd name="connsiteX15" fmla="*/ 467248 w 2155371"/>
                <a:gd name="connsiteY15" fmla="*/ 1436915 h 1677238"/>
                <a:gd name="connsiteX16" fmla="*/ 417006 w 2155371"/>
                <a:gd name="connsiteY16" fmla="*/ 1386673 h 1677238"/>
                <a:gd name="connsiteX17" fmla="*/ 261257 w 2155371"/>
                <a:gd name="connsiteY17" fmla="*/ 1366576 h 1677238"/>
                <a:gd name="connsiteX18" fmla="*/ 422030 w 2155371"/>
                <a:gd name="connsiteY18" fmla="*/ 1386673 h 1677238"/>
                <a:gd name="connsiteX19" fmla="*/ 467248 w 2155371"/>
                <a:gd name="connsiteY19" fmla="*/ 1436915 h 1677238"/>
                <a:gd name="connsiteX20" fmla="*/ 236136 w 2155371"/>
                <a:gd name="connsiteY20" fmla="*/ 1632858 h 1677238"/>
                <a:gd name="connsiteX21" fmla="*/ 85411 w 2155371"/>
                <a:gd name="connsiteY21" fmla="*/ 1663003 h 1677238"/>
                <a:gd name="connsiteX22" fmla="*/ 0 w 2155371"/>
                <a:gd name="connsiteY22" fmla="*/ 1547447 h 1677238"/>
                <a:gd name="connsiteX0" fmla="*/ 2155371 w 2155371"/>
                <a:gd name="connsiteY0" fmla="*/ 0 h 1665654"/>
                <a:gd name="connsiteX1" fmla="*/ 2130250 w 2155371"/>
                <a:gd name="connsiteY1" fmla="*/ 130629 h 1665654"/>
                <a:gd name="connsiteX2" fmla="*/ 1984549 w 2155371"/>
                <a:gd name="connsiteY2" fmla="*/ 371790 h 1665654"/>
                <a:gd name="connsiteX3" fmla="*/ 1914211 w 2155371"/>
                <a:gd name="connsiteY3" fmla="*/ 371790 h 1665654"/>
                <a:gd name="connsiteX4" fmla="*/ 1894114 w 2155371"/>
                <a:gd name="connsiteY4" fmla="*/ 301451 h 1665654"/>
                <a:gd name="connsiteX5" fmla="*/ 1914211 w 2155371"/>
                <a:gd name="connsiteY5" fmla="*/ 376814 h 1665654"/>
                <a:gd name="connsiteX6" fmla="*/ 1748413 w 2155371"/>
                <a:gd name="connsiteY6" fmla="*/ 477297 h 1665654"/>
                <a:gd name="connsiteX7" fmla="*/ 1507252 w 2155371"/>
                <a:gd name="connsiteY7" fmla="*/ 502418 h 1665654"/>
                <a:gd name="connsiteX8" fmla="*/ 1411793 w 2155371"/>
                <a:gd name="connsiteY8" fmla="*/ 566895 h 1665654"/>
                <a:gd name="connsiteX9" fmla="*/ 1271116 w 2155371"/>
                <a:gd name="connsiteY9" fmla="*/ 638071 h 1665654"/>
                <a:gd name="connsiteX10" fmla="*/ 1170633 w 2155371"/>
                <a:gd name="connsiteY10" fmla="*/ 793820 h 1665654"/>
                <a:gd name="connsiteX11" fmla="*/ 914400 w 2155371"/>
                <a:gd name="connsiteY11" fmla="*/ 1009860 h 1665654"/>
                <a:gd name="connsiteX12" fmla="*/ 803868 w 2155371"/>
                <a:gd name="connsiteY12" fmla="*/ 1145513 h 1665654"/>
                <a:gd name="connsiteX13" fmla="*/ 673239 w 2155371"/>
                <a:gd name="connsiteY13" fmla="*/ 1281165 h 1665654"/>
                <a:gd name="connsiteX14" fmla="*/ 572756 w 2155371"/>
                <a:gd name="connsiteY14" fmla="*/ 1326383 h 1665654"/>
                <a:gd name="connsiteX15" fmla="*/ 467248 w 2155371"/>
                <a:gd name="connsiteY15" fmla="*/ 1436915 h 1665654"/>
                <a:gd name="connsiteX16" fmla="*/ 417006 w 2155371"/>
                <a:gd name="connsiteY16" fmla="*/ 1386673 h 1665654"/>
                <a:gd name="connsiteX17" fmla="*/ 261257 w 2155371"/>
                <a:gd name="connsiteY17" fmla="*/ 1366576 h 1665654"/>
                <a:gd name="connsiteX18" fmla="*/ 422030 w 2155371"/>
                <a:gd name="connsiteY18" fmla="*/ 1386673 h 1665654"/>
                <a:gd name="connsiteX19" fmla="*/ 467248 w 2155371"/>
                <a:gd name="connsiteY19" fmla="*/ 1436915 h 1665654"/>
                <a:gd name="connsiteX20" fmla="*/ 236136 w 2155371"/>
                <a:gd name="connsiteY20" fmla="*/ 1632858 h 1665654"/>
                <a:gd name="connsiteX21" fmla="*/ 40193 w 2155371"/>
                <a:gd name="connsiteY21" fmla="*/ 1633694 h 1665654"/>
                <a:gd name="connsiteX22" fmla="*/ 0 w 2155371"/>
                <a:gd name="connsiteY22" fmla="*/ 1547447 h 166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5371" h="1665654">
                  <a:moveTo>
                    <a:pt x="2155371" y="0"/>
                  </a:moveTo>
                  <a:lnTo>
                    <a:pt x="2130250" y="130629"/>
                  </a:lnTo>
                  <a:cubicBezTo>
                    <a:pt x="2101780" y="192594"/>
                    <a:pt x="2020555" y="331597"/>
                    <a:pt x="1984549" y="371790"/>
                  </a:cubicBezTo>
                  <a:lnTo>
                    <a:pt x="1914211" y="371790"/>
                  </a:lnTo>
                  <a:lnTo>
                    <a:pt x="1894114" y="301451"/>
                  </a:lnTo>
                  <a:lnTo>
                    <a:pt x="1914211" y="376814"/>
                  </a:lnTo>
                  <a:cubicBezTo>
                    <a:pt x="1889928" y="406122"/>
                    <a:pt x="1816239" y="456363"/>
                    <a:pt x="1748413" y="477297"/>
                  </a:cubicBezTo>
                  <a:cubicBezTo>
                    <a:pt x="1680587" y="498231"/>
                    <a:pt x="1563355" y="487485"/>
                    <a:pt x="1507252" y="502418"/>
                  </a:cubicBezTo>
                  <a:cubicBezTo>
                    <a:pt x="1451149" y="517351"/>
                    <a:pt x="1451149" y="544286"/>
                    <a:pt x="1411793" y="566895"/>
                  </a:cubicBezTo>
                  <a:cubicBezTo>
                    <a:pt x="1372437" y="589504"/>
                    <a:pt x="1311309" y="600250"/>
                    <a:pt x="1271116" y="638071"/>
                  </a:cubicBezTo>
                  <a:cubicBezTo>
                    <a:pt x="1230923" y="675892"/>
                    <a:pt x="1230086" y="731855"/>
                    <a:pt x="1170633" y="793820"/>
                  </a:cubicBezTo>
                  <a:cubicBezTo>
                    <a:pt x="1111180" y="855785"/>
                    <a:pt x="975527" y="951245"/>
                    <a:pt x="914400" y="1009860"/>
                  </a:cubicBezTo>
                  <a:cubicBezTo>
                    <a:pt x="853273" y="1068475"/>
                    <a:pt x="844061" y="1100296"/>
                    <a:pt x="803868" y="1145513"/>
                  </a:cubicBezTo>
                  <a:cubicBezTo>
                    <a:pt x="763675" y="1190730"/>
                    <a:pt x="711758" y="1251020"/>
                    <a:pt x="673239" y="1281165"/>
                  </a:cubicBezTo>
                  <a:cubicBezTo>
                    <a:pt x="634720" y="1311310"/>
                    <a:pt x="607088" y="1300425"/>
                    <a:pt x="572756" y="1326383"/>
                  </a:cubicBezTo>
                  <a:cubicBezTo>
                    <a:pt x="538424" y="1352341"/>
                    <a:pt x="493206" y="1426867"/>
                    <a:pt x="467248" y="1436915"/>
                  </a:cubicBezTo>
                  <a:lnTo>
                    <a:pt x="417006" y="1386673"/>
                  </a:lnTo>
                  <a:lnTo>
                    <a:pt x="261257" y="1366576"/>
                  </a:lnTo>
                  <a:lnTo>
                    <a:pt x="422030" y="1386673"/>
                  </a:lnTo>
                  <a:lnTo>
                    <a:pt x="467248" y="1436915"/>
                  </a:lnTo>
                  <a:cubicBezTo>
                    <a:pt x="436266" y="1477946"/>
                    <a:pt x="307312" y="1600062"/>
                    <a:pt x="236136" y="1632858"/>
                  </a:cubicBezTo>
                  <a:cubicBezTo>
                    <a:pt x="164960" y="1665654"/>
                    <a:pt x="79549" y="1647929"/>
                    <a:pt x="40193" y="1633694"/>
                  </a:cubicBezTo>
                  <a:lnTo>
                    <a:pt x="0" y="1547447"/>
                  </a:lnTo>
                </a:path>
              </a:pathLst>
            </a:custGeom>
            <a:ln w="635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8" name="Oval 27"/>
          <p:cNvSpPr/>
          <p:nvPr userDrawn="1"/>
        </p:nvSpPr>
        <p:spPr>
          <a:xfrm>
            <a:off x="5165725" y="3503613"/>
            <a:ext cx="211138" cy="23336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29" name="Oval 28"/>
          <p:cNvSpPr/>
          <p:nvPr userDrawn="1"/>
        </p:nvSpPr>
        <p:spPr>
          <a:xfrm>
            <a:off x="5081588" y="3624263"/>
            <a:ext cx="106362" cy="10795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30" name="Oval 29"/>
          <p:cNvSpPr/>
          <p:nvPr userDrawn="1"/>
        </p:nvSpPr>
        <p:spPr>
          <a:xfrm>
            <a:off x="3435350" y="2617788"/>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31" name="Freeform 9"/>
          <p:cNvSpPr/>
          <p:nvPr userDrawn="1"/>
        </p:nvSpPr>
        <p:spPr>
          <a:xfrm>
            <a:off x="2914650" y="4470400"/>
            <a:ext cx="685800" cy="838200"/>
          </a:xfrm>
          <a:custGeom>
            <a:avLst/>
            <a:gdLst>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 name="connsiteX0" fmla="*/ 685800 w 685800"/>
              <a:gd name="connsiteY0" fmla="*/ 838200 h 838200"/>
              <a:gd name="connsiteX1" fmla="*/ 558800 w 685800"/>
              <a:gd name="connsiteY1" fmla="*/ 736600 h 838200"/>
              <a:gd name="connsiteX2" fmla="*/ 444500 w 685800"/>
              <a:gd name="connsiteY2" fmla="*/ 660400 h 838200"/>
              <a:gd name="connsiteX3" fmla="*/ 374650 w 685800"/>
              <a:gd name="connsiteY3" fmla="*/ 571500 h 838200"/>
              <a:gd name="connsiteX4" fmla="*/ 381000 w 685800"/>
              <a:gd name="connsiteY4" fmla="*/ 444500 h 838200"/>
              <a:gd name="connsiteX5" fmla="*/ 330200 w 685800"/>
              <a:gd name="connsiteY5" fmla="*/ 317500 h 838200"/>
              <a:gd name="connsiteX6" fmla="*/ 165100 w 685800"/>
              <a:gd name="connsiteY6" fmla="*/ 139700 h 838200"/>
              <a:gd name="connsiteX7" fmla="*/ 0 w 685800"/>
              <a:gd name="connsiteY7" fmla="*/ 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00" h="838200">
                <a:moveTo>
                  <a:pt x="685800" y="838200"/>
                </a:moveTo>
                <a:lnTo>
                  <a:pt x="558800" y="736600"/>
                </a:lnTo>
                <a:cubicBezTo>
                  <a:pt x="518584" y="706967"/>
                  <a:pt x="475192" y="687917"/>
                  <a:pt x="444500" y="660400"/>
                </a:cubicBezTo>
                <a:cubicBezTo>
                  <a:pt x="413808" y="632883"/>
                  <a:pt x="385233" y="607483"/>
                  <a:pt x="374650" y="571500"/>
                </a:cubicBezTo>
                <a:cubicBezTo>
                  <a:pt x="364067" y="535517"/>
                  <a:pt x="388408" y="486833"/>
                  <a:pt x="381000" y="444500"/>
                </a:cubicBezTo>
                <a:cubicBezTo>
                  <a:pt x="373592" y="402167"/>
                  <a:pt x="366183" y="368300"/>
                  <a:pt x="330200" y="317500"/>
                </a:cubicBezTo>
                <a:cubicBezTo>
                  <a:pt x="294217" y="266700"/>
                  <a:pt x="220133" y="192617"/>
                  <a:pt x="165100" y="139700"/>
                </a:cubicBezTo>
                <a:lnTo>
                  <a:pt x="0" y="0"/>
                </a:lnTo>
              </a:path>
            </a:pathLst>
          </a:custGeom>
          <a:ln w="38100">
            <a:solidFill>
              <a:srgbClr val="6699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2" name="Text Box 39"/>
          <p:cNvSpPr txBox="1">
            <a:spLocks noChangeArrowheads="1"/>
          </p:cNvSpPr>
          <p:nvPr userDrawn="1"/>
        </p:nvSpPr>
        <p:spPr bwMode="auto">
          <a:xfrm rot="3680049">
            <a:off x="4482306" y="2412207"/>
            <a:ext cx="682625" cy="246062"/>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000" b="1" dirty="0" err="1">
                <a:solidFill>
                  <a:prstClr val="white"/>
                </a:solidFill>
                <a:effectLst>
                  <a:outerShdw blurRad="38100" dist="38100" dir="2700000" algn="tl">
                    <a:srgbClr val="000000">
                      <a:alpha val="43137"/>
                    </a:srgbClr>
                  </a:outerShdw>
                </a:effectLst>
                <a:latin typeface="Times New Roman" pitchFamily="18" charset="0"/>
                <a:cs typeface="Times New Roman" pitchFamily="18" charset="0"/>
              </a:rPr>
              <a:t>Watapur</a:t>
            </a:r>
            <a:endParaRPr lang="en-US" sz="1000" b="1" dirty="0">
              <a:solidFill>
                <a:prstClr val="white"/>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33" name="Freeform 32"/>
          <p:cNvSpPr/>
          <p:nvPr userDrawn="1"/>
        </p:nvSpPr>
        <p:spPr>
          <a:xfrm>
            <a:off x="1125538" y="-554038"/>
            <a:ext cx="7948612" cy="7140576"/>
          </a:xfrm>
          <a:custGeom>
            <a:avLst/>
            <a:gdLst>
              <a:gd name="connsiteX0" fmla="*/ 6936509 w 7897091"/>
              <a:gd name="connsiteY0" fmla="*/ 0 h 6604000"/>
              <a:gd name="connsiteX1" fmla="*/ 7278255 w 7897091"/>
              <a:gd name="connsiteY1" fmla="*/ 258618 h 6604000"/>
              <a:gd name="connsiteX2" fmla="*/ 7897091 w 7897091"/>
              <a:gd name="connsiteY2" fmla="*/ 692727 h 6604000"/>
              <a:gd name="connsiteX3" fmla="*/ 7472218 w 7897091"/>
              <a:gd name="connsiteY3" fmla="*/ 1376218 h 6604000"/>
              <a:gd name="connsiteX4" fmla="*/ 6862618 w 7897091"/>
              <a:gd name="connsiteY4" fmla="*/ 1810327 h 6604000"/>
              <a:gd name="connsiteX5" fmla="*/ 7010400 w 7897091"/>
              <a:gd name="connsiteY5" fmla="*/ 2364509 h 6604000"/>
              <a:gd name="connsiteX6" fmla="*/ 6428509 w 7897091"/>
              <a:gd name="connsiteY6" fmla="*/ 2724727 h 6604000"/>
              <a:gd name="connsiteX7" fmla="*/ 6400800 w 7897091"/>
              <a:gd name="connsiteY7" fmla="*/ 3020291 h 6604000"/>
              <a:gd name="connsiteX8" fmla="*/ 5264727 w 7897091"/>
              <a:gd name="connsiteY8" fmla="*/ 3528291 h 6604000"/>
              <a:gd name="connsiteX9" fmla="*/ 4941455 w 7897091"/>
              <a:gd name="connsiteY9" fmla="*/ 4350327 h 6604000"/>
              <a:gd name="connsiteX10" fmla="*/ 3657600 w 7897091"/>
              <a:gd name="connsiteY10" fmla="*/ 5292437 h 6604000"/>
              <a:gd name="connsiteX11" fmla="*/ 3749964 w 7897091"/>
              <a:gd name="connsiteY11" fmla="*/ 5828146 h 6604000"/>
              <a:gd name="connsiteX12" fmla="*/ 3186546 w 7897091"/>
              <a:gd name="connsiteY12" fmla="*/ 6474691 h 6604000"/>
              <a:gd name="connsiteX13" fmla="*/ 1828800 w 7897091"/>
              <a:gd name="connsiteY13" fmla="*/ 6493164 h 6604000"/>
              <a:gd name="connsiteX14" fmla="*/ 1542473 w 7897091"/>
              <a:gd name="connsiteY14" fmla="*/ 6604000 h 6604000"/>
              <a:gd name="connsiteX15" fmla="*/ 1025236 w 7897091"/>
              <a:gd name="connsiteY15" fmla="*/ 6557818 h 6604000"/>
              <a:gd name="connsiteX16" fmla="*/ 849746 w 7897091"/>
              <a:gd name="connsiteY16" fmla="*/ 6151418 h 6604000"/>
              <a:gd name="connsiteX17" fmla="*/ 461818 w 7897091"/>
              <a:gd name="connsiteY17" fmla="*/ 5994400 h 6604000"/>
              <a:gd name="connsiteX18" fmla="*/ 508000 w 7897091"/>
              <a:gd name="connsiteY18" fmla="*/ 5052291 h 6604000"/>
              <a:gd name="connsiteX19" fmla="*/ 591127 w 7897091"/>
              <a:gd name="connsiteY19" fmla="*/ 4655127 h 6604000"/>
              <a:gd name="connsiteX20" fmla="*/ 230909 w 7897091"/>
              <a:gd name="connsiteY20" fmla="*/ 4294909 h 6604000"/>
              <a:gd name="connsiteX21" fmla="*/ 314036 w 7897091"/>
              <a:gd name="connsiteY21" fmla="*/ 3565237 h 6604000"/>
              <a:gd name="connsiteX22" fmla="*/ 110836 w 7897091"/>
              <a:gd name="connsiteY22" fmla="*/ 3232727 h 6604000"/>
              <a:gd name="connsiteX23" fmla="*/ 0 w 7897091"/>
              <a:gd name="connsiteY23" fmla="*/ 2493818 h 6604000"/>
              <a:gd name="connsiteX24" fmla="*/ 230909 w 7897091"/>
              <a:gd name="connsiteY24" fmla="*/ 2253673 h 6604000"/>
              <a:gd name="connsiteX25" fmla="*/ 1043709 w 7897091"/>
              <a:gd name="connsiteY25" fmla="*/ 2419927 h 6604000"/>
              <a:gd name="connsiteX26" fmla="*/ 1505527 w 7897091"/>
              <a:gd name="connsiteY26" fmla="*/ 1838037 h 6604000"/>
              <a:gd name="connsiteX27" fmla="*/ 1717964 w 7897091"/>
              <a:gd name="connsiteY27" fmla="*/ 2115127 h 6604000"/>
              <a:gd name="connsiteX28" fmla="*/ 1995055 w 7897091"/>
              <a:gd name="connsiteY28" fmla="*/ 2087418 h 6604000"/>
              <a:gd name="connsiteX29" fmla="*/ 2142836 w 7897091"/>
              <a:gd name="connsiteY29" fmla="*/ 1948873 h 6604000"/>
              <a:gd name="connsiteX30" fmla="*/ 2327564 w 7897091"/>
              <a:gd name="connsiteY30" fmla="*/ 1948873 h 6604000"/>
              <a:gd name="connsiteX31" fmla="*/ 2558473 w 7897091"/>
              <a:gd name="connsiteY31" fmla="*/ 1921164 h 6604000"/>
              <a:gd name="connsiteX32" fmla="*/ 2770909 w 7897091"/>
              <a:gd name="connsiteY32" fmla="*/ 1782618 h 6604000"/>
              <a:gd name="connsiteX33" fmla="*/ 3214255 w 7897091"/>
              <a:gd name="connsiteY33" fmla="*/ 1921164 h 6604000"/>
              <a:gd name="connsiteX34" fmla="*/ 3435927 w 7897091"/>
              <a:gd name="connsiteY34" fmla="*/ 1727200 h 6604000"/>
              <a:gd name="connsiteX35" fmla="*/ 3731491 w 7897091"/>
              <a:gd name="connsiteY35" fmla="*/ 1967346 h 6604000"/>
              <a:gd name="connsiteX36" fmla="*/ 3805382 w 7897091"/>
              <a:gd name="connsiteY36" fmla="*/ 1699491 h 6604000"/>
              <a:gd name="connsiteX37" fmla="*/ 4008582 w 7897091"/>
              <a:gd name="connsiteY37" fmla="*/ 1422400 h 6604000"/>
              <a:gd name="connsiteX38" fmla="*/ 3971636 w 7897091"/>
              <a:gd name="connsiteY38" fmla="*/ 1173018 h 6604000"/>
              <a:gd name="connsiteX39" fmla="*/ 3999346 w 7897091"/>
              <a:gd name="connsiteY39" fmla="*/ 923637 h 6604000"/>
              <a:gd name="connsiteX40" fmla="*/ 4304146 w 7897091"/>
              <a:gd name="connsiteY40" fmla="*/ 683491 h 6604000"/>
              <a:gd name="connsiteX41" fmla="*/ 4257964 w 7897091"/>
              <a:gd name="connsiteY41" fmla="*/ 286327 h 6604000"/>
              <a:gd name="connsiteX42" fmla="*/ 4350327 w 7897091"/>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04000"/>
              <a:gd name="connsiteX1" fmla="*/ 7278255 w 7929418"/>
              <a:gd name="connsiteY1" fmla="*/ 258618 h 6604000"/>
              <a:gd name="connsiteX2" fmla="*/ 7897091 w 7929418"/>
              <a:gd name="connsiteY2" fmla="*/ 692727 h 6604000"/>
              <a:gd name="connsiteX3" fmla="*/ 7472218 w 7929418"/>
              <a:gd name="connsiteY3" fmla="*/ 1376218 h 6604000"/>
              <a:gd name="connsiteX4" fmla="*/ 6862618 w 7929418"/>
              <a:gd name="connsiteY4" fmla="*/ 1810327 h 6604000"/>
              <a:gd name="connsiteX5" fmla="*/ 7010400 w 7929418"/>
              <a:gd name="connsiteY5" fmla="*/ 2364509 h 6604000"/>
              <a:gd name="connsiteX6" fmla="*/ 6428509 w 7929418"/>
              <a:gd name="connsiteY6" fmla="*/ 2724727 h 6604000"/>
              <a:gd name="connsiteX7" fmla="*/ 6400800 w 7929418"/>
              <a:gd name="connsiteY7" fmla="*/ 3020291 h 6604000"/>
              <a:gd name="connsiteX8" fmla="*/ 5264727 w 7929418"/>
              <a:gd name="connsiteY8" fmla="*/ 3528291 h 6604000"/>
              <a:gd name="connsiteX9" fmla="*/ 4941455 w 7929418"/>
              <a:gd name="connsiteY9" fmla="*/ 4350327 h 6604000"/>
              <a:gd name="connsiteX10" fmla="*/ 3657600 w 7929418"/>
              <a:gd name="connsiteY10" fmla="*/ 5292437 h 6604000"/>
              <a:gd name="connsiteX11" fmla="*/ 3749964 w 7929418"/>
              <a:gd name="connsiteY11" fmla="*/ 5828146 h 6604000"/>
              <a:gd name="connsiteX12" fmla="*/ 3186546 w 7929418"/>
              <a:gd name="connsiteY12" fmla="*/ 6474691 h 6604000"/>
              <a:gd name="connsiteX13" fmla="*/ 1828800 w 7929418"/>
              <a:gd name="connsiteY13" fmla="*/ 6493164 h 6604000"/>
              <a:gd name="connsiteX14" fmla="*/ 1542473 w 7929418"/>
              <a:gd name="connsiteY14" fmla="*/ 6604000 h 6604000"/>
              <a:gd name="connsiteX15" fmla="*/ 1025236 w 7929418"/>
              <a:gd name="connsiteY15" fmla="*/ 6557818 h 6604000"/>
              <a:gd name="connsiteX16" fmla="*/ 849746 w 7929418"/>
              <a:gd name="connsiteY16" fmla="*/ 6151418 h 6604000"/>
              <a:gd name="connsiteX17" fmla="*/ 461818 w 7929418"/>
              <a:gd name="connsiteY17" fmla="*/ 5994400 h 6604000"/>
              <a:gd name="connsiteX18" fmla="*/ 508000 w 7929418"/>
              <a:gd name="connsiteY18" fmla="*/ 5052291 h 6604000"/>
              <a:gd name="connsiteX19" fmla="*/ 591127 w 7929418"/>
              <a:gd name="connsiteY19" fmla="*/ 4655127 h 6604000"/>
              <a:gd name="connsiteX20" fmla="*/ 230909 w 7929418"/>
              <a:gd name="connsiteY20" fmla="*/ 4294909 h 6604000"/>
              <a:gd name="connsiteX21" fmla="*/ 314036 w 7929418"/>
              <a:gd name="connsiteY21" fmla="*/ 3565237 h 6604000"/>
              <a:gd name="connsiteX22" fmla="*/ 110836 w 7929418"/>
              <a:gd name="connsiteY22" fmla="*/ 3232727 h 6604000"/>
              <a:gd name="connsiteX23" fmla="*/ 0 w 7929418"/>
              <a:gd name="connsiteY23" fmla="*/ 2493818 h 6604000"/>
              <a:gd name="connsiteX24" fmla="*/ 230909 w 7929418"/>
              <a:gd name="connsiteY24" fmla="*/ 2253673 h 6604000"/>
              <a:gd name="connsiteX25" fmla="*/ 1043709 w 7929418"/>
              <a:gd name="connsiteY25" fmla="*/ 2419927 h 6604000"/>
              <a:gd name="connsiteX26" fmla="*/ 1505527 w 7929418"/>
              <a:gd name="connsiteY26" fmla="*/ 1838037 h 6604000"/>
              <a:gd name="connsiteX27" fmla="*/ 1717964 w 7929418"/>
              <a:gd name="connsiteY27" fmla="*/ 2115127 h 6604000"/>
              <a:gd name="connsiteX28" fmla="*/ 1995055 w 7929418"/>
              <a:gd name="connsiteY28" fmla="*/ 2087418 h 6604000"/>
              <a:gd name="connsiteX29" fmla="*/ 2142836 w 7929418"/>
              <a:gd name="connsiteY29" fmla="*/ 1948873 h 6604000"/>
              <a:gd name="connsiteX30" fmla="*/ 2327564 w 7929418"/>
              <a:gd name="connsiteY30" fmla="*/ 1948873 h 6604000"/>
              <a:gd name="connsiteX31" fmla="*/ 2558473 w 7929418"/>
              <a:gd name="connsiteY31" fmla="*/ 1921164 h 6604000"/>
              <a:gd name="connsiteX32" fmla="*/ 2770909 w 7929418"/>
              <a:gd name="connsiteY32" fmla="*/ 1782618 h 6604000"/>
              <a:gd name="connsiteX33" fmla="*/ 3214255 w 7929418"/>
              <a:gd name="connsiteY33" fmla="*/ 1921164 h 6604000"/>
              <a:gd name="connsiteX34" fmla="*/ 3435927 w 7929418"/>
              <a:gd name="connsiteY34" fmla="*/ 1727200 h 6604000"/>
              <a:gd name="connsiteX35" fmla="*/ 3731491 w 7929418"/>
              <a:gd name="connsiteY35" fmla="*/ 1967346 h 6604000"/>
              <a:gd name="connsiteX36" fmla="*/ 3805382 w 7929418"/>
              <a:gd name="connsiteY36" fmla="*/ 1699491 h 6604000"/>
              <a:gd name="connsiteX37" fmla="*/ 4008582 w 7929418"/>
              <a:gd name="connsiteY37" fmla="*/ 1422400 h 6604000"/>
              <a:gd name="connsiteX38" fmla="*/ 3971636 w 7929418"/>
              <a:gd name="connsiteY38" fmla="*/ 1173018 h 6604000"/>
              <a:gd name="connsiteX39" fmla="*/ 3999346 w 7929418"/>
              <a:gd name="connsiteY39" fmla="*/ 923637 h 6604000"/>
              <a:gd name="connsiteX40" fmla="*/ 4304146 w 7929418"/>
              <a:gd name="connsiteY40" fmla="*/ 683491 h 6604000"/>
              <a:gd name="connsiteX41" fmla="*/ 4257964 w 7929418"/>
              <a:gd name="connsiteY41" fmla="*/ 286327 h 6604000"/>
              <a:gd name="connsiteX42" fmla="*/ 4350327 w 7929418"/>
              <a:gd name="connsiteY42" fmla="*/ 101600 h 6604000"/>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36509 w 7929418"/>
              <a:gd name="connsiteY0" fmla="*/ 0 h 6633248"/>
              <a:gd name="connsiteX1" fmla="*/ 7278255 w 7929418"/>
              <a:gd name="connsiteY1" fmla="*/ 258618 h 6633248"/>
              <a:gd name="connsiteX2" fmla="*/ 7897091 w 7929418"/>
              <a:gd name="connsiteY2" fmla="*/ 692727 h 6633248"/>
              <a:gd name="connsiteX3" fmla="*/ 7472218 w 7929418"/>
              <a:gd name="connsiteY3" fmla="*/ 1376218 h 6633248"/>
              <a:gd name="connsiteX4" fmla="*/ 6862618 w 7929418"/>
              <a:gd name="connsiteY4" fmla="*/ 1810327 h 6633248"/>
              <a:gd name="connsiteX5" fmla="*/ 7010400 w 7929418"/>
              <a:gd name="connsiteY5" fmla="*/ 2364509 h 6633248"/>
              <a:gd name="connsiteX6" fmla="*/ 6428509 w 7929418"/>
              <a:gd name="connsiteY6" fmla="*/ 2724727 h 6633248"/>
              <a:gd name="connsiteX7" fmla="*/ 6400800 w 7929418"/>
              <a:gd name="connsiteY7" fmla="*/ 3020291 h 6633248"/>
              <a:gd name="connsiteX8" fmla="*/ 5264727 w 7929418"/>
              <a:gd name="connsiteY8" fmla="*/ 3528291 h 6633248"/>
              <a:gd name="connsiteX9" fmla="*/ 4941455 w 7929418"/>
              <a:gd name="connsiteY9" fmla="*/ 4350327 h 6633248"/>
              <a:gd name="connsiteX10" fmla="*/ 3657600 w 7929418"/>
              <a:gd name="connsiteY10" fmla="*/ 5292437 h 6633248"/>
              <a:gd name="connsiteX11" fmla="*/ 3749964 w 7929418"/>
              <a:gd name="connsiteY11" fmla="*/ 5828146 h 6633248"/>
              <a:gd name="connsiteX12" fmla="*/ 3186546 w 7929418"/>
              <a:gd name="connsiteY12" fmla="*/ 6474691 h 6633248"/>
              <a:gd name="connsiteX13" fmla="*/ 1828800 w 7929418"/>
              <a:gd name="connsiteY13" fmla="*/ 6493164 h 6633248"/>
              <a:gd name="connsiteX14" fmla="*/ 1542473 w 7929418"/>
              <a:gd name="connsiteY14" fmla="*/ 6604000 h 6633248"/>
              <a:gd name="connsiteX15" fmla="*/ 1025236 w 7929418"/>
              <a:gd name="connsiteY15" fmla="*/ 6557818 h 6633248"/>
              <a:gd name="connsiteX16" fmla="*/ 849746 w 7929418"/>
              <a:gd name="connsiteY16" fmla="*/ 6151418 h 6633248"/>
              <a:gd name="connsiteX17" fmla="*/ 461818 w 7929418"/>
              <a:gd name="connsiteY17" fmla="*/ 5994400 h 6633248"/>
              <a:gd name="connsiteX18" fmla="*/ 508000 w 7929418"/>
              <a:gd name="connsiteY18" fmla="*/ 5052291 h 6633248"/>
              <a:gd name="connsiteX19" fmla="*/ 591127 w 7929418"/>
              <a:gd name="connsiteY19" fmla="*/ 4655127 h 6633248"/>
              <a:gd name="connsiteX20" fmla="*/ 230909 w 7929418"/>
              <a:gd name="connsiteY20" fmla="*/ 4294909 h 6633248"/>
              <a:gd name="connsiteX21" fmla="*/ 314036 w 7929418"/>
              <a:gd name="connsiteY21" fmla="*/ 3565237 h 6633248"/>
              <a:gd name="connsiteX22" fmla="*/ 110836 w 7929418"/>
              <a:gd name="connsiteY22" fmla="*/ 3232727 h 6633248"/>
              <a:gd name="connsiteX23" fmla="*/ 0 w 7929418"/>
              <a:gd name="connsiteY23" fmla="*/ 2493818 h 6633248"/>
              <a:gd name="connsiteX24" fmla="*/ 230909 w 7929418"/>
              <a:gd name="connsiteY24" fmla="*/ 2253673 h 6633248"/>
              <a:gd name="connsiteX25" fmla="*/ 1043709 w 7929418"/>
              <a:gd name="connsiteY25" fmla="*/ 2419927 h 6633248"/>
              <a:gd name="connsiteX26" fmla="*/ 1505527 w 7929418"/>
              <a:gd name="connsiteY26" fmla="*/ 1838037 h 6633248"/>
              <a:gd name="connsiteX27" fmla="*/ 1717964 w 7929418"/>
              <a:gd name="connsiteY27" fmla="*/ 2115127 h 6633248"/>
              <a:gd name="connsiteX28" fmla="*/ 1995055 w 7929418"/>
              <a:gd name="connsiteY28" fmla="*/ 2087418 h 6633248"/>
              <a:gd name="connsiteX29" fmla="*/ 2142836 w 7929418"/>
              <a:gd name="connsiteY29" fmla="*/ 1948873 h 6633248"/>
              <a:gd name="connsiteX30" fmla="*/ 2327564 w 7929418"/>
              <a:gd name="connsiteY30" fmla="*/ 1948873 h 6633248"/>
              <a:gd name="connsiteX31" fmla="*/ 2558473 w 7929418"/>
              <a:gd name="connsiteY31" fmla="*/ 1921164 h 6633248"/>
              <a:gd name="connsiteX32" fmla="*/ 2770909 w 7929418"/>
              <a:gd name="connsiteY32" fmla="*/ 1782618 h 6633248"/>
              <a:gd name="connsiteX33" fmla="*/ 3214255 w 7929418"/>
              <a:gd name="connsiteY33" fmla="*/ 1921164 h 6633248"/>
              <a:gd name="connsiteX34" fmla="*/ 3435927 w 7929418"/>
              <a:gd name="connsiteY34" fmla="*/ 1727200 h 6633248"/>
              <a:gd name="connsiteX35" fmla="*/ 3731491 w 7929418"/>
              <a:gd name="connsiteY35" fmla="*/ 1967346 h 6633248"/>
              <a:gd name="connsiteX36" fmla="*/ 3805382 w 7929418"/>
              <a:gd name="connsiteY36" fmla="*/ 1699491 h 6633248"/>
              <a:gd name="connsiteX37" fmla="*/ 4008582 w 7929418"/>
              <a:gd name="connsiteY37" fmla="*/ 1422400 h 6633248"/>
              <a:gd name="connsiteX38" fmla="*/ 3971636 w 7929418"/>
              <a:gd name="connsiteY38" fmla="*/ 1173018 h 6633248"/>
              <a:gd name="connsiteX39" fmla="*/ 3999346 w 7929418"/>
              <a:gd name="connsiteY39" fmla="*/ 923637 h 6633248"/>
              <a:gd name="connsiteX40" fmla="*/ 4304146 w 7929418"/>
              <a:gd name="connsiteY40" fmla="*/ 683491 h 6633248"/>
              <a:gd name="connsiteX41" fmla="*/ 4257964 w 7929418"/>
              <a:gd name="connsiteY41" fmla="*/ 286327 h 6633248"/>
              <a:gd name="connsiteX42" fmla="*/ 4350327 w 7929418"/>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0 h 6633248"/>
              <a:gd name="connsiteX1" fmla="*/ 7298267 w 7949430"/>
              <a:gd name="connsiteY1" fmla="*/ 258618 h 6633248"/>
              <a:gd name="connsiteX2" fmla="*/ 7917103 w 7949430"/>
              <a:gd name="connsiteY2" fmla="*/ 692727 h 6633248"/>
              <a:gd name="connsiteX3" fmla="*/ 7492230 w 7949430"/>
              <a:gd name="connsiteY3" fmla="*/ 1376218 h 6633248"/>
              <a:gd name="connsiteX4" fmla="*/ 6882630 w 7949430"/>
              <a:gd name="connsiteY4" fmla="*/ 1810327 h 6633248"/>
              <a:gd name="connsiteX5" fmla="*/ 7030412 w 7949430"/>
              <a:gd name="connsiteY5" fmla="*/ 2364509 h 6633248"/>
              <a:gd name="connsiteX6" fmla="*/ 6448521 w 7949430"/>
              <a:gd name="connsiteY6" fmla="*/ 2724727 h 6633248"/>
              <a:gd name="connsiteX7" fmla="*/ 6420812 w 7949430"/>
              <a:gd name="connsiteY7" fmla="*/ 3020291 h 6633248"/>
              <a:gd name="connsiteX8" fmla="*/ 5284739 w 7949430"/>
              <a:gd name="connsiteY8" fmla="*/ 3528291 h 6633248"/>
              <a:gd name="connsiteX9" fmla="*/ 4961467 w 7949430"/>
              <a:gd name="connsiteY9" fmla="*/ 4350327 h 6633248"/>
              <a:gd name="connsiteX10" fmla="*/ 3677612 w 7949430"/>
              <a:gd name="connsiteY10" fmla="*/ 5292437 h 6633248"/>
              <a:gd name="connsiteX11" fmla="*/ 3769976 w 7949430"/>
              <a:gd name="connsiteY11" fmla="*/ 5828146 h 6633248"/>
              <a:gd name="connsiteX12" fmla="*/ 3206558 w 7949430"/>
              <a:gd name="connsiteY12" fmla="*/ 6474691 h 6633248"/>
              <a:gd name="connsiteX13" fmla="*/ 1848812 w 7949430"/>
              <a:gd name="connsiteY13" fmla="*/ 6493164 h 6633248"/>
              <a:gd name="connsiteX14" fmla="*/ 1562485 w 7949430"/>
              <a:gd name="connsiteY14" fmla="*/ 6604000 h 6633248"/>
              <a:gd name="connsiteX15" fmla="*/ 1045248 w 7949430"/>
              <a:gd name="connsiteY15" fmla="*/ 6557818 h 6633248"/>
              <a:gd name="connsiteX16" fmla="*/ 869758 w 7949430"/>
              <a:gd name="connsiteY16" fmla="*/ 6151418 h 6633248"/>
              <a:gd name="connsiteX17" fmla="*/ 481830 w 7949430"/>
              <a:gd name="connsiteY17" fmla="*/ 5994400 h 6633248"/>
              <a:gd name="connsiteX18" fmla="*/ 528012 w 7949430"/>
              <a:gd name="connsiteY18" fmla="*/ 5052291 h 6633248"/>
              <a:gd name="connsiteX19" fmla="*/ 611139 w 7949430"/>
              <a:gd name="connsiteY19" fmla="*/ 4655127 h 6633248"/>
              <a:gd name="connsiteX20" fmla="*/ 250921 w 7949430"/>
              <a:gd name="connsiteY20" fmla="*/ 4294909 h 6633248"/>
              <a:gd name="connsiteX21" fmla="*/ 334048 w 7949430"/>
              <a:gd name="connsiteY21" fmla="*/ 3565237 h 6633248"/>
              <a:gd name="connsiteX22" fmla="*/ 130848 w 7949430"/>
              <a:gd name="connsiteY22" fmla="*/ 3232727 h 6633248"/>
              <a:gd name="connsiteX23" fmla="*/ 20012 w 7949430"/>
              <a:gd name="connsiteY23" fmla="*/ 2493818 h 6633248"/>
              <a:gd name="connsiteX24" fmla="*/ 250921 w 7949430"/>
              <a:gd name="connsiteY24" fmla="*/ 2253673 h 6633248"/>
              <a:gd name="connsiteX25" fmla="*/ 1063721 w 7949430"/>
              <a:gd name="connsiteY25" fmla="*/ 2419927 h 6633248"/>
              <a:gd name="connsiteX26" fmla="*/ 1525539 w 7949430"/>
              <a:gd name="connsiteY26" fmla="*/ 1838037 h 6633248"/>
              <a:gd name="connsiteX27" fmla="*/ 1737976 w 7949430"/>
              <a:gd name="connsiteY27" fmla="*/ 2115127 h 6633248"/>
              <a:gd name="connsiteX28" fmla="*/ 2015067 w 7949430"/>
              <a:gd name="connsiteY28" fmla="*/ 2087418 h 6633248"/>
              <a:gd name="connsiteX29" fmla="*/ 2162848 w 7949430"/>
              <a:gd name="connsiteY29" fmla="*/ 1948873 h 6633248"/>
              <a:gd name="connsiteX30" fmla="*/ 2347576 w 7949430"/>
              <a:gd name="connsiteY30" fmla="*/ 1948873 h 6633248"/>
              <a:gd name="connsiteX31" fmla="*/ 2578485 w 7949430"/>
              <a:gd name="connsiteY31" fmla="*/ 1921164 h 6633248"/>
              <a:gd name="connsiteX32" fmla="*/ 2790921 w 7949430"/>
              <a:gd name="connsiteY32" fmla="*/ 1782618 h 6633248"/>
              <a:gd name="connsiteX33" fmla="*/ 3234267 w 7949430"/>
              <a:gd name="connsiteY33" fmla="*/ 1921164 h 6633248"/>
              <a:gd name="connsiteX34" fmla="*/ 3455939 w 7949430"/>
              <a:gd name="connsiteY34" fmla="*/ 1727200 h 6633248"/>
              <a:gd name="connsiteX35" fmla="*/ 3751503 w 7949430"/>
              <a:gd name="connsiteY35" fmla="*/ 1967346 h 6633248"/>
              <a:gd name="connsiteX36" fmla="*/ 3825394 w 7949430"/>
              <a:gd name="connsiteY36" fmla="*/ 1699491 h 6633248"/>
              <a:gd name="connsiteX37" fmla="*/ 4028594 w 7949430"/>
              <a:gd name="connsiteY37" fmla="*/ 1422400 h 6633248"/>
              <a:gd name="connsiteX38" fmla="*/ 3991648 w 7949430"/>
              <a:gd name="connsiteY38" fmla="*/ 1173018 h 6633248"/>
              <a:gd name="connsiteX39" fmla="*/ 4019358 w 7949430"/>
              <a:gd name="connsiteY39" fmla="*/ 923637 h 6633248"/>
              <a:gd name="connsiteX40" fmla="*/ 4324158 w 7949430"/>
              <a:gd name="connsiteY40" fmla="*/ 683491 h 6633248"/>
              <a:gd name="connsiteX41" fmla="*/ 4277976 w 7949430"/>
              <a:gd name="connsiteY41" fmla="*/ 286327 h 6633248"/>
              <a:gd name="connsiteX42" fmla="*/ 4370339 w 7949430"/>
              <a:gd name="connsiteY42" fmla="*/ 101600 h 6633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5284739 w 7949430"/>
              <a:gd name="connsiteY42"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518120 w 7949430"/>
              <a:gd name="connsiteY42" fmla="*/ 286327 h 7141248"/>
              <a:gd name="connsiteX43" fmla="*/ 5284739 w 7949430"/>
              <a:gd name="connsiteY43" fmla="*/ 0 h 7141248"/>
              <a:gd name="connsiteX0" fmla="*/ 6956521 w 7949430"/>
              <a:gd name="connsiteY0" fmla="*/ 508000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7298267 w 7949430"/>
              <a:gd name="connsiteY1" fmla="*/ 766618 h 7141248"/>
              <a:gd name="connsiteX2" fmla="*/ 7917103 w 7949430"/>
              <a:gd name="connsiteY2" fmla="*/ 1200727 h 7141248"/>
              <a:gd name="connsiteX3" fmla="*/ 7492230 w 7949430"/>
              <a:gd name="connsiteY3" fmla="*/ 1884218 h 7141248"/>
              <a:gd name="connsiteX4" fmla="*/ 6882630 w 7949430"/>
              <a:gd name="connsiteY4" fmla="*/ 2318327 h 7141248"/>
              <a:gd name="connsiteX5" fmla="*/ 7030412 w 7949430"/>
              <a:gd name="connsiteY5" fmla="*/ 2872509 h 7141248"/>
              <a:gd name="connsiteX6" fmla="*/ 6448521 w 7949430"/>
              <a:gd name="connsiteY6" fmla="*/ 3232727 h 7141248"/>
              <a:gd name="connsiteX7" fmla="*/ 6420812 w 7949430"/>
              <a:gd name="connsiteY7" fmla="*/ 3528291 h 7141248"/>
              <a:gd name="connsiteX8" fmla="*/ 5284739 w 7949430"/>
              <a:gd name="connsiteY8" fmla="*/ 4036291 h 7141248"/>
              <a:gd name="connsiteX9" fmla="*/ 4961467 w 7949430"/>
              <a:gd name="connsiteY9" fmla="*/ 4858327 h 7141248"/>
              <a:gd name="connsiteX10" fmla="*/ 3677612 w 7949430"/>
              <a:gd name="connsiteY10" fmla="*/ 5800437 h 7141248"/>
              <a:gd name="connsiteX11" fmla="*/ 3769976 w 7949430"/>
              <a:gd name="connsiteY11" fmla="*/ 6336146 h 7141248"/>
              <a:gd name="connsiteX12" fmla="*/ 3206558 w 7949430"/>
              <a:gd name="connsiteY12" fmla="*/ 6982691 h 7141248"/>
              <a:gd name="connsiteX13" fmla="*/ 1848812 w 7949430"/>
              <a:gd name="connsiteY13" fmla="*/ 7001164 h 7141248"/>
              <a:gd name="connsiteX14" fmla="*/ 1562485 w 7949430"/>
              <a:gd name="connsiteY14" fmla="*/ 7112000 h 7141248"/>
              <a:gd name="connsiteX15" fmla="*/ 1045248 w 7949430"/>
              <a:gd name="connsiteY15" fmla="*/ 7065818 h 7141248"/>
              <a:gd name="connsiteX16" fmla="*/ 869758 w 7949430"/>
              <a:gd name="connsiteY16" fmla="*/ 6659418 h 7141248"/>
              <a:gd name="connsiteX17" fmla="*/ 481830 w 7949430"/>
              <a:gd name="connsiteY17" fmla="*/ 6502400 h 7141248"/>
              <a:gd name="connsiteX18" fmla="*/ 528012 w 7949430"/>
              <a:gd name="connsiteY18" fmla="*/ 5560291 h 7141248"/>
              <a:gd name="connsiteX19" fmla="*/ 611139 w 7949430"/>
              <a:gd name="connsiteY19" fmla="*/ 5163127 h 7141248"/>
              <a:gd name="connsiteX20" fmla="*/ 250921 w 7949430"/>
              <a:gd name="connsiteY20" fmla="*/ 4802909 h 7141248"/>
              <a:gd name="connsiteX21" fmla="*/ 334048 w 7949430"/>
              <a:gd name="connsiteY21" fmla="*/ 4073237 h 7141248"/>
              <a:gd name="connsiteX22" fmla="*/ 130848 w 7949430"/>
              <a:gd name="connsiteY22" fmla="*/ 3740727 h 7141248"/>
              <a:gd name="connsiteX23" fmla="*/ 20012 w 7949430"/>
              <a:gd name="connsiteY23" fmla="*/ 3001818 h 7141248"/>
              <a:gd name="connsiteX24" fmla="*/ 250921 w 7949430"/>
              <a:gd name="connsiteY24" fmla="*/ 2761673 h 7141248"/>
              <a:gd name="connsiteX25" fmla="*/ 1063721 w 7949430"/>
              <a:gd name="connsiteY25" fmla="*/ 2927927 h 7141248"/>
              <a:gd name="connsiteX26" fmla="*/ 1525539 w 7949430"/>
              <a:gd name="connsiteY26" fmla="*/ 2346037 h 7141248"/>
              <a:gd name="connsiteX27" fmla="*/ 1737976 w 7949430"/>
              <a:gd name="connsiteY27" fmla="*/ 2623127 h 7141248"/>
              <a:gd name="connsiteX28" fmla="*/ 2015067 w 7949430"/>
              <a:gd name="connsiteY28" fmla="*/ 2595418 h 7141248"/>
              <a:gd name="connsiteX29" fmla="*/ 2162848 w 7949430"/>
              <a:gd name="connsiteY29" fmla="*/ 2456873 h 7141248"/>
              <a:gd name="connsiteX30" fmla="*/ 2347576 w 7949430"/>
              <a:gd name="connsiteY30" fmla="*/ 2456873 h 7141248"/>
              <a:gd name="connsiteX31" fmla="*/ 2578485 w 7949430"/>
              <a:gd name="connsiteY31" fmla="*/ 2429164 h 7141248"/>
              <a:gd name="connsiteX32" fmla="*/ 2790921 w 7949430"/>
              <a:gd name="connsiteY32" fmla="*/ 2290618 h 7141248"/>
              <a:gd name="connsiteX33" fmla="*/ 3234267 w 7949430"/>
              <a:gd name="connsiteY33" fmla="*/ 2429164 h 7141248"/>
              <a:gd name="connsiteX34" fmla="*/ 3455939 w 7949430"/>
              <a:gd name="connsiteY34" fmla="*/ 2235200 h 7141248"/>
              <a:gd name="connsiteX35" fmla="*/ 3751503 w 7949430"/>
              <a:gd name="connsiteY35" fmla="*/ 2475346 h 7141248"/>
              <a:gd name="connsiteX36" fmla="*/ 3825394 w 7949430"/>
              <a:gd name="connsiteY36" fmla="*/ 2207491 h 7141248"/>
              <a:gd name="connsiteX37" fmla="*/ 4028594 w 7949430"/>
              <a:gd name="connsiteY37" fmla="*/ 1930400 h 7141248"/>
              <a:gd name="connsiteX38" fmla="*/ 3991648 w 7949430"/>
              <a:gd name="connsiteY38" fmla="*/ 1681018 h 7141248"/>
              <a:gd name="connsiteX39" fmla="*/ 4019358 w 7949430"/>
              <a:gd name="connsiteY39" fmla="*/ 1431637 h 7141248"/>
              <a:gd name="connsiteX40" fmla="*/ 4324158 w 7949430"/>
              <a:gd name="connsiteY40" fmla="*/ 1191491 h 7141248"/>
              <a:gd name="connsiteX41" fmla="*/ 4277976 w 7949430"/>
              <a:gd name="connsiteY41" fmla="*/ 794327 h 7141248"/>
              <a:gd name="connsiteX42" fmla="*/ 4388811 w 7949430"/>
              <a:gd name="connsiteY42" fmla="*/ 554182 h 7141248"/>
              <a:gd name="connsiteX43" fmla="*/ 4518120 w 7949430"/>
              <a:gd name="connsiteY43" fmla="*/ 286327 h 7141248"/>
              <a:gd name="connsiteX44" fmla="*/ 5284739 w 7949430"/>
              <a:gd name="connsiteY44"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6919575 w 7949430"/>
              <a:gd name="connsiteY1" fmla="*/ 554182 h 7141248"/>
              <a:gd name="connsiteX2" fmla="*/ 7298267 w 7949430"/>
              <a:gd name="connsiteY2" fmla="*/ 766618 h 7141248"/>
              <a:gd name="connsiteX3" fmla="*/ 7917103 w 7949430"/>
              <a:gd name="connsiteY3" fmla="*/ 1200727 h 7141248"/>
              <a:gd name="connsiteX4" fmla="*/ 7492230 w 7949430"/>
              <a:gd name="connsiteY4" fmla="*/ 1884218 h 7141248"/>
              <a:gd name="connsiteX5" fmla="*/ 6882630 w 7949430"/>
              <a:gd name="connsiteY5" fmla="*/ 2318327 h 7141248"/>
              <a:gd name="connsiteX6" fmla="*/ 7030412 w 7949430"/>
              <a:gd name="connsiteY6" fmla="*/ 2872509 h 7141248"/>
              <a:gd name="connsiteX7" fmla="*/ 6448521 w 7949430"/>
              <a:gd name="connsiteY7" fmla="*/ 3232727 h 7141248"/>
              <a:gd name="connsiteX8" fmla="*/ 6420812 w 7949430"/>
              <a:gd name="connsiteY8" fmla="*/ 3528291 h 7141248"/>
              <a:gd name="connsiteX9" fmla="*/ 5284739 w 7949430"/>
              <a:gd name="connsiteY9" fmla="*/ 4036291 h 7141248"/>
              <a:gd name="connsiteX10" fmla="*/ 4961467 w 7949430"/>
              <a:gd name="connsiteY10" fmla="*/ 4858327 h 7141248"/>
              <a:gd name="connsiteX11" fmla="*/ 3677612 w 7949430"/>
              <a:gd name="connsiteY11" fmla="*/ 5800437 h 7141248"/>
              <a:gd name="connsiteX12" fmla="*/ 3769976 w 7949430"/>
              <a:gd name="connsiteY12" fmla="*/ 6336146 h 7141248"/>
              <a:gd name="connsiteX13" fmla="*/ 3206558 w 7949430"/>
              <a:gd name="connsiteY13" fmla="*/ 6982691 h 7141248"/>
              <a:gd name="connsiteX14" fmla="*/ 1848812 w 7949430"/>
              <a:gd name="connsiteY14" fmla="*/ 7001164 h 7141248"/>
              <a:gd name="connsiteX15" fmla="*/ 1562485 w 7949430"/>
              <a:gd name="connsiteY15" fmla="*/ 7112000 h 7141248"/>
              <a:gd name="connsiteX16" fmla="*/ 1045248 w 7949430"/>
              <a:gd name="connsiteY16" fmla="*/ 7065818 h 7141248"/>
              <a:gd name="connsiteX17" fmla="*/ 869758 w 7949430"/>
              <a:gd name="connsiteY17" fmla="*/ 6659418 h 7141248"/>
              <a:gd name="connsiteX18" fmla="*/ 481830 w 7949430"/>
              <a:gd name="connsiteY18" fmla="*/ 6502400 h 7141248"/>
              <a:gd name="connsiteX19" fmla="*/ 528012 w 7949430"/>
              <a:gd name="connsiteY19" fmla="*/ 5560291 h 7141248"/>
              <a:gd name="connsiteX20" fmla="*/ 611139 w 7949430"/>
              <a:gd name="connsiteY20" fmla="*/ 5163127 h 7141248"/>
              <a:gd name="connsiteX21" fmla="*/ 250921 w 7949430"/>
              <a:gd name="connsiteY21" fmla="*/ 4802909 h 7141248"/>
              <a:gd name="connsiteX22" fmla="*/ 334048 w 7949430"/>
              <a:gd name="connsiteY22" fmla="*/ 4073237 h 7141248"/>
              <a:gd name="connsiteX23" fmla="*/ 130848 w 7949430"/>
              <a:gd name="connsiteY23" fmla="*/ 3740727 h 7141248"/>
              <a:gd name="connsiteX24" fmla="*/ 20012 w 7949430"/>
              <a:gd name="connsiteY24" fmla="*/ 3001818 h 7141248"/>
              <a:gd name="connsiteX25" fmla="*/ 250921 w 7949430"/>
              <a:gd name="connsiteY25" fmla="*/ 2761673 h 7141248"/>
              <a:gd name="connsiteX26" fmla="*/ 1063721 w 7949430"/>
              <a:gd name="connsiteY26" fmla="*/ 2927927 h 7141248"/>
              <a:gd name="connsiteX27" fmla="*/ 1525539 w 7949430"/>
              <a:gd name="connsiteY27" fmla="*/ 2346037 h 7141248"/>
              <a:gd name="connsiteX28" fmla="*/ 1737976 w 7949430"/>
              <a:gd name="connsiteY28" fmla="*/ 2623127 h 7141248"/>
              <a:gd name="connsiteX29" fmla="*/ 2015067 w 7949430"/>
              <a:gd name="connsiteY29" fmla="*/ 2595418 h 7141248"/>
              <a:gd name="connsiteX30" fmla="*/ 2162848 w 7949430"/>
              <a:gd name="connsiteY30" fmla="*/ 2456873 h 7141248"/>
              <a:gd name="connsiteX31" fmla="*/ 2347576 w 7949430"/>
              <a:gd name="connsiteY31" fmla="*/ 2456873 h 7141248"/>
              <a:gd name="connsiteX32" fmla="*/ 2578485 w 7949430"/>
              <a:gd name="connsiteY32" fmla="*/ 2429164 h 7141248"/>
              <a:gd name="connsiteX33" fmla="*/ 2790921 w 7949430"/>
              <a:gd name="connsiteY33" fmla="*/ 2290618 h 7141248"/>
              <a:gd name="connsiteX34" fmla="*/ 3234267 w 7949430"/>
              <a:gd name="connsiteY34" fmla="*/ 2429164 h 7141248"/>
              <a:gd name="connsiteX35" fmla="*/ 3455939 w 7949430"/>
              <a:gd name="connsiteY35" fmla="*/ 2235200 h 7141248"/>
              <a:gd name="connsiteX36" fmla="*/ 3751503 w 7949430"/>
              <a:gd name="connsiteY36" fmla="*/ 2475346 h 7141248"/>
              <a:gd name="connsiteX37" fmla="*/ 3825394 w 7949430"/>
              <a:gd name="connsiteY37" fmla="*/ 2207491 h 7141248"/>
              <a:gd name="connsiteX38" fmla="*/ 4028594 w 7949430"/>
              <a:gd name="connsiteY38" fmla="*/ 1930400 h 7141248"/>
              <a:gd name="connsiteX39" fmla="*/ 3991648 w 7949430"/>
              <a:gd name="connsiteY39" fmla="*/ 1681018 h 7141248"/>
              <a:gd name="connsiteX40" fmla="*/ 4019358 w 7949430"/>
              <a:gd name="connsiteY40" fmla="*/ 1431637 h 7141248"/>
              <a:gd name="connsiteX41" fmla="*/ 4324158 w 7949430"/>
              <a:gd name="connsiteY41" fmla="*/ 1191491 h 7141248"/>
              <a:gd name="connsiteX42" fmla="*/ 4277976 w 7949430"/>
              <a:gd name="connsiteY42" fmla="*/ 794327 h 7141248"/>
              <a:gd name="connsiteX43" fmla="*/ 4388811 w 7949430"/>
              <a:gd name="connsiteY43" fmla="*/ 554182 h 7141248"/>
              <a:gd name="connsiteX44" fmla="*/ 4518120 w 7949430"/>
              <a:gd name="connsiteY44" fmla="*/ 286327 h 7141248"/>
              <a:gd name="connsiteX45" fmla="*/ 5284739 w 7949430"/>
              <a:gd name="connsiteY45" fmla="*/ 0 h 7141248"/>
              <a:gd name="connsiteX0" fmla="*/ 7085830 w 7949430"/>
              <a:gd name="connsiteY0" fmla="*/ 9236 h 7141248"/>
              <a:gd name="connsiteX1" fmla="*/ 7021175 w 7949430"/>
              <a:gd name="connsiteY1" fmla="*/ 286327 h 7141248"/>
              <a:gd name="connsiteX2" fmla="*/ 6919575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5284739 w 7949430"/>
              <a:gd name="connsiteY10" fmla="*/ 4036291 h 7141248"/>
              <a:gd name="connsiteX11" fmla="*/ 4961467 w 7949430"/>
              <a:gd name="connsiteY11" fmla="*/ 4858327 h 7141248"/>
              <a:gd name="connsiteX12" fmla="*/ 3677612 w 7949430"/>
              <a:gd name="connsiteY12" fmla="*/ 5800437 h 7141248"/>
              <a:gd name="connsiteX13" fmla="*/ 3769976 w 7949430"/>
              <a:gd name="connsiteY13" fmla="*/ 6336146 h 7141248"/>
              <a:gd name="connsiteX14" fmla="*/ 3206558 w 7949430"/>
              <a:gd name="connsiteY14" fmla="*/ 6982691 h 7141248"/>
              <a:gd name="connsiteX15" fmla="*/ 1848812 w 7949430"/>
              <a:gd name="connsiteY15" fmla="*/ 7001164 h 7141248"/>
              <a:gd name="connsiteX16" fmla="*/ 1562485 w 7949430"/>
              <a:gd name="connsiteY16" fmla="*/ 7112000 h 7141248"/>
              <a:gd name="connsiteX17" fmla="*/ 1045248 w 7949430"/>
              <a:gd name="connsiteY17" fmla="*/ 7065818 h 7141248"/>
              <a:gd name="connsiteX18" fmla="*/ 869758 w 7949430"/>
              <a:gd name="connsiteY18" fmla="*/ 6659418 h 7141248"/>
              <a:gd name="connsiteX19" fmla="*/ 481830 w 7949430"/>
              <a:gd name="connsiteY19" fmla="*/ 6502400 h 7141248"/>
              <a:gd name="connsiteX20" fmla="*/ 528012 w 7949430"/>
              <a:gd name="connsiteY20" fmla="*/ 5560291 h 7141248"/>
              <a:gd name="connsiteX21" fmla="*/ 611139 w 7949430"/>
              <a:gd name="connsiteY21" fmla="*/ 5163127 h 7141248"/>
              <a:gd name="connsiteX22" fmla="*/ 250921 w 7949430"/>
              <a:gd name="connsiteY22" fmla="*/ 4802909 h 7141248"/>
              <a:gd name="connsiteX23" fmla="*/ 334048 w 7949430"/>
              <a:gd name="connsiteY23" fmla="*/ 4073237 h 7141248"/>
              <a:gd name="connsiteX24" fmla="*/ 130848 w 7949430"/>
              <a:gd name="connsiteY24" fmla="*/ 3740727 h 7141248"/>
              <a:gd name="connsiteX25" fmla="*/ 20012 w 7949430"/>
              <a:gd name="connsiteY25" fmla="*/ 3001818 h 7141248"/>
              <a:gd name="connsiteX26" fmla="*/ 250921 w 7949430"/>
              <a:gd name="connsiteY26" fmla="*/ 2761673 h 7141248"/>
              <a:gd name="connsiteX27" fmla="*/ 1063721 w 7949430"/>
              <a:gd name="connsiteY27" fmla="*/ 2927927 h 7141248"/>
              <a:gd name="connsiteX28" fmla="*/ 1525539 w 7949430"/>
              <a:gd name="connsiteY28" fmla="*/ 2346037 h 7141248"/>
              <a:gd name="connsiteX29" fmla="*/ 1737976 w 7949430"/>
              <a:gd name="connsiteY29" fmla="*/ 2623127 h 7141248"/>
              <a:gd name="connsiteX30" fmla="*/ 2015067 w 7949430"/>
              <a:gd name="connsiteY30" fmla="*/ 2595418 h 7141248"/>
              <a:gd name="connsiteX31" fmla="*/ 2162848 w 7949430"/>
              <a:gd name="connsiteY31" fmla="*/ 2456873 h 7141248"/>
              <a:gd name="connsiteX32" fmla="*/ 2347576 w 7949430"/>
              <a:gd name="connsiteY32" fmla="*/ 2456873 h 7141248"/>
              <a:gd name="connsiteX33" fmla="*/ 2578485 w 7949430"/>
              <a:gd name="connsiteY33" fmla="*/ 2429164 h 7141248"/>
              <a:gd name="connsiteX34" fmla="*/ 2790921 w 7949430"/>
              <a:gd name="connsiteY34" fmla="*/ 2290618 h 7141248"/>
              <a:gd name="connsiteX35" fmla="*/ 3234267 w 7949430"/>
              <a:gd name="connsiteY35" fmla="*/ 2429164 h 7141248"/>
              <a:gd name="connsiteX36" fmla="*/ 3455939 w 7949430"/>
              <a:gd name="connsiteY36" fmla="*/ 2235200 h 7141248"/>
              <a:gd name="connsiteX37" fmla="*/ 3751503 w 7949430"/>
              <a:gd name="connsiteY37" fmla="*/ 2475346 h 7141248"/>
              <a:gd name="connsiteX38" fmla="*/ 3825394 w 7949430"/>
              <a:gd name="connsiteY38" fmla="*/ 2207491 h 7141248"/>
              <a:gd name="connsiteX39" fmla="*/ 4028594 w 7949430"/>
              <a:gd name="connsiteY39" fmla="*/ 1930400 h 7141248"/>
              <a:gd name="connsiteX40" fmla="*/ 3991648 w 7949430"/>
              <a:gd name="connsiteY40" fmla="*/ 1681018 h 7141248"/>
              <a:gd name="connsiteX41" fmla="*/ 4019358 w 7949430"/>
              <a:gd name="connsiteY41" fmla="*/ 1431637 h 7141248"/>
              <a:gd name="connsiteX42" fmla="*/ 4324158 w 7949430"/>
              <a:gd name="connsiteY42" fmla="*/ 1191491 h 7141248"/>
              <a:gd name="connsiteX43" fmla="*/ 4277976 w 7949430"/>
              <a:gd name="connsiteY43" fmla="*/ 794327 h 7141248"/>
              <a:gd name="connsiteX44" fmla="*/ 4388811 w 7949430"/>
              <a:gd name="connsiteY44" fmla="*/ 554182 h 7141248"/>
              <a:gd name="connsiteX45" fmla="*/ 4518120 w 7949430"/>
              <a:gd name="connsiteY45" fmla="*/ 286327 h 7141248"/>
              <a:gd name="connsiteX46" fmla="*/ 5284739 w 7949430"/>
              <a:gd name="connsiteY4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284739 w 7949430"/>
              <a:gd name="connsiteY11" fmla="*/ 4036291 h 7141248"/>
              <a:gd name="connsiteX12" fmla="*/ 4961467 w 7949430"/>
              <a:gd name="connsiteY12" fmla="*/ 4858327 h 7141248"/>
              <a:gd name="connsiteX13" fmla="*/ 3677612 w 7949430"/>
              <a:gd name="connsiteY13" fmla="*/ 5800437 h 7141248"/>
              <a:gd name="connsiteX14" fmla="*/ 3769976 w 7949430"/>
              <a:gd name="connsiteY14" fmla="*/ 6336146 h 7141248"/>
              <a:gd name="connsiteX15" fmla="*/ 3206558 w 7949430"/>
              <a:gd name="connsiteY15" fmla="*/ 6982691 h 7141248"/>
              <a:gd name="connsiteX16" fmla="*/ 1848812 w 7949430"/>
              <a:gd name="connsiteY16" fmla="*/ 7001164 h 7141248"/>
              <a:gd name="connsiteX17" fmla="*/ 1562485 w 7949430"/>
              <a:gd name="connsiteY17" fmla="*/ 7112000 h 7141248"/>
              <a:gd name="connsiteX18" fmla="*/ 1045248 w 7949430"/>
              <a:gd name="connsiteY18" fmla="*/ 7065818 h 7141248"/>
              <a:gd name="connsiteX19" fmla="*/ 869758 w 7949430"/>
              <a:gd name="connsiteY19" fmla="*/ 6659418 h 7141248"/>
              <a:gd name="connsiteX20" fmla="*/ 481830 w 7949430"/>
              <a:gd name="connsiteY20" fmla="*/ 6502400 h 7141248"/>
              <a:gd name="connsiteX21" fmla="*/ 528012 w 7949430"/>
              <a:gd name="connsiteY21" fmla="*/ 5560291 h 7141248"/>
              <a:gd name="connsiteX22" fmla="*/ 611139 w 7949430"/>
              <a:gd name="connsiteY22" fmla="*/ 5163127 h 7141248"/>
              <a:gd name="connsiteX23" fmla="*/ 250921 w 7949430"/>
              <a:gd name="connsiteY23" fmla="*/ 4802909 h 7141248"/>
              <a:gd name="connsiteX24" fmla="*/ 334048 w 7949430"/>
              <a:gd name="connsiteY24" fmla="*/ 4073237 h 7141248"/>
              <a:gd name="connsiteX25" fmla="*/ 130848 w 7949430"/>
              <a:gd name="connsiteY25" fmla="*/ 3740727 h 7141248"/>
              <a:gd name="connsiteX26" fmla="*/ 20012 w 7949430"/>
              <a:gd name="connsiteY26" fmla="*/ 3001818 h 7141248"/>
              <a:gd name="connsiteX27" fmla="*/ 250921 w 7949430"/>
              <a:gd name="connsiteY27" fmla="*/ 2761673 h 7141248"/>
              <a:gd name="connsiteX28" fmla="*/ 1063721 w 7949430"/>
              <a:gd name="connsiteY28" fmla="*/ 2927927 h 7141248"/>
              <a:gd name="connsiteX29" fmla="*/ 1525539 w 7949430"/>
              <a:gd name="connsiteY29" fmla="*/ 2346037 h 7141248"/>
              <a:gd name="connsiteX30" fmla="*/ 1737976 w 7949430"/>
              <a:gd name="connsiteY30" fmla="*/ 2623127 h 7141248"/>
              <a:gd name="connsiteX31" fmla="*/ 2015067 w 7949430"/>
              <a:gd name="connsiteY31" fmla="*/ 2595418 h 7141248"/>
              <a:gd name="connsiteX32" fmla="*/ 2162848 w 7949430"/>
              <a:gd name="connsiteY32" fmla="*/ 2456873 h 7141248"/>
              <a:gd name="connsiteX33" fmla="*/ 2347576 w 7949430"/>
              <a:gd name="connsiteY33" fmla="*/ 2456873 h 7141248"/>
              <a:gd name="connsiteX34" fmla="*/ 2578485 w 7949430"/>
              <a:gd name="connsiteY34" fmla="*/ 2429164 h 7141248"/>
              <a:gd name="connsiteX35" fmla="*/ 2790921 w 7949430"/>
              <a:gd name="connsiteY35" fmla="*/ 2290618 h 7141248"/>
              <a:gd name="connsiteX36" fmla="*/ 3234267 w 7949430"/>
              <a:gd name="connsiteY36" fmla="*/ 2429164 h 7141248"/>
              <a:gd name="connsiteX37" fmla="*/ 3455939 w 7949430"/>
              <a:gd name="connsiteY37" fmla="*/ 2235200 h 7141248"/>
              <a:gd name="connsiteX38" fmla="*/ 3751503 w 7949430"/>
              <a:gd name="connsiteY38" fmla="*/ 2475346 h 7141248"/>
              <a:gd name="connsiteX39" fmla="*/ 3825394 w 7949430"/>
              <a:gd name="connsiteY39" fmla="*/ 2207491 h 7141248"/>
              <a:gd name="connsiteX40" fmla="*/ 4028594 w 7949430"/>
              <a:gd name="connsiteY40" fmla="*/ 1930400 h 7141248"/>
              <a:gd name="connsiteX41" fmla="*/ 3991648 w 7949430"/>
              <a:gd name="connsiteY41" fmla="*/ 1681018 h 7141248"/>
              <a:gd name="connsiteX42" fmla="*/ 4019358 w 7949430"/>
              <a:gd name="connsiteY42" fmla="*/ 1431637 h 7141248"/>
              <a:gd name="connsiteX43" fmla="*/ 4324158 w 7949430"/>
              <a:gd name="connsiteY43" fmla="*/ 1191491 h 7141248"/>
              <a:gd name="connsiteX44" fmla="*/ 4277976 w 7949430"/>
              <a:gd name="connsiteY44" fmla="*/ 794327 h 7141248"/>
              <a:gd name="connsiteX45" fmla="*/ 4388811 w 7949430"/>
              <a:gd name="connsiteY45" fmla="*/ 554182 h 7141248"/>
              <a:gd name="connsiteX46" fmla="*/ 4518120 w 7949430"/>
              <a:gd name="connsiteY46" fmla="*/ 286327 h 7141248"/>
              <a:gd name="connsiteX47" fmla="*/ 5284739 w 7949430"/>
              <a:gd name="connsiteY47"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284739 w 7949430"/>
              <a:gd name="connsiteY12" fmla="*/ 4036291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164667 w 7949430"/>
              <a:gd name="connsiteY12" fmla="*/ 4221019 h 7141248"/>
              <a:gd name="connsiteX13" fmla="*/ 4961467 w 7949430"/>
              <a:gd name="connsiteY13" fmla="*/ 4858327 h 7141248"/>
              <a:gd name="connsiteX14" fmla="*/ 3677612 w 7949430"/>
              <a:gd name="connsiteY14" fmla="*/ 5800437 h 7141248"/>
              <a:gd name="connsiteX15" fmla="*/ 3769976 w 7949430"/>
              <a:gd name="connsiteY15" fmla="*/ 6336146 h 7141248"/>
              <a:gd name="connsiteX16" fmla="*/ 3206558 w 7949430"/>
              <a:gd name="connsiteY16" fmla="*/ 6982691 h 7141248"/>
              <a:gd name="connsiteX17" fmla="*/ 1848812 w 7949430"/>
              <a:gd name="connsiteY17" fmla="*/ 7001164 h 7141248"/>
              <a:gd name="connsiteX18" fmla="*/ 1562485 w 7949430"/>
              <a:gd name="connsiteY18" fmla="*/ 7112000 h 7141248"/>
              <a:gd name="connsiteX19" fmla="*/ 1045248 w 7949430"/>
              <a:gd name="connsiteY19" fmla="*/ 7065818 h 7141248"/>
              <a:gd name="connsiteX20" fmla="*/ 869758 w 7949430"/>
              <a:gd name="connsiteY20" fmla="*/ 6659418 h 7141248"/>
              <a:gd name="connsiteX21" fmla="*/ 481830 w 7949430"/>
              <a:gd name="connsiteY21" fmla="*/ 6502400 h 7141248"/>
              <a:gd name="connsiteX22" fmla="*/ 528012 w 7949430"/>
              <a:gd name="connsiteY22" fmla="*/ 5560291 h 7141248"/>
              <a:gd name="connsiteX23" fmla="*/ 611139 w 7949430"/>
              <a:gd name="connsiteY23" fmla="*/ 5163127 h 7141248"/>
              <a:gd name="connsiteX24" fmla="*/ 250921 w 7949430"/>
              <a:gd name="connsiteY24" fmla="*/ 4802909 h 7141248"/>
              <a:gd name="connsiteX25" fmla="*/ 334048 w 7949430"/>
              <a:gd name="connsiteY25" fmla="*/ 4073237 h 7141248"/>
              <a:gd name="connsiteX26" fmla="*/ 130848 w 7949430"/>
              <a:gd name="connsiteY26" fmla="*/ 3740727 h 7141248"/>
              <a:gd name="connsiteX27" fmla="*/ 20012 w 7949430"/>
              <a:gd name="connsiteY27" fmla="*/ 3001818 h 7141248"/>
              <a:gd name="connsiteX28" fmla="*/ 250921 w 7949430"/>
              <a:gd name="connsiteY28" fmla="*/ 2761673 h 7141248"/>
              <a:gd name="connsiteX29" fmla="*/ 1063721 w 7949430"/>
              <a:gd name="connsiteY29" fmla="*/ 2927927 h 7141248"/>
              <a:gd name="connsiteX30" fmla="*/ 1525539 w 7949430"/>
              <a:gd name="connsiteY30" fmla="*/ 2346037 h 7141248"/>
              <a:gd name="connsiteX31" fmla="*/ 1737976 w 7949430"/>
              <a:gd name="connsiteY31" fmla="*/ 2623127 h 7141248"/>
              <a:gd name="connsiteX32" fmla="*/ 2015067 w 7949430"/>
              <a:gd name="connsiteY32" fmla="*/ 2595418 h 7141248"/>
              <a:gd name="connsiteX33" fmla="*/ 2162848 w 7949430"/>
              <a:gd name="connsiteY33" fmla="*/ 2456873 h 7141248"/>
              <a:gd name="connsiteX34" fmla="*/ 2347576 w 7949430"/>
              <a:gd name="connsiteY34" fmla="*/ 2456873 h 7141248"/>
              <a:gd name="connsiteX35" fmla="*/ 2578485 w 7949430"/>
              <a:gd name="connsiteY35" fmla="*/ 2429164 h 7141248"/>
              <a:gd name="connsiteX36" fmla="*/ 2790921 w 7949430"/>
              <a:gd name="connsiteY36" fmla="*/ 2290618 h 7141248"/>
              <a:gd name="connsiteX37" fmla="*/ 3234267 w 7949430"/>
              <a:gd name="connsiteY37" fmla="*/ 2429164 h 7141248"/>
              <a:gd name="connsiteX38" fmla="*/ 3455939 w 7949430"/>
              <a:gd name="connsiteY38" fmla="*/ 2235200 h 7141248"/>
              <a:gd name="connsiteX39" fmla="*/ 3751503 w 7949430"/>
              <a:gd name="connsiteY39" fmla="*/ 2475346 h 7141248"/>
              <a:gd name="connsiteX40" fmla="*/ 3825394 w 7949430"/>
              <a:gd name="connsiteY40" fmla="*/ 2207491 h 7141248"/>
              <a:gd name="connsiteX41" fmla="*/ 4028594 w 7949430"/>
              <a:gd name="connsiteY41" fmla="*/ 1930400 h 7141248"/>
              <a:gd name="connsiteX42" fmla="*/ 3991648 w 7949430"/>
              <a:gd name="connsiteY42" fmla="*/ 1681018 h 7141248"/>
              <a:gd name="connsiteX43" fmla="*/ 4019358 w 7949430"/>
              <a:gd name="connsiteY43" fmla="*/ 1431637 h 7141248"/>
              <a:gd name="connsiteX44" fmla="*/ 4324158 w 7949430"/>
              <a:gd name="connsiteY44" fmla="*/ 1191491 h 7141248"/>
              <a:gd name="connsiteX45" fmla="*/ 4277976 w 7949430"/>
              <a:gd name="connsiteY45" fmla="*/ 794327 h 7141248"/>
              <a:gd name="connsiteX46" fmla="*/ 4388811 w 7949430"/>
              <a:gd name="connsiteY46" fmla="*/ 554182 h 7141248"/>
              <a:gd name="connsiteX47" fmla="*/ 4518120 w 7949430"/>
              <a:gd name="connsiteY47" fmla="*/ 286327 h 7141248"/>
              <a:gd name="connsiteX48" fmla="*/ 5284739 w 7949430"/>
              <a:gd name="connsiteY48"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3677612 w 7949430"/>
              <a:gd name="connsiteY15" fmla="*/ 5800437 h 7141248"/>
              <a:gd name="connsiteX16" fmla="*/ 3769976 w 7949430"/>
              <a:gd name="connsiteY16" fmla="*/ 6336146 h 7141248"/>
              <a:gd name="connsiteX17" fmla="*/ 3206558 w 7949430"/>
              <a:gd name="connsiteY17" fmla="*/ 6982691 h 7141248"/>
              <a:gd name="connsiteX18" fmla="*/ 1848812 w 7949430"/>
              <a:gd name="connsiteY18" fmla="*/ 7001164 h 7141248"/>
              <a:gd name="connsiteX19" fmla="*/ 1562485 w 7949430"/>
              <a:gd name="connsiteY19" fmla="*/ 7112000 h 7141248"/>
              <a:gd name="connsiteX20" fmla="*/ 1045248 w 7949430"/>
              <a:gd name="connsiteY20" fmla="*/ 7065818 h 7141248"/>
              <a:gd name="connsiteX21" fmla="*/ 869758 w 7949430"/>
              <a:gd name="connsiteY21" fmla="*/ 6659418 h 7141248"/>
              <a:gd name="connsiteX22" fmla="*/ 481830 w 7949430"/>
              <a:gd name="connsiteY22" fmla="*/ 6502400 h 7141248"/>
              <a:gd name="connsiteX23" fmla="*/ 528012 w 7949430"/>
              <a:gd name="connsiteY23" fmla="*/ 5560291 h 7141248"/>
              <a:gd name="connsiteX24" fmla="*/ 611139 w 7949430"/>
              <a:gd name="connsiteY24" fmla="*/ 5163127 h 7141248"/>
              <a:gd name="connsiteX25" fmla="*/ 250921 w 7949430"/>
              <a:gd name="connsiteY25" fmla="*/ 4802909 h 7141248"/>
              <a:gd name="connsiteX26" fmla="*/ 334048 w 7949430"/>
              <a:gd name="connsiteY26" fmla="*/ 4073237 h 7141248"/>
              <a:gd name="connsiteX27" fmla="*/ 130848 w 7949430"/>
              <a:gd name="connsiteY27" fmla="*/ 3740727 h 7141248"/>
              <a:gd name="connsiteX28" fmla="*/ 20012 w 7949430"/>
              <a:gd name="connsiteY28" fmla="*/ 3001818 h 7141248"/>
              <a:gd name="connsiteX29" fmla="*/ 250921 w 7949430"/>
              <a:gd name="connsiteY29" fmla="*/ 2761673 h 7141248"/>
              <a:gd name="connsiteX30" fmla="*/ 1063721 w 7949430"/>
              <a:gd name="connsiteY30" fmla="*/ 2927927 h 7141248"/>
              <a:gd name="connsiteX31" fmla="*/ 1525539 w 7949430"/>
              <a:gd name="connsiteY31" fmla="*/ 2346037 h 7141248"/>
              <a:gd name="connsiteX32" fmla="*/ 1737976 w 7949430"/>
              <a:gd name="connsiteY32" fmla="*/ 2623127 h 7141248"/>
              <a:gd name="connsiteX33" fmla="*/ 2015067 w 7949430"/>
              <a:gd name="connsiteY33" fmla="*/ 2595418 h 7141248"/>
              <a:gd name="connsiteX34" fmla="*/ 2162848 w 7949430"/>
              <a:gd name="connsiteY34" fmla="*/ 2456873 h 7141248"/>
              <a:gd name="connsiteX35" fmla="*/ 2347576 w 7949430"/>
              <a:gd name="connsiteY35" fmla="*/ 2456873 h 7141248"/>
              <a:gd name="connsiteX36" fmla="*/ 2578485 w 7949430"/>
              <a:gd name="connsiteY36" fmla="*/ 2429164 h 7141248"/>
              <a:gd name="connsiteX37" fmla="*/ 2790921 w 7949430"/>
              <a:gd name="connsiteY37" fmla="*/ 2290618 h 7141248"/>
              <a:gd name="connsiteX38" fmla="*/ 3234267 w 7949430"/>
              <a:gd name="connsiteY38" fmla="*/ 2429164 h 7141248"/>
              <a:gd name="connsiteX39" fmla="*/ 3455939 w 7949430"/>
              <a:gd name="connsiteY39" fmla="*/ 2235200 h 7141248"/>
              <a:gd name="connsiteX40" fmla="*/ 3751503 w 7949430"/>
              <a:gd name="connsiteY40" fmla="*/ 2475346 h 7141248"/>
              <a:gd name="connsiteX41" fmla="*/ 3825394 w 7949430"/>
              <a:gd name="connsiteY41" fmla="*/ 2207491 h 7141248"/>
              <a:gd name="connsiteX42" fmla="*/ 4028594 w 7949430"/>
              <a:gd name="connsiteY42" fmla="*/ 1930400 h 7141248"/>
              <a:gd name="connsiteX43" fmla="*/ 3991648 w 7949430"/>
              <a:gd name="connsiteY43" fmla="*/ 1681018 h 7141248"/>
              <a:gd name="connsiteX44" fmla="*/ 4019358 w 7949430"/>
              <a:gd name="connsiteY44" fmla="*/ 1431637 h 7141248"/>
              <a:gd name="connsiteX45" fmla="*/ 4324158 w 7949430"/>
              <a:gd name="connsiteY45" fmla="*/ 1191491 h 7141248"/>
              <a:gd name="connsiteX46" fmla="*/ 4277976 w 7949430"/>
              <a:gd name="connsiteY46" fmla="*/ 794327 h 7141248"/>
              <a:gd name="connsiteX47" fmla="*/ 4388811 w 7949430"/>
              <a:gd name="connsiteY47" fmla="*/ 554182 h 7141248"/>
              <a:gd name="connsiteX48" fmla="*/ 4518120 w 7949430"/>
              <a:gd name="connsiteY48" fmla="*/ 286327 h 7141248"/>
              <a:gd name="connsiteX49" fmla="*/ 5284739 w 7949430"/>
              <a:gd name="connsiteY49"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10484 w 7949430"/>
              <a:gd name="connsiteY15" fmla="*/ 5283200 h 7141248"/>
              <a:gd name="connsiteX16" fmla="*/ 3677612 w 7949430"/>
              <a:gd name="connsiteY16" fmla="*/ 5800437 h 7141248"/>
              <a:gd name="connsiteX17" fmla="*/ 3769976 w 7949430"/>
              <a:gd name="connsiteY17" fmla="*/ 6336146 h 7141248"/>
              <a:gd name="connsiteX18" fmla="*/ 3206558 w 7949430"/>
              <a:gd name="connsiteY18" fmla="*/ 6982691 h 7141248"/>
              <a:gd name="connsiteX19" fmla="*/ 1848812 w 7949430"/>
              <a:gd name="connsiteY19" fmla="*/ 7001164 h 7141248"/>
              <a:gd name="connsiteX20" fmla="*/ 1562485 w 7949430"/>
              <a:gd name="connsiteY20" fmla="*/ 7112000 h 7141248"/>
              <a:gd name="connsiteX21" fmla="*/ 1045248 w 7949430"/>
              <a:gd name="connsiteY21" fmla="*/ 7065818 h 7141248"/>
              <a:gd name="connsiteX22" fmla="*/ 869758 w 7949430"/>
              <a:gd name="connsiteY22" fmla="*/ 6659418 h 7141248"/>
              <a:gd name="connsiteX23" fmla="*/ 481830 w 7949430"/>
              <a:gd name="connsiteY23" fmla="*/ 6502400 h 7141248"/>
              <a:gd name="connsiteX24" fmla="*/ 528012 w 7949430"/>
              <a:gd name="connsiteY24" fmla="*/ 5560291 h 7141248"/>
              <a:gd name="connsiteX25" fmla="*/ 611139 w 7949430"/>
              <a:gd name="connsiteY25" fmla="*/ 5163127 h 7141248"/>
              <a:gd name="connsiteX26" fmla="*/ 250921 w 7949430"/>
              <a:gd name="connsiteY26" fmla="*/ 4802909 h 7141248"/>
              <a:gd name="connsiteX27" fmla="*/ 334048 w 7949430"/>
              <a:gd name="connsiteY27" fmla="*/ 4073237 h 7141248"/>
              <a:gd name="connsiteX28" fmla="*/ 130848 w 7949430"/>
              <a:gd name="connsiteY28" fmla="*/ 3740727 h 7141248"/>
              <a:gd name="connsiteX29" fmla="*/ 20012 w 7949430"/>
              <a:gd name="connsiteY29" fmla="*/ 3001818 h 7141248"/>
              <a:gd name="connsiteX30" fmla="*/ 250921 w 7949430"/>
              <a:gd name="connsiteY30" fmla="*/ 2761673 h 7141248"/>
              <a:gd name="connsiteX31" fmla="*/ 1063721 w 7949430"/>
              <a:gd name="connsiteY31" fmla="*/ 2927927 h 7141248"/>
              <a:gd name="connsiteX32" fmla="*/ 1525539 w 7949430"/>
              <a:gd name="connsiteY32" fmla="*/ 2346037 h 7141248"/>
              <a:gd name="connsiteX33" fmla="*/ 1737976 w 7949430"/>
              <a:gd name="connsiteY33" fmla="*/ 2623127 h 7141248"/>
              <a:gd name="connsiteX34" fmla="*/ 2015067 w 7949430"/>
              <a:gd name="connsiteY34" fmla="*/ 2595418 h 7141248"/>
              <a:gd name="connsiteX35" fmla="*/ 2162848 w 7949430"/>
              <a:gd name="connsiteY35" fmla="*/ 2456873 h 7141248"/>
              <a:gd name="connsiteX36" fmla="*/ 2347576 w 7949430"/>
              <a:gd name="connsiteY36" fmla="*/ 2456873 h 7141248"/>
              <a:gd name="connsiteX37" fmla="*/ 2578485 w 7949430"/>
              <a:gd name="connsiteY37" fmla="*/ 2429164 h 7141248"/>
              <a:gd name="connsiteX38" fmla="*/ 2790921 w 7949430"/>
              <a:gd name="connsiteY38" fmla="*/ 2290618 h 7141248"/>
              <a:gd name="connsiteX39" fmla="*/ 3234267 w 7949430"/>
              <a:gd name="connsiteY39" fmla="*/ 2429164 h 7141248"/>
              <a:gd name="connsiteX40" fmla="*/ 3455939 w 7949430"/>
              <a:gd name="connsiteY40" fmla="*/ 2235200 h 7141248"/>
              <a:gd name="connsiteX41" fmla="*/ 3751503 w 7949430"/>
              <a:gd name="connsiteY41" fmla="*/ 2475346 h 7141248"/>
              <a:gd name="connsiteX42" fmla="*/ 3825394 w 7949430"/>
              <a:gd name="connsiteY42" fmla="*/ 2207491 h 7141248"/>
              <a:gd name="connsiteX43" fmla="*/ 4028594 w 7949430"/>
              <a:gd name="connsiteY43" fmla="*/ 1930400 h 7141248"/>
              <a:gd name="connsiteX44" fmla="*/ 3991648 w 7949430"/>
              <a:gd name="connsiteY44" fmla="*/ 1681018 h 7141248"/>
              <a:gd name="connsiteX45" fmla="*/ 4019358 w 7949430"/>
              <a:gd name="connsiteY45" fmla="*/ 1431637 h 7141248"/>
              <a:gd name="connsiteX46" fmla="*/ 4324158 w 7949430"/>
              <a:gd name="connsiteY46" fmla="*/ 1191491 h 7141248"/>
              <a:gd name="connsiteX47" fmla="*/ 4277976 w 7949430"/>
              <a:gd name="connsiteY47" fmla="*/ 794327 h 7141248"/>
              <a:gd name="connsiteX48" fmla="*/ 4388811 w 7949430"/>
              <a:gd name="connsiteY48" fmla="*/ 554182 h 7141248"/>
              <a:gd name="connsiteX49" fmla="*/ 4518120 w 7949430"/>
              <a:gd name="connsiteY49" fmla="*/ 286327 h 7141248"/>
              <a:gd name="connsiteX50" fmla="*/ 5284739 w 7949430"/>
              <a:gd name="connsiteY50"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3677612 w 7949430"/>
              <a:gd name="connsiteY17" fmla="*/ 5800437 h 7141248"/>
              <a:gd name="connsiteX18" fmla="*/ 3769976 w 7949430"/>
              <a:gd name="connsiteY18" fmla="*/ 6336146 h 7141248"/>
              <a:gd name="connsiteX19" fmla="*/ 3206558 w 7949430"/>
              <a:gd name="connsiteY19" fmla="*/ 6982691 h 7141248"/>
              <a:gd name="connsiteX20" fmla="*/ 1848812 w 7949430"/>
              <a:gd name="connsiteY20" fmla="*/ 7001164 h 7141248"/>
              <a:gd name="connsiteX21" fmla="*/ 1562485 w 7949430"/>
              <a:gd name="connsiteY21" fmla="*/ 7112000 h 7141248"/>
              <a:gd name="connsiteX22" fmla="*/ 1045248 w 7949430"/>
              <a:gd name="connsiteY22" fmla="*/ 7065818 h 7141248"/>
              <a:gd name="connsiteX23" fmla="*/ 869758 w 7949430"/>
              <a:gd name="connsiteY23" fmla="*/ 6659418 h 7141248"/>
              <a:gd name="connsiteX24" fmla="*/ 481830 w 7949430"/>
              <a:gd name="connsiteY24" fmla="*/ 6502400 h 7141248"/>
              <a:gd name="connsiteX25" fmla="*/ 528012 w 7949430"/>
              <a:gd name="connsiteY25" fmla="*/ 5560291 h 7141248"/>
              <a:gd name="connsiteX26" fmla="*/ 611139 w 7949430"/>
              <a:gd name="connsiteY26" fmla="*/ 5163127 h 7141248"/>
              <a:gd name="connsiteX27" fmla="*/ 250921 w 7949430"/>
              <a:gd name="connsiteY27" fmla="*/ 4802909 h 7141248"/>
              <a:gd name="connsiteX28" fmla="*/ 334048 w 7949430"/>
              <a:gd name="connsiteY28" fmla="*/ 4073237 h 7141248"/>
              <a:gd name="connsiteX29" fmla="*/ 130848 w 7949430"/>
              <a:gd name="connsiteY29" fmla="*/ 3740727 h 7141248"/>
              <a:gd name="connsiteX30" fmla="*/ 20012 w 7949430"/>
              <a:gd name="connsiteY30" fmla="*/ 3001818 h 7141248"/>
              <a:gd name="connsiteX31" fmla="*/ 250921 w 7949430"/>
              <a:gd name="connsiteY31" fmla="*/ 2761673 h 7141248"/>
              <a:gd name="connsiteX32" fmla="*/ 1063721 w 7949430"/>
              <a:gd name="connsiteY32" fmla="*/ 2927927 h 7141248"/>
              <a:gd name="connsiteX33" fmla="*/ 1525539 w 7949430"/>
              <a:gd name="connsiteY33" fmla="*/ 2346037 h 7141248"/>
              <a:gd name="connsiteX34" fmla="*/ 1737976 w 7949430"/>
              <a:gd name="connsiteY34" fmla="*/ 2623127 h 7141248"/>
              <a:gd name="connsiteX35" fmla="*/ 2015067 w 7949430"/>
              <a:gd name="connsiteY35" fmla="*/ 2595418 h 7141248"/>
              <a:gd name="connsiteX36" fmla="*/ 2162848 w 7949430"/>
              <a:gd name="connsiteY36" fmla="*/ 2456873 h 7141248"/>
              <a:gd name="connsiteX37" fmla="*/ 2347576 w 7949430"/>
              <a:gd name="connsiteY37" fmla="*/ 2456873 h 7141248"/>
              <a:gd name="connsiteX38" fmla="*/ 2578485 w 7949430"/>
              <a:gd name="connsiteY38" fmla="*/ 2429164 h 7141248"/>
              <a:gd name="connsiteX39" fmla="*/ 2790921 w 7949430"/>
              <a:gd name="connsiteY39" fmla="*/ 2290618 h 7141248"/>
              <a:gd name="connsiteX40" fmla="*/ 3234267 w 7949430"/>
              <a:gd name="connsiteY40" fmla="*/ 2429164 h 7141248"/>
              <a:gd name="connsiteX41" fmla="*/ 3455939 w 7949430"/>
              <a:gd name="connsiteY41" fmla="*/ 2235200 h 7141248"/>
              <a:gd name="connsiteX42" fmla="*/ 3751503 w 7949430"/>
              <a:gd name="connsiteY42" fmla="*/ 2475346 h 7141248"/>
              <a:gd name="connsiteX43" fmla="*/ 3825394 w 7949430"/>
              <a:gd name="connsiteY43" fmla="*/ 2207491 h 7141248"/>
              <a:gd name="connsiteX44" fmla="*/ 4028594 w 7949430"/>
              <a:gd name="connsiteY44" fmla="*/ 1930400 h 7141248"/>
              <a:gd name="connsiteX45" fmla="*/ 3991648 w 7949430"/>
              <a:gd name="connsiteY45" fmla="*/ 1681018 h 7141248"/>
              <a:gd name="connsiteX46" fmla="*/ 4019358 w 7949430"/>
              <a:gd name="connsiteY46" fmla="*/ 1431637 h 7141248"/>
              <a:gd name="connsiteX47" fmla="*/ 4324158 w 7949430"/>
              <a:gd name="connsiteY47" fmla="*/ 1191491 h 7141248"/>
              <a:gd name="connsiteX48" fmla="*/ 4277976 w 7949430"/>
              <a:gd name="connsiteY48" fmla="*/ 794327 h 7141248"/>
              <a:gd name="connsiteX49" fmla="*/ 4388811 w 7949430"/>
              <a:gd name="connsiteY49" fmla="*/ 554182 h 7141248"/>
              <a:gd name="connsiteX50" fmla="*/ 4518120 w 7949430"/>
              <a:gd name="connsiteY50" fmla="*/ 286327 h 7141248"/>
              <a:gd name="connsiteX51" fmla="*/ 5284739 w 7949430"/>
              <a:gd name="connsiteY51"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3677612 w 7949430"/>
              <a:gd name="connsiteY18" fmla="*/ 5800437 h 7141248"/>
              <a:gd name="connsiteX19" fmla="*/ 3769976 w 7949430"/>
              <a:gd name="connsiteY19" fmla="*/ 6336146 h 7141248"/>
              <a:gd name="connsiteX20" fmla="*/ 3206558 w 7949430"/>
              <a:gd name="connsiteY20" fmla="*/ 6982691 h 7141248"/>
              <a:gd name="connsiteX21" fmla="*/ 1848812 w 7949430"/>
              <a:gd name="connsiteY21" fmla="*/ 7001164 h 7141248"/>
              <a:gd name="connsiteX22" fmla="*/ 1562485 w 7949430"/>
              <a:gd name="connsiteY22" fmla="*/ 7112000 h 7141248"/>
              <a:gd name="connsiteX23" fmla="*/ 1045248 w 7949430"/>
              <a:gd name="connsiteY23" fmla="*/ 7065818 h 7141248"/>
              <a:gd name="connsiteX24" fmla="*/ 869758 w 7949430"/>
              <a:gd name="connsiteY24" fmla="*/ 6659418 h 7141248"/>
              <a:gd name="connsiteX25" fmla="*/ 481830 w 7949430"/>
              <a:gd name="connsiteY25" fmla="*/ 6502400 h 7141248"/>
              <a:gd name="connsiteX26" fmla="*/ 528012 w 7949430"/>
              <a:gd name="connsiteY26" fmla="*/ 5560291 h 7141248"/>
              <a:gd name="connsiteX27" fmla="*/ 611139 w 7949430"/>
              <a:gd name="connsiteY27" fmla="*/ 5163127 h 7141248"/>
              <a:gd name="connsiteX28" fmla="*/ 250921 w 7949430"/>
              <a:gd name="connsiteY28" fmla="*/ 4802909 h 7141248"/>
              <a:gd name="connsiteX29" fmla="*/ 334048 w 7949430"/>
              <a:gd name="connsiteY29" fmla="*/ 4073237 h 7141248"/>
              <a:gd name="connsiteX30" fmla="*/ 130848 w 7949430"/>
              <a:gd name="connsiteY30" fmla="*/ 3740727 h 7141248"/>
              <a:gd name="connsiteX31" fmla="*/ 20012 w 7949430"/>
              <a:gd name="connsiteY31" fmla="*/ 3001818 h 7141248"/>
              <a:gd name="connsiteX32" fmla="*/ 250921 w 7949430"/>
              <a:gd name="connsiteY32" fmla="*/ 2761673 h 7141248"/>
              <a:gd name="connsiteX33" fmla="*/ 1063721 w 7949430"/>
              <a:gd name="connsiteY33" fmla="*/ 2927927 h 7141248"/>
              <a:gd name="connsiteX34" fmla="*/ 1525539 w 7949430"/>
              <a:gd name="connsiteY34" fmla="*/ 2346037 h 7141248"/>
              <a:gd name="connsiteX35" fmla="*/ 1737976 w 7949430"/>
              <a:gd name="connsiteY35" fmla="*/ 2623127 h 7141248"/>
              <a:gd name="connsiteX36" fmla="*/ 2015067 w 7949430"/>
              <a:gd name="connsiteY36" fmla="*/ 2595418 h 7141248"/>
              <a:gd name="connsiteX37" fmla="*/ 2162848 w 7949430"/>
              <a:gd name="connsiteY37" fmla="*/ 2456873 h 7141248"/>
              <a:gd name="connsiteX38" fmla="*/ 2347576 w 7949430"/>
              <a:gd name="connsiteY38" fmla="*/ 2456873 h 7141248"/>
              <a:gd name="connsiteX39" fmla="*/ 2578485 w 7949430"/>
              <a:gd name="connsiteY39" fmla="*/ 2429164 h 7141248"/>
              <a:gd name="connsiteX40" fmla="*/ 2790921 w 7949430"/>
              <a:gd name="connsiteY40" fmla="*/ 2290618 h 7141248"/>
              <a:gd name="connsiteX41" fmla="*/ 3234267 w 7949430"/>
              <a:gd name="connsiteY41" fmla="*/ 2429164 h 7141248"/>
              <a:gd name="connsiteX42" fmla="*/ 3455939 w 7949430"/>
              <a:gd name="connsiteY42" fmla="*/ 2235200 h 7141248"/>
              <a:gd name="connsiteX43" fmla="*/ 3751503 w 7949430"/>
              <a:gd name="connsiteY43" fmla="*/ 2475346 h 7141248"/>
              <a:gd name="connsiteX44" fmla="*/ 3825394 w 7949430"/>
              <a:gd name="connsiteY44" fmla="*/ 2207491 h 7141248"/>
              <a:gd name="connsiteX45" fmla="*/ 4028594 w 7949430"/>
              <a:gd name="connsiteY45" fmla="*/ 1930400 h 7141248"/>
              <a:gd name="connsiteX46" fmla="*/ 3991648 w 7949430"/>
              <a:gd name="connsiteY46" fmla="*/ 1681018 h 7141248"/>
              <a:gd name="connsiteX47" fmla="*/ 4019358 w 7949430"/>
              <a:gd name="connsiteY47" fmla="*/ 1431637 h 7141248"/>
              <a:gd name="connsiteX48" fmla="*/ 4324158 w 7949430"/>
              <a:gd name="connsiteY48" fmla="*/ 1191491 h 7141248"/>
              <a:gd name="connsiteX49" fmla="*/ 4277976 w 7949430"/>
              <a:gd name="connsiteY49" fmla="*/ 794327 h 7141248"/>
              <a:gd name="connsiteX50" fmla="*/ 4388811 w 7949430"/>
              <a:gd name="connsiteY50" fmla="*/ 554182 h 7141248"/>
              <a:gd name="connsiteX51" fmla="*/ 4518120 w 7949430"/>
              <a:gd name="connsiteY51" fmla="*/ 286327 h 7141248"/>
              <a:gd name="connsiteX52" fmla="*/ 5284739 w 7949430"/>
              <a:gd name="connsiteY52"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769976 w 7949430"/>
              <a:gd name="connsiteY20" fmla="*/ 6336146 h 7141248"/>
              <a:gd name="connsiteX21" fmla="*/ 3206558 w 7949430"/>
              <a:gd name="connsiteY21" fmla="*/ 6982691 h 7141248"/>
              <a:gd name="connsiteX22" fmla="*/ 1848812 w 7949430"/>
              <a:gd name="connsiteY22" fmla="*/ 7001164 h 7141248"/>
              <a:gd name="connsiteX23" fmla="*/ 1562485 w 7949430"/>
              <a:gd name="connsiteY23" fmla="*/ 7112000 h 7141248"/>
              <a:gd name="connsiteX24" fmla="*/ 1045248 w 7949430"/>
              <a:gd name="connsiteY24" fmla="*/ 7065818 h 7141248"/>
              <a:gd name="connsiteX25" fmla="*/ 869758 w 7949430"/>
              <a:gd name="connsiteY25" fmla="*/ 6659418 h 7141248"/>
              <a:gd name="connsiteX26" fmla="*/ 481830 w 7949430"/>
              <a:gd name="connsiteY26" fmla="*/ 6502400 h 7141248"/>
              <a:gd name="connsiteX27" fmla="*/ 528012 w 7949430"/>
              <a:gd name="connsiteY27" fmla="*/ 5560291 h 7141248"/>
              <a:gd name="connsiteX28" fmla="*/ 611139 w 7949430"/>
              <a:gd name="connsiteY28" fmla="*/ 5163127 h 7141248"/>
              <a:gd name="connsiteX29" fmla="*/ 250921 w 7949430"/>
              <a:gd name="connsiteY29" fmla="*/ 4802909 h 7141248"/>
              <a:gd name="connsiteX30" fmla="*/ 334048 w 7949430"/>
              <a:gd name="connsiteY30" fmla="*/ 4073237 h 7141248"/>
              <a:gd name="connsiteX31" fmla="*/ 130848 w 7949430"/>
              <a:gd name="connsiteY31" fmla="*/ 3740727 h 7141248"/>
              <a:gd name="connsiteX32" fmla="*/ 20012 w 7949430"/>
              <a:gd name="connsiteY32" fmla="*/ 3001818 h 7141248"/>
              <a:gd name="connsiteX33" fmla="*/ 250921 w 7949430"/>
              <a:gd name="connsiteY33" fmla="*/ 2761673 h 7141248"/>
              <a:gd name="connsiteX34" fmla="*/ 1063721 w 7949430"/>
              <a:gd name="connsiteY34" fmla="*/ 2927927 h 7141248"/>
              <a:gd name="connsiteX35" fmla="*/ 1525539 w 7949430"/>
              <a:gd name="connsiteY35" fmla="*/ 2346037 h 7141248"/>
              <a:gd name="connsiteX36" fmla="*/ 1737976 w 7949430"/>
              <a:gd name="connsiteY36" fmla="*/ 2623127 h 7141248"/>
              <a:gd name="connsiteX37" fmla="*/ 2015067 w 7949430"/>
              <a:gd name="connsiteY37" fmla="*/ 2595418 h 7141248"/>
              <a:gd name="connsiteX38" fmla="*/ 2162848 w 7949430"/>
              <a:gd name="connsiteY38" fmla="*/ 2456873 h 7141248"/>
              <a:gd name="connsiteX39" fmla="*/ 2347576 w 7949430"/>
              <a:gd name="connsiteY39" fmla="*/ 2456873 h 7141248"/>
              <a:gd name="connsiteX40" fmla="*/ 2578485 w 7949430"/>
              <a:gd name="connsiteY40" fmla="*/ 2429164 h 7141248"/>
              <a:gd name="connsiteX41" fmla="*/ 2790921 w 7949430"/>
              <a:gd name="connsiteY41" fmla="*/ 2290618 h 7141248"/>
              <a:gd name="connsiteX42" fmla="*/ 3234267 w 7949430"/>
              <a:gd name="connsiteY42" fmla="*/ 2429164 h 7141248"/>
              <a:gd name="connsiteX43" fmla="*/ 3455939 w 7949430"/>
              <a:gd name="connsiteY43" fmla="*/ 2235200 h 7141248"/>
              <a:gd name="connsiteX44" fmla="*/ 3751503 w 7949430"/>
              <a:gd name="connsiteY44" fmla="*/ 2475346 h 7141248"/>
              <a:gd name="connsiteX45" fmla="*/ 3825394 w 7949430"/>
              <a:gd name="connsiteY45" fmla="*/ 2207491 h 7141248"/>
              <a:gd name="connsiteX46" fmla="*/ 4028594 w 7949430"/>
              <a:gd name="connsiteY46" fmla="*/ 1930400 h 7141248"/>
              <a:gd name="connsiteX47" fmla="*/ 3991648 w 7949430"/>
              <a:gd name="connsiteY47" fmla="*/ 1681018 h 7141248"/>
              <a:gd name="connsiteX48" fmla="*/ 4019358 w 7949430"/>
              <a:gd name="connsiteY48" fmla="*/ 1431637 h 7141248"/>
              <a:gd name="connsiteX49" fmla="*/ 4324158 w 7949430"/>
              <a:gd name="connsiteY49" fmla="*/ 1191491 h 7141248"/>
              <a:gd name="connsiteX50" fmla="*/ 4277976 w 7949430"/>
              <a:gd name="connsiteY50" fmla="*/ 794327 h 7141248"/>
              <a:gd name="connsiteX51" fmla="*/ 4388811 w 7949430"/>
              <a:gd name="connsiteY51" fmla="*/ 554182 h 7141248"/>
              <a:gd name="connsiteX52" fmla="*/ 4518120 w 7949430"/>
              <a:gd name="connsiteY52" fmla="*/ 286327 h 7141248"/>
              <a:gd name="connsiteX53" fmla="*/ 5284739 w 7949430"/>
              <a:gd name="connsiteY53"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336146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06558 w 7949430"/>
              <a:gd name="connsiteY22" fmla="*/ 6982691 h 7141248"/>
              <a:gd name="connsiteX23" fmla="*/ 1848812 w 7949430"/>
              <a:gd name="connsiteY23" fmla="*/ 7001164 h 7141248"/>
              <a:gd name="connsiteX24" fmla="*/ 1562485 w 7949430"/>
              <a:gd name="connsiteY24" fmla="*/ 7112000 h 7141248"/>
              <a:gd name="connsiteX25" fmla="*/ 1045248 w 7949430"/>
              <a:gd name="connsiteY25" fmla="*/ 7065818 h 7141248"/>
              <a:gd name="connsiteX26" fmla="*/ 869758 w 7949430"/>
              <a:gd name="connsiteY26" fmla="*/ 6659418 h 7141248"/>
              <a:gd name="connsiteX27" fmla="*/ 481830 w 7949430"/>
              <a:gd name="connsiteY27" fmla="*/ 6502400 h 7141248"/>
              <a:gd name="connsiteX28" fmla="*/ 528012 w 7949430"/>
              <a:gd name="connsiteY28" fmla="*/ 5560291 h 7141248"/>
              <a:gd name="connsiteX29" fmla="*/ 611139 w 7949430"/>
              <a:gd name="connsiteY29" fmla="*/ 5163127 h 7141248"/>
              <a:gd name="connsiteX30" fmla="*/ 250921 w 7949430"/>
              <a:gd name="connsiteY30" fmla="*/ 4802909 h 7141248"/>
              <a:gd name="connsiteX31" fmla="*/ 334048 w 7949430"/>
              <a:gd name="connsiteY31" fmla="*/ 4073237 h 7141248"/>
              <a:gd name="connsiteX32" fmla="*/ 130848 w 7949430"/>
              <a:gd name="connsiteY32" fmla="*/ 3740727 h 7141248"/>
              <a:gd name="connsiteX33" fmla="*/ 20012 w 7949430"/>
              <a:gd name="connsiteY33" fmla="*/ 3001818 h 7141248"/>
              <a:gd name="connsiteX34" fmla="*/ 250921 w 7949430"/>
              <a:gd name="connsiteY34" fmla="*/ 2761673 h 7141248"/>
              <a:gd name="connsiteX35" fmla="*/ 1063721 w 7949430"/>
              <a:gd name="connsiteY35" fmla="*/ 2927927 h 7141248"/>
              <a:gd name="connsiteX36" fmla="*/ 1525539 w 7949430"/>
              <a:gd name="connsiteY36" fmla="*/ 2346037 h 7141248"/>
              <a:gd name="connsiteX37" fmla="*/ 1737976 w 7949430"/>
              <a:gd name="connsiteY37" fmla="*/ 2623127 h 7141248"/>
              <a:gd name="connsiteX38" fmla="*/ 2015067 w 7949430"/>
              <a:gd name="connsiteY38" fmla="*/ 2595418 h 7141248"/>
              <a:gd name="connsiteX39" fmla="*/ 2162848 w 7949430"/>
              <a:gd name="connsiteY39" fmla="*/ 2456873 h 7141248"/>
              <a:gd name="connsiteX40" fmla="*/ 2347576 w 7949430"/>
              <a:gd name="connsiteY40" fmla="*/ 2456873 h 7141248"/>
              <a:gd name="connsiteX41" fmla="*/ 2578485 w 7949430"/>
              <a:gd name="connsiteY41" fmla="*/ 2429164 h 7141248"/>
              <a:gd name="connsiteX42" fmla="*/ 2790921 w 7949430"/>
              <a:gd name="connsiteY42" fmla="*/ 2290618 h 7141248"/>
              <a:gd name="connsiteX43" fmla="*/ 3234267 w 7949430"/>
              <a:gd name="connsiteY43" fmla="*/ 2429164 h 7141248"/>
              <a:gd name="connsiteX44" fmla="*/ 3455939 w 7949430"/>
              <a:gd name="connsiteY44" fmla="*/ 2235200 h 7141248"/>
              <a:gd name="connsiteX45" fmla="*/ 3751503 w 7949430"/>
              <a:gd name="connsiteY45" fmla="*/ 2475346 h 7141248"/>
              <a:gd name="connsiteX46" fmla="*/ 3825394 w 7949430"/>
              <a:gd name="connsiteY46" fmla="*/ 2207491 h 7141248"/>
              <a:gd name="connsiteX47" fmla="*/ 4028594 w 7949430"/>
              <a:gd name="connsiteY47" fmla="*/ 1930400 h 7141248"/>
              <a:gd name="connsiteX48" fmla="*/ 3991648 w 7949430"/>
              <a:gd name="connsiteY48" fmla="*/ 1681018 h 7141248"/>
              <a:gd name="connsiteX49" fmla="*/ 4019358 w 7949430"/>
              <a:gd name="connsiteY49" fmla="*/ 1431637 h 7141248"/>
              <a:gd name="connsiteX50" fmla="*/ 4324158 w 7949430"/>
              <a:gd name="connsiteY50" fmla="*/ 1191491 h 7141248"/>
              <a:gd name="connsiteX51" fmla="*/ 4277976 w 7949430"/>
              <a:gd name="connsiteY51" fmla="*/ 794327 h 7141248"/>
              <a:gd name="connsiteX52" fmla="*/ 4388811 w 7949430"/>
              <a:gd name="connsiteY52" fmla="*/ 554182 h 7141248"/>
              <a:gd name="connsiteX53" fmla="*/ 4518120 w 7949430"/>
              <a:gd name="connsiteY53" fmla="*/ 286327 h 7141248"/>
              <a:gd name="connsiteX54" fmla="*/ 5284739 w 7949430"/>
              <a:gd name="connsiteY54"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3206558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1848812 w 7949430"/>
              <a:gd name="connsiteY24" fmla="*/ 7001164 h 7141248"/>
              <a:gd name="connsiteX25" fmla="*/ 1562485 w 7949430"/>
              <a:gd name="connsiteY25" fmla="*/ 7112000 h 7141248"/>
              <a:gd name="connsiteX26" fmla="*/ 1045248 w 7949430"/>
              <a:gd name="connsiteY26" fmla="*/ 7065818 h 7141248"/>
              <a:gd name="connsiteX27" fmla="*/ 869758 w 7949430"/>
              <a:gd name="connsiteY27" fmla="*/ 6659418 h 7141248"/>
              <a:gd name="connsiteX28" fmla="*/ 481830 w 7949430"/>
              <a:gd name="connsiteY28" fmla="*/ 6502400 h 7141248"/>
              <a:gd name="connsiteX29" fmla="*/ 528012 w 7949430"/>
              <a:gd name="connsiteY29" fmla="*/ 5560291 h 7141248"/>
              <a:gd name="connsiteX30" fmla="*/ 611139 w 7949430"/>
              <a:gd name="connsiteY30" fmla="*/ 5163127 h 7141248"/>
              <a:gd name="connsiteX31" fmla="*/ 250921 w 7949430"/>
              <a:gd name="connsiteY31" fmla="*/ 4802909 h 7141248"/>
              <a:gd name="connsiteX32" fmla="*/ 334048 w 7949430"/>
              <a:gd name="connsiteY32" fmla="*/ 4073237 h 7141248"/>
              <a:gd name="connsiteX33" fmla="*/ 130848 w 7949430"/>
              <a:gd name="connsiteY33" fmla="*/ 3740727 h 7141248"/>
              <a:gd name="connsiteX34" fmla="*/ 20012 w 7949430"/>
              <a:gd name="connsiteY34" fmla="*/ 3001818 h 7141248"/>
              <a:gd name="connsiteX35" fmla="*/ 250921 w 7949430"/>
              <a:gd name="connsiteY35" fmla="*/ 2761673 h 7141248"/>
              <a:gd name="connsiteX36" fmla="*/ 1063721 w 7949430"/>
              <a:gd name="connsiteY36" fmla="*/ 2927927 h 7141248"/>
              <a:gd name="connsiteX37" fmla="*/ 1525539 w 7949430"/>
              <a:gd name="connsiteY37" fmla="*/ 2346037 h 7141248"/>
              <a:gd name="connsiteX38" fmla="*/ 1737976 w 7949430"/>
              <a:gd name="connsiteY38" fmla="*/ 2623127 h 7141248"/>
              <a:gd name="connsiteX39" fmla="*/ 2015067 w 7949430"/>
              <a:gd name="connsiteY39" fmla="*/ 2595418 h 7141248"/>
              <a:gd name="connsiteX40" fmla="*/ 2162848 w 7949430"/>
              <a:gd name="connsiteY40" fmla="*/ 2456873 h 7141248"/>
              <a:gd name="connsiteX41" fmla="*/ 2347576 w 7949430"/>
              <a:gd name="connsiteY41" fmla="*/ 2456873 h 7141248"/>
              <a:gd name="connsiteX42" fmla="*/ 2578485 w 7949430"/>
              <a:gd name="connsiteY42" fmla="*/ 2429164 h 7141248"/>
              <a:gd name="connsiteX43" fmla="*/ 2790921 w 7949430"/>
              <a:gd name="connsiteY43" fmla="*/ 2290618 h 7141248"/>
              <a:gd name="connsiteX44" fmla="*/ 3234267 w 7949430"/>
              <a:gd name="connsiteY44" fmla="*/ 2429164 h 7141248"/>
              <a:gd name="connsiteX45" fmla="*/ 3455939 w 7949430"/>
              <a:gd name="connsiteY45" fmla="*/ 2235200 h 7141248"/>
              <a:gd name="connsiteX46" fmla="*/ 3751503 w 7949430"/>
              <a:gd name="connsiteY46" fmla="*/ 2475346 h 7141248"/>
              <a:gd name="connsiteX47" fmla="*/ 3825394 w 7949430"/>
              <a:gd name="connsiteY47" fmla="*/ 2207491 h 7141248"/>
              <a:gd name="connsiteX48" fmla="*/ 4028594 w 7949430"/>
              <a:gd name="connsiteY48" fmla="*/ 1930400 h 7141248"/>
              <a:gd name="connsiteX49" fmla="*/ 3991648 w 7949430"/>
              <a:gd name="connsiteY49" fmla="*/ 1681018 h 7141248"/>
              <a:gd name="connsiteX50" fmla="*/ 4019358 w 7949430"/>
              <a:gd name="connsiteY50" fmla="*/ 1431637 h 7141248"/>
              <a:gd name="connsiteX51" fmla="*/ 4324158 w 7949430"/>
              <a:gd name="connsiteY51" fmla="*/ 1191491 h 7141248"/>
              <a:gd name="connsiteX52" fmla="*/ 4277976 w 7949430"/>
              <a:gd name="connsiteY52" fmla="*/ 794327 h 7141248"/>
              <a:gd name="connsiteX53" fmla="*/ 4388811 w 7949430"/>
              <a:gd name="connsiteY53" fmla="*/ 554182 h 7141248"/>
              <a:gd name="connsiteX54" fmla="*/ 4518120 w 7949430"/>
              <a:gd name="connsiteY54" fmla="*/ 286327 h 7141248"/>
              <a:gd name="connsiteX55" fmla="*/ 5284739 w 7949430"/>
              <a:gd name="connsiteY55"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1848812 w 7949430"/>
              <a:gd name="connsiteY25" fmla="*/ 7001164 h 7141248"/>
              <a:gd name="connsiteX26" fmla="*/ 1562485 w 7949430"/>
              <a:gd name="connsiteY26" fmla="*/ 7112000 h 7141248"/>
              <a:gd name="connsiteX27" fmla="*/ 1045248 w 7949430"/>
              <a:gd name="connsiteY27" fmla="*/ 7065818 h 7141248"/>
              <a:gd name="connsiteX28" fmla="*/ 869758 w 7949430"/>
              <a:gd name="connsiteY28" fmla="*/ 6659418 h 7141248"/>
              <a:gd name="connsiteX29" fmla="*/ 481830 w 7949430"/>
              <a:gd name="connsiteY29" fmla="*/ 6502400 h 7141248"/>
              <a:gd name="connsiteX30" fmla="*/ 528012 w 7949430"/>
              <a:gd name="connsiteY30" fmla="*/ 5560291 h 7141248"/>
              <a:gd name="connsiteX31" fmla="*/ 611139 w 7949430"/>
              <a:gd name="connsiteY31" fmla="*/ 5163127 h 7141248"/>
              <a:gd name="connsiteX32" fmla="*/ 250921 w 7949430"/>
              <a:gd name="connsiteY32" fmla="*/ 4802909 h 7141248"/>
              <a:gd name="connsiteX33" fmla="*/ 334048 w 7949430"/>
              <a:gd name="connsiteY33" fmla="*/ 4073237 h 7141248"/>
              <a:gd name="connsiteX34" fmla="*/ 130848 w 7949430"/>
              <a:gd name="connsiteY34" fmla="*/ 3740727 h 7141248"/>
              <a:gd name="connsiteX35" fmla="*/ 20012 w 7949430"/>
              <a:gd name="connsiteY35" fmla="*/ 3001818 h 7141248"/>
              <a:gd name="connsiteX36" fmla="*/ 250921 w 7949430"/>
              <a:gd name="connsiteY36" fmla="*/ 2761673 h 7141248"/>
              <a:gd name="connsiteX37" fmla="*/ 1063721 w 7949430"/>
              <a:gd name="connsiteY37" fmla="*/ 2927927 h 7141248"/>
              <a:gd name="connsiteX38" fmla="*/ 1525539 w 7949430"/>
              <a:gd name="connsiteY38" fmla="*/ 2346037 h 7141248"/>
              <a:gd name="connsiteX39" fmla="*/ 1737976 w 7949430"/>
              <a:gd name="connsiteY39" fmla="*/ 2623127 h 7141248"/>
              <a:gd name="connsiteX40" fmla="*/ 2015067 w 7949430"/>
              <a:gd name="connsiteY40" fmla="*/ 2595418 h 7141248"/>
              <a:gd name="connsiteX41" fmla="*/ 2162848 w 7949430"/>
              <a:gd name="connsiteY41" fmla="*/ 2456873 h 7141248"/>
              <a:gd name="connsiteX42" fmla="*/ 2347576 w 7949430"/>
              <a:gd name="connsiteY42" fmla="*/ 2456873 h 7141248"/>
              <a:gd name="connsiteX43" fmla="*/ 2578485 w 7949430"/>
              <a:gd name="connsiteY43" fmla="*/ 2429164 h 7141248"/>
              <a:gd name="connsiteX44" fmla="*/ 2790921 w 7949430"/>
              <a:gd name="connsiteY44" fmla="*/ 2290618 h 7141248"/>
              <a:gd name="connsiteX45" fmla="*/ 3234267 w 7949430"/>
              <a:gd name="connsiteY45" fmla="*/ 2429164 h 7141248"/>
              <a:gd name="connsiteX46" fmla="*/ 3455939 w 7949430"/>
              <a:gd name="connsiteY46" fmla="*/ 2235200 h 7141248"/>
              <a:gd name="connsiteX47" fmla="*/ 3751503 w 7949430"/>
              <a:gd name="connsiteY47" fmla="*/ 2475346 h 7141248"/>
              <a:gd name="connsiteX48" fmla="*/ 3825394 w 7949430"/>
              <a:gd name="connsiteY48" fmla="*/ 2207491 h 7141248"/>
              <a:gd name="connsiteX49" fmla="*/ 4028594 w 7949430"/>
              <a:gd name="connsiteY49" fmla="*/ 1930400 h 7141248"/>
              <a:gd name="connsiteX50" fmla="*/ 3991648 w 7949430"/>
              <a:gd name="connsiteY50" fmla="*/ 1681018 h 7141248"/>
              <a:gd name="connsiteX51" fmla="*/ 4019358 w 7949430"/>
              <a:gd name="connsiteY51" fmla="*/ 1431637 h 7141248"/>
              <a:gd name="connsiteX52" fmla="*/ 4324158 w 7949430"/>
              <a:gd name="connsiteY52" fmla="*/ 1191491 h 7141248"/>
              <a:gd name="connsiteX53" fmla="*/ 4277976 w 7949430"/>
              <a:gd name="connsiteY53" fmla="*/ 794327 h 7141248"/>
              <a:gd name="connsiteX54" fmla="*/ 4388811 w 7949430"/>
              <a:gd name="connsiteY54" fmla="*/ 554182 h 7141248"/>
              <a:gd name="connsiteX55" fmla="*/ 4518120 w 7949430"/>
              <a:gd name="connsiteY55" fmla="*/ 286327 h 7141248"/>
              <a:gd name="connsiteX56" fmla="*/ 5284739 w 7949430"/>
              <a:gd name="connsiteY56" fmla="*/ 0 h 7141248"/>
              <a:gd name="connsiteX0" fmla="*/ 7085830 w 7949430"/>
              <a:gd name="connsiteY0" fmla="*/ 9236 h 7141248"/>
              <a:gd name="connsiteX1" fmla="*/ 7021175 w 7949430"/>
              <a:gd name="connsiteY1" fmla="*/ 286327 h 7141248"/>
              <a:gd name="connsiteX2" fmla="*/ 6956520 w 7949430"/>
              <a:gd name="connsiteY2" fmla="*/ 554182 h 7141248"/>
              <a:gd name="connsiteX3" fmla="*/ 7298267 w 7949430"/>
              <a:gd name="connsiteY3" fmla="*/ 766618 h 7141248"/>
              <a:gd name="connsiteX4" fmla="*/ 7917103 w 7949430"/>
              <a:gd name="connsiteY4" fmla="*/ 1200727 h 7141248"/>
              <a:gd name="connsiteX5" fmla="*/ 7492230 w 7949430"/>
              <a:gd name="connsiteY5" fmla="*/ 1884218 h 7141248"/>
              <a:gd name="connsiteX6" fmla="*/ 6882630 w 7949430"/>
              <a:gd name="connsiteY6" fmla="*/ 2318327 h 7141248"/>
              <a:gd name="connsiteX7" fmla="*/ 7030412 w 7949430"/>
              <a:gd name="connsiteY7" fmla="*/ 2872509 h 7141248"/>
              <a:gd name="connsiteX8" fmla="*/ 6448521 w 7949430"/>
              <a:gd name="connsiteY8" fmla="*/ 3232727 h 7141248"/>
              <a:gd name="connsiteX9" fmla="*/ 6420812 w 7949430"/>
              <a:gd name="connsiteY9" fmla="*/ 3528291 h 7141248"/>
              <a:gd name="connsiteX10" fmla="*/ 6180666 w 7949430"/>
              <a:gd name="connsiteY10" fmla="*/ 3574473 h 7141248"/>
              <a:gd name="connsiteX11" fmla="*/ 5922047 w 7949430"/>
              <a:gd name="connsiteY11" fmla="*/ 3768437 h 7141248"/>
              <a:gd name="connsiteX12" fmla="*/ 5543357 w 7949430"/>
              <a:gd name="connsiteY12" fmla="*/ 3851564 h 7141248"/>
              <a:gd name="connsiteX13" fmla="*/ 5164667 w 7949430"/>
              <a:gd name="connsiteY13" fmla="*/ 4221019 h 7141248"/>
              <a:gd name="connsiteX14" fmla="*/ 4961467 w 7949430"/>
              <a:gd name="connsiteY14" fmla="*/ 4858327 h 7141248"/>
              <a:gd name="connsiteX15" fmla="*/ 4638193 w 7949430"/>
              <a:gd name="connsiteY15" fmla="*/ 5126182 h 7141248"/>
              <a:gd name="connsiteX16" fmla="*/ 4610484 w 7949430"/>
              <a:gd name="connsiteY16" fmla="*/ 5283200 h 7141248"/>
              <a:gd name="connsiteX17" fmla="*/ 4361102 w 7949430"/>
              <a:gd name="connsiteY17" fmla="*/ 5310909 h 7141248"/>
              <a:gd name="connsiteX18" fmla="*/ 4120957 w 7949430"/>
              <a:gd name="connsiteY18" fmla="*/ 5560291 h 7141248"/>
              <a:gd name="connsiteX19" fmla="*/ 3677612 w 7949430"/>
              <a:gd name="connsiteY19" fmla="*/ 5800437 h 7141248"/>
              <a:gd name="connsiteX20" fmla="*/ 3622193 w 7949430"/>
              <a:gd name="connsiteY20" fmla="*/ 6022109 h 7141248"/>
              <a:gd name="connsiteX21" fmla="*/ 3769976 w 7949430"/>
              <a:gd name="connsiteY21" fmla="*/ 6419274 h 7141248"/>
              <a:gd name="connsiteX22" fmla="*/ 3289684 w 7949430"/>
              <a:gd name="connsiteY22" fmla="*/ 6927273 h 7141248"/>
              <a:gd name="connsiteX23" fmla="*/ 2938704 w 7949430"/>
              <a:gd name="connsiteY23" fmla="*/ 6982691 h 7141248"/>
              <a:gd name="connsiteX24" fmla="*/ 2633902 w 7949430"/>
              <a:gd name="connsiteY24" fmla="*/ 7075055 h 7141248"/>
              <a:gd name="connsiteX25" fmla="*/ 2301393 w 7949430"/>
              <a:gd name="connsiteY25" fmla="*/ 6982691 h 7141248"/>
              <a:gd name="connsiteX26" fmla="*/ 1848812 w 7949430"/>
              <a:gd name="connsiteY26" fmla="*/ 7001164 h 7141248"/>
              <a:gd name="connsiteX27" fmla="*/ 1562485 w 7949430"/>
              <a:gd name="connsiteY27" fmla="*/ 7112000 h 7141248"/>
              <a:gd name="connsiteX28" fmla="*/ 1045248 w 7949430"/>
              <a:gd name="connsiteY28" fmla="*/ 7065818 h 7141248"/>
              <a:gd name="connsiteX29" fmla="*/ 869758 w 7949430"/>
              <a:gd name="connsiteY29" fmla="*/ 6659418 h 7141248"/>
              <a:gd name="connsiteX30" fmla="*/ 481830 w 7949430"/>
              <a:gd name="connsiteY30" fmla="*/ 6502400 h 7141248"/>
              <a:gd name="connsiteX31" fmla="*/ 528012 w 7949430"/>
              <a:gd name="connsiteY31" fmla="*/ 5560291 h 7141248"/>
              <a:gd name="connsiteX32" fmla="*/ 611139 w 7949430"/>
              <a:gd name="connsiteY32" fmla="*/ 5163127 h 7141248"/>
              <a:gd name="connsiteX33" fmla="*/ 250921 w 7949430"/>
              <a:gd name="connsiteY33" fmla="*/ 4802909 h 7141248"/>
              <a:gd name="connsiteX34" fmla="*/ 334048 w 7949430"/>
              <a:gd name="connsiteY34" fmla="*/ 4073237 h 7141248"/>
              <a:gd name="connsiteX35" fmla="*/ 130848 w 7949430"/>
              <a:gd name="connsiteY35" fmla="*/ 3740727 h 7141248"/>
              <a:gd name="connsiteX36" fmla="*/ 20012 w 7949430"/>
              <a:gd name="connsiteY36" fmla="*/ 3001818 h 7141248"/>
              <a:gd name="connsiteX37" fmla="*/ 250921 w 7949430"/>
              <a:gd name="connsiteY37" fmla="*/ 2761673 h 7141248"/>
              <a:gd name="connsiteX38" fmla="*/ 1063721 w 7949430"/>
              <a:gd name="connsiteY38" fmla="*/ 2927927 h 7141248"/>
              <a:gd name="connsiteX39" fmla="*/ 1525539 w 7949430"/>
              <a:gd name="connsiteY39" fmla="*/ 2346037 h 7141248"/>
              <a:gd name="connsiteX40" fmla="*/ 1737976 w 7949430"/>
              <a:gd name="connsiteY40" fmla="*/ 2623127 h 7141248"/>
              <a:gd name="connsiteX41" fmla="*/ 2015067 w 7949430"/>
              <a:gd name="connsiteY41" fmla="*/ 2595418 h 7141248"/>
              <a:gd name="connsiteX42" fmla="*/ 2162848 w 7949430"/>
              <a:gd name="connsiteY42" fmla="*/ 2456873 h 7141248"/>
              <a:gd name="connsiteX43" fmla="*/ 2347576 w 7949430"/>
              <a:gd name="connsiteY43" fmla="*/ 2456873 h 7141248"/>
              <a:gd name="connsiteX44" fmla="*/ 2578485 w 7949430"/>
              <a:gd name="connsiteY44" fmla="*/ 2429164 h 7141248"/>
              <a:gd name="connsiteX45" fmla="*/ 2790921 w 7949430"/>
              <a:gd name="connsiteY45" fmla="*/ 2290618 h 7141248"/>
              <a:gd name="connsiteX46" fmla="*/ 3234267 w 7949430"/>
              <a:gd name="connsiteY46" fmla="*/ 2429164 h 7141248"/>
              <a:gd name="connsiteX47" fmla="*/ 3455939 w 7949430"/>
              <a:gd name="connsiteY47" fmla="*/ 2235200 h 7141248"/>
              <a:gd name="connsiteX48" fmla="*/ 3751503 w 7949430"/>
              <a:gd name="connsiteY48" fmla="*/ 2475346 h 7141248"/>
              <a:gd name="connsiteX49" fmla="*/ 3825394 w 7949430"/>
              <a:gd name="connsiteY49" fmla="*/ 2207491 h 7141248"/>
              <a:gd name="connsiteX50" fmla="*/ 4028594 w 7949430"/>
              <a:gd name="connsiteY50" fmla="*/ 1930400 h 7141248"/>
              <a:gd name="connsiteX51" fmla="*/ 3991648 w 7949430"/>
              <a:gd name="connsiteY51" fmla="*/ 1681018 h 7141248"/>
              <a:gd name="connsiteX52" fmla="*/ 4019358 w 7949430"/>
              <a:gd name="connsiteY52" fmla="*/ 1431637 h 7141248"/>
              <a:gd name="connsiteX53" fmla="*/ 4324158 w 7949430"/>
              <a:gd name="connsiteY53" fmla="*/ 1191491 h 7141248"/>
              <a:gd name="connsiteX54" fmla="*/ 4277976 w 7949430"/>
              <a:gd name="connsiteY54" fmla="*/ 794327 h 7141248"/>
              <a:gd name="connsiteX55" fmla="*/ 4388811 w 7949430"/>
              <a:gd name="connsiteY55" fmla="*/ 554182 h 7141248"/>
              <a:gd name="connsiteX56" fmla="*/ 4518120 w 7949430"/>
              <a:gd name="connsiteY56" fmla="*/ 286327 h 7141248"/>
              <a:gd name="connsiteX57" fmla="*/ 5284739 w 7949430"/>
              <a:gd name="connsiteY57" fmla="*/ 0 h 714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49430" h="7141248">
                <a:moveTo>
                  <a:pt x="7085830" y="9236"/>
                </a:moveTo>
                <a:cubicBezTo>
                  <a:pt x="7067357" y="55418"/>
                  <a:pt x="7042727" y="195503"/>
                  <a:pt x="7021175" y="286327"/>
                </a:cubicBezTo>
                <a:cubicBezTo>
                  <a:pt x="6999623" y="377151"/>
                  <a:pt x="6902641" y="474134"/>
                  <a:pt x="6956520" y="554182"/>
                </a:cubicBezTo>
                <a:lnTo>
                  <a:pt x="7298267" y="766618"/>
                </a:lnTo>
                <a:lnTo>
                  <a:pt x="7917103" y="1200727"/>
                </a:lnTo>
                <a:cubicBezTo>
                  <a:pt x="7949430" y="1386994"/>
                  <a:pt x="7664642" y="1697951"/>
                  <a:pt x="7492230" y="1884218"/>
                </a:cubicBezTo>
                <a:cubicBezTo>
                  <a:pt x="7319818" y="2070485"/>
                  <a:pt x="6959600" y="2153612"/>
                  <a:pt x="6882630" y="2318327"/>
                </a:cubicBezTo>
                <a:lnTo>
                  <a:pt x="7030412" y="2872509"/>
                </a:lnTo>
                <a:lnTo>
                  <a:pt x="6448521" y="3232727"/>
                </a:lnTo>
                <a:cubicBezTo>
                  <a:pt x="6346921" y="3342024"/>
                  <a:pt x="6614776" y="3394364"/>
                  <a:pt x="6420812" y="3528291"/>
                </a:cubicBezTo>
                <a:cubicBezTo>
                  <a:pt x="6379248" y="3594485"/>
                  <a:pt x="6370011" y="3489806"/>
                  <a:pt x="6180666" y="3574473"/>
                </a:cubicBezTo>
                <a:cubicBezTo>
                  <a:pt x="6088302" y="3603721"/>
                  <a:pt x="6091380" y="3660679"/>
                  <a:pt x="5922047" y="3768437"/>
                </a:cubicBezTo>
                <a:cubicBezTo>
                  <a:pt x="5820447" y="3833091"/>
                  <a:pt x="5669587" y="3776134"/>
                  <a:pt x="5543357" y="3851564"/>
                </a:cubicBezTo>
                <a:cubicBezTo>
                  <a:pt x="5481782" y="3982413"/>
                  <a:pt x="5261649" y="4053225"/>
                  <a:pt x="5164667" y="4221019"/>
                </a:cubicBezTo>
                <a:cubicBezTo>
                  <a:pt x="5067685" y="4388813"/>
                  <a:pt x="5049213" y="4707467"/>
                  <a:pt x="4961467" y="4858327"/>
                </a:cubicBezTo>
                <a:cubicBezTo>
                  <a:pt x="4873721" y="5009187"/>
                  <a:pt x="4696690" y="5055370"/>
                  <a:pt x="4638193" y="5126182"/>
                </a:cubicBezTo>
                <a:cubicBezTo>
                  <a:pt x="4579696" y="5196994"/>
                  <a:pt x="4656666" y="5252412"/>
                  <a:pt x="4610484" y="5283200"/>
                </a:cubicBezTo>
                <a:cubicBezTo>
                  <a:pt x="4564302" y="5313988"/>
                  <a:pt x="4442690" y="5264727"/>
                  <a:pt x="4361102" y="5310909"/>
                </a:cubicBezTo>
                <a:cubicBezTo>
                  <a:pt x="4279514" y="5357091"/>
                  <a:pt x="4234872" y="5478703"/>
                  <a:pt x="4120957" y="5560291"/>
                </a:cubicBezTo>
                <a:cubicBezTo>
                  <a:pt x="4007042" y="5641879"/>
                  <a:pt x="3760739" y="5723467"/>
                  <a:pt x="3677612" y="5800437"/>
                </a:cubicBezTo>
                <a:cubicBezTo>
                  <a:pt x="3594485" y="5877407"/>
                  <a:pt x="3606799" y="5918970"/>
                  <a:pt x="3622193" y="6022109"/>
                </a:cubicBezTo>
                <a:cubicBezTo>
                  <a:pt x="3637587" y="6125248"/>
                  <a:pt x="3825394" y="6268413"/>
                  <a:pt x="3769976" y="6419274"/>
                </a:cubicBezTo>
                <a:cubicBezTo>
                  <a:pt x="3714558" y="6570135"/>
                  <a:pt x="3428229" y="6833370"/>
                  <a:pt x="3289684" y="6927273"/>
                </a:cubicBezTo>
                <a:cubicBezTo>
                  <a:pt x="3151139" y="7021176"/>
                  <a:pt x="3048001" y="6958061"/>
                  <a:pt x="2938704" y="6982691"/>
                </a:cubicBezTo>
                <a:cubicBezTo>
                  <a:pt x="2829407" y="7007321"/>
                  <a:pt x="2740120" y="7075055"/>
                  <a:pt x="2633902" y="7075055"/>
                </a:cubicBezTo>
                <a:cubicBezTo>
                  <a:pt x="2527684" y="7075055"/>
                  <a:pt x="2432241" y="6995006"/>
                  <a:pt x="2301393" y="6982691"/>
                </a:cubicBezTo>
                <a:cubicBezTo>
                  <a:pt x="2170545" y="6970376"/>
                  <a:pt x="1971963" y="6979613"/>
                  <a:pt x="1848812" y="7001164"/>
                </a:cubicBezTo>
                <a:cubicBezTo>
                  <a:pt x="1725661" y="7022716"/>
                  <a:pt x="1696412" y="7101224"/>
                  <a:pt x="1562485" y="7112000"/>
                </a:cubicBezTo>
                <a:cubicBezTo>
                  <a:pt x="1428558" y="7122776"/>
                  <a:pt x="1160702" y="7141248"/>
                  <a:pt x="1045248" y="7065818"/>
                </a:cubicBezTo>
                <a:cubicBezTo>
                  <a:pt x="929794" y="6990388"/>
                  <a:pt x="963661" y="6753321"/>
                  <a:pt x="869758" y="6659418"/>
                </a:cubicBezTo>
                <a:cubicBezTo>
                  <a:pt x="775855" y="6565515"/>
                  <a:pt x="538788" y="6685588"/>
                  <a:pt x="481830" y="6502400"/>
                </a:cubicBezTo>
                <a:cubicBezTo>
                  <a:pt x="424872" y="6319212"/>
                  <a:pt x="506461" y="5783503"/>
                  <a:pt x="528012" y="5560291"/>
                </a:cubicBezTo>
                <a:cubicBezTo>
                  <a:pt x="549563" y="5337079"/>
                  <a:pt x="657321" y="5289357"/>
                  <a:pt x="611139" y="5163127"/>
                </a:cubicBezTo>
                <a:cubicBezTo>
                  <a:pt x="564957" y="5036897"/>
                  <a:pt x="297103" y="4984557"/>
                  <a:pt x="250921" y="4802909"/>
                </a:cubicBezTo>
                <a:cubicBezTo>
                  <a:pt x="204739" y="4621261"/>
                  <a:pt x="354060" y="4250267"/>
                  <a:pt x="334048" y="4073237"/>
                </a:cubicBezTo>
                <a:cubicBezTo>
                  <a:pt x="314036" y="3896207"/>
                  <a:pt x="183187" y="3919297"/>
                  <a:pt x="130848" y="3740727"/>
                </a:cubicBezTo>
                <a:cubicBezTo>
                  <a:pt x="78509" y="3562157"/>
                  <a:pt x="0" y="3164994"/>
                  <a:pt x="20012" y="3001818"/>
                </a:cubicBezTo>
                <a:cubicBezTo>
                  <a:pt x="40024" y="2838642"/>
                  <a:pt x="76970" y="2773988"/>
                  <a:pt x="250921" y="2761673"/>
                </a:cubicBezTo>
                <a:cubicBezTo>
                  <a:pt x="424873" y="2749358"/>
                  <a:pt x="851285" y="2997200"/>
                  <a:pt x="1063721" y="2927927"/>
                </a:cubicBezTo>
                <a:cubicBezTo>
                  <a:pt x="1276157" y="2858654"/>
                  <a:pt x="1413163" y="2396837"/>
                  <a:pt x="1525539" y="2346037"/>
                </a:cubicBezTo>
                <a:cubicBezTo>
                  <a:pt x="1637915" y="2295237"/>
                  <a:pt x="1656388" y="2581564"/>
                  <a:pt x="1737976" y="2623127"/>
                </a:cubicBezTo>
                <a:cubicBezTo>
                  <a:pt x="1819564" y="2664690"/>
                  <a:pt x="1944255" y="2623127"/>
                  <a:pt x="2015067" y="2595418"/>
                </a:cubicBezTo>
                <a:cubicBezTo>
                  <a:pt x="2085879" y="2567709"/>
                  <a:pt x="2107430" y="2479964"/>
                  <a:pt x="2162848" y="2456873"/>
                </a:cubicBezTo>
                <a:lnTo>
                  <a:pt x="2347576" y="2456873"/>
                </a:lnTo>
                <a:cubicBezTo>
                  <a:pt x="2416849" y="2452255"/>
                  <a:pt x="2504594" y="2456873"/>
                  <a:pt x="2578485" y="2429164"/>
                </a:cubicBezTo>
                <a:cubicBezTo>
                  <a:pt x="2652376" y="2401455"/>
                  <a:pt x="2681624" y="2290618"/>
                  <a:pt x="2790921" y="2290618"/>
                </a:cubicBezTo>
                <a:lnTo>
                  <a:pt x="3234267" y="2429164"/>
                </a:lnTo>
                <a:cubicBezTo>
                  <a:pt x="3345103" y="2419928"/>
                  <a:pt x="3369733" y="2227503"/>
                  <a:pt x="3455939" y="2235200"/>
                </a:cubicBezTo>
                <a:cubicBezTo>
                  <a:pt x="3542145" y="2242897"/>
                  <a:pt x="3689927" y="2479964"/>
                  <a:pt x="3751503" y="2475346"/>
                </a:cubicBezTo>
                <a:cubicBezTo>
                  <a:pt x="3813079" y="2470728"/>
                  <a:pt x="3779212" y="2298315"/>
                  <a:pt x="3825394" y="2207491"/>
                </a:cubicBezTo>
                <a:cubicBezTo>
                  <a:pt x="3871576" y="2116667"/>
                  <a:pt x="4000885" y="2018146"/>
                  <a:pt x="4028594" y="1930400"/>
                </a:cubicBezTo>
                <a:cubicBezTo>
                  <a:pt x="4056303" y="1842654"/>
                  <a:pt x="3993187" y="1764145"/>
                  <a:pt x="3991648" y="1681018"/>
                </a:cubicBezTo>
                <a:cubicBezTo>
                  <a:pt x="3990109" y="1597891"/>
                  <a:pt x="3963940" y="1513225"/>
                  <a:pt x="4019358" y="1431637"/>
                </a:cubicBezTo>
                <a:cubicBezTo>
                  <a:pt x="4074776" y="1350049"/>
                  <a:pt x="4281055" y="1297709"/>
                  <a:pt x="4324158" y="1191491"/>
                </a:cubicBezTo>
                <a:cubicBezTo>
                  <a:pt x="4367261" y="1085273"/>
                  <a:pt x="4267201" y="900545"/>
                  <a:pt x="4277976" y="794327"/>
                </a:cubicBezTo>
                <a:cubicBezTo>
                  <a:pt x="4288751" y="688109"/>
                  <a:pt x="4348787" y="638849"/>
                  <a:pt x="4388811" y="554182"/>
                </a:cubicBezTo>
                <a:cubicBezTo>
                  <a:pt x="4428835" y="469515"/>
                  <a:pt x="4368799" y="378691"/>
                  <a:pt x="4518120" y="286327"/>
                </a:cubicBezTo>
                <a:cubicBezTo>
                  <a:pt x="4667441" y="193963"/>
                  <a:pt x="5184678" y="76970"/>
                  <a:pt x="5284739" y="0"/>
                </a:cubicBezTo>
              </a:path>
            </a:pathLst>
          </a:custGeom>
          <a:ln w="34925">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4" name="TextBox 33"/>
          <p:cNvSpPr txBox="1"/>
          <p:nvPr userDrawn="1"/>
        </p:nvSpPr>
        <p:spPr>
          <a:xfrm>
            <a:off x="3475038" y="1754188"/>
            <a:ext cx="604837" cy="277812"/>
          </a:xfrm>
          <a:prstGeom prst="rect">
            <a:avLst/>
          </a:prstGeom>
          <a:noFill/>
        </p:spPr>
        <p:txBody>
          <a:bodyPr wrap="none">
            <a:spAutoFit/>
          </a:bodyPr>
          <a:lstStyle/>
          <a:p>
            <a:pPr fontAlgn="base">
              <a:spcBef>
                <a:spcPct val="0"/>
              </a:spcBef>
              <a:spcAft>
                <a:spcPct val="0"/>
              </a:spcAft>
              <a:defRPr/>
            </a:pPr>
            <a:r>
              <a:rPr lang="en-US" sz="1200" b="1" dirty="0" err="1">
                <a:solidFill>
                  <a:srgbClr val="92D050"/>
                </a:solidFill>
                <a:effectLst>
                  <a:outerShdw blurRad="38100" dist="38100" dir="2700000" algn="tl">
                    <a:srgbClr val="000000">
                      <a:alpha val="43137"/>
                    </a:srgbClr>
                  </a:outerShdw>
                </a:effectLst>
                <a:latin typeface="Arial" charset="0"/>
                <a:cs typeface="Arial" charset="0"/>
              </a:rPr>
              <a:t>Wanat</a:t>
            </a:r>
            <a:endParaRPr lang="en-US" sz="1200" b="1" dirty="0">
              <a:solidFill>
                <a:srgbClr val="92D050"/>
              </a:solidFill>
              <a:effectLst>
                <a:outerShdw blurRad="38100" dist="38100" dir="2700000" algn="tl">
                  <a:srgbClr val="000000">
                    <a:alpha val="43137"/>
                  </a:srgbClr>
                </a:outerShdw>
              </a:effectLst>
              <a:latin typeface="Arial" charset="0"/>
              <a:cs typeface="Arial" charset="0"/>
            </a:endParaRPr>
          </a:p>
        </p:txBody>
      </p:sp>
      <p:sp>
        <p:nvSpPr>
          <p:cNvPr id="35" name="Oval 34"/>
          <p:cNvSpPr/>
          <p:nvPr userDrawn="1"/>
        </p:nvSpPr>
        <p:spPr>
          <a:xfrm>
            <a:off x="3414713" y="1846263"/>
            <a:ext cx="95250" cy="109537"/>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36" name="Text Box 39"/>
          <p:cNvSpPr txBox="1">
            <a:spLocks noChangeArrowheads="1"/>
          </p:cNvSpPr>
          <p:nvPr userDrawn="1"/>
        </p:nvSpPr>
        <p:spPr bwMode="auto">
          <a:xfrm>
            <a:off x="2197100" y="0"/>
            <a:ext cx="1016000" cy="338138"/>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Nuristan</a:t>
            </a:r>
          </a:p>
        </p:txBody>
      </p:sp>
      <p:sp>
        <p:nvSpPr>
          <p:cNvPr id="37" name="Text Box 39"/>
          <p:cNvSpPr txBox="1">
            <a:spLocks noChangeArrowheads="1"/>
          </p:cNvSpPr>
          <p:nvPr userDrawn="1"/>
        </p:nvSpPr>
        <p:spPr bwMode="auto">
          <a:xfrm>
            <a:off x="5283200" y="1938338"/>
            <a:ext cx="776288" cy="338137"/>
          </a:xfrm>
          <a:prstGeom prst="rect">
            <a:avLst/>
          </a:prstGeom>
          <a:noFill/>
          <a:ln w="9525">
            <a:noFill/>
            <a:miter lim="800000"/>
            <a:headEnd/>
            <a:tailEnd/>
          </a:ln>
        </p:spPr>
        <p:txBody>
          <a:bodyPr wrap="none">
            <a:spAutoFit/>
          </a:bodyPr>
          <a:lstStyle/>
          <a:p>
            <a:pPr fontAlgn="base">
              <a:spcBef>
                <a:spcPct val="20000"/>
              </a:spcBef>
              <a:spcAft>
                <a:spcPct val="0"/>
              </a:spcAft>
              <a:defRPr/>
            </a:pPr>
            <a:r>
              <a:rPr lang="en-US" sz="1600" b="1" u="sng" dirty="0">
                <a:solidFill>
                  <a:srgbClr val="FFC000"/>
                </a:solidFill>
                <a:effectLst>
                  <a:outerShdw blurRad="38100" dist="38100" dir="2700000" algn="tl">
                    <a:srgbClr val="000000">
                      <a:alpha val="43137"/>
                    </a:srgbClr>
                  </a:outerShdw>
                </a:effectLst>
                <a:latin typeface="Arial" charset="0"/>
                <a:cs typeface="Arial" charset="0"/>
              </a:rPr>
              <a:t>Kunar</a:t>
            </a:r>
          </a:p>
        </p:txBody>
      </p:sp>
      <p:sp>
        <p:nvSpPr>
          <p:cNvPr id="38" name="TextBox 37"/>
          <p:cNvSpPr txBox="1"/>
          <p:nvPr userDrawn="1"/>
        </p:nvSpPr>
        <p:spPr>
          <a:xfrm>
            <a:off x="5356225" y="3503613"/>
            <a:ext cx="1039813" cy="307975"/>
          </a:xfrm>
          <a:prstGeom prst="rect">
            <a:avLst/>
          </a:prstGeom>
          <a:noFill/>
        </p:spPr>
        <p:txBody>
          <a:bodyPr wrap="none">
            <a:spAutoFit/>
          </a:bodyPr>
          <a:lstStyle/>
          <a:p>
            <a:pPr fontAlgn="base">
              <a:spcBef>
                <a:spcPct val="0"/>
              </a:spcBef>
              <a:spcAft>
                <a:spcPct val="0"/>
              </a:spcAft>
              <a:defRPr/>
            </a:pPr>
            <a:r>
              <a:rPr lang="en-US" sz="1400" b="1" dirty="0">
                <a:solidFill>
                  <a:srgbClr val="92D050"/>
                </a:solidFill>
                <a:effectLst>
                  <a:outerShdw blurRad="38100" dist="38100" dir="2700000" algn="tl">
                    <a:srgbClr val="000000">
                      <a:alpha val="43137"/>
                    </a:srgbClr>
                  </a:outerShdw>
                </a:effectLst>
                <a:latin typeface="Arial" charset="0"/>
                <a:cs typeface="Arial" charset="0"/>
              </a:rPr>
              <a:t>Asadabad</a:t>
            </a:r>
          </a:p>
        </p:txBody>
      </p:sp>
      <p:sp>
        <p:nvSpPr>
          <p:cNvPr id="39" name="TextBox 38"/>
          <p:cNvSpPr txBox="1"/>
          <p:nvPr userDrawn="1"/>
        </p:nvSpPr>
        <p:spPr>
          <a:xfrm>
            <a:off x="4465638" y="3514725"/>
            <a:ext cx="69532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Wright</a:t>
            </a:r>
          </a:p>
        </p:txBody>
      </p:sp>
      <p:sp>
        <p:nvSpPr>
          <p:cNvPr id="40" name="TextBox 39"/>
          <p:cNvSpPr txBox="1"/>
          <p:nvPr userDrawn="1"/>
        </p:nvSpPr>
        <p:spPr>
          <a:xfrm>
            <a:off x="3295650" y="2287588"/>
            <a:ext cx="790575" cy="307975"/>
          </a:xfrm>
          <a:prstGeom prst="rect">
            <a:avLst/>
          </a:prstGeom>
          <a:noFill/>
        </p:spPr>
        <p:txBody>
          <a:bodyPr wrap="none">
            <a:spAutoFit/>
          </a:bodyPr>
          <a:lstStyle/>
          <a:p>
            <a:pPr>
              <a:defRPr/>
            </a:pPr>
            <a:r>
              <a:rPr lang="en-US" sz="1400" b="1" dirty="0">
                <a:solidFill>
                  <a:srgbClr val="FFFF00"/>
                </a:solidFill>
                <a:effectLst>
                  <a:outerShdw dist="38100" dir="2700000" algn="tl">
                    <a:srgbClr val="000000"/>
                  </a:outerShdw>
                </a:effectLst>
                <a:cs typeface="Arial" charset="0"/>
              </a:rPr>
              <a:t>Blessing</a:t>
            </a:r>
          </a:p>
        </p:txBody>
      </p:sp>
      <p:sp>
        <p:nvSpPr>
          <p:cNvPr id="41" name="Freeform 40"/>
          <p:cNvSpPr/>
          <p:nvPr userDrawn="1"/>
        </p:nvSpPr>
        <p:spPr>
          <a:xfrm>
            <a:off x="984250" y="88900"/>
            <a:ext cx="7253288" cy="6705600"/>
          </a:xfrm>
          <a:custGeom>
            <a:avLst/>
            <a:gdLst>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212258 w 3274142"/>
              <a:gd name="connsiteY19" fmla="*/ 383458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66219 w 3274142"/>
              <a:gd name="connsiteY18" fmla="*/ 265471 h 2846438"/>
              <a:gd name="connsiteX19" fmla="*/ 2509988 w 3274142"/>
              <a:gd name="connsiteY19" fmla="*/ 829243 h 2846438"/>
              <a:gd name="connsiteX20" fmla="*/ 1755058 w 3274142"/>
              <a:gd name="connsiteY20" fmla="*/ 589935 h 2846438"/>
              <a:gd name="connsiteX21" fmla="*/ 1533832 w 3274142"/>
              <a:gd name="connsiteY21" fmla="*/ 516193 h 2846438"/>
              <a:gd name="connsiteX22" fmla="*/ 1061884 w 3274142"/>
              <a:gd name="connsiteY22" fmla="*/ 516193 h 2846438"/>
              <a:gd name="connsiteX23" fmla="*/ 752168 w 3274142"/>
              <a:gd name="connsiteY23" fmla="*/ 870154 h 2846438"/>
              <a:gd name="connsiteX24" fmla="*/ 235974 w 3274142"/>
              <a:gd name="connsiteY24" fmla="*/ 929148 h 2846438"/>
              <a:gd name="connsiteX25" fmla="*/ 0 w 3274142"/>
              <a:gd name="connsiteY25" fmla="*/ 1430593 h 2846438"/>
              <a:gd name="connsiteX26" fmla="*/ 103238 w 3274142"/>
              <a:gd name="connsiteY26" fmla="*/ 1769806 h 2846438"/>
              <a:gd name="connsiteX27" fmla="*/ 73742 w 3274142"/>
              <a:gd name="connsiteY27" fmla="*/ 1961535 h 2846438"/>
              <a:gd name="connsiteX28" fmla="*/ 176980 w 3274142"/>
              <a:gd name="connsiteY28" fmla="*/ 2094271 h 2846438"/>
              <a:gd name="connsiteX29" fmla="*/ 221226 w 3274142"/>
              <a:gd name="connsiteY29" fmla="*/ 2300748 h 2846438"/>
              <a:gd name="connsiteX30" fmla="*/ 206477 w 3274142"/>
              <a:gd name="connsiteY30" fmla="*/ 2580967 h 2846438"/>
              <a:gd name="connsiteX31" fmla="*/ 353961 w 3274142"/>
              <a:gd name="connsiteY31" fmla="*/ 2713703 h 2846438"/>
              <a:gd name="connsiteX32" fmla="*/ 530942 w 3274142"/>
              <a:gd name="connsiteY32" fmla="*/ 2846438 h 2846438"/>
              <a:gd name="connsiteX33" fmla="*/ 884903 w 3274142"/>
              <a:gd name="connsiteY33" fmla="*/ 2772696 h 2846438"/>
              <a:gd name="connsiteX34" fmla="*/ 1165122 w 3274142"/>
              <a:gd name="connsiteY34" fmla="*/ 2787445 h 2846438"/>
              <a:gd name="connsiteX35" fmla="*/ 1297858 w 3274142"/>
              <a:gd name="connsiteY35" fmla="*/ 2787445 h 2846438"/>
              <a:gd name="connsiteX0" fmla="*/ 1297858 w 3274142"/>
              <a:gd name="connsiteY0" fmla="*/ 2787445 h 2846438"/>
              <a:gd name="connsiteX1" fmla="*/ 1548580 w 3274142"/>
              <a:gd name="connsiteY1" fmla="*/ 2654709 h 2846438"/>
              <a:gd name="connsiteX2" fmla="*/ 1533832 w 3274142"/>
              <a:gd name="connsiteY2" fmla="*/ 2403987 h 2846438"/>
              <a:gd name="connsiteX3" fmla="*/ 1887793 w 3274142"/>
              <a:gd name="connsiteY3" fmla="*/ 2227006 h 2846438"/>
              <a:gd name="connsiteX4" fmla="*/ 2330245 w 3274142"/>
              <a:gd name="connsiteY4" fmla="*/ 1696064 h 2846438"/>
              <a:gd name="connsiteX5" fmla="*/ 2639961 w 3274142"/>
              <a:gd name="connsiteY5" fmla="*/ 1696064 h 2846438"/>
              <a:gd name="connsiteX6" fmla="*/ 2831690 w 3274142"/>
              <a:gd name="connsiteY6" fmla="*/ 1519083 h 2846438"/>
              <a:gd name="connsiteX7" fmla="*/ 2831690 w 3274142"/>
              <a:gd name="connsiteY7" fmla="*/ 1297858 h 2846438"/>
              <a:gd name="connsiteX8" fmla="*/ 2875935 w 3274142"/>
              <a:gd name="connsiteY8" fmla="*/ 1120877 h 2846438"/>
              <a:gd name="connsiteX9" fmla="*/ 3126658 w 3274142"/>
              <a:gd name="connsiteY9" fmla="*/ 1017638 h 2846438"/>
              <a:gd name="connsiteX10" fmla="*/ 3244645 w 3274142"/>
              <a:gd name="connsiteY10" fmla="*/ 958645 h 2846438"/>
              <a:gd name="connsiteX11" fmla="*/ 3274142 w 3274142"/>
              <a:gd name="connsiteY11" fmla="*/ 884903 h 2846438"/>
              <a:gd name="connsiteX12" fmla="*/ 3274142 w 3274142"/>
              <a:gd name="connsiteY12" fmla="*/ 825909 h 2846438"/>
              <a:gd name="connsiteX13" fmla="*/ 3082413 w 3274142"/>
              <a:gd name="connsiteY13" fmla="*/ 737419 h 2846438"/>
              <a:gd name="connsiteX14" fmla="*/ 3023419 w 3274142"/>
              <a:gd name="connsiteY14" fmla="*/ 530942 h 2846438"/>
              <a:gd name="connsiteX15" fmla="*/ 3067664 w 3274142"/>
              <a:gd name="connsiteY15" fmla="*/ 324464 h 2846438"/>
              <a:gd name="connsiteX16" fmla="*/ 3170903 w 3274142"/>
              <a:gd name="connsiteY16" fmla="*/ 132735 h 2846438"/>
              <a:gd name="connsiteX17" fmla="*/ 3067664 w 3274142"/>
              <a:gd name="connsiteY17" fmla="*/ 0 h 2846438"/>
              <a:gd name="connsiteX18" fmla="*/ 2509988 w 3274142"/>
              <a:gd name="connsiteY18" fmla="*/ 829243 h 2846438"/>
              <a:gd name="connsiteX19" fmla="*/ 1755058 w 3274142"/>
              <a:gd name="connsiteY19" fmla="*/ 589935 h 2846438"/>
              <a:gd name="connsiteX20" fmla="*/ 1533832 w 3274142"/>
              <a:gd name="connsiteY20" fmla="*/ 516193 h 2846438"/>
              <a:gd name="connsiteX21" fmla="*/ 1061884 w 3274142"/>
              <a:gd name="connsiteY21" fmla="*/ 516193 h 2846438"/>
              <a:gd name="connsiteX22" fmla="*/ 752168 w 3274142"/>
              <a:gd name="connsiteY22" fmla="*/ 870154 h 2846438"/>
              <a:gd name="connsiteX23" fmla="*/ 235974 w 3274142"/>
              <a:gd name="connsiteY23" fmla="*/ 929148 h 2846438"/>
              <a:gd name="connsiteX24" fmla="*/ 0 w 3274142"/>
              <a:gd name="connsiteY24" fmla="*/ 1430593 h 2846438"/>
              <a:gd name="connsiteX25" fmla="*/ 103238 w 3274142"/>
              <a:gd name="connsiteY25" fmla="*/ 1769806 h 2846438"/>
              <a:gd name="connsiteX26" fmla="*/ 73742 w 3274142"/>
              <a:gd name="connsiteY26" fmla="*/ 1961535 h 2846438"/>
              <a:gd name="connsiteX27" fmla="*/ 176980 w 3274142"/>
              <a:gd name="connsiteY27" fmla="*/ 2094271 h 2846438"/>
              <a:gd name="connsiteX28" fmla="*/ 221226 w 3274142"/>
              <a:gd name="connsiteY28" fmla="*/ 2300748 h 2846438"/>
              <a:gd name="connsiteX29" fmla="*/ 206477 w 3274142"/>
              <a:gd name="connsiteY29" fmla="*/ 2580967 h 2846438"/>
              <a:gd name="connsiteX30" fmla="*/ 353961 w 3274142"/>
              <a:gd name="connsiteY30" fmla="*/ 2713703 h 2846438"/>
              <a:gd name="connsiteX31" fmla="*/ 530942 w 3274142"/>
              <a:gd name="connsiteY31" fmla="*/ 2846438 h 2846438"/>
              <a:gd name="connsiteX32" fmla="*/ 884903 w 3274142"/>
              <a:gd name="connsiteY32" fmla="*/ 2772696 h 2846438"/>
              <a:gd name="connsiteX33" fmla="*/ 1165122 w 3274142"/>
              <a:gd name="connsiteY33" fmla="*/ 2787445 h 2846438"/>
              <a:gd name="connsiteX34" fmla="*/ 1297858 w 3274142"/>
              <a:gd name="connsiteY34" fmla="*/ 2787445 h 2846438"/>
              <a:gd name="connsiteX0" fmla="*/ 1297858 w 3274142"/>
              <a:gd name="connsiteY0" fmla="*/ 2654710 h 2713703"/>
              <a:gd name="connsiteX1" fmla="*/ 1548580 w 3274142"/>
              <a:gd name="connsiteY1" fmla="*/ 2521974 h 2713703"/>
              <a:gd name="connsiteX2" fmla="*/ 1533832 w 3274142"/>
              <a:gd name="connsiteY2" fmla="*/ 2271252 h 2713703"/>
              <a:gd name="connsiteX3" fmla="*/ 1887793 w 3274142"/>
              <a:gd name="connsiteY3" fmla="*/ 2094271 h 2713703"/>
              <a:gd name="connsiteX4" fmla="*/ 2330245 w 3274142"/>
              <a:gd name="connsiteY4" fmla="*/ 1563329 h 2713703"/>
              <a:gd name="connsiteX5" fmla="*/ 2639961 w 3274142"/>
              <a:gd name="connsiteY5" fmla="*/ 1563329 h 2713703"/>
              <a:gd name="connsiteX6" fmla="*/ 2831690 w 3274142"/>
              <a:gd name="connsiteY6" fmla="*/ 1386348 h 2713703"/>
              <a:gd name="connsiteX7" fmla="*/ 2831690 w 3274142"/>
              <a:gd name="connsiteY7" fmla="*/ 1165123 h 2713703"/>
              <a:gd name="connsiteX8" fmla="*/ 2875935 w 3274142"/>
              <a:gd name="connsiteY8" fmla="*/ 988142 h 2713703"/>
              <a:gd name="connsiteX9" fmla="*/ 3126658 w 3274142"/>
              <a:gd name="connsiteY9" fmla="*/ 884903 h 2713703"/>
              <a:gd name="connsiteX10" fmla="*/ 3244645 w 3274142"/>
              <a:gd name="connsiteY10" fmla="*/ 825910 h 2713703"/>
              <a:gd name="connsiteX11" fmla="*/ 3274142 w 3274142"/>
              <a:gd name="connsiteY11" fmla="*/ 752168 h 2713703"/>
              <a:gd name="connsiteX12" fmla="*/ 3274142 w 3274142"/>
              <a:gd name="connsiteY12" fmla="*/ 693174 h 2713703"/>
              <a:gd name="connsiteX13" fmla="*/ 3082413 w 3274142"/>
              <a:gd name="connsiteY13" fmla="*/ 604684 h 2713703"/>
              <a:gd name="connsiteX14" fmla="*/ 3023419 w 3274142"/>
              <a:gd name="connsiteY14" fmla="*/ 398207 h 2713703"/>
              <a:gd name="connsiteX15" fmla="*/ 3067664 w 3274142"/>
              <a:gd name="connsiteY15" fmla="*/ 191729 h 2713703"/>
              <a:gd name="connsiteX16" fmla="*/ 3170903 w 3274142"/>
              <a:gd name="connsiteY16" fmla="*/ 0 h 2713703"/>
              <a:gd name="connsiteX17" fmla="*/ 2509988 w 3274142"/>
              <a:gd name="connsiteY17" fmla="*/ 696508 h 2713703"/>
              <a:gd name="connsiteX18" fmla="*/ 1755058 w 3274142"/>
              <a:gd name="connsiteY18" fmla="*/ 457200 h 2713703"/>
              <a:gd name="connsiteX19" fmla="*/ 1533832 w 3274142"/>
              <a:gd name="connsiteY19" fmla="*/ 383458 h 2713703"/>
              <a:gd name="connsiteX20" fmla="*/ 1061884 w 3274142"/>
              <a:gd name="connsiteY20" fmla="*/ 383458 h 2713703"/>
              <a:gd name="connsiteX21" fmla="*/ 752168 w 3274142"/>
              <a:gd name="connsiteY21" fmla="*/ 737419 h 2713703"/>
              <a:gd name="connsiteX22" fmla="*/ 235974 w 3274142"/>
              <a:gd name="connsiteY22" fmla="*/ 796413 h 2713703"/>
              <a:gd name="connsiteX23" fmla="*/ 0 w 3274142"/>
              <a:gd name="connsiteY23" fmla="*/ 1297858 h 2713703"/>
              <a:gd name="connsiteX24" fmla="*/ 103238 w 3274142"/>
              <a:gd name="connsiteY24" fmla="*/ 1637071 h 2713703"/>
              <a:gd name="connsiteX25" fmla="*/ 73742 w 3274142"/>
              <a:gd name="connsiteY25" fmla="*/ 1828800 h 2713703"/>
              <a:gd name="connsiteX26" fmla="*/ 176980 w 3274142"/>
              <a:gd name="connsiteY26" fmla="*/ 1961536 h 2713703"/>
              <a:gd name="connsiteX27" fmla="*/ 221226 w 3274142"/>
              <a:gd name="connsiteY27" fmla="*/ 2168013 h 2713703"/>
              <a:gd name="connsiteX28" fmla="*/ 206477 w 3274142"/>
              <a:gd name="connsiteY28" fmla="*/ 2448232 h 2713703"/>
              <a:gd name="connsiteX29" fmla="*/ 353961 w 3274142"/>
              <a:gd name="connsiteY29" fmla="*/ 2580968 h 2713703"/>
              <a:gd name="connsiteX30" fmla="*/ 530942 w 3274142"/>
              <a:gd name="connsiteY30" fmla="*/ 2713703 h 2713703"/>
              <a:gd name="connsiteX31" fmla="*/ 884903 w 3274142"/>
              <a:gd name="connsiteY31" fmla="*/ 2639961 h 2713703"/>
              <a:gd name="connsiteX32" fmla="*/ 1165122 w 3274142"/>
              <a:gd name="connsiteY32" fmla="*/ 2654710 h 2713703"/>
              <a:gd name="connsiteX33" fmla="*/ 1297858 w 3274142"/>
              <a:gd name="connsiteY33" fmla="*/ 2654710 h 2713703"/>
              <a:gd name="connsiteX0" fmla="*/ 1297858 w 3274142"/>
              <a:gd name="connsiteY0" fmla="*/ 2462981 h 2521974"/>
              <a:gd name="connsiteX1" fmla="*/ 1548580 w 3274142"/>
              <a:gd name="connsiteY1" fmla="*/ 2330245 h 2521974"/>
              <a:gd name="connsiteX2" fmla="*/ 1533832 w 3274142"/>
              <a:gd name="connsiteY2" fmla="*/ 2079523 h 2521974"/>
              <a:gd name="connsiteX3" fmla="*/ 1887793 w 3274142"/>
              <a:gd name="connsiteY3" fmla="*/ 1902542 h 2521974"/>
              <a:gd name="connsiteX4" fmla="*/ 2330245 w 3274142"/>
              <a:gd name="connsiteY4" fmla="*/ 1371600 h 2521974"/>
              <a:gd name="connsiteX5" fmla="*/ 2639961 w 3274142"/>
              <a:gd name="connsiteY5" fmla="*/ 1371600 h 2521974"/>
              <a:gd name="connsiteX6" fmla="*/ 2831690 w 3274142"/>
              <a:gd name="connsiteY6" fmla="*/ 1194619 h 2521974"/>
              <a:gd name="connsiteX7" fmla="*/ 2831690 w 3274142"/>
              <a:gd name="connsiteY7" fmla="*/ 973394 h 2521974"/>
              <a:gd name="connsiteX8" fmla="*/ 2875935 w 3274142"/>
              <a:gd name="connsiteY8" fmla="*/ 796413 h 2521974"/>
              <a:gd name="connsiteX9" fmla="*/ 3126658 w 3274142"/>
              <a:gd name="connsiteY9" fmla="*/ 693174 h 2521974"/>
              <a:gd name="connsiteX10" fmla="*/ 3244645 w 3274142"/>
              <a:gd name="connsiteY10" fmla="*/ 634181 h 2521974"/>
              <a:gd name="connsiteX11" fmla="*/ 3274142 w 3274142"/>
              <a:gd name="connsiteY11" fmla="*/ 560439 h 2521974"/>
              <a:gd name="connsiteX12" fmla="*/ 3274142 w 3274142"/>
              <a:gd name="connsiteY12" fmla="*/ 501445 h 2521974"/>
              <a:gd name="connsiteX13" fmla="*/ 3082413 w 3274142"/>
              <a:gd name="connsiteY13" fmla="*/ 412955 h 2521974"/>
              <a:gd name="connsiteX14" fmla="*/ 3023419 w 3274142"/>
              <a:gd name="connsiteY14" fmla="*/ 206478 h 2521974"/>
              <a:gd name="connsiteX15" fmla="*/ 3067664 w 3274142"/>
              <a:gd name="connsiteY15" fmla="*/ 0 h 2521974"/>
              <a:gd name="connsiteX16" fmla="*/ 2509988 w 3274142"/>
              <a:gd name="connsiteY16" fmla="*/ 504779 h 2521974"/>
              <a:gd name="connsiteX17" fmla="*/ 1755058 w 3274142"/>
              <a:gd name="connsiteY17" fmla="*/ 265471 h 2521974"/>
              <a:gd name="connsiteX18" fmla="*/ 1533832 w 3274142"/>
              <a:gd name="connsiteY18" fmla="*/ 191729 h 2521974"/>
              <a:gd name="connsiteX19" fmla="*/ 1061884 w 3274142"/>
              <a:gd name="connsiteY19" fmla="*/ 191729 h 2521974"/>
              <a:gd name="connsiteX20" fmla="*/ 752168 w 3274142"/>
              <a:gd name="connsiteY20" fmla="*/ 545690 h 2521974"/>
              <a:gd name="connsiteX21" fmla="*/ 235974 w 3274142"/>
              <a:gd name="connsiteY21" fmla="*/ 604684 h 2521974"/>
              <a:gd name="connsiteX22" fmla="*/ 0 w 3274142"/>
              <a:gd name="connsiteY22" fmla="*/ 1106129 h 2521974"/>
              <a:gd name="connsiteX23" fmla="*/ 103238 w 3274142"/>
              <a:gd name="connsiteY23" fmla="*/ 1445342 h 2521974"/>
              <a:gd name="connsiteX24" fmla="*/ 73742 w 3274142"/>
              <a:gd name="connsiteY24" fmla="*/ 1637071 h 2521974"/>
              <a:gd name="connsiteX25" fmla="*/ 176980 w 3274142"/>
              <a:gd name="connsiteY25" fmla="*/ 1769807 h 2521974"/>
              <a:gd name="connsiteX26" fmla="*/ 221226 w 3274142"/>
              <a:gd name="connsiteY26" fmla="*/ 1976284 h 2521974"/>
              <a:gd name="connsiteX27" fmla="*/ 206477 w 3274142"/>
              <a:gd name="connsiteY27" fmla="*/ 2256503 h 2521974"/>
              <a:gd name="connsiteX28" fmla="*/ 353961 w 3274142"/>
              <a:gd name="connsiteY28" fmla="*/ 2389239 h 2521974"/>
              <a:gd name="connsiteX29" fmla="*/ 530942 w 3274142"/>
              <a:gd name="connsiteY29" fmla="*/ 2521974 h 2521974"/>
              <a:gd name="connsiteX30" fmla="*/ 884903 w 3274142"/>
              <a:gd name="connsiteY30" fmla="*/ 2448232 h 2521974"/>
              <a:gd name="connsiteX31" fmla="*/ 1165122 w 3274142"/>
              <a:gd name="connsiteY31" fmla="*/ 2462981 h 2521974"/>
              <a:gd name="connsiteX32" fmla="*/ 1297858 w 3274142"/>
              <a:gd name="connsiteY32" fmla="*/ 2462981 h 2521974"/>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3023419 w 3274142"/>
              <a:gd name="connsiteY14" fmla="*/ 14749 h 2330245"/>
              <a:gd name="connsiteX15" fmla="*/ 2509988 w 3274142"/>
              <a:gd name="connsiteY15" fmla="*/ 313050 h 2330245"/>
              <a:gd name="connsiteX16" fmla="*/ 1755058 w 3274142"/>
              <a:gd name="connsiteY16" fmla="*/ 73742 h 2330245"/>
              <a:gd name="connsiteX17" fmla="*/ 1533832 w 3274142"/>
              <a:gd name="connsiteY17" fmla="*/ 0 h 2330245"/>
              <a:gd name="connsiteX18" fmla="*/ 1061884 w 3274142"/>
              <a:gd name="connsiteY18" fmla="*/ 0 h 2330245"/>
              <a:gd name="connsiteX19" fmla="*/ 752168 w 3274142"/>
              <a:gd name="connsiteY19" fmla="*/ 353961 h 2330245"/>
              <a:gd name="connsiteX20" fmla="*/ 235974 w 3274142"/>
              <a:gd name="connsiteY20" fmla="*/ 412955 h 2330245"/>
              <a:gd name="connsiteX21" fmla="*/ 0 w 3274142"/>
              <a:gd name="connsiteY21" fmla="*/ 914400 h 2330245"/>
              <a:gd name="connsiteX22" fmla="*/ 103238 w 3274142"/>
              <a:gd name="connsiteY22" fmla="*/ 1253613 h 2330245"/>
              <a:gd name="connsiteX23" fmla="*/ 73742 w 3274142"/>
              <a:gd name="connsiteY23" fmla="*/ 1445342 h 2330245"/>
              <a:gd name="connsiteX24" fmla="*/ 176980 w 3274142"/>
              <a:gd name="connsiteY24" fmla="*/ 1578078 h 2330245"/>
              <a:gd name="connsiteX25" fmla="*/ 221226 w 3274142"/>
              <a:gd name="connsiteY25" fmla="*/ 1784555 h 2330245"/>
              <a:gd name="connsiteX26" fmla="*/ 206477 w 3274142"/>
              <a:gd name="connsiteY26" fmla="*/ 2064774 h 2330245"/>
              <a:gd name="connsiteX27" fmla="*/ 353961 w 3274142"/>
              <a:gd name="connsiteY27" fmla="*/ 2197510 h 2330245"/>
              <a:gd name="connsiteX28" fmla="*/ 530942 w 3274142"/>
              <a:gd name="connsiteY28" fmla="*/ 2330245 h 2330245"/>
              <a:gd name="connsiteX29" fmla="*/ 884903 w 3274142"/>
              <a:gd name="connsiteY29" fmla="*/ 2256503 h 2330245"/>
              <a:gd name="connsiteX30" fmla="*/ 1165122 w 3274142"/>
              <a:gd name="connsiteY30" fmla="*/ 2271252 h 2330245"/>
              <a:gd name="connsiteX31" fmla="*/ 1297858 w 3274142"/>
              <a:gd name="connsiteY31"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3082413 w 3274142"/>
              <a:gd name="connsiteY13" fmla="*/ 221226 h 2330245"/>
              <a:gd name="connsiteX14" fmla="*/ 2509988 w 3274142"/>
              <a:gd name="connsiteY14" fmla="*/ 313050 h 2330245"/>
              <a:gd name="connsiteX15" fmla="*/ 1755058 w 3274142"/>
              <a:gd name="connsiteY15" fmla="*/ 73742 h 2330245"/>
              <a:gd name="connsiteX16" fmla="*/ 1533832 w 3274142"/>
              <a:gd name="connsiteY16" fmla="*/ 0 h 2330245"/>
              <a:gd name="connsiteX17" fmla="*/ 1061884 w 3274142"/>
              <a:gd name="connsiteY17" fmla="*/ 0 h 2330245"/>
              <a:gd name="connsiteX18" fmla="*/ 752168 w 3274142"/>
              <a:gd name="connsiteY18" fmla="*/ 353961 h 2330245"/>
              <a:gd name="connsiteX19" fmla="*/ 235974 w 3274142"/>
              <a:gd name="connsiteY19" fmla="*/ 412955 h 2330245"/>
              <a:gd name="connsiteX20" fmla="*/ 0 w 3274142"/>
              <a:gd name="connsiteY20" fmla="*/ 914400 h 2330245"/>
              <a:gd name="connsiteX21" fmla="*/ 103238 w 3274142"/>
              <a:gd name="connsiteY21" fmla="*/ 1253613 h 2330245"/>
              <a:gd name="connsiteX22" fmla="*/ 73742 w 3274142"/>
              <a:gd name="connsiteY22" fmla="*/ 1445342 h 2330245"/>
              <a:gd name="connsiteX23" fmla="*/ 176980 w 3274142"/>
              <a:gd name="connsiteY23" fmla="*/ 1578078 h 2330245"/>
              <a:gd name="connsiteX24" fmla="*/ 221226 w 3274142"/>
              <a:gd name="connsiteY24" fmla="*/ 1784555 h 2330245"/>
              <a:gd name="connsiteX25" fmla="*/ 206477 w 3274142"/>
              <a:gd name="connsiteY25" fmla="*/ 2064774 h 2330245"/>
              <a:gd name="connsiteX26" fmla="*/ 353961 w 3274142"/>
              <a:gd name="connsiteY26" fmla="*/ 2197510 h 2330245"/>
              <a:gd name="connsiteX27" fmla="*/ 530942 w 3274142"/>
              <a:gd name="connsiteY27" fmla="*/ 2330245 h 2330245"/>
              <a:gd name="connsiteX28" fmla="*/ 884903 w 3274142"/>
              <a:gd name="connsiteY28" fmla="*/ 2256503 h 2330245"/>
              <a:gd name="connsiteX29" fmla="*/ 1165122 w 3274142"/>
              <a:gd name="connsiteY29" fmla="*/ 2271252 h 2330245"/>
              <a:gd name="connsiteX30" fmla="*/ 1297858 w 3274142"/>
              <a:gd name="connsiteY30"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3274142 w 3274142"/>
              <a:gd name="connsiteY12" fmla="*/ 309716 h 2330245"/>
              <a:gd name="connsiteX13" fmla="*/ 2509988 w 3274142"/>
              <a:gd name="connsiteY13" fmla="*/ 313050 h 2330245"/>
              <a:gd name="connsiteX14" fmla="*/ 1755058 w 3274142"/>
              <a:gd name="connsiteY14" fmla="*/ 73742 h 2330245"/>
              <a:gd name="connsiteX15" fmla="*/ 1533832 w 3274142"/>
              <a:gd name="connsiteY15" fmla="*/ 0 h 2330245"/>
              <a:gd name="connsiteX16" fmla="*/ 1061884 w 3274142"/>
              <a:gd name="connsiteY16" fmla="*/ 0 h 2330245"/>
              <a:gd name="connsiteX17" fmla="*/ 752168 w 3274142"/>
              <a:gd name="connsiteY17" fmla="*/ 353961 h 2330245"/>
              <a:gd name="connsiteX18" fmla="*/ 235974 w 3274142"/>
              <a:gd name="connsiteY18" fmla="*/ 412955 h 2330245"/>
              <a:gd name="connsiteX19" fmla="*/ 0 w 3274142"/>
              <a:gd name="connsiteY19" fmla="*/ 914400 h 2330245"/>
              <a:gd name="connsiteX20" fmla="*/ 103238 w 3274142"/>
              <a:gd name="connsiteY20" fmla="*/ 1253613 h 2330245"/>
              <a:gd name="connsiteX21" fmla="*/ 73742 w 3274142"/>
              <a:gd name="connsiteY21" fmla="*/ 1445342 h 2330245"/>
              <a:gd name="connsiteX22" fmla="*/ 176980 w 3274142"/>
              <a:gd name="connsiteY22" fmla="*/ 1578078 h 2330245"/>
              <a:gd name="connsiteX23" fmla="*/ 221226 w 3274142"/>
              <a:gd name="connsiteY23" fmla="*/ 1784555 h 2330245"/>
              <a:gd name="connsiteX24" fmla="*/ 206477 w 3274142"/>
              <a:gd name="connsiteY24" fmla="*/ 2064774 h 2330245"/>
              <a:gd name="connsiteX25" fmla="*/ 353961 w 3274142"/>
              <a:gd name="connsiteY25" fmla="*/ 2197510 h 2330245"/>
              <a:gd name="connsiteX26" fmla="*/ 530942 w 3274142"/>
              <a:gd name="connsiteY26" fmla="*/ 2330245 h 2330245"/>
              <a:gd name="connsiteX27" fmla="*/ 884903 w 3274142"/>
              <a:gd name="connsiteY27" fmla="*/ 2256503 h 2330245"/>
              <a:gd name="connsiteX28" fmla="*/ 1165122 w 3274142"/>
              <a:gd name="connsiteY28" fmla="*/ 2271252 h 2330245"/>
              <a:gd name="connsiteX29" fmla="*/ 1297858 w 3274142"/>
              <a:gd name="connsiteY29" fmla="*/ 2271252 h 2330245"/>
              <a:gd name="connsiteX0" fmla="*/ 1297858 w 3274142"/>
              <a:gd name="connsiteY0" fmla="*/ 2271252 h 2330245"/>
              <a:gd name="connsiteX1" fmla="*/ 1548580 w 3274142"/>
              <a:gd name="connsiteY1" fmla="*/ 2138516 h 2330245"/>
              <a:gd name="connsiteX2" fmla="*/ 1533832 w 3274142"/>
              <a:gd name="connsiteY2" fmla="*/ 1887794 h 2330245"/>
              <a:gd name="connsiteX3" fmla="*/ 1887793 w 3274142"/>
              <a:gd name="connsiteY3" fmla="*/ 1710813 h 2330245"/>
              <a:gd name="connsiteX4" fmla="*/ 2330245 w 3274142"/>
              <a:gd name="connsiteY4" fmla="*/ 1179871 h 2330245"/>
              <a:gd name="connsiteX5" fmla="*/ 2639961 w 3274142"/>
              <a:gd name="connsiteY5" fmla="*/ 1179871 h 2330245"/>
              <a:gd name="connsiteX6" fmla="*/ 2831690 w 3274142"/>
              <a:gd name="connsiteY6" fmla="*/ 1002890 h 2330245"/>
              <a:gd name="connsiteX7" fmla="*/ 2831690 w 3274142"/>
              <a:gd name="connsiteY7" fmla="*/ 781665 h 2330245"/>
              <a:gd name="connsiteX8" fmla="*/ 2875935 w 3274142"/>
              <a:gd name="connsiteY8" fmla="*/ 604684 h 2330245"/>
              <a:gd name="connsiteX9" fmla="*/ 3126658 w 3274142"/>
              <a:gd name="connsiteY9" fmla="*/ 501445 h 2330245"/>
              <a:gd name="connsiteX10" fmla="*/ 3244645 w 3274142"/>
              <a:gd name="connsiteY10" fmla="*/ 442452 h 2330245"/>
              <a:gd name="connsiteX11" fmla="*/ 3274142 w 3274142"/>
              <a:gd name="connsiteY11" fmla="*/ 368710 h 2330245"/>
              <a:gd name="connsiteX12" fmla="*/ 2509988 w 3274142"/>
              <a:gd name="connsiteY12" fmla="*/ 313050 h 2330245"/>
              <a:gd name="connsiteX13" fmla="*/ 1755058 w 3274142"/>
              <a:gd name="connsiteY13" fmla="*/ 73742 h 2330245"/>
              <a:gd name="connsiteX14" fmla="*/ 1533832 w 3274142"/>
              <a:gd name="connsiteY14" fmla="*/ 0 h 2330245"/>
              <a:gd name="connsiteX15" fmla="*/ 1061884 w 3274142"/>
              <a:gd name="connsiteY15" fmla="*/ 0 h 2330245"/>
              <a:gd name="connsiteX16" fmla="*/ 752168 w 3274142"/>
              <a:gd name="connsiteY16" fmla="*/ 353961 h 2330245"/>
              <a:gd name="connsiteX17" fmla="*/ 235974 w 3274142"/>
              <a:gd name="connsiteY17" fmla="*/ 412955 h 2330245"/>
              <a:gd name="connsiteX18" fmla="*/ 0 w 3274142"/>
              <a:gd name="connsiteY18" fmla="*/ 914400 h 2330245"/>
              <a:gd name="connsiteX19" fmla="*/ 103238 w 3274142"/>
              <a:gd name="connsiteY19" fmla="*/ 1253613 h 2330245"/>
              <a:gd name="connsiteX20" fmla="*/ 73742 w 3274142"/>
              <a:gd name="connsiteY20" fmla="*/ 1445342 h 2330245"/>
              <a:gd name="connsiteX21" fmla="*/ 176980 w 3274142"/>
              <a:gd name="connsiteY21" fmla="*/ 1578078 h 2330245"/>
              <a:gd name="connsiteX22" fmla="*/ 221226 w 3274142"/>
              <a:gd name="connsiteY22" fmla="*/ 1784555 h 2330245"/>
              <a:gd name="connsiteX23" fmla="*/ 206477 w 3274142"/>
              <a:gd name="connsiteY23" fmla="*/ 2064774 h 2330245"/>
              <a:gd name="connsiteX24" fmla="*/ 353961 w 3274142"/>
              <a:gd name="connsiteY24" fmla="*/ 2197510 h 2330245"/>
              <a:gd name="connsiteX25" fmla="*/ 530942 w 3274142"/>
              <a:gd name="connsiteY25" fmla="*/ 2330245 h 2330245"/>
              <a:gd name="connsiteX26" fmla="*/ 884903 w 3274142"/>
              <a:gd name="connsiteY26" fmla="*/ 2256503 h 2330245"/>
              <a:gd name="connsiteX27" fmla="*/ 1165122 w 3274142"/>
              <a:gd name="connsiteY27" fmla="*/ 2271252 h 2330245"/>
              <a:gd name="connsiteX28" fmla="*/ 1297858 w 3274142"/>
              <a:gd name="connsiteY28" fmla="*/ 2271252 h 2330245"/>
              <a:gd name="connsiteX0" fmla="*/ 1297858 w 3244645"/>
              <a:gd name="connsiteY0" fmla="*/ 2271252 h 2330245"/>
              <a:gd name="connsiteX1" fmla="*/ 1548580 w 3244645"/>
              <a:gd name="connsiteY1" fmla="*/ 2138516 h 2330245"/>
              <a:gd name="connsiteX2" fmla="*/ 1533832 w 3244645"/>
              <a:gd name="connsiteY2" fmla="*/ 1887794 h 2330245"/>
              <a:gd name="connsiteX3" fmla="*/ 1887793 w 3244645"/>
              <a:gd name="connsiteY3" fmla="*/ 1710813 h 2330245"/>
              <a:gd name="connsiteX4" fmla="*/ 2330245 w 3244645"/>
              <a:gd name="connsiteY4" fmla="*/ 1179871 h 2330245"/>
              <a:gd name="connsiteX5" fmla="*/ 2639961 w 3244645"/>
              <a:gd name="connsiteY5" fmla="*/ 1179871 h 2330245"/>
              <a:gd name="connsiteX6" fmla="*/ 2831690 w 3244645"/>
              <a:gd name="connsiteY6" fmla="*/ 1002890 h 2330245"/>
              <a:gd name="connsiteX7" fmla="*/ 2831690 w 3244645"/>
              <a:gd name="connsiteY7" fmla="*/ 781665 h 2330245"/>
              <a:gd name="connsiteX8" fmla="*/ 2875935 w 3244645"/>
              <a:gd name="connsiteY8" fmla="*/ 604684 h 2330245"/>
              <a:gd name="connsiteX9" fmla="*/ 3126658 w 3244645"/>
              <a:gd name="connsiteY9" fmla="*/ 501445 h 2330245"/>
              <a:gd name="connsiteX10" fmla="*/ 3244645 w 3244645"/>
              <a:gd name="connsiteY10" fmla="*/ 442452 h 2330245"/>
              <a:gd name="connsiteX11" fmla="*/ 2509988 w 3244645"/>
              <a:gd name="connsiteY11" fmla="*/ 313050 h 2330245"/>
              <a:gd name="connsiteX12" fmla="*/ 1755058 w 3244645"/>
              <a:gd name="connsiteY12" fmla="*/ 73742 h 2330245"/>
              <a:gd name="connsiteX13" fmla="*/ 1533832 w 3244645"/>
              <a:gd name="connsiteY13" fmla="*/ 0 h 2330245"/>
              <a:gd name="connsiteX14" fmla="*/ 1061884 w 3244645"/>
              <a:gd name="connsiteY14" fmla="*/ 0 h 2330245"/>
              <a:gd name="connsiteX15" fmla="*/ 752168 w 3244645"/>
              <a:gd name="connsiteY15" fmla="*/ 353961 h 2330245"/>
              <a:gd name="connsiteX16" fmla="*/ 235974 w 3244645"/>
              <a:gd name="connsiteY16" fmla="*/ 412955 h 2330245"/>
              <a:gd name="connsiteX17" fmla="*/ 0 w 3244645"/>
              <a:gd name="connsiteY17" fmla="*/ 914400 h 2330245"/>
              <a:gd name="connsiteX18" fmla="*/ 103238 w 3244645"/>
              <a:gd name="connsiteY18" fmla="*/ 1253613 h 2330245"/>
              <a:gd name="connsiteX19" fmla="*/ 73742 w 3244645"/>
              <a:gd name="connsiteY19" fmla="*/ 1445342 h 2330245"/>
              <a:gd name="connsiteX20" fmla="*/ 176980 w 3244645"/>
              <a:gd name="connsiteY20" fmla="*/ 1578078 h 2330245"/>
              <a:gd name="connsiteX21" fmla="*/ 221226 w 3244645"/>
              <a:gd name="connsiteY21" fmla="*/ 1784555 h 2330245"/>
              <a:gd name="connsiteX22" fmla="*/ 206477 w 3244645"/>
              <a:gd name="connsiteY22" fmla="*/ 2064774 h 2330245"/>
              <a:gd name="connsiteX23" fmla="*/ 353961 w 3244645"/>
              <a:gd name="connsiteY23" fmla="*/ 2197510 h 2330245"/>
              <a:gd name="connsiteX24" fmla="*/ 530942 w 3244645"/>
              <a:gd name="connsiteY24" fmla="*/ 2330245 h 2330245"/>
              <a:gd name="connsiteX25" fmla="*/ 884903 w 3244645"/>
              <a:gd name="connsiteY25" fmla="*/ 2256503 h 2330245"/>
              <a:gd name="connsiteX26" fmla="*/ 1165122 w 3244645"/>
              <a:gd name="connsiteY26" fmla="*/ 2271252 h 2330245"/>
              <a:gd name="connsiteX27" fmla="*/ 1297858 w 3244645"/>
              <a:gd name="connsiteY27" fmla="*/ 2271252 h 2330245"/>
              <a:gd name="connsiteX0" fmla="*/ 1297858 w 3126658"/>
              <a:gd name="connsiteY0" fmla="*/ 2271252 h 2330245"/>
              <a:gd name="connsiteX1" fmla="*/ 1548580 w 3126658"/>
              <a:gd name="connsiteY1" fmla="*/ 2138516 h 2330245"/>
              <a:gd name="connsiteX2" fmla="*/ 1533832 w 3126658"/>
              <a:gd name="connsiteY2" fmla="*/ 1887794 h 2330245"/>
              <a:gd name="connsiteX3" fmla="*/ 1887793 w 3126658"/>
              <a:gd name="connsiteY3" fmla="*/ 1710813 h 2330245"/>
              <a:gd name="connsiteX4" fmla="*/ 2330245 w 3126658"/>
              <a:gd name="connsiteY4" fmla="*/ 1179871 h 2330245"/>
              <a:gd name="connsiteX5" fmla="*/ 2639961 w 3126658"/>
              <a:gd name="connsiteY5" fmla="*/ 1179871 h 2330245"/>
              <a:gd name="connsiteX6" fmla="*/ 2831690 w 3126658"/>
              <a:gd name="connsiteY6" fmla="*/ 1002890 h 2330245"/>
              <a:gd name="connsiteX7" fmla="*/ 2831690 w 3126658"/>
              <a:gd name="connsiteY7" fmla="*/ 781665 h 2330245"/>
              <a:gd name="connsiteX8" fmla="*/ 2875935 w 3126658"/>
              <a:gd name="connsiteY8" fmla="*/ 604684 h 2330245"/>
              <a:gd name="connsiteX9" fmla="*/ 3126658 w 3126658"/>
              <a:gd name="connsiteY9" fmla="*/ 501445 h 2330245"/>
              <a:gd name="connsiteX10" fmla="*/ 2509988 w 3126658"/>
              <a:gd name="connsiteY10" fmla="*/ 313050 h 2330245"/>
              <a:gd name="connsiteX11" fmla="*/ 1755058 w 3126658"/>
              <a:gd name="connsiteY11" fmla="*/ 73742 h 2330245"/>
              <a:gd name="connsiteX12" fmla="*/ 1533832 w 3126658"/>
              <a:gd name="connsiteY12" fmla="*/ 0 h 2330245"/>
              <a:gd name="connsiteX13" fmla="*/ 1061884 w 3126658"/>
              <a:gd name="connsiteY13" fmla="*/ 0 h 2330245"/>
              <a:gd name="connsiteX14" fmla="*/ 752168 w 3126658"/>
              <a:gd name="connsiteY14" fmla="*/ 353961 h 2330245"/>
              <a:gd name="connsiteX15" fmla="*/ 235974 w 3126658"/>
              <a:gd name="connsiteY15" fmla="*/ 412955 h 2330245"/>
              <a:gd name="connsiteX16" fmla="*/ 0 w 3126658"/>
              <a:gd name="connsiteY16" fmla="*/ 914400 h 2330245"/>
              <a:gd name="connsiteX17" fmla="*/ 103238 w 3126658"/>
              <a:gd name="connsiteY17" fmla="*/ 1253613 h 2330245"/>
              <a:gd name="connsiteX18" fmla="*/ 73742 w 3126658"/>
              <a:gd name="connsiteY18" fmla="*/ 1445342 h 2330245"/>
              <a:gd name="connsiteX19" fmla="*/ 176980 w 3126658"/>
              <a:gd name="connsiteY19" fmla="*/ 1578078 h 2330245"/>
              <a:gd name="connsiteX20" fmla="*/ 221226 w 3126658"/>
              <a:gd name="connsiteY20" fmla="*/ 1784555 h 2330245"/>
              <a:gd name="connsiteX21" fmla="*/ 206477 w 3126658"/>
              <a:gd name="connsiteY21" fmla="*/ 2064774 h 2330245"/>
              <a:gd name="connsiteX22" fmla="*/ 353961 w 3126658"/>
              <a:gd name="connsiteY22" fmla="*/ 2197510 h 2330245"/>
              <a:gd name="connsiteX23" fmla="*/ 530942 w 3126658"/>
              <a:gd name="connsiteY23" fmla="*/ 2330245 h 2330245"/>
              <a:gd name="connsiteX24" fmla="*/ 884903 w 3126658"/>
              <a:gd name="connsiteY24" fmla="*/ 2256503 h 2330245"/>
              <a:gd name="connsiteX25" fmla="*/ 1165122 w 3126658"/>
              <a:gd name="connsiteY25" fmla="*/ 2271252 h 2330245"/>
              <a:gd name="connsiteX26" fmla="*/ 1297858 w 3126658"/>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1755058 w 2875935"/>
              <a:gd name="connsiteY10" fmla="*/ 73742 h 2330245"/>
              <a:gd name="connsiteX11" fmla="*/ 1533832 w 2875935"/>
              <a:gd name="connsiteY11" fmla="*/ 0 h 2330245"/>
              <a:gd name="connsiteX12" fmla="*/ 1061884 w 2875935"/>
              <a:gd name="connsiteY12" fmla="*/ 0 h 2330245"/>
              <a:gd name="connsiteX13" fmla="*/ 752168 w 2875935"/>
              <a:gd name="connsiteY13" fmla="*/ 353961 h 2330245"/>
              <a:gd name="connsiteX14" fmla="*/ 235974 w 2875935"/>
              <a:gd name="connsiteY14" fmla="*/ 412955 h 2330245"/>
              <a:gd name="connsiteX15" fmla="*/ 0 w 2875935"/>
              <a:gd name="connsiteY15" fmla="*/ 914400 h 2330245"/>
              <a:gd name="connsiteX16" fmla="*/ 103238 w 2875935"/>
              <a:gd name="connsiteY16" fmla="*/ 1253613 h 2330245"/>
              <a:gd name="connsiteX17" fmla="*/ 73742 w 2875935"/>
              <a:gd name="connsiteY17" fmla="*/ 1445342 h 2330245"/>
              <a:gd name="connsiteX18" fmla="*/ 176980 w 2875935"/>
              <a:gd name="connsiteY18" fmla="*/ 1578078 h 2330245"/>
              <a:gd name="connsiteX19" fmla="*/ 221226 w 2875935"/>
              <a:gd name="connsiteY19" fmla="*/ 1784555 h 2330245"/>
              <a:gd name="connsiteX20" fmla="*/ 206477 w 2875935"/>
              <a:gd name="connsiteY20" fmla="*/ 2064774 h 2330245"/>
              <a:gd name="connsiteX21" fmla="*/ 353961 w 2875935"/>
              <a:gd name="connsiteY21" fmla="*/ 2197510 h 2330245"/>
              <a:gd name="connsiteX22" fmla="*/ 530942 w 2875935"/>
              <a:gd name="connsiteY22" fmla="*/ 2330245 h 2330245"/>
              <a:gd name="connsiteX23" fmla="*/ 884903 w 2875935"/>
              <a:gd name="connsiteY23" fmla="*/ 2256503 h 2330245"/>
              <a:gd name="connsiteX24" fmla="*/ 1165122 w 2875935"/>
              <a:gd name="connsiteY24" fmla="*/ 2271252 h 2330245"/>
              <a:gd name="connsiteX25" fmla="*/ 1297858 w 2875935"/>
              <a:gd name="connsiteY25"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509988 w 2875935"/>
              <a:gd name="connsiteY9" fmla="*/ 313050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271252 h 2330245"/>
              <a:gd name="connsiteX1" fmla="*/ 1548580 w 2875935"/>
              <a:gd name="connsiteY1" fmla="*/ 2138516 h 2330245"/>
              <a:gd name="connsiteX2" fmla="*/ 1533832 w 2875935"/>
              <a:gd name="connsiteY2" fmla="*/ 1887794 h 2330245"/>
              <a:gd name="connsiteX3" fmla="*/ 1887793 w 2875935"/>
              <a:gd name="connsiteY3" fmla="*/ 1710813 h 2330245"/>
              <a:gd name="connsiteX4" fmla="*/ 2330245 w 2875935"/>
              <a:gd name="connsiteY4" fmla="*/ 1179871 h 2330245"/>
              <a:gd name="connsiteX5" fmla="*/ 2639961 w 2875935"/>
              <a:gd name="connsiteY5" fmla="*/ 1179871 h 2330245"/>
              <a:gd name="connsiteX6" fmla="*/ 2831690 w 2875935"/>
              <a:gd name="connsiteY6" fmla="*/ 1002890 h 2330245"/>
              <a:gd name="connsiteX7" fmla="*/ 2831690 w 2875935"/>
              <a:gd name="connsiteY7" fmla="*/ 781665 h 2330245"/>
              <a:gd name="connsiteX8" fmla="*/ 2875935 w 2875935"/>
              <a:gd name="connsiteY8" fmla="*/ 604684 h 2330245"/>
              <a:gd name="connsiteX9" fmla="*/ 2647728 w 2875935"/>
              <a:gd name="connsiteY9" fmla="*/ 255905 h 2330245"/>
              <a:gd name="connsiteX10" fmla="*/ 2176305 w 2875935"/>
              <a:gd name="connsiteY10" fmla="*/ 332497 h 2330245"/>
              <a:gd name="connsiteX11" fmla="*/ 1755058 w 2875935"/>
              <a:gd name="connsiteY11" fmla="*/ 73742 h 2330245"/>
              <a:gd name="connsiteX12" fmla="*/ 1533832 w 2875935"/>
              <a:gd name="connsiteY12" fmla="*/ 0 h 2330245"/>
              <a:gd name="connsiteX13" fmla="*/ 1061884 w 2875935"/>
              <a:gd name="connsiteY13" fmla="*/ 0 h 2330245"/>
              <a:gd name="connsiteX14" fmla="*/ 752168 w 2875935"/>
              <a:gd name="connsiteY14" fmla="*/ 353961 h 2330245"/>
              <a:gd name="connsiteX15" fmla="*/ 235974 w 2875935"/>
              <a:gd name="connsiteY15" fmla="*/ 412955 h 2330245"/>
              <a:gd name="connsiteX16" fmla="*/ 0 w 2875935"/>
              <a:gd name="connsiteY16" fmla="*/ 914400 h 2330245"/>
              <a:gd name="connsiteX17" fmla="*/ 103238 w 2875935"/>
              <a:gd name="connsiteY17" fmla="*/ 1253613 h 2330245"/>
              <a:gd name="connsiteX18" fmla="*/ 73742 w 2875935"/>
              <a:gd name="connsiteY18" fmla="*/ 1445342 h 2330245"/>
              <a:gd name="connsiteX19" fmla="*/ 176980 w 2875935"/>
              <a:gd name="connsiteY19" fmla="*/ 1578078 h 2330245"/>
              <a:gd name="connsiteX20" fmla="*/ 221226 w 2875935"/>
              <a:gd name="connsiteY20" fmla="*/ 1784555 h 2330245"/>
              <a:gd name="connsiteX21" fmla="*/ 206477 w 2875935"/>
              <a:gd name="connsiteY21" fmla="*/ 2064774 h 2330245"/>
              <a:gd name="connsiteX22" fmla="*/ 353961 w 2875935"/>
              <a:gd name="connsiteY22" fmla="*/ 2197510 h 2330245"/>
              <a:gd name="connsiteX23" fmla="*/ 530942 w 2875935"/>
              <a:gd name="connsiteY23" fmla="*/ 2330245 h 2330245"/>
              <a:gd name="connsiteX24" fmla="*/ 884903 w 2875935"/>
              <a:gd name="connsiteY24" fmla="*/ 2256503 h 2330245"/>
              <a:gd name="connsiteX25" fmla="*/ 1165122 w 2875935"/>
              <a:gd name="connsiteY25" fmla="*/ 2271252 h 2330245"/>
              <a:gd name="connsiteX26" fmla="*/ 1297858 w 2875935"/>
              <a:gd name="connsiteY26" fmla="*/ 2271252 h 2330245"/>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33832 w 2875935"/>
              <a:gd name="connsiteY12" fmla="*/ 230148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55058 w 2875935"/>
              <a:gd name="connsiteY11" fmla="*/ 303890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176305 w 2875935"/>
              <a:gd name="connsiteY10" fmla="*/ 562645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084207 w 2875935"/>
              <a:gd name="connsiteY10" fmla="*/ 614428 h 2560393"/>
              <a:gd name="connsiteX11" fmla="*/ 1766570 w 2875935"/>
              <a:gd name="connsiteY11" fmla="*/ 217585 h 2560393"/>
              <a:gd name="connsiteX12" fmla="*/ 1522320 w 2875935"/>
              <a:gd name="connsiteY12" fmla="*/ 132335 h 2560393"/>
              <a:gd name="connsiteX13" fmla="*/ 1094334 w 2875935"/>
              <a:gd name="connsiteY13" fmla="*/ 0 h 2560393"/>
              <a:gd name="connsiteX14" fmla="*/ 1061884 w 2875935"/>
              <a:gd name="connsiteY14" fmla="*/ 230148 h 2560393"/>
              <a:gd name="connsiteX15" fmla="*/ 752168 w 2875935"/>
              <a:gd name="connsiteY15" fmla="*/ 584109 h 2560393"/>
              <a:gd name="connsiteX16" fmla="*/ 235974 w 2875935"/>
              <a:gd name="connsiteY16" fmla="*/ 643103 h 2560393"/>
              <a:gd name="connsiteX17" fmla="*/ 0 w 2875935"/>
              <a:gd name="connsiteY17" fmla="*/ 1144548 h 2560393"/>
              <a:gd name="connsiteX18" fmla="*/ 103238 w 2875935"/>
              <a:gd name="connsiteY18" fmla="*/ 1483761 h 2560393"/>
              <a:gd name="connsiteX19" fmla="*/ 73742 w 2875935"/>
              <a:gd name="connsiteY19" fmla="*/ 1675490 h 2560393"/>
              <a:gd name="connsiteX20" fmla="*/ 176980 w 2875935"/>
              <a:gd name="connsiteY20" fmla="*/ 1808226 h 2560393"/>
              <a:gd name="connsiteX21" fmla="*/ 221226 w 2875935"/>
              <a:gd name="connsiteY21" fmla="*/ 2014703 h 2560393"/>
              <a:gd name="connsiteX22" fmla="*/ 206477 w 2875935"/>
              <a:gd name="connsiteY22" fmla="*/ 2294922 h 2560393"/>
              <a:gd name="connsiteX23" fmla="*/ 353961 w 2875935"/>
              <a:gd name="connsiteY23" fmla="*/ 2427658 h 2560393"/>
              <a:gd name="connsiteX24" fmla="*/ 530942 w 2875935"/>
              <a:gd name="connsiteY24" fmla="*/ 2560393 h 2560393"/>
              <a:gd name="connsiteX25" fmla="*/ 884903 w 2875935"/>
              <a:gd name="connsiteY25" fmla="*/ 2486651 h 2560393"/>
              <a:gd name="connsiteX26" fmla="*/ 1165122 w 2875935"/>
              <a:gd name="connsiteY26" fmla="*/ 2501400 h 2560393"/>
              <a:gd name="connsiteX27" fmla="*/ 1297858 w 2875935"/>
              <a:gd name="connsiteY27"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29760 w 2875935"/>
              <a:gd name="connsiteY10" fmla="*/ 609892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222539 w 2875935"/>
              <a:gd name="connsiteY10" fmla="*/ 558109 h 2560393"/>
              <a:gd name="connsiteX11" fmla="*/ 2084207 w 2875935"/>
              <a:gd name="connsiteY11" fmla="*/ 614428 h 2560393"/>
              <a:gd name="connsiteX12" fmla="*/ 1766570 w 2875935"/>
              <a:gd name="connsiteY12" fmla="*/ 217585 h 2560393"/>
              <a:gd name="connsiteX13" fmla="*/ 1522320 w 2875935"/>
              <a:gd name="connsiteY13" fmla="*/ 132335 h 2560393"/>
              <a:gd name="connsiteX14" fmla="*/ 1094334 w 2875935"/>
              <a:gd name="connsiteY14" fmla="*/ 0 h 2560393"/>
              <a:gd name="connsiteX15" fmla="*/ 1061884 w 2875935"/>
              <a:gd name="connsiteY15" fmla="*/ 230148 h 2560393"/>
              <a:gd name="connsiteX16" fmla="*/ 752168 w 2875935"/>
              <a:gd name="connsiteY16" fmla="*/ 584109 h 2560393"/>
              <a:gd name="connsiteX17" fmla="*/ 235974 w 2875935"/>
              <a:gd name="connsiteY17" fmla="*/ 643103 h 2560393"/>
              <a:gd name="connsiteX18" fmla="*/ 0 w 2875935"/>
              <a:gd name="connsiteY18" fmla="*/ 1144548 h 2560393"/>
              <a:gd name="connsiteX19" fmla="*/ 103238 w 2875935"/>
              <a:gd name="connsiteY19" fmla="*/ 1483761 h 2560393"/>
              <a:gd name="connsiteX20" fmla="*/ 73742 w 2875935"/>
              <a:gd name="connsiteY20" fmla="*/ 1675490 h 2560393"/>
              <a:gd name="connsiteX21" fmla="*/ 176980 w 2875935"/>
              <a:gd name="connsiteY21" fmla="*/ 1808226 h 2560393"/>
              <a:gd name="connsiteX22" fmla="*/ 221226 w 2875935"/>
              <a:gd name="connsiteY22" fmla="*/ 2014703 h 2560393"/>
              <a:gd name="connsiteX23" fmla="*/ 206477 w 2875935"/>
              <a:gd name="connsiteY23" fmla="*/ 2294922 h 2560393"/>
              <a:gd name="connsiteX24" fmla="*/ 353961 w 2875935"/>
              <a:gd name="connsiteY24" fmla="*/ 2427658 h 2560393"/>
              <a:gd name="connsiteX25" fmla="*/ 530942 w 2875935"/>
              <a:gd name="connsiteY25" fmla="*/ 2560393 h 2560393"/>
              <a:gd name="connsiteX26" fmla="*/ 884903 w 2875935"/>
              <a:gd name="connsiteY26" fmla="*/ 2486651 h 2560393"/>
              <a:gd name="connsiteX27" fmla="*/ 1165122 w 2875935"/>
              <a:gd name="connsiteY27" fmla="*/ 2501400 h 2560393"/>
              <a:gd name="connsiteX28" fmla="*/ 1297858 w 2875935"/>
              <a:gd name="connsiteY28"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647728 w 2875935"/>
              <a:gd name="connsiteY9" fmla="*/ 486053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555630 w 2875935"/>
              <a:gd name="connsiteY9" fmla="*/ 509068 h 2560393"/>
              <a:gd name="connsiteX10" fmla="*/ 2418247 w 2875935"/>
              <a:gd name="connsiteY10" fmla="*/ 615646 h 2560393"/>
              <a:gd name="connsiteX11" fmla="*/ 2222539 w 2875935"/>
              <a:gd name="connsiteY11" fmla="*/ 558109 h 2560393"/>
              <a:gd name="connsiteX12" fmla="*/ 2084207 w 2875935"/>
              <a:gd name="connsiteY12" fmla="*/ 614428 h 2560393"/>
              <a:gd name="connsiteX13" fmla="*/ 1766570 w 2875935"/>
              <a:gd name="connsiteY13" fmla="*/ 217585 h 2560393"/>
              <a:gd name="connsiteX14" fmla="*/ 1522320 w 2875935"/>
              <a:gd name="connsiteY14" fmla="*/ 132335 h 2560393"/>
              <a:gd name="connsiteX15" fmla="*/ 1094334 w 2875935"/>
              <a:gd name="connsiteY15" fmla="*/ 0 h 2560393"/>
              <a:gd name="connsiteX16" fmla="*/ 1061884 w 2875935"/>
              <a:gd name="connsiteY16" fmla="*/ 230148 h 2560393"/>
              <a:gd name="connsiteX17" fmla="*/ 752168 w 2875935"/>
              <a:gd name="connsiteY17" fmla="*/ 584109 h 2560393"/>
              <a:gd name="connsiteX18" fmla="*/ 235974 w 2875935"/>
              <a:gd name="connsiteY18" fmla="*/ 643103 h 2560393"/>
              <a:gd name="connsiteX19" fmla="*/ 0 w 2875935"/>
              <a:gd name="connsiteY19" fmla="*/ 1144548 h 2560393"/>
              <a:gd name="connsiteX20" fmla="*/ 103238 w 2875935"/>
              <a:gd name="connsiteY20" fmla="*/ 1483761 h 2560393"/>
              <a:gd name="connsiteX21" fmla="*/ 73742 w 2875935"/>
              <a:gd name="connsiteY21" fmla="*/ 1675490 h 2560393"/>
              <a:gd name="connsiteX22" fmla="*/ 176980 w 2875935"/>
              <a:gd name="connsiteY22" fmla="*/ 1808226 h 2560393"/>
              <a:gd name="connsiteX23" fmla="*/ 221226 w 2875935"/>
              <a:gd name="connsiteY23" fmla="*/ 2014703 h 2560393"/>
              <a:gd name="connsiteX24" fmla="*/ 206477 w 2875935"/>
              <a:gd name="connsiteY24" fmla="*/ 2294922 h 2560393"/>
              <a:gd name="connsiteX25" fmla="*/ 353961 w 2875935"/>
              <a:gd name="connsiteY25" fmla="*/ 2427658 h 2560393"/>
              <a:gd name="connsiteX26" fmla="*/ 530942 w 2875935"/>
              <a:gd name="connsiteY26" fmla="*/ 2560393 h 2560393"/>
              <a:gd name="connsiteX27" fmla="*/ 884903 w 2875935"/>
              <a:gd name="connsiteY27" fmla="*/ 2486651 h 2560393"/>
              <a:gd name="connsiteX28" fmla="*/ 1165122 w 2875935"/>
              <a:gd name="connsiteY28" fmla="*/ 2501400 h 2560393"/>
              <a:gd name="connsiteX29" fmla="*/ 1297858 w 2875935"/>
              <a:gd name="connsiteY29"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555630 w 2875935"/>
              <a:gd name="connsiteY10" fmla="*/ 509068 h 2560393"/>
              <a:gd name="connsiteX11" fmla="*/ 2418247 w 2875935"/>
              <a:gd name="connsiteY11" fmla="*/ 615646 h 2560393"/>
              <a:gd name="connsiteX12" fmla="*/ 2222539 w 2875935"/>
              <a:gd name="connsiteY12" fmla="*/ 558109 h 2560393"/>
              <a:gd name="connsiteX13" fmla="*/ 2084207 w 2875935"/>
              <a:gd name="connsiteY13" fmla="*/ 614428 h 2560393"/>
              <a:gd name="connsiteX14" fmla="*/ 1766570 w 2875935"/>
              <a:gd name="connsiteY14" fmla="*/ 217585 h 2560393"/>
              <a:gd name="connsiteX15" fmla="*/ 1522320 w 2875935"/>
              <a:gd name="connsiteY15" fmla="*/ 132335 h 2560393"/>
              <a:gd name="connsiteX16" fmla="*/ 1094334 w 2875935"/>
              <a:gd name="connsiteY16" fmla="*/ 0 h 2560393"/>
              <a:gd name="connsiteX17" fmla="*/ 1061884 w 2875935"/>
              <a:gd name="connsiteY17" fmla="*/ 230148 h 2560393"/>
              <a:gd name="connsiteX18" fmla="*/ 752168 w 2875935"/>
              <a:gd name="connsiteY18" fmla="*/ 584109 h 2560393"/>
              <a:gd name="connsiteX19" fmla="*/ 235974 w 2875935"/>
              <a:gd name="connsiteY19" fmla="*/ 643103 h 2560393"/>
              <a:gd name="connsiteX20" fmla="*/ 0 w 2875935"/>
              <a:gd name="connsiteY20" fmla="*/ 1144548 h 2560393"/>
              <a:gd name="connsiteX21" fmla="*/ 103238 w 2875935"/>
              <a:gd name="connsiteY21" fmla="*/ 1483761 h 2560393"/>
              <a:gd name="connsiteX22" fmla="*/ 73742 w 2875935"/>
              <a:gd name="connsiteY22" fmla="*/ 1675490 h 2560393"/>
              <a:gd name="connsiteX23" fmla="*/ 176980 w 2875935"/>
              <a:gd name="connsiteY23" fmla="*/ 1808226 h 2560393"/>
              <a:gd name="connsiteX24" fmla="*/ 221226 w 2875935"/>
              <a:gd name="connsiteY24" fmla="*/ 2014703 h 2560393"/>
              <a:gd name="connsiteX25" fmla="*/ 206477 w 2875935"/>
              <a:gd name="connsiteY25" fmla="*/ 2294922 h 2560393"/>
              <a:gd name="connsiteX26" fmla="*/ 353961 w 2875935"/>
              <a:gd name="connsiteY26" fmla="*/ 2427658 h 2560393"/>
              <a:gd name="connsiteX27" fmla="*/ 530942 w 2875935"/>
              <a:gd name="connsiteY27" fmla="*/ 2560393 h 2560393"/>
              <a:gd name="connsiteX28" fmla="*/ 884903 w 2875935"/>
              <a:gd name="connsiteY28" fmla="*/ 2486651 h 2560393"/>
              <a:gd name="connsiteX29" fmla="*/ 1165122 w 2875935"/>
              <a:gd name="connsiteY29" fmla="*/ 2501400 h 2560393"/>
              <a:gd name="connsiteX30" fmla="*/ 1297858 w 2875935"/>
              <a:gd name="connsiteY30" fmla="*/ 2501400 h 2560393"/>
              <a:gd name="connsiteX0" fmla="*/ 1297858 w 2875935"/>
              <a:gd name="connsiteY0" fmla="*/ 2501400 h 2560393"/>
              <a:gd name="connsiteX1" fmla="*/ 1548580 w 2875935"/>
              <a:gd name="connsiteY1" fmla="*/ 2368664 h 2560393"/>
              <a:gd name="connsiteX2" fmla="*/ 1533832 w 2875935"/>
              <a:gd name="connsiteY2" fmla="*/ 2117942 h 2560393"/>
              <a:gd name="connsiteX3" fmla="*/ 1887793 w 2875935"/>
              <a:gd name="connsiteY3" fmla="*/ 1940961 h 2560393"/>
              <a:gd name="connsiteX4" fmla="*/ 2330245 w 2875935"/>
              <a:gd name="connsiteY4" fmla="*/ 1410019 h 2560393"/>
              <a:gd name="connsiteX5" fmla="*/ 2639961 w 2875935"/>
              <a:gd name="connsiteY5" fmla="*/ 1410019 h 2560393"/>
              <a:gd name="connsiteX6" fmla="*/ 2831690 w 2875935"/>
              <a:gd name="connsiteY6" fmla="*/ 1233038 h 2560393"/>
              <a:gd name="connsiteX7" fmla="*/ 2831690 w 2875935"/>
              <a:gd name="connsiteY7" fmla="*/ 1011813 h 2560393"/>
              <a:gd name="connsiteX8" fmla="*/ 2875935 w 2875935"/>
              <a:gd name="connsiteY8" fmla="*/ 834832 h 2560393"/>
              <a:gd name="connsiteX9" fmla="*/ 2815421 w 2875935"/>
              <a:gd name="connsiteY9" fmla="*/ 724966 h 2560393"/>
              <a:gd name="connsiteX10" fmla="*/ 2671518 w 2875935"/>
              <a:gd name="connsiteY10" fmla="*/ 696198 h 2560393"/>
              <a:gd name="connsiteX11" fmla="*/ 2555630 w 2875935"/>
              <a:gd name="connsiteY11" fmla="*/ 509068 h 2560393"/>
              <a:gd name="connsiteX12" fmla="*/ 2418247 w 2875935"/>
              <a:gd name="connsiteY12" fmla="*/ 615646 h 2560393"/>
              <a:gd name="connsiteX13" fmla="*/ 2222539 w 2875935"/>
              <a:gd name="connsiteY13" fmla="*/ 558109 h 2560393"/>
              <a:gd name="connsiteX14" fmla="*/ 2084207 w 2875935"/>
              <a:gd name="connsiteY14" fmla="*/ 614428 h 2560393"/>
              <a:gd name="connsiteX15" fmla="*/ 1766570 w 2875935"/>
              <a:gd name="connsiteY15" fmla="*/ 217585 h 2560393"/>
              <a:gd name="connsiteX16" fmla="*/ 1522320 w 2875935"/>
              <a:gd name="connsiteY16" fmla="*/ 132335 h 2560393"/>
              <a:gd name="connsiteX17" fmla="*/ 1094334 w 2875935"/>
              <a:gd name="connsiteY17" fmla="*/ 0 h 2560393"/>
              <a:gd name="connsiteX18" fmla="*/ 1061884 w 2875935"/>
              <a:gd name="connsiteY18" fmla="*/ 230148 h 2560393"/>
              <a:gd name="connsiteX19" fmla="*/ 752168 w 2875935"/>
              <a:gd name="connsiteY19" fmla="*/ 584109 h 2560393"/>
              <a:gd name="connsiteX20" fmla="*/ 235974 w 2875935"/>
              <a:gd name="connsiteY20" fmla="*/ 643103 h 2560393"/>
              <a:gd name="connsiteX21" fmla="*/ 0 w 2875935"/>
              <a:gd name="connsiteY21" fmla="*/ 1144548 h 2560393"/>
              <a:gd name="connsiteX22" fmla="*/ 103238 w 2875935"/>
              <a:gd name="connsiteY22" fmla="*/ 1483761 h 2560393"/>
              <a:gd name="connsiteX23" fmla="*/ 73742 w 2875935"/>
              <a:gd name="connsiteY23" fmla="*/ 1675490 h 2560393"/>
              <a:gd name="connsiteX24" fmla="*/ 176980 w 2875935"/>
              <a:gd name="connsiteY24" fmla="*/ 1808226 h 2560393"/>
              <a:gd name="connsiteX25" fmla="*/ 221226 w 2875935"/>
              <a:gd name="connsiteY25" fmla="*/ 2014703 h 2560393"/>
              <a:gd name="connsiteX26" fmla="*/ 206477 w 2875935"/>
              <a:gd name="connsiteY26" fmla="*/ 2294922 h 2560393"/>
              <a:gd name="connsiteX27" fmla="*/ 353961 w 2875935"/>
              <a:gd name="connsiteY27" fmla="*/ 2427658 h 2560393"/>
              <a:gd name="connsiteX28" fmla="*/ 530942 w 2875935"/>
              <a:gd name="connsiteY28" fmla="*/ 2560393 h 2560393"/>
              <a:gd name="connsiteX29" fmla="*/ 884903 w 2875935"/>
              <a:gd name="connsiteY29" fmla="*/ 2486651 h 2560393"/>
              <a:gd name="connsiteX30" fmla="*/ 1165122 w 2875935"/>
              <a:gd name="connsiteY30" fmla="*/ 2501400 h 2560393"/>
              <a:gd name="connsiteX31" fmla="*/ 1297858 w 2875935"/>
              <a:gd name="connsiteY31" fmla="*/ 2501400 h 2560393"/>
              <a:gd name="connsiteX0" fmla="*/ 1297858 w 2910472"/>
              <a:gd name="connsiteY0" fmla="*/ 2501400 h 2560393"/>
              <a:gd name="connsiteX1" fmla="*/ 1548580 w 2910472"/>
              <a:gd name="connsiteY1" fmla="*/ 2368664 h 2560393"/>
              <a:gd name="connsiteX2" fmla="*/ 1533832 w 2910472"/>
              <a:gd name="connsiteY2" fmla="*/ 2117942 h 2560393"/>
              <a:gd name="connsiteX3" fmla="*/ 1887793 w 2910472"/>
              <a:gd name="connsiteY3" fmla="*/ 1940961 h 2560393"/>
              <a:gd name="connsiteX4" fmla="*/ 2330245 w 2910472"/>
              <a:gd name="connsiteY4" fmla="*/ 1410019 h 2560393"/>
              <a:gd name="connsiteX5" fmla="*/ 2639961 w 2910472"/>
              <a:gd name="connsiteY5" fmla="*/ 1410019 h 2560393"/>
              <a:gd name="connsiteX6" fmla="*/ 2831690 w 2910472"/>
              <a:gd name="connsiteY6" fmla="*/ 1233038 h 2560393"/>
              <a:gd name="connsiteX7" fmla="*/ 2831690 w 2910472"/>
              <a:gd name="connsiteY7" fmla="*/ 1011813 h 2560393"/>
              <a:gd name="connsiteX8" fmla="*/ 2910472 w 2910472"/>
              <a:gd name="connsiteY8" fmla="*/ 921138 h 2560393"/>
              <a:gd name="connsiteX9" fmla="*/ 2815421 w 2910472"/>
              <a:gd name="connsiteY9" fmla="*/ 724966 h 2560393"/>
              <a:gd name="connsiteX10" fmla="*/ 2671518 w 2910472"/>
              <a:gd name="connsiteY10" fmla="*/ 696198 h 2560393"/>
              <a:gd name="connsiteX11" fmla="*/ 2555630 w 2910472"/>
              <a:gd name="connsiteY11" fmla="*/ 509068 h 2560393"/>
              <a:gd name="connsiteX12" fmla="*/ 2418247 w 2910472"/>
              <a:gd name="connsiteY12" fmla="*/ 615646 h 2560393"/>
              <a:gd name="connsiteX13" fmla="*/ 2222539 w 2910472"/>
              <a:gd name="connsiteY13" fmla="*/ 558109 h 2560393"/>
              <a:gd name="connsiteX14" fmla="*/ 2084207 w 2910472"/>
              <a:gd name="connsiteY14" fmla="*/ 614428 h 2560393"/>
              <a:gd name="connsiteX15" fmla="*/ 1766570 w 2910472"/>
              <a:gd name="connsiteY15" fmla="*/ 217585 h 2560393"/>
              <a:gd name="connsiteX16" fmla="*/ 1522320 w 2910472"/>
              <a:gd name="connsiteY16" fmla="*/ 132335 h 2560393"/>
              <a:gd name="connsiteX17" fmla="*/ 1094334 w 2910472"/>
              <a:gd name="connsiteY17" fmla="*/ 0 h 2560393"/>
              <a:gd name="connsiteX18" fmla="*/ 1061884 w 2910472"/>
              <a:gd name="connsiteY18" fmla="*/ 230148 h 2560393"/>
              <a:gd name="connsiteX19" fmla="*/ 752168 w 2910472"/>
              <a:gd name="connsiteY19" fmla="*/ 584109 h 2560393"/>
              <a:gd name="connsiteX20" fmla="*/ 235974 w 2910472"/>
              <a:gd name="connsiteY20" fmla="*/ 643103 h 2560393"/>
              <a:gd name="connsiteX21" fmla="*/ 0 w 2910472"/>
              <a:gd name="connsiteY21" fmla="*/ 1144548 h 2560393"/>
              <a:gd name="connsiteX22" fmla="*/ 103238 w 2910472"/>
              <a:gd name="connsiteY22" fmla="*/ 1483761 h 2560393"/>
              <a:gd name="connsiteX23" fmla="*/ 73742 w 2910472"/>
              <a:gd name="connsiteY23" fmla="*/ 1675490 h 2560393"/>
              <a:gd name="connsiteX24" fmla="*/ 176980 w 2910472"/>
              <a:gd name="connsiteY24" fmla="*/ 1808226 h 2560393"/>
              <a:gd name="connsiteX25" fmla="*/ 221226 w 2910472"/>
              <a:gd name="connsiteY25" fmla="*/ 2014703 h 2560393"/>
              <a:gd name="connsiteX26" fmla="*/ 206477 w 2910472"/>
              <a:gd name="connsiteY26" fmla="*/ 2294922 h 2560393"/>
              <a:gd name="connsiteX27" fmla="*/ 353961 w 2910472"/>
              <a:gd name="connsiteY27" fmla="*/ 2427658 h 2560393"/>
              <a:gd name="connsiteX28" fmla="*/ 530942 w 2910472"/>
              <a:gd name="connsiteY28" fmla="*/ 2560393 h 2560393"/>
              <a:gd name="connsiteX29" fmla="*/ 884903 w 2910472"/>
              <a:gd name="connsiteY29" fmla="*/ 2486651 h 2560393"/>
              <a:gd name="connsiteX30" fmla="*/ 1165122 w 2910472"/>
              <a:gd name="connsiteY30" fmla="*/ 2501400 h 2560393"/>
              <a:gd name="connsiteX31" fmla="*/ 1297858 w 2910472"/>
              <a:gd name="connsiteY31"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831690 w 2920232"/>
              <a:gd name="connsiteY7" fmla="*/ 1011813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831690 w 2920232"/>
              <a:gd name="connsiteY6" fmla="*/ 1233038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639961 w 2920232"/>
              <a:gd name="connsiteY5" fmla="*/ 1410019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330245 w 2920232"/>
              <a:gd name="connsiteY4" fmla="*/ 1410019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278440 w 2920232"/>
              <a:gd name="connsiteY4" fmla="*/ 1323714 h 2560393"/>
              <a:gd name="connsiteX5" fmla="*/ 2496058 w 2920232"/>
              <a:gd name="connsiteY5" fmla="*/ 1231655 h 2560393"/>
              <a:gd name="connsiteX6" fmla="*/ 2682030 w 2920232"/>
              <a:gd name="connsiteY6" fmla="*/ 1169747 h 2560393"/>
              <a:gd name="connsiteX7" fmla="*/ 2739592 w 2920232"/>
              <a:gd name="connsiteY7" fmla="*/ 1017567 h 2560393"/>
              <a:gd name="connsiteX8" fmla="*/ 2910472 w 2920232"/>
              <a:gd name="connsiteY8" fmla="*/ 921138 h 2560393"/>
              <a:gd name="connsiteX9" fmla="*/ 2849958 w 2920232"/>
              <a:gd name="connsiteY9" fmla="*/ 851547 h 2560393"/>
              <a:gd name="connsiteX10" fmla="*/ 2815421 w 2920232"/>
              <a:gd name="connsiteY10" fmla="*/ 724966 h 2560393"/>
              <a:gd name="connsiteX11" fmla="*/ 2671518 w 2920232"/>
              <a:gd name="connsiteY11" fmla="*/ 696198 h 2560393"/>
              <a:gd name="connsiteX12" fmla="*/ 2555630 w 2920232"/>
              <a:gd name="connsiteY12" fmla="*/ 509068 h 2560393"/>
              <a:gd name="connsiteX13" fmla="*/ 2418247 w 2920232"/>
              <a:gd name="connsiteY13" fmla="*/ 615646 h 2560393"/>
              <a:gd name="connsiteX14" fmla="*/ 2222539 w 2920232"/>
              <a:gd name="connsiteY14" fmla="*/ 558109 h 2560393"/>
              <a:gd name="connsiteX15" fmla="*/ 2084207 w 2920232"/>
              <a:gd name="connsiteY15" fmla="*/ 614428 h 2560393"/>
              <a:gd name="connsiteX16" fmla="*/ 1766570 w 2920232"/>
              <a:gd name="connsiteY16" fmla="*/ 217585 h 2560393"/>
              <a:gd name="connsiteX17" fmla="*/ 1522320 w 2920232"/>
              <a:gd name="connsiteY17" fmla="*/ 132335 h 2560393"/>
              <a:gd name="connsiteX18" fmla="*/ 1094334 w 2920232"/>
              <a:gd name="connsiteY18" fmla="*/ 0 h 2560393"/>
              <a:gd name="connsiteX19" fmla="*/ 1061884 w 2920232"/>
              <a:gd name="connsiteY19" fmla="*/ 230148 h 2560393"/>
              <a:gd name="connsiteX20" fmla="*/ 752168 w 2920232"/>
              <a:gd name="connsiteY20" fmla="*/ 584109 h 2560393"/>
              <a:gd name="connsiteX21" fmla="*/ 235974 w 2920232"/>
              <a:gd name="connsiteY21" fmla="*/ 643103 h 2560393"/>
              <a:gd name="connsiteX22" fmla="*/ 0 w 2920232"/>
              <a:gd name="connsiteY22" fmla="*/ 1144548 h 2560393"/>
              <a:gd name="connsiteX23" fmla="*/ 103238 w 2920232"/>
              <a:gd name="connsiteY23" fmla="*/ 1483761 h 2560393"/>
              <a:gd name="connsiteX24" fmla="*/ 73742 w 2920232"/>
              <a:gd name="connsiteY24" fmla="*/ 1675490 h 2560393"/>
              <a:gd name="connsiteX25" fmla="*/ 176980 w 2920232"/>
              <a:gd name="connsiteY25" fmla="*/ 1808226 h 2560393"/>
              <a:gd name="connsiteX26" fmla="*/ 221226 w 2920232"/>
              <a:gd name="connsiteY26" fmla="*/ 2014703 h 2560393"/>
              <a:gd name="connsiteX27" fmla="*/ 206477 w 2920232"/>
              <a:gd name="connsiteY27" fmla="*/ 2294922 h 2560393"/>
              <a:gd name="connsiteX28" fmla="*/ 353961 w 2920232"/>
              <a:gd name="connsiteY28" fmla="*/ 2427658 h 2560393"/>
              <a:gd name="connsiteX29" fmla="*/ 530942 w 2920232"/>
              <a:gd name="connsiteY29" fmla="*/ 2560393 h 2560393"/>
              <a:gd name="connsiteX30" fmla="*/ 884903 w 2920232"/>
              <a:gd name="connsiteY30" fmla="*/ 2486651 h 2560393"/>
              <a:gd name="connsiteX31" fmla="*/ 1165122 w 2920232"/>
              <a:gd name="connsiteY31" fmla="*/ 2501400 h 2560393"/>
              <a:gd name="connsiteX32" fmla="*/ 1297858 w 2920232"/>
              <a:gd name="connsiteY32"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278440 w 2920232"/>
              <a:gd name="connsiteY5" fmla="*/ 1323714 h 2560393"/>
              <a:gd name="connsiteX6" fmla="*/ 2496058 w 2920232"/>
              <a:gd name="connsiteY6" fmla="*/ 1231655 h 2560393"/>
              <a:gd name="connsiteX7" fmla="*/ 2682030 w 2920232"/>
              <a:gd name="connsiteY7" fmla="*/ 1169747 h 2560393"/>
              <a:gd name="connsiteX8" fmla="*/ 2739592 w 2920232"/>
              <a:gd name="connsiteY8" fmla="*/ 1017567 h 2560393"/>
              <a:gd name="connsiteX9" fmla="*/ 2910472 w 2920232"/>
              <a:gd name="connsiteY9" fmla="*/ 921138 h 2560393"/>
              <a:gd name="connsiteX10" fmla="*/ 2849958 w 2920232"/>
              <a:gd name="connsiteY10" fmla="*/ 851547 h 2560393"/>
              <a:gd name="connsiteX11" fmla="*/ 2815421 w 2920232"/>
              <a:gd name="connsiteY11" fmla="*/ 724966 h 2560393"/>
              <a:gd name="connsiteX12" fmla="*/ 2671518 w 2920232"/>
              <a:gd name="connsiteY12" fmla="*/ 696198 h 2560393"/>
              <a:gd name="connsiteX13" fmla="*/ 2555630 w 2920232"/>
              <a:gd name="connsiteY13" fmla="*/ 509068 h 2560393"/>
              <a:gd name="connsiteX14" fmla="*/ 2418247 w 2920232"/>
              <a:gd name="connsiteY14" fmla="*/ 615646 h 2560393"/>
              <a:gd name="connsiteX15" fmla="*/ 2222539 w 2920232"/>
              <a:gd name="connsiteY15" fmla="*/ 558109 h 2560393"/>
              <a:gd name="connsiteX16" fmla="*/ 2084207 w 2920232"/>
              <a:gd name="connsiteY16" fmla="*/ 614428 h 2560393"/>
              <a:gd name="connsiteX17" fmla="*/ 1766570 w 2920232"/>
              <a:gd name="connsiteY17" fmla="*/ 217585 h 2560393"/>
              <a:gd name="connsiteX18" fmla="*/ 1522320 w 2920232"/>
              <a:gd name="connsiteY18" fmla="*/ 132335 h 2560393"/>
              <a:gd name="connsiteX19" fmla="*/ 1094334 w 2920232"/>
              <a:gd name="connsiteY19" fmla="*/ 0 h 2560393"/>
              <a:gd name="connsiteX20" fmla="*/ 1061884 w 2920232"/>
              <a:gd name="connsiteY20" fmla="*/ 230148 h 2560393"/>
              <a:gd name="connsiteX21" fmla="*/ 752168 w 2920232"/>
              <a:gd name="connsiteY21" fmla="*/ 584109 h 2560393"/>
              <a:gd name="connsiteX22" fmla="*/ 235974 w 2920232"/>
              <a:gd name="connsiteY22" fmla="*/ 643103 h 2560393"/>
              <a:gd name="connsiteX23" fmla="*/ 0 w 2920232"/>
              <a:gd name="connsiteY23" fmla="*/ 1144548 h 2560393"/>
              <a:gd name="connsiteX24" fmla="*/ 103238 w 2920232"/>
              <a:gd name="connsiteY24" fmla="*/ 1483761 h 2560393"/>
              <a:gd name="connsiteX25" fmla="*/ 73742 w 2920232"/>
              <a:gd name="connsiteY25" fmla="*/ 1675490 h 2560393"/>
              <a:gd name="connsiteX26" fmla="*/ 176980 w 2920232"/>
              <a:gd name="connsiteY26" fmla="*/ 1808226 h 2560393"/>
              <a:gd name="connsiteX27" fmla="*/ 221226 w 2920232"/>
              <a:gd name="connsiteY27" fmla="*/ 2014703 h 2560393"/>
              <a:gd name="connsiteX28" fmla="*/ 206477 w 2920232"/>
              <a:gd name="connsiteY28" fmla="*/ 2294922 h 2560393"/>
              <a:gd name="connsiteX29" fmla="*/ 353961 w 2920232"/>
              <a:gd name="connsiteY29" fmla="*/ 2427658 h 2560393"/>
              <a:gd name="connsiteX30" fmla="*/ 530942 w 2920232"/>
              <a:gd name="connsiteY30" fmla="*/ 2560393 h 2560393"/>
              <a:gd name="connsiteX31" fmla="*/ 884903 w 2920232"/>
              <a:gd name="connsiteY31" fmla="*/ 2486651 h 2560393"/>
              <a:gd name="connsiteX32" fmla="*/ 1165122 w 2920232"/>
              <a:gd name="connsiteY32" fmla="*/ 2501400 h 2560393"/>
              <a:gd name="connsiteX33" fmla="*/ 1297858 w 2920232"/>
              <a:gd name="connsiteY33"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78440 w 2920232"/>
              <a:gd name="connsiteY6" fmla="*/ 1323714 h 2560393"/>
              <a:gd name="connsiteX7" fmla="*/ 2496058 w 2920232"/>
              <a:gd name="connsiteY7" fmla="*/ 1231655 h 2560393"/>
              <a:gd name="connsiteX8" fmla="*/ 2682030 w 2920232"/>
              <a:gd name="connsiteY8" fmla="*/ 1169747 h 2560393"/>
              <a:gd name="connsiteX9" fmla="*/ 2739592 w 2920232"/>
              <a:gd name="connsiteY9" fmla="*/ 1017567 h 2560393"/>
              <a:gd name="connsiteX10" fmla="*/ 2910472 w 2920232"/>
              <a:gd name="connsiteY10" fmla="*/ 921138 h 2560393"/>
              <a:gd name="connsiteX11" fmla="*/ 2849958 w 2920232"/>
              <a:gd name="connsiteY11" fmla="*/ 851547 h 2560393"/>
              <a:gd name="connsiteX12" fmla="*/ 2815421 w 2920232"/>
              <a:gd name="connsiteY12" fmla="*/ 724966 h 2560393"/>
              <a:gd name="connsiteX13" fmla="*/ 2671518 w 2920232"/>
              <a:gd name="connsiteY13" fmla="*/ 696198 h 2560393"/>
              <a:gd name="connsiteX14" fmla="*/ 2555630 w 2920232"/>
              <a:gd name="connsiteY14" fmla="*/ 509068 h 2560393"/>
              <a:gd name="connsiteX15" fmla="*/ 2418247 w 2920232"/>
              <a:gd name="connsiteY15" fmla="*/ 615646 h 2560393"/>
              <a:gd name="connsiteX16" fmla="*/ 2222539 w 2920232"/>
              <a:gd name="connsiteY16" fmla="*/ 558109 h 2560393"/>
              <a:gd name="connsiteX17" fmla="*/ 2084207 w 2920232"/>
              <a:gd name="connsiteY17" fmla="*/ 614428 h 2560393"/>
              <a:gd name="connsiteX18" fmla="*/ 1766570 w 2920232"/>
              <a:gd name="connsiteY18" fmla="*/ 217585 h 2560393"/>
              <a:gd name="connsiteX19" fmla="*/ 1522320 w 2920232"/>
              <a:gd name="connsiteY19" fmla="*/ 132335 h 2560393"/>
              <a:gd name="connsiteX20" fmla="*/ 1094334 w 2920232"/>
              <a:gd name="connsiteY20" fmla="*/ 0 h 2560393"/>
              <a:gd name="connsiteX21" fmla="*/ 1061884 w 2920232"/>
              <a:gd name="connsiteY21" fmla="*/ 230148 h 2560393"/>
              <a:gd name="connsiteX22" fmla="*/ 752168 w 2920232"/>
              <a:gd name="connsiteY22" fmla="*/ 584109 h 2560393"/>
              <a:gd name="connsiteX23" fmla="*/ 235974 w 2920232"/>
              <a:gd name="connsiteY23" fmla="*/ 643103 h 2560393"/>
              <a:gd name="connsiteX24" fmla="*/ 0 w 2920232"/>
              <a:gd name="connsiteY24" fmla="*/ 1144548 h 2560393"/>
              <a:gd name="connsiteX25" fmla="*/ 103238 w 2920232"/>
              <a:gd name="connsiteY25" fmla="*/ 1483761 h 2560393"/>
              <a:gd name="connsiteX26" fmla="*/ 73742 w 2920232"/>
              <a:gd name="connsiteY26" fmla="*/ 1675490 h 2560393"/>
              <a:gd name="connsiteX27" fmla="*/ 176980 w 2920232"/>
              <a:gd name="connsiteY27" fmla="*/ 1808226 h 2560393"/>
              <a:gd name="connsiteX28" fmla="*/ 221226 w 2920232"/>
              <a:gd name="connsiteY28" fmla="*/ 2014703 h 2560393"/>
              <a:gd name="connsiteX29" fmla="*/ 206477 w 2920232"/>
              <a:gd name="connsiteY29" fmla="*/ 2294922 h 2560393"/>
              <a:gd name="connsiteX30" fmla="*/ 353961 w 2920232"/>
              <a:gd name="connsiteY30" fmla="*/ 2427658 h 2560393"/>
              <a:gd name="connsiteX31" fmla="*/ 530942 w 2920232"/>
              <a:gd name="connsiteY31" fmla="*/ 2560393 h 2560393"/>
              <a:gd name="connsiteX32" fmla="*/ 884903 w 2920232"/>
              <a:gd name="connsiteY32" fmla="*/ 2486651 h 2560393"/>
              <a:gd name="connsiteX33" fmla="*/ 1165122 w 2920232"/>
              <a:gd name="connsiteY33" fmla="*/ 2501400 h 2560393"/>
              <a:gd name="connsiteX34" fmla="*/ 1297858 w 2920232"/>
              <a:gd name="connsiteY34"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87793 w 2920232"/>
              <a:gd name="connsiteY3" fmla="*/ 1940961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297858 w 2920232"/>
              <a:gd name="connsiteY0" fmla="*/ 2501400 h 2560393"/>
              <a:gd name="connsiteX1" fmla="*/ 1548580 w 2920232"/>
              <a:gd name="connsiteY1" fmla="*/ 2368664 h 2560393"/>
              <a:gd name="connsiteX2" fmla="*/ 1533832 w 2920232"/>
              <a:gd name="connsiteY2" fmla="*/ 2117942 h 2560393"/>
              <a:gd name="connsiteX3" fmla="*/ 1835988 w 2920232"/>
              <a:gd name="connsiteY3" fmla="*/ 1917946 h 2560393"/>
              <a:gd name="connsiteX4" fmla="*/ 2084390 w 2920232"/>
              <a:gd name="connsiteY4" fmla="*/ 1703094 h 2560393"/>
              <a:gd name="connsiteX5" fmla="*/ 2124683 w 2920232"/>
              <a:gd name="connsiteY5" fmla="*/ 1467192 h 2560393"/>
              <a:gd name="connsiteX6" fmla="*/ 2239806 w 2920232"/>
              <a:gd name="connsiteY6" fmla="*/ 1403902 h 2560393"/>
              <a:gd name="connsiteX7" fmla="*/ 2278440 w 2920232"/>
              <a:gd name="connsiteY7" fmla="*/ 1323714 h 2560393"/>
              <a:gd name="connsiteX8" fmla="*/ 2496058 w 2920232"/>
              <a:gd name="connsiteY8" fmla="*/ 1231655 h 2560393"/>
              <a:gd name="connsiteX9" fmla="*/ 2682030 w 2920232"/>
              <a:gd name="connsiteY9" fmla="*/ 1169747 h 2560393"/>
              <a:gd name="connsiteX10" fmla="*/ 2739592 w 2920232"/>
              <a:gd name="connsiteY10" fmla="*/ 1017567 h 2560393"/>
              <a:gd name="connsiteX11" fmla="*/ 2910472 w 2920232"/>
              <a:gd name="connsiteY11" fmla="*/ 921138 h 2560393"/>
              <a:gd name="connsiteX12" fmla="*/ 2849958 w 2920232"/>
              <a:gd name="connsiteY12" fmla="*/ 851547 h 2560393"/>
              <a:gd name="connsiteX13" fmla="*/ 2815421 w 2920232"/>
              <a:gd name="connsiteY13" fmla="*/ 724966 h 2560393"/>
              <a:gd name="connsiteX14" fmla="*/ 2671518 w 2920232"/>
              <a:gd name="connsiteY14" fmla="*/ 696198 h 2560393"/>
              <a:gd name="connsiteX15" fmla="*/ 2555630 w 2920232"/>
              <a:gd name="connsiteY15" fmla="*/ 509068 h 2560393"/>
              <a:gd name="connsiteX16" fmla="*/ 2418247 w 2920232"/>
              <a:gd name="connsiteY16" fmla="*/ 615646 h 2560393"/>
              <a:gd name="connsiteX17" fmla="*/ 2222539 w 2920232"/>
              <a:gd name="connsiteY17" fmla="*/ 558109 h 2560393"/>
              <a:gd name="connsiteX18" fmla="*/ 2084207 w 2920232"/>
              <a:gd name="connsiteY18" fmla="*/ 614428 h 2560393"/>
              <a:gd name="connsiteX19" fmla="*/ 1766570 w 2920232"/>
              <a:gd name="connsiteY19" fmla="*/ 217585 h 2560393"/>
              <a:gd name="connsiteX20" fmla="*/ 1522320 w 2920232"/>
              <a:gd name="connsiteY20" fmla="*/ 132335 h 2560393"/>
              <a:gd name="connsiteX21" fmla="*/ 1094334 w 2920232"/>
              <a:gd name="connsiteY21" fmla="*/ 0 h 2560393"/>
              <a:gd name="connsiteX22" fmla="*/ 1061884 w 2920232"/>
              <a:gd name="connsiteY22" fmla="*/ 230148 h 2560393"/>
              <a:gd name="connsiteX23" fmla="*/ 752168 w 2920232"/>
              <a:gd name="connsiteY23" fmla="*/ 584109 h 2560393"/>
              <a:gd name="connsiteX24" fmla="*/ 235974 w 2920232"/>
              <a:gd name="connsiteY24" fmla="*/ 643103 h 2560393"/>
              <a:gd name="connsiteX25" fmla="*/ 0 w 2920232"/>
              <a:gd name="connsiteY25" fmla="*/ 1144548 h 2560393"/>
              <a:gd name="connsiteX26" fmla="*/ 103238 w 2920232"/>
              <a:gd name="connsiteY26" fmla="*/ 1483761 h 2560393"/>
              <a:gd name="connsiteX27" fmla="*/ 73742 w 2920232"/>
              <a:gd name="connsiteY27" fmla="*/ 1675490 h 2560393"/>
              <a:gd name="connsiteX28" fmla="*/ 176980 w 2920232"/>
              <a:gd name="connsiteY28" fmla="*/ 1808226 h 2560393"/>
              <a:gd name="connsiteX29" fmla="*/ 221226 w 2920232"/>
              <a:gd name="connsiteY29" fmla="*/ 2014703 h 2560393"/>
              <a:gd name="connsiteX30" fmla="*/ 206477 w 2920232"/>
              <a:gd name="connsiteY30" fmla="*/ 2294922 h 2560393"/>
              <a:gd name="connsiteX31" fmla="*/ 353961 w 2920232"/>
              <a:gd name="connsiteY31" fmla="*/ 2427658 h 2560393"/>
              <a:gd name="connsiteX32" fmla="*/ 530942 w 2920232"/>
              <a:gd name="connsiteY32" fmla="*/ 2560393 h 2560393"/>
              <a:gd name="connsiteX33" fmla="*/ 884903 w 2920232"/>
              <a:gd name="connsiteY33" fmla="*/ 2486651 h 2560393"/>
              <a:gd name="connsiteX34" fmla="*/ 1165122 w 2920232"/>
              <a:gd name="connsiteY34" fmla="*/ 2501400 h 2560393"/>
              <a:gd name="connsiteX35" fmla="*/ 1297858 w 2920232"/>
              <a:gd name="connsiteY35" fmla="*/ 2501400 h 2560393"/>
              <a:gd name="connsiteX0" fmla="*/ 1349663 w 2920232"/>
              <a:gd name="connsiteY0" fmla="*/ 2576198 h 2576198"/>
              <a:gd name="connsiteX1" fmla="*/ 1548580 w 2920232"/>
              <a:gd name="connsiteY1" fmla="*/ 2368664 h 2576198"/>
              <a:gd name="connsiteX2" fmla="*/ 1533832 w 2920232"/>
              <a:gd name="connsiteY2" fmla="*/ 2117942 h 2576198"/>
              <a:gd name="connsiteX3" fmla="*/ 1835988 w 2920232"/>
              <a:gd name="connsiteY3" fmla="*/ 1917946 h 2576198"/>
              <a:gd name="connsiteX4" fmla="*/ 2084390 w 2920232"/>
              <a:gd name="connsiteY4" fmla="*/ 1703094 h 2576198"/>
              <a:gd name="connsiteX5" fmla="*/ 2124683 w 2920232"/>
              <a:gd name="connsiteY5" fmla="*/ 1467192 h 2576198"/>
              <a:gd name="connsiteX6" fmla="*/ 2239806 w 2920232"/>
              <a:gd name="connsiteY6" fmla="*/ 1403902 h 2576198"/>
              <a:gd name="connsiteX7" fmla="*/ 2278440 w 2920232"/>
              <a:gd name="connsiteY7" fmla="*/ 1323714 h 2576198"/>
              <a:gd name="connsiteX8" fmla="*/ 2496058 w 2920232"/>
              <a:gd name="connsiteY8" fmla="*/ 1231655 h 2576198"/>
              <a:gd name="connsiteX9" fmla="*/ 2682030 w 2920232"/>
              <a:gd name="connsiteY9" fmla="*/ 1169747 h 2576198"/>
              <a:gd name="connsiteX10" fmla="*/ 2739592 w 2920232"/>
              <a:gd name="connsiteY10" fmla="*/ 1017567 h 2576198"/>
              <a:gd name="connsiteX11" fmla="*/ 2910472 w 2920232"/>
              <a:gd name="connsiteY11" fmla="*/ 921138 h 2576198"/>
              <a:gd name="connsiteX12" fmla="*/ 2849958 w 2920232"/>
              <a:gd name="connsiteY12" fmla="*/ 851547 h 2576198"/>
              <a:gd name="connsiteX13" fmla="*/ 2815421 w 2920232"/>
              <a:gd name="connsiteY13" fmla="*/ 724966 h 2576198"/>
              <a:gd name="connsiteX14" fmla="*/ 2671518 w 2920232"/>
              <a:gd name="connsiteY14" fmla="*/ 696198 h 2576198"/>
              <a:gd name="connsiteX15" fmla="*/ 2555630 w 2920232"/>
              <a:gd name="connsiteY15" fmla="*/ 509068 h 2576198"/>
              <a:gd name="connsiteX16" fmla="*/ 2418247 w 2920232"/>
              <a:gd name="connsiteY16" fmla="*/ 615646 h 2576198"/>
              <a:gd name="connsiteX17" fmla="*/ 2222539 w 2920232"/>
              <a:gd name="connsiteY17" fmla="*/ 558109 h 2576198"/>
              <a:gd name="connsiteX18" fmla="*/ 2084207 w 2920232"/>
              <a:gd name="connsiteY18" fmla="*/ 614428 h 2576198"/>
              <a:gd name="connsiteX19" fmla="*/ 1766570 w 2920232"/>
              <a:gd name="connsiteY19" fmla="*/ 217585 h 2576198"/>
              <a:gd name="connsiteX20" fmla="*/ 1522320 w 2920232"/>
              <a:gd name="connsiteY20" fmla="*/ 132335 h 2576198"/>
              <a:gd name="connsiteX21" fmla="*/ 1094334 w 2920232"/>
              <a:gd name="connsiteY21" fmla="*/ 0 h 2576198"/>
              <a:gd name="connsiteX22" fmla="*/ 1061884 w 2920232"/>
              <a:gd name="connsiteY22" fmla="*/ 230148 h 2576198"/>
              <a:gd name="connsiteX23" fmla="*/ 752168 w 2920232"/>
              <a:gd name="connsiteY23" fmla="*/ 584109 h 2576198"/>
              <a:gd name="connsiteX24" fmla="*/ 235974 w 2920232"/>
              <a:gd name="connsiteY24" fmla="*/ 643103 h 2576198"/>
              <a:gd name="connsiteX25" fmla="*/ 0 w 2920232"/>
              <a:gd name="connsiteY25" fmla="*/ 1144548 h 2576198"/>
              <a:gd name="connsiteX26" fmla="*/ 103238 w 2920232"/>
              <a:gd name="connsiteY26" fmla="*/ 1483761 h 2576198"/>
              <a:gd name="connsiteX27" fmla="*/ 73742 w 2920232"/>
              <a:gd name="connsiteY27" fmla="*/ 1675490 h 2576198"/>
              <a:gd name="connsiteX28" fmla="*/ 176980 w 2920232"/>
              <a:gd name="connsiteY28" fmla="*/ 1808226 h 2576198"/>
              <a:gd name="connsiteX29" fmla="*/ 221226 w 2920232"/>
              <a:gd name="connsiteY29" fmla="*/ 2014703 h 2576198"/>
              <a:gd name="connsiteX30" fmla="*/ 206477 w 2920232"/>
              <a:gd name="connsiteY30" fmla="*/ 2294922 h 2576198"/>
              <a:gd name="connsiteX31" fmla="*/ 353961 w 2920232"/>
              <a:gd name="connsiteY31" fmla="*/ 2427658 h 2576198"/>
              <a:gd name="connsiteX32" fmla="*/ 530942 w 2920232"/>
              <a:gd name="connsiteY32" fmla="*/ 2560393 h 2576198"/>
              <a:gd name="connsiteX33" fmla="*/ 884903 w 2920232"/>
              <a:gd name="connsiteY33" fmla="*/ 2486651 h 2576198"/>
              <a:gd name="connsiteX34" fmla="*/ 1165122 w 2920232"/>
              <a:gd name="connsiteY34" fmla="*/ 2501400 h 2576198"/>
              <a:gd name="connsiteX35" fmla="*/ 1349663 w 2920232"/>
              <a:gd name="connsiteY35" fmla="*/ 2576198 h 2576198"/>
              <a:gd name="connsiteX0" fmla="*/ 1349663 w 2920232"/>
              <a:gd name="connsiteY0" fmla="*/ 2576198 h 2576198"/>
              <a:gd name="connsiteX1" fmla="*/ 1508776 w 2920232"/>
              <a:gd name="connsiteY1" fmla="*/ 2514363 h 2576198"/>
              <a:gd name="connsiteX2" fmla="*/ 1548580 w 2920232"/>
              <a:gd name="connsiteY2" fmla="*/ 2368664 h 2576198"/>
              <a:gd name="connsiteX3" fmla="*/ 1533832 w 2920232"/>
              <a:gd name="connsiteY3" fmla="*/ 2117942 h 2576198"/>
              <a:gd name="connsiteX4" fmla="*/ 1835988 w 2920232"/>
              <a:gd name="connsiteY4" fmla="*/ 1917946 h 2576198"/>
              <a:gd name="connsiteX5" fmla="*/ 2084390 w 2920232"/>
              <a:gd name="connsiteY5" fmla="*/ 1703094 h 2576198"/>
              <a:gd name="connsiteX6" fmla="*/ 2124683 w 2920232"/>
              <a:gd name="connsiteY6" fmla="*/ 1467192 h 2576198"/>
              <a:gd name="connsiteX7" fmla="*/ 2239806 w 2920232"/>
              <a:gd name="connsiteY7" fmla="*/ 1403902 h 2576198"/>
              <a:gd name="connsiteX8" fmla="*/ 2278440 w 2920232"/>
              <a:gd name="connsiteY8" fmla="*/ 1323714 h 2576198"/>
              <a:gd name="connsiteX9" fmla="*/ 2496058 w 2920232"/>
              <a:gd name="connsiteY9" fmla="*/ 1231655 h 2576198"/>
              <a:gd name="connsiteX10" fmla="*/ 2682030 w 2920232"/>
              <a:gd name="connsiteY10" fmla="*/ 1169747 h 2576198"/>
              <a:gd name="connsiteX11" fmla="*/ 2739592 w 2920232"/>
              <a:gd name="connsiteY11" fmla="*/ 1017567 h 2576198"/>
              <a:gd name="connsiteX12" fmla="*/ 2910472 w 2920232"/>
              <a:gd name="connsiteY12" fmla="*/ 921138 h 2576198"/>
              <a:gd name="connsiteX13" fmla="*/ 2849958 w 2920232"/>
              <a:gd name="connsiteY13" fmla="*/ 851547 h 2576198"/>
              <a:gd name="connsiteX14" fmla="*/ 2815421 w 2920232"/>
              <a:gd name="connsiteY14" fmla="*/ 724966 h 2576198"/>
              <a:gd name="connsiteX15" fmla="*/ 2671518 w 2920232"/>
              <a:gd name="connsiteY15" fmla="*/ 696198 h 2576198"/>
              <a:gd name="connsiteX16" fmla="*/ 2555630 w 2920232"/>
              <a:gd name="connsiteY16" fmla="*/ 509068 h 2576198"/>
              <a:gd name="connsiteX17" fmla="*/ 2418247 w 2920232"/>
              <a:gd name="connsiteY17" fmla="*/ 615646 h 2576198"/>
              <a:gd name="connsiteX18" fmla="*/ 2222539 w 2920232"/>
              <a:gd name="connsiteY18" fmla="*/ 558109 h 2576198"/>
              <a:gd name="connsiteX19" fmla="*/ 2084207 w 2920232"/>
              <a:gd name="connsiteY19" fmla="*/ 614428 h 2576198"/>
              <a:gd name="connsiteX20" fmla="*/ 1766570 w 2920232"/>
              <a:gd name="connsiteY20" fmla="*/ 217585 h 2576198"/>
              <a:gd name="connsiteX21" fmla="*/ 1522320 w 2920232"/>
              <a:gd name="connsiteY21" fmla="*/ 132335 h 2576198"/>
              <a:gd name="connsiteX22" fmla="*/ 1094334 w 2920232"/>
              <a:gd name="connsiteY22" fmla="*/ 0 h 2576198"/>
              <a:gd name="connsiteX23" fmla="*/ 1061884 w 2920232"/>
              <a:gd name="connsiteY23" fmla="*/ 230148 h 2576198"/>
              <a:gd name="connsiteX24" fmla="*/ 752168 w 2920232"/>
              <a:gd name="connsiteY24" fmla="*/ 584109 h 2576198"/>
              <a:gd name="connsiteX25" fmla="*/ 235974 w 2920232"/>
              <a:gd name="connsiteY25" fmla="*/ 643103 h 2576198"/>
              <a:gd name="connsiteX26" fmla="*/ 0 w 2920232"/>
              <a:gd name="connsiteY26" fmla="*/ 1144548 h 2576198"/>
              <a:gd name="connsiteX27" fmla="*/ 103238 w 2920232"/>
              <a:gd name="connsiteY27" fmla="*/ 1483761 h 2576198"/>
              <a:gd name="connsiteX28" fmla="*/ 73742 w 2920232"/>
              <a:gd name="connsiteY28" fmla="*/ 1675490 h 2576198"/>
              <a:gd name="connsiteX29" fmla="*/ 176980 w 2920232"/>
              <a:gd name="connsiteY29" fmla="*/ 1808226 h 2576198"/>
              <a:gd name="connsiteX30" fmla="*/ 221226 w 2920232"/>
              <a:gd name="connsiteY30" fmla="*/ 2014703 h 2576198"/>
              <a:gd name="connsiteX31" fmla="*/ 206477 w 2920232"/>
              <a:gd name="connsiteY31" fmla="*/ 2294922 h 2576198"/>
              <a:gd name="connsiteX32" fmla="*/ 353961 w 2920232"/>
              <a:gd name="connsiteY32" fmla="*/ 2427658 h 2576198"/>
              <a:gd name="connsiteX33" fmla="*/ 530942 w 2920232"/>
              <a:gd name="connsiteY33" fmla="*/ 2560393 h 2576198"/>
              <a:gd name="connsiteX34" fmla="*/ 884903 w 2920232"/>
              <a:gd name="connsiteY34" fmla="*/ 2486651 h 2576198"/>
              <a:gd name="connsiteX35" fmla="*/ 1165122 w 2920232"/>
              <a:gd name="connsiteY35" fmla="*/ 2501400 h 2576198"/>
              <a:gd name="connsiteX36" fmla="*/ 1349663 w 2920232"/>
              <a:gd name="connsiteY36" fmla="*/ 2576198 h 2576198"/>
              <a:gd name="connsiteX0" fmla="*/ 1349663 w 2920232"/>
              <a:gd name="connsiteY0" fmla="*/ 2576198 h 2599213"/>
              <a:gd name="connsiteX1" fmla="*/ 1508776 w 2920232"/>
              <a:gd name="connsiteY1" fmla="*/ 2514363 h 2599213"/>
              <a:gd name="connsiteX2" fmla="*/ 1548580 w 2920232"/>
              <a:gd name="connsiteY2" fmla="*/ 2368664 h 2599213"/>
              <a:gd name="connsiteX3" fmla="*/ 1533832 w 2920232"/>
              <a:gd name="connsiteY3" fmla="*/ 2117942 h 2599213"/>
              <a:gd name="connsiteX4" fmla="*/ 1835988 w 2920232"/>
              <a:gd name="connsiteY4" fmla="*/ 1917946 h 2599213"/>
              <a:gd name="connsiteX5" fmla="*/ 2084390 w 2920232"/>
              <a:gd name="connsiteY5" fmla="*/ 1703094 h 2599213"/>
              <a:gd name="connsiteX6" fmla="*/ 2124683 w 2920232"/>
              <a:gd name="connsiteY6" fmla="*/ 1467192 h 2599213"/>
              <a:gd name="connsiteX7" fmla="*/ 2239806 w 2920232"/>
              <a:gd name="connsiteY7" fmla="*/ 1403902 h 2599213"/>
              <a:gd name="connsiteX8" fmla="*/ 2278440 w 2920232"/>
              <a:gd name="connsiteY8" fmla="*/ 1323714 h 2599213"/>
              <a:gd name="connsiteX9" fmla="*/ 2496058 w 2920232"/>
              <a:gd name="connsiteY9" fmla="*/ 1231655 h 2599213"/>
              <a:gd name="connsiteX10" fmla="*/ 2682030 w 2920232"/>
              <a:gd name="connsiteY10" fmla="*/ 1169747 h 2599213"/>
              <a:gd name="connsiteX11" fmla="*/ 2739592 w 2920232"/>
              <a:gd name="connsiteY11" fmla="*/ 1017567 h 2599213"/>
              <a:gd name="connsiteX12" fmla="*/ 2910472 w 2920232"/>
              <a:gd name="connsiteY12" fmla="*/ 921138 h 2599213"/>
              <a:gd name="connsiteX13" fmla="*/ 2849958 w 2920232"/>
              <a:gd name="connsiteY13" fmla="*/ 851547 h 2599213"/>
              <a:gd name="connsiteX14" fmla="*/ 2815421 w 2920232"/>
              <a:gd name="connsiteY14" fmla="*/ 724966 h 2599213"/>
              <a:gd name="connsiteX15" fmla="*/ 2671518 w 2920232"/>
              <a:gd name="connsiteY15" fmla="*/ 696198 h 2599213"/>
              <a:gd name="connsiteX16" fmla="*/ 2555630 w 2920232"/>
              <a:gd name="connsiteY16" fmla="*/ 509068 h 2599213"/>
              <a:gd name="connsiteX17" fmla="*/ 2418247 w 2920232"/>
              <a:gd name="connsiteY17" fmla="*/ 615646 h 2599213"/>
              <a:gd name="connsiteX18" fmla="*/ 2222539 w 2920232"/>
              <a:gd name="connsiteY18" fmla="*/ 558109 h 2599213"/>
              <a:gd name="connsiteX19" fmla="*/ 2084207 w 2920232"/>
              <a:gd name="connsiteY19" fmla="*/ 614428 h 2599213"/>
              <a:gd name="connsiteX20" fmla="*/ 1766570 w 2920232"/>
              <a:gd name="connsiteY20" fmla="*/ 217585 h 2599213"/>
              <a:gd name="connsiteX21" fmla="*/ 1522320 w 2920232"/>
              <a:gd name="connsiteY21" fmla="*/ 132335 h 2599213"/>
              <a:gd name="connsiteX22" fmla="*/ 1094334 w 2920232"/>
              <a:gd name="connsiteY22" fmla="*/ 0 h 2599213"/>
              <a:gd name="connsiteX23" fmla="*/ 1061884 w 2920232"/>
              <a:gd name="connsiteY23" fmla="*/ 230148 h 2599213"/>
              <a:gd name="connsiteX24" fmla="*/ 752168 w 2920232"/>
              <a:gd name="connsiteY24" fmla="*/ 584109 h 2599213"/>
              <a:gd name="connsiteX25" fmla="*/ 235974 w 2920232"/>
              <a:gd name="connsiteY25" fmla="*/ 643103 h 2599213"/>
              <a:gd name="connsiteX26" fmla="*/ 0 w 2920232"/>
              <a:gd name="connsiteY26" fmla="*/ 1144548 h 2599213"/>
              <a:gd name="connsiteX27" fmla="*/ 103238 w 2920232"/>
              <a:gd name="connsiteY27" fmla="*/ 1483761 h 2599213"/>
              <a:gd name="connsiteX28" fmla="*/ 73742 w 2920232"/>
              <a:gd name="connsiteY28" fmla="*/ 1675490 h 2599213"/>
              <a:gd name="connsiteX29" fmla="*/ 176980 w 2920232"/>
              <a:gd name="connsiteY29" fmla="*/ 1808226 h 2599213"/>
              <a:gd name="connsiteX30" fmla="*/ 221226 w 2920232"/>
              <a:gd name="connsiteY30" fmla="*/ 2014703 h 2599213"/>
              <a:gd name="connsiteX31" fmla="*/ 206477 w 2920232"/>
              <a:gd name="connsiteY31" fmla="*/ 2294922 h 2599213"/>
              <a:gd name="connsiteX32" fmla="*/ 353961 w 2920232"/>
              <a:gd name="connsiteY32" fmla="*/ 2427658 h 2599213"/>
              <a:gd name="connsiteX33" fmla="*/ 530942 w 2920232"/>
              <a:gd name="connsiteY33" fmla="*/ 2560393 h 2599213"/>
              <a:gd name="connsiteX34" fmla="*/ 884903 w 2920232"/>
              <a:gd name="connsiteY34" fmla="*/ 2486651 h 2599213"/>
              <a:gd name="connsiteX35" fmla="*/ 1153610 w 2920232"/>
              <a:gd name="connsiteY35" fmla="*/ 2599213 h 2599213"/>
              <a:gd name="connsiteX36" fmla="*/ 1349663 w 2920232"/>
              <a:gd name="connsiteY36" fmla="*/ 2576198 h 2599213"/>
              <a:gd name="connsiteX0" fmla="*/ 1349663 w 2920232"/>
              <a:gd name="connsiteY0" fmla="*/ 2576198 h 2613232"/>
              <a:gd name="connsiteX1" fmla="*/ 1508776 w 2920232"/>
              <a:gd name="connsiteY1" fmla="*/ 2514363 h 2613232"/>
              <a:gd name="connsiteX2" fmla="*/ 1548580 w 2920232"/>
              <a:gd name="connsiteY2" fmla="*/ 2368664 h 2613232"/>
              <a:gd name="connsiteX3" fmla="*/ 1533832 w 2920232"/>
              <a:gd name="connsiteY3" fmla="*/ 2117942 h 2613232"/>
              <a:gd name="connsiteX4" fmla="*/ 1835988 w 2920232"/>
              <a:gd name="connsiteY4" fmla="*/ 1917946 h 2613232"/>
              <a:gd name="connsiteX5" fmla="*/ 2084390 w 2920232"/>
              <a:gd name="connsiteY5" fmla="*/ 1703094 h 2613232"/>
              <a:gd name="connsiteX6" fmla="*/ 2124683 w 2920232"/>
              <a:gd name="connsiteY6" fmla="*/ 1467192 h 2613232"/>
              <a:gd name="connsiteX7" fmla="*/ 2239806 w 2920232"/>
              <a:gd name="connsiteY7" fmla="*/ 1403902 h 2613232"/>
              <a:gd name="connsiteX8" fmla="*/ 2278440 w 2920232"/>
              <a:gd name="connsiteY8" fmla="*/ 1323714 h 2613232"/>
              <a:gd name="connsiteX9" fmla="*/ 2496058 w 2920232"/>
              <a:gd name="connsiteY9" fmla="*/ 1231655 h 2613232"/>
              <a:gd name="connsiteX10" fmla="*/ 2682030 w 2920232"/>
              <a:gd name="connsiteY10" fmla="*/ 1169747 h 2613232"/>
              <a:gd name="connsiteX11" fmla="*/ 2739592 w 2920232"/>
              <a:gd name="connsiteY11" fmla="*/ 1017567 h 2613232"/>
              <a:gd name="connsiteX12" fmla="*/ 2910472 w 2920232"/>
              <a:gd name="connsiteY12" fmla="*/ 921138 h 2613232"/>
              <a:gd name="connsiteX13" fmla="*/ 2849958 w 2920232"/>
              <a:gd name="connsiteY13" fmla="*/ 851547 h 2613232"/>
              <a:gd name="connsiteX14" fmla="*/ 2815421 w 2920232"/>
              <a:gd name="connsiteY14" fmla="*/ 724966 h 2613232"/>
              <a:gd name="connsiteX15" fmla="*/ 2671518 w 2920232"/>
              <a:gd name="connsiteY15" fmla="*/ 696198 h 2613232"/>
              <a:gd name="connsiteX16" fmla="*/ 2555630 w 2920232"/>
              <a:gd name="connsiteY16" fmla="*/ 509068 h 2613232"/>
              <a:gd name="connsiteX17" fmla="*/ 2418247 w 2920232"/>
              <a:gd name="connsiteY17" fmla="*/ 615646 h 2613232"/>
              <a:gd name="connsiteX18" fmla="*/ 2222539 w 2920232"/>
              <a:gd name="connsiteY18" fmla="*/ 558109 h 2613232"/>
              <a:gd name="connsiteX19" fmla="*/ 2084207 w 2920232"/>
              <a:gd name="connsiteY19" fmla="*/ 614428 h 2613232"/>
              <a:gd name="connsiteX20" fmla="*/ 1766570 w 2920232"/>
              <a:gd name="connsiteY20" fmla="*/ 217585 h 2613232"/>
              <a:gd name="connsiteX21" fmla="*/ 1522320 w 2920232"/>
              <a:gd name="connsiteY21" fmla="*/ 132335 h 2613232"/>
              <a:gd name="connsiteX22" fmla="*/ 1094334 w 2920232"/>
              <a:gd name="connsiteY22" fmla="*/ 0 h 2613232"/>
              <a:gd name="connsiteX23" fmla="*/ 1061884 w 2920232"/>
              <a:gd name="connsiteY23" fmla="*/ 230148 h 2613232"/>
              <a:gd name="connsiteX24" fmla="*/ 752168 w 2920232"/>
              <a:gd name="connsiteY24" fmla="*/ 584109 h 2613232"/>
              <a:gd name="connsiteX25" fmla="*/ 235974 w 2920232"/>
              <a:gd name="connsiteY25" fmla="*/ 643103 h 2613232"/>
              <a:gd name="connsiteX26" fmla="*/ 0 w 2920232"/>
              <a:gd name="connsiteY26" fmla="*/ 1144548 h 2613232"/>
              <a:gd name="connsiteX27" fmla="*/ 103238 w 2920232"/>
              <a:gd name="connsiteY27" fmla="*/ 1483761 h 2613232"/>
              <a:gd name="connsiteX28" fmla="*/ 73742 w 2920232"/>
              <a:gd name="connsiteY28" fmla="*/ 1675490 h 2613232"/>
              <a:gd name="connsiteX29" fmla="*/ 176980 w 2920232"/>
              <a:gd name="connsiteY29" fmla="*/ 1808226 h 2613232"/>
              <a:gd name="connsiteX30" fmla="*/ 221226 w 2920232"/>
              <a:gd name="connsiteY30" fmla="*/ 2014703 h 2613232"/>
              <a:gd name="connsiteX31" fmla="*/ 206477 w 2920232"/>
              <a:gd name="connsiteY31" fmla="*/ 2294922 h 2613232"/>
              <a:gd name="connsiteX32" fmla="*/ 353961 w 2920232"/>
              <a:gd name="connsiteY32" fmla="*/ 2427658 h 2613232"/>
              <a:gd name="connsiteX33" fmla="*/ 530942 w 2920232"/>
              <a:gd name="connsiteY33" fmla="*/ 2560393 h 2613232"/>
              <a:gd name="connsiteX34" fmla="*/ 867634 w 2920232"/>
              <a:gd name="connsiteY34" fmla="*/ 2613232 h 2613232"/>
              <a:gd name="connsiteX35" fmla="*/ 1153610 w 2920232"/>
              <a:gd name="connsiteY35" fmla="*/ 2599213 h 2613232"/>
              <a:gd name="connsiteX36" fmla="*/ 1349663 w 2920232"/>
              <a:gd name="connsiteY36" fmla="*/ 2576198 h 2613232"/>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19430 w 2920232"/>
              <a:gd name="connsiteY33" fmla="*/ 2704235 h 2704235"/>
              <a:gd name="connsiteX34" fmla="*/ 867634 w 2920232"/>
              <a:gd name="connsiteY34" fmla="*/ 2613232 h 2704235"/>
              <a:gd name="connsiteX35" fmla="*/ 1153610 w 2920232"/>
              <a:gd name="connsiteY35" fmla="*/ 2599213 h 2704235"/>
              <a:gd name="connsiteX36" fmla="*/ 1349663 w 2920232"/>
              <a:gd name="connsiteY36"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443889 w 2920232"/>
              <a:gd name="connsiteY33" fmla="*/ 2635191 h 2704235"/>
              <a:gd name="connsiteX34" fmla="*/ 519430 w 2920232"/>
              <a:gd name="connsiteY34" fmla="*/ 2704235 h 2704235"/>
              <a:gd name="connsiteX35" fmla="*/ 867634 w 2920232"/>
              <a:gd name="connsiteY35" fmla="*/ 2613232 h 2704235"/>
              <a:gd name="connsiteX36" fmla="*/ 1153610 w 2920232"/>
              <a:gd name="connsiteY36" fmla="*/ 2599213 h 2704235"/>
              <a:gd name="connsiteX37" fmla="*/ 1349663 w 2920232"/>
              <a:gd name="connsiteY37"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59012 w 2920232"/>
              <a:gd name="connsiteY33" fmla="*/ 2502856 h 2704235"/>
              <a:gd name="connsiteX34" fmla="*/ 443889 w 2920232"/>
              <a:gd name="connsiteY34" fmla="*/ 2635191 h 2704235"/>
              <a:gd name="connsiteX35" fmla="*/ 519430 w 2920232"/>
              <a:gd name="connsiteY35" fmla="*/ 2704235 h 2704235"/>
              <a:gd name="connsiteX36" fmla="*/ 867634 w 2920232"/>
              <a:gd name="connsiteY36" fmla="*/ 2613232 h 2704235"/>
              <a:gd name="connsiteX37" fmla="*/ 1153610 w 2920232"/>
              <a:gd name="connsiteY37" fmla="*/ 2599213 h 2704235"/>
              <a:gd name="connsiteX38" fmla="*/ 1349663 w 2920232"/>
              <a:gd name="connsiteY38"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53961 w 2920232"/>
              <a:gd name="connsiteY32" fmla="*/ 2427658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176980 w 2920232"/>
              <a:gd name="connsiteY29" fmla="*/ 1808226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21226 w 2920232"/>
              <a:gd name="connsiteY30" fmla="*/ 2014703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73742 w 2920232"/>
              <a:gd name="connsiteY28" fmla="*/ 1675490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03238 w 2920232"/>
              <a:gd name="connsiteY27" fmla="*/ 1483761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49663 w 2920232"/>
              <a:gd name="connsiteY0" fmla="*/ 2576198 h 2704235"/>
              <a:gd name="connsiteX1" fmla="*/ 1508776 w 2920232"/>
              <a:gd name="connsiteY1" fmla="*/ 2514363 h 2704235"/>
              <a:gd name="connsiteX2" fmla="*/ 1548580 w 2920232"/>
              <a:gd name="connsiteY2" fmla="*/ 2368664 h 2704235"/>
              <a:gd name="connsiteX3" fmla="*/ 1533832 w 2920232"/>
              <a:gd name="connsiteY3" fmla="*/ 2117942 h 2704235"/>
              <a:gd name="connsiteX4" fmla="*/ 1835988 w 2920232"/>
              <a:gd name="connsiteY4" fmla="*/ 1917946 h 2704235"/>
              <a:gd name="connsiteX5" fmla="*/ 2084390 w 2920232"/>
              <a:gd name="connsiteY5" fmla="*/ 1703094 h 2704235"/>
              <a:gd name="connsiteX6" fmla="*/ 2124683 w 2920232"/>
              <a:gd name="connsiteY6" fmla="*/ 1467192 h 2704235"/>
              <a:gd name="connsiteX7" fmla="*/ 2239806 w 2920232"/>
              <a:gd name="connsiteY7" fmla="*/ 1403902 h 2704235"/>
              <a:gd name="connsiteX8" fmla="*/ 2278440 w 2920232"/>
              <a:gd name="connsiteY8" fmla="*/ 1323714 h 2704235"/>
              <a:gd name="connsiteX9" fmla="*/ 2496058 w 2920232"/>
              <a:gd name="connsiteY9" fmla="*/ 1231655 h 2704235"/>
              <a:gd name="connsiteX10" fmla="*/ 2682030 w 2920232"/>
              <a:gd name="connsiteY10" fmla="*/ 1169747 h 2704235"/>
              <a:gd name="connsiteX11" fmla="*/ 2739592 w 2920232"/>
              <a:gd name="connsiteY11" fmla="*/ 1017567 h 2704235"/>
              <a:gd name="connsiteX12" fmla="*/ 2910472 w 2920232"/>
              <a:gd name="connsiteY12" fmla="*/ 921138 h 2704235"/>
              <a:gd name="connsiteX13" fmla="*/ 2849958 w 2920232"/>
              <a:gd name="connsiteY13" fmla="*/ 851547 h 2704235"/>
              <a:gd name="connsiteX14" fmla="*/ 2815421 w 2920232"/>
              <a:gd name="connsiteY14" fmla="*/ 724966 h 2704235"/>
              <a:gd name="connsiteX15" fmla="*/ 2671518 w 2920232"/>
              <a:gd name="connsiteY15" fmla="*/ 696198 h 2704235"/>
              <a:gd name="connsiteX16" fmla="*/ 2555630 w 2920232"/>
              <a:gd name="connsiteY16" fmla="*/ 509068 h 2704235"/>
              <a:gd name="connsiteX17" fmla="*/ 2418247 w 2920232"/>
              <a:gd name="connsiteY17" fmla="*/ 615646 h 2704235"/>
              <a:gd name="connsiteX18" fmla="*/ 2222539 w 2920232"/>
              <a:gd name="connsiteY18" fmla="*/ 558109 h 2704235"/>
              <a:gd name="connsiteX19" fmla="*/ 2084207 w 2920232"/>
              <a:gd name="connsiteY19" fmla="*/ 614428 h 2704235"/>
              <a:gd name="connsiteX20" fmla="*/ 1766570 w 2920232"/>
              <a:gd name="connsiteY20" fmla="*/ 217585 h 2704235"/>
              <a:gd name="connsiteX21" fmla="*/ 1522320 w 2920232"/>
              <a:gd name="connsiteY21" fmla="*/ 132335 h 2704235"/>
              <a:gd name="connsiteX22" fmla="*/ 1094334 w 2920232"/>
              <a:gd name="connsiteY22" fmla="*/ 0 h 2704235"/>
              <a:gd name="connsiteX23" fmla="*/ 1061884 w 2920232"/>
              <a:gd name="connsiteY23" fmla="*/ 230148 h 2704235"/>
              <a:gd name="connsiteX24" fmla="*/ 752168 w 2920232"/>
              <a:gd name="connsiteY24" fmla="*/ 584109 h 2704235"/>
              <a:gd name="connsiteX25" fmla="*/ 235974 w 2920232"/>
              <a:gd name="connsiteY25" fmla="*/ 643103 h 2704235"/>
              <a:gd name="connsiteX26" fmla="*/ 0 w 2920232"/>
              <a:gd name="connsiteY26" fmla="*/ 1144548 h 2704235"/>
              <a:gd name="connsiteX27" fmla="*/ 120507 w 2920232"/>
              <a:gd name="connsiteY27" fmla="*/ 1334165 h 2704235"/>
              <a:gd name="connsiteX28" fmla="*/ 125547 w 2920232"/>
              <a:gd name="connsiteY28" fmla="*/ 1698505 h 2704235"/>
              <a:gd name="connsiteX29" fmla="*/ 246054 w 2920232"/>
              <a:gd name="connsiteY29" fmla="*/ 1825487 h 2704235"/>
              <a:gd name="connsiteX30" fmla="*/ 250007 w 2920232"/>
              <a:gd name="connsiteY30" fmla="*/ 2066486 h 2704235"/>
              <a:gd name="connsiteX31" fmla="*/ 206477 w 2920232"/>
              <a:gd name="connsiteY31" fmla="*/ 2294922 h 2704235"/>
              <a:gd name="connsiteX32" fmla="*/ 336692 w 2920232"/>
              <a:gd name="connsiteY32" fmla="*/ 2502456 h 2704235"/>
              <a:gd name="connsiteX33" fmla="*/ 524475 w 2920232"/>
              <a:gd name="connsiteY33" fmla="*/ 2445319 h 2704235"/>
              <a:gd name="connsiteX34" fmla="*/ 559012 w 2920232"/>
              <a:gd name="connsiteY34" fmla="*/ 2502856 h 2704235"/>
              <a:gd name="connsiteX35" fmla="*/ 443889 w 2920232"/>
              <a:gd name="connsiteY35" fmla="*/ 2635191 h 2704235"/>
              <a:gd name="connsiteX36" fmla="*/ 519430 w 2920232"/>
              <a:gd name="connsiteY36" fmla="*/ 2704235 h 2704235"/>
              <a:gd name="connsiteX37" fmla="*/ 867634 w 2920232"/>
              <a:gd name="connsiteY37" fmla="*/ 2613232 h 2704235"/>
              <a:gd name="connsiteX38" fmla="*/ 1153610 w 2920232"/>
              <a:gd name="connsiteY38" fmla="*/ 2599213 h 2704235"/>
              <a:gd name="connsiteX39" fmla="*/ 1349663 w 2920232"/>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41730 w 2925988"/>
              <a:gd name="connsiteY25" fmla="*/ 643103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230218 w 2925988"/>
              <a:gd name="connsiteY25" fmla="*/ 528029 h 2704235"/>
              <a:gd name="connsiteX26" fmla="*/ 0 w 2925988"/>
              <a:gd name="connsiteY26" fmla="*/ 1035228 h 2704235"/>
              <a:gd name="connsiteX27" fmla="*/ 126263 w 2925988"/>
              <a:gd name="connsiteY27" fmla="*/ 1334165 h 2704235"/>
              <a:gd name="connsiteX28" fmla="*/ 131303 w 2925988"/>
              <a:gd name="connsiteY28" fmla="*/ 1698505 h 2704235"/>
              <a:gd name="connsiteX29" fmla="*/ 251810 w 2925988"/>
              <a:gd name="connsiteY29" fmla="*/ 1825487 h 2704235"/>
              <a:gd name="connsiteX30" fmla="*/ 255763 w 2925988"/>
              <a:gd name="connsiteY30" fmla="*/ 2066486 h 2704235"/>
              <a:gd name="connsiteX31" fmla="*/ 212233 w 2925988"/>
              <a:gd name="connsiteY31" fmla="*/ 2294922 h 2704235"/>
              <a:gd name="connsiteX32" fmla="*/ 342448 w 2925988"/>
              <a:gd name="connsiteY32" fmla="*/ 2502456 h 2704235"/>
              <a:gd name="connsiteX33" fmla="*/ 530231 w 2925988"/>
              <a:gd name="connsiteY33" fmla="*/ 2445319 h 2704235"/>
              <a:gd name="connsiteX34" fmla="*/ 564768 w 2925988"/>
              <a:gd name="connsiteY34" fmla="*/ 2502856 h 2704235"/>
              <a:gd name="connsiteX35" fmla="*/ 449645 w 2925988"/>
              <a:gd name="connsiteY35" fmla="*/ 2635191 h 2704235"/>
              <a:gd name="connsiteX36" fmla="*/ 525186 w 2925988"/>
              <a:gd name="connsiteY36" fmla="*/ 2704235 h 2704235"/>
              <a:gd name="connsiteX37" fmla="*/ 873390 w 2925988"/>
              <a:gd name="connsiteY37" fmla="*/ 2613232 h 2704235"/>
              <a:gd name="connsiteX38" fmla="*/ 1159366 w 2925988"/>
              <a:gd name="connsiteY38" fmla="*/ 2599213 h 2704235"/>
              <a:gd name="connsiteX39" fmla="*/ 1355419 w 2925988"/>
              <a:gd name="connsiteY39"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461158 w 2925988"/>
              <a:gd name="connsiteY25" fmla="*/ 673182 h 2704235"/>
              <a:gd name="connsiteX26" fmla="*/ 230218 w 2925988"/>
              <a:gd name="connsiteY26" fmla="*/ 528029 h 2704235"/>
              <a:gd name="connsiteX27" fmla="*/ 0 w 2925988"/>
              <a:gd name="connsiteY27" fmla="*/ 1035228 h 2704235"/>
              <a:gd name="connsiteX28" fmla="*/ 126263 w 2925988"/>
              <a:gd name="connsiteY28" fmla="*/ 1334165 h 2704235"/>
              <a:gd name="connsiteX29" fmla="*/ 131303 w 2925988"/>
              <a:gd name="connsiteY29" fmla="*/ 1698505 h 2704235"/>
              <a:gd name="connsiteX30" fmla="*/ 251810 w 2925988"/>
              <a:gd name="connsiteY30" fmla="*/ 1825487 h 2704235"/>
              <a:gd name="connsiteX31" fmla="*/ 255763 w 2925988"/>
              <a:gd name="connsiteY31" fmla="*/ 2066486 h 2704235"/>
              <a:gd name="connsiteX32" fmla="*/ 212233 w 2925988"/>
              <a:gd name="connsiteY32" fmla="*/ 2294922 h 2704235"/>
              <a:gd name="connsiteX33" fmla="*/ 342448 w 2925988"/>
              <a:gd name="connsiteY33" fmla="*/ 2502456 h 2704235"/>
              <a:gd name="connsiteX34" fmla="*/ 530231 w 2925988"/>
              <a:gd name="connsiteY34" fmla="*/ 2445319 h 2704235"/>
              <a:gd name="connsiteX35" fmla="*/ 564768 w 2925988"/>
              <a:gd name="connsiteY35" fmla="*/ 2502856 h 2704235"/>
              <a:gd name="connsiteX36" fmla="*/ 449645 w 2925988"/>
              <a:gd name="connsiteY36" fmla="*/ 2635191 h 2704235"/>
              <a:gd name="connsiteX37" fmla="*/ 525186 w 2925988"/>
              <a:gd name="connsiteY37" fmla="*/ 2704235 h 2704235"/>
              <a:gd name="connsiteX38" fmla="*/ 873390 w 2925988"/>
              <a:gd name="connsiteY38" fmla="*/ 2613232 h 2704235"/>
              <a:gd name="connsiteX39" fmla="*/ 1159366 w 2925988"/>
              <a:gd name="connsiteY39" fmla="*/ 2599213 h 2704235"/>
              <a:gd name="connsiteX40" fmla="*/ 1355419 w 2925988"/>
              <a:gd name="connsiteY40"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757924 w 2925988"/>
              <a:gd name="connsiteY24" fmla="*/ 584109 h 2704235"/>
              <a:gd name="connsiteX25" fmla="*/ 656867 w 2925988"/>
              <a:gd name="connsiteY25" fmla="*/ 707704 h 2704235"/>
              <a:gd name="connsiteX26" fmla="*/ 461158 w 2925988"/>
              <a:gd name="connsiteY26" fmla="*/ 673182 h 2704235"/>
              <a:gd name="connsiteX27" fmla="*/ 230218 w 2925988"/>
              <a:gd name="connsiteY27" fmla="*/ 528029 h 2704235"/>
              <a:gd name="connsiteX28" fmla="*/ 0 w 2925988"/>
              <a:gd name="connsiteY28" fmla="*/ 1035228 h 2704235"/>
              <a:gd name="connsiteX29" fmla="*/ 126263 w 2925988"/>
              <a:gd name="connsiteY29" fmla="*/ 1334165 h 2704235"/>
              <a:gd name="connsiteX30" fmla="*/ 131303 w 2925988"/>
              <a:gd name="connsiteY30" fmla="*/ 1698505 h 2704235"/>
              <a:gd name="connsiteX31" fmla="*/ 251810 w 2925988"/>
              <a:gd name="connsiteY31" fmla="*/ 1825487 h 2704235"/>
              <a:gd name="connsiteX32" fmla="*/ 255763 w 2925988"/>
              <a:gd name="connsiteY32" fmla="*/ 2066486 h 2704235"/>
              <a:gd name="connsiteX33" fmla="*/ 212233 w 2925988"/>
              <a:gd name="connsiteY33" fmla="*/ 2294922 h 2704235"/>
              <a:gd name="connsiteX34" fmla="*/ 342448 w 2925988"/>
              <a:gd name="connsiteY34" fmla="*/ 2502456 h 2704235"/>
              <a:gd name="connsiteX35" fmla="*/ 530231 w 2925988"/>
              <a:gd name="connsiteY35" fmla="*/ 2445319 h 2704235"/>
              <a:gd name="connsiteX36" fmla="*/ 564768 w 2925988"/>
              <a:gd name="connsiteY36" fmla="*/ 2502856 h 2704235"/>
              <a:gd name="connsiteX37" fmla="*/ 449645 w 2925988"/>
              <a:gd name="connsiteY37" fmla="*/ 2635191 h 2704235"/>
              <a:gd name="connsiteX38" fmla="*/ 525186 w 2925988"/>
              <a:gd name="connsiteY38" fmla="*/ 2704235 h 2704235"/>
              <a:gd name="connsiteX39" fmla="*/ 873390 w 2925988"/>
              <a:gd name="connsiteY39" fmla="*/ 2613232 h 2704235"/>
              <a:gd name="connsiteX40" fmla="*/ 1159366 w 2925988"/>
              <a:gd name="connsiteY40" fmla="*/ 2599213 h 2704235"/>
              <a:gd name="connsiteX41" fmla="*/ 1355419 w 2925988"/>
              <a:gd name="connsiteY41" fmla="*/ 2576198 h 2704235"/>
              <a:gd name="connsiteX0" fmla="*/ 1355419 w 2925988"/>
              <a:gd name="connsiteY0" fmla="*/ 2576198 h 2704235"/>
              <a:gd name="connsiteX1" fmla="*/ 1514532 w 2925988"/>
              <a:gd name="connsiteY1" fmla="*/ 2514363 h 2704235"/>
              <a:gd name="connsiteX2" fmla="*/ 1554336 w 2925988"/>
              <a:gd name="connsiteY2" fmla="*/ 2368664 h 2704235"/>
              <a:gd name="connsiteX3" fmla="*/ 1539588 w 2925988"/>
              <a:gd name="connsiteY3" fmla="*/ 2117942 h 2704235"/>
              <a:gd name="connsiteX4" fmla="*/ 1841744 w 2925988"/>
              <a:gd name="connsiteY4" fmla="*/ 1917946 h 2704235"/>
              <a:gd name="connsiteX5" fmla="*/ 2090146 w 2925988"/>
              <a:gd name="connsiteY5" fmla="*/ 1703094 h 2704235"/>
              <a:gd name="connsiteX6" fmla="*/ 2130439 w 2925988"/>
              <a:gd name="connsiteY6" fmla="*/ 1467192 h 2704235"/>
              <a:gd name="connsiteX7" fmla="*/ 2245562 w 2925988"/>
              <a:gd name="connsiteY7" fmla="*/ 1403902 h 2704235"/>
              <a:gd name="connsiteX8" fmla="*/ 2284196 w 2925988"/>
              <a:gd name="connsiteY8" fmla="*/ 1323714 h 2704235"/>
              <a:gd name="connsiteX9" fmla="*/ 2501814 w 2925988"/>
              <a:gd name="connsiteY9" fmla="*/ 1231655 h 2704235"/>
              <a:gd name="connsiteX10" fmla="*/ 2687786 w 2925988"/>
              <a:gd name="connsiteY10" fmla="*/ 1169747 h 2704235"/>
              <a:gd name="connsiteX11" fmla="*/ 2745348 w 2925988"/>
              <a:gd name="connsiteY11" fmla="*/ 1017567 h 2704235"/>
              <a:gd name="connsiteX12" fmla="*/ 2916228 w 2925988"/>
              <a:gd name="connsiteY12" fmla="*/ 921138 h 2704235"/>
              <a:gd name="connsiteX13" fmla="*/ 2855714 w 2925988"/>
              <a:gd name="connsiteY13" fmla="*/ 851547 h 2704235"/>
              <a:gd name="connsiteX14" fmla="*/ 2821177 w 2925988"/>
              <a:gd name="connsiteY14" fmla="*/ 724966 h 2704235"/>
              <a:gd name="connsiteX15" fmla="*/ 2677274 w 2925988"/>
              <a:gd name="connsiteY15" fmla="*/ 696198 h 2704235"/>
              <a:gd name="connsiteX16" fmla="*/ 2561386 w 2925988"/>
              <a:gd name="connsiteY16" fmla="*/ 509068 h 2704235"/>
              <a:gd name="connsiteX17" fmla="*/ 2424003 w 2925988"/>
              <a:gd name="connsiteY17" fmla="*/ 615646 h 2704235"/>
              <a:gd name="connsiteX18" fmla="*/ 2228295 w 2925988"/>
              <a:gd name="connsiteY18" fmla="*/ 558109 h 2704235"/>
              <a:gd name="connsiteX19" fmla="*/ 2089963 w 2925988"/>
              <a:gd name="connsiteY19" fmla="*/ 614428 h 2704235"/>
              <a:gd name="connsiteX20" fmla="*/ 1772326 w 2925988"/>
              <a:gd name="connsiteY20" fmla="*/ 217585 h 2704235"/>
              <a:gd name="connsiteX21" fmla="*/ 1528076 w 2925988"/>
              <a:gd name="connsiteY21" fmla="*/ 132335 h 2704235"/>
              <a:gd name="connsiteX22" fmla="*/ 1100090 w 2925988"/>
              <a:gd name="connsiteY22" fmla="*/ 0 h 2704235"/>
              <a:gd name="connsiteX23" fmla="*/ 1067640 w 2925988"/>
              <a:gd name="connsiteY23" fmla="*/ 230148 h 2704235"/>
              <a:gd name="connsiteX24" fmla="*/ 938918 w 2925988"/>
              <a:gd name="connsiteY24" fmla="*/ 304946 h 2704235"/>
              <a:gd name="connsiteX25" fmla="*/ 757924 w 2925988"/>
              <a:gd name="connsiteY25" fmla="*/ 584109 h 2704235"/>
              <a:gd name="connsiteX26" fmla="*/ 656867 w 2925988"/>
              <a:gd name="connsiteY26" fmla="*/ 707704 h 2704235"/>
              <a:gd name="connsiteX27" fmla="*/ 461158 w 2925988"/>
              <a:gd name="connsiteY27" fmla="*/ 673182 h 2704235"/>
              <a:gd name="connsiteX28" fmla="*/ 230218 w 2925988"/>
              <a:gd name="connsiteY28" fmla="*/ 528029 h 2704235"/>
              <a:gd name="connsiteX29" fmla="*/ 0 w 2925988"/>
              <a:gd name="connsiteY29" fmla="*/ 1035228 h 2704235"/>
              <a:gd name="connsiteX30" fmla="*/ 126263 w 2925988"/>
              <a:gd name="connsiteY30" fmla="*/ 1334165 h 2704235"/>
              <a:gd name="connsiteX31" fmla="*/ 131303 w 2925988"/>
              <a:gd name="connsiteY31" fmla="*/ 1698505 h 2704235"/>
              <a:gd name="connsiteX32" fmla="*/ 251810 w 2925988"/>
              <a:gd name="connsiteY32" fmla="*/ 1825487 h 2704235"/>
              <a:gd name="connsiteX33" fmla="*/ 255763 w 2925988"/>
              <a:gd name="connsiteY33" fmla="*/ 2066486 h 2704235"/>
              <a:gd name="connsiteX34" fmla="*/ 212233 w 2925988"/>
              <a:gd name="connsiteY34" fmla="*/ 2294922 h 2704235"/>
              <a:gd name="connsiteX35" fmla="*/ 342448 w 2925988"/>
              <a:gd name="connsiteY35" fmla="*/ 2502456 h 2704235"/>
              <a:gd name="connsiteX36" fmla="*/ 530231 w 2925988"/>
              <a:gd name="connsiteY36" fmla="*/ 2445319 h 2704235"/>
              <a:gd name="connsiteX37" fmla="*/ 564768 w 2925988"/>
              <a:gd name="connsiteY37" fmla="*/ 2502856 h 2704235"/>
              <a:gd name="connsiteX38" fmla="*/ 449645 w 2925988"/>
              <a:gd name="connsiteY38" fmla="*/ 2635191 h 2704235"/>
              <a:gd name="connsiteX39" fmla="*/ 525186 w 2925988"/>
              <a:gd name="connsiteY39" fmla="*/ 2704235 h 2704235"/>
              <a:gd name="connsiteX40" fmla="*/ 873390 w 2925988"/>
              <a:gd name="connsiteY40" fmla="*/ 2613232 h 2704235"/>
              <a:gd name="connsiteX41" fmla="*/ 1159366 w 2925988"/>
              <a:gd name="connsiteY41" fmla="*/ 2599213 h 2704235"/>
              <a:gd name="connsiteX42" fmla="*/ 1355419 w 2925988"/>
              <a:gd name="connsiteY42" fmla="*/ 2576198 h 270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5988" h="2704235">
                <a:moveTo>
                  <a:pt x="1355419" y="2576198"/>
                </a:moveTo>
                <a:lnTo>
                  <a:pt x="1514532" y="2514363"/>
                </a:lnTo>
                <a:lnTo>
                  <a:pt x="1554336" y="2368664"/>
                </a:lnTo>
                <a:lnTo>
                  <a:pt x="1539588" y="2117942"/>
                </a:lnTo>
                <a:lnTo>
                  <a:pt x="1841744" y="1917946"/>
                </a:lnTo>
                <a:cubicBezTo>
                  <a:pt x="1926788" y="1841133"/>
                  <a:pt x="2025038" y="1805968"/>
                  <a:pt x="2090146" y="1703094"/>
                </a:cubicBezTo>
                <a:cubicBezTo>
                  <a:pt x="2139221" y="1627968"/>
                  <a:pt x="2098097" y="1530422"/>
                  <a:pt x="2130439" y="1467192"/>
                </a:cubicBezTo>
                <a:cubicBezTo>
                  <a:pt x="2150586" y="1411573"/>
                  <a:pt x="2219936" y="1427815"/>
                  <a:pt x="2245562" y="1403902"/>
                </a:cubicBezTo>
                <a:cubicBezTo>
                  <a:pt x="2271188" y="1379989"/>
                  <a:pt x="2235731" y="1346668"/>
                  <a:pt x="2284196" y="1323714"/>
                </a:cubicBezTo>
                <a:lnTo>
                  <a:pt x="2501814" y="1231655"/>
                </a:lnTo>
                <a:lnTo>
                  <a:pt x="2687786" y="1169747"/>
                </a:lnTo>
                <a:lnTo>
                  <a:pt x="2745348" y="1017567"/>
                </a:lnTo>
                <a:lnTo>
                  <a:pt x="2916228" y="921138"/>
                </a:lnTo>
                <a:cubicBezTo>
                  <a:pt x="2925988" y="889632"/>
                  <a:pt x="2871556" y="884242"/>
                  <a:pt x="2855714" y="851547"/>
                </a:cubicBezTo>
                <a:cubicBezTo>
                  <a:pt x="2839872" y="818852"/>
                  <a:pt x="2857632" y="746063"/>
                  <a:pt x="2821177" y="724966"/>
                </a:cubicBezTo>
                <a:cubicBezTo>
                  <a:pt x="2795742" y="690353"/>
                  <a:pt x="2720573" y="732181"/>
                  <a:pt x="2677274" y="696198"/>
                </a:cubicBezTo>
                <a:cubicBezTo>
                  <a:pt x="2633975" y="660215"/>
                  <a:pt x="2612232" y="510986"/>
                  <a:pt x="2561386" y="509068"/>
                </a:cubicBezTo>
                <a:lnTo>
                  <a:pt x="2424003" y="615646"/>
                </a:lnTo>
                <a:lnTo>
                  <a:pt x="2228295" y="558109"/>
                </a:lnTo>
                <a:lnTo>
                  <a:pt x="2089963" y="614428"/>
                </a:lnTo>
                <a:lnTo>
                  <a:pt x="1772326" y="217585"/>
                </a:lnTo>
                <a:lnTo>
                  <a:pt x="1528076" y="132335"/>
                </a:lnTo>
                <a:lnTo>
                  <a:pt x="1100090" y="0"/>
                </a:lnTo>
                <a:lnTo>
                  <a:pt x="1067640" y="230148"/>
                </a:lnTo>
                <a:lnTo>
                  <a:pt x="938918" y="304946"/>
                </a:lnTo>
                <a:lnTo>
                  <a:pt x="757924" y="584109"/>
                </a:lnTo>
                <a:lnTo>
                  <a:pt x="656867" y="707704"/>
                </a:lnTo>
                <a:lnTo>
                  <a:pt x="461158" y="673182"/>
                </a:lnTo>
                <a:lnTo>
                  <a:pt x="230218" y="528029"/>
                </a:lnTo>
                <a:lnTo>
                  <a:pt x="0" y="1035228"/>
                </a:lnTo>
                <a:lnTo>
                  <a:pt x="126263" y="1334165"/>
                </a:lnTo>
                <a:lnTo>
                  <a:pt x="131303" y="1698505"/>
                </a:lnTo>
                <a:lnTo>
                  <a:pt x="251810" y="1825487"/>
                </a:lnTo>
                <a:cubicBezTo>
                  <a:pt x="297161" y="2022006"/>
                  <a:pt x="255763" y="1986149"/>
                  <a:pt x="255763" y="2066486"/>
                </a:cubicBezTo>
                <a:lnTo>
                  <a:pt x="212233" y="2294922"/>
                </a:lnTo>
                <a:lnTo>
                  <a:pt x="342448" y="2502456"/>
                </a:lnTo>
                <a:lnTo>
                  <a:pt x="530231" y="2445319"/>
                </a:lnTo>
                <a:lnTo>
                  <a:pt x="564768" y="2502856"/>
                </a:lnTo>
                <a:lnTo>
                  <a:pt x="449645" y="2635191"/>
                </a:lnTo>
                <a:lnTo>
                  <a:pt x="525186" y="2704235"/>
                </a:lnTo>
                <a:lnTo>
                  <a:pt x="873390" y="2613232"/>
                </a:lnTo>
                <a:lnTo>
                  <a:pt x="1159366" y="2599213"/>
                </a:lnTo>
                <a:lnTo>
                  <a:pt x="1355419" y="2576198"/>
                </a:lnTo>
                <a:close/>
              </a:path>
            </a:pathLst>
          </a:custGeom>
          <a:noFill/>
          <a:ln w="127000">
            <a:solidFill>
              <a:srgbClr val="FFFF00">
                <a:alpha val="8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12804678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7737288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57380505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150528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9808621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048235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6480763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505478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54090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873421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grpSp>
        <p:nvGrpSpPr>
          <p:cNvPr id="2" name="Group 23"/>
          <p:cNvGrpSpPr>
            <a:grpSpLocks/>
          </p:cNvGrpSpPr>
          <p:nvPr/>
        </p:nvGrpSpPr>
        <p:grpSpPr bwMode="auto">
          <a:xfrm rot="5400000">
            <a:off x="1346994" y="1618456"/>
            <a:ext cx="6662738" cy="3717925"/>
            <a:chOff x="144" y="672"/>
            <a:chExt cx="5472" cy="3054"/>
          </a:xfrm>
        </p:grpSpPr>
        <p:pic>
          <p:nvPicPr>
            <p:cNvPr id="3" name="Picture 5" descr="af3"/>
            <p:cNvPicPr>
              <a:picLocks noChangeAspect="1" noChangeArrowheads="1"/>
            </p:cNvPicPr>
            <p:nvPr/>
          </p:nvPicPr>
          <p:blipFill>
            <a:blip r:embed="rId2" cstate="print">
              <a:extLst>
                <a:ext uri="{28A0092B-C50C-407E-A947-70E740481C1C}">
                  <a14:useLocalDpi xmlns:a14="http://schemas.microsoft.com/office/drawing/2010/main" val="0"/>
                </a:ext>
              </a:extLst>
            </a:blip>
            <a:srcRect l="3882" b="20332"/>
            <a:stretch>
              <a:fillRect/>
            </a:stretch>
          </p:blipFill>
          <p:spPr bwMode="auto">
            <a:xfrm rot="-5400000">
              <a:off x="2009" y="120"/>
              <a:ext cx="3053" cy="4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6" descr="af2"/>
            <p:cNvPicPr>
              <a:picLocks noChangeAspect="1" noChangeArrowheads="1"/>
            </p:cNvPicPr>
            <p:nvPr/>
          </p:nvPicPr>
          <p:blipFill>
            <a:blip r:embed="rId3" cstate="print">
              <a:extLst>
                <a:ext uri="{28A0092B-C50C-407E-A947-70E740481C1C}">
                  <a14:useLocalDpi xmlns:a14="http://schemas.microsoft.com/office/drawing/2010/main" val="0"/>
                </a:ext>
              </a:extLst>
            </a:blip>
            <a:srcRect t="19090" r="3923"/>
            <a:stretch>
              <a:fillRect/>
            </a:stretch>
          </p:blipFill>
          <p:spPr bwMode="auto">
            <a:xfrm rot="-5400000">
              <a:off x="731" y="85"/>
              <a:ext cx="3052" cy="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8"/>
            <p:cNvSpPr txBox="1">
              <a:spLocks noChangeArrowheads="1"/>
            </p:cNvSpPr>
            <p:nvPr/>
          </p:nvSpPr>
          <p:spPr bwMode="auto">
            <a:xfrm rot="16200000">
              <a:off x="4304" y="1822"/>
              <a:ext cx="1244" cy="228"/>
            </a:xfrm>
            <a:prstGeom prst="rect">
              <a:avLst/>
            </a:prstGeom>
            <a:noFill/>
            <a:ln w="9525">
              <a:noFill/>
              <a:miter lim="800000"/>
              <a:headEnd/>
              <a:tailEnd/>
            </a:ln>
          </p:spPr>
          <p:txBody>
            <a:bodyPr wrap="none" lIns="0" tIns="0" rIns="0" bIns="0">
              <a:spAutoFit/>
            </a:bodyPr>
            <a:lstStyle/>
            <a:p>
              <a:pPr fontAlgn="base">
                <a:spcBef>
                  <a:spcPct val="0"/>
                </a:spcBef>
                <a:spcAft>
                  <a:spcPct val="0"/>
                </a:spcAft>
                <a:defRPr/>
              </a:pPr>
              <a:r>
                <a:rPr lang="en-US" b="1" dirty="0">
                  <a:solidFill>
                    <a:srgbClr val="FF0000"/>
                  </a:solidFill>
                  <a:effectLst>
                    <a:outerShdw blurRad="38100" dist="38100" dir="2700000" algn="tl">
                      <a:srgbClr val="000000">
                        <a:alpha val="43137"/>
                      </a:srgbClr>
                    </a:outerShdw>
                  </a:effectLst>
                  <a:latin typeface="Arial" charset="0"/>
                  <a:cs typeface="Arial" charset="0"/>
                </a:rPr>
                <a:t>FOB Blessing</a:t>
              </a:r>
            </a:p>
          </p:txBody>
        </p:sp>
        <p:sp>
          <p:nvSpPr>
            <p:cNvPr id="6" name="Text Box 9"/>
            <p:cNvSpPr txBox="1">
              <a:spLocks noChangeArrowheads="1"/>
            </p:cNvSpPr>
            <p:nvPr/>
          </p:nvSpPr>
          <p:spPr bwMode="auto">
            <a:xfrm rot="-5400000">
              <a:off x="2805" y="2834"/>
              <a:ext cx="592" cy="227"/>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err="1">
                  <a:solidFill>
                    <a:srgbClr val="1F497D"/>
                  </a:solidFill>
                  <a:effectLst>
                    <a:outerShdw blurRad="38100" dist="38100" dir="2700000" algn="tl">
                      <a:prstClr val="white">
                        <a:alpha val="76000"/>
                      </a:prstClr>
                    </a:outerShdw>
                  </a:effectLst>
                  <a:latin typeface="Arial" charset="0"/>
                  <a:cs typeface="Arial" charset="0"/>
                </a:rPr>
                <a:t>Wanat</a:t>
              </a:r>
              <a:endParaRPr lang="en-US" b="1" dirty="0">
                <a:solidFill>
                  <a:srgbClr val="1F497D"/>
                </a:solidFill>
                <a:effectLst>
                  <a:outerShdw blurRad="38100" dist="38100" dir="2700000" algn="tl">
                    <a:prstClr val="white">
                      <a:alpha val="76000"/>
                    </a:prstClr>
                  </a:outerShdw>
                </a:effectLst>
                <a:latin typeface="Arial" charset="0"/>
                <a:cs typeface="Arial" charset="0"/>
              </a:endParaRPr>
            </a:p>
          </p:txBody>
        </p:sp>
        <p:sp>
          <p:nvSpPr>
            <p:cNvPr id="7" name="Oval 13"/>
            <p:cNvSpPr>
              <a:spLocks noChangeAspect="1" noChangeArrowheads="1"/>
            </p:cNvSpPr>
            <p:nvPr/>
          </p:nvSpPr>
          <p:spPr bwMode="auto">
            <a:xfrm>
              <a:off x="4862" y="2654"/>
              <a:ext cx="159" cy="159"/>
            </a:xfrm>
            <a:prstGeom prst="ellipse">
              <a:avLst/>
            </a:prstGeom>
            <a:noFill/>
            <a:ln w="571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8" name="Text Box 17"/>
            <p:cNvSpPr txBox="1">
              <a:spLocks noChangeArrowheads="1"/>
            </p:cNvSpPr>
            <p:nvPr/>
          </p:nvSpPr>
          <p:spPr bwMode="auto">
            <a:xfrm rot="-5400000">
              <a:off x="568" y="1291"/>
              <a:ext cx="681"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srgbClr val="1F497D"/>
                  </a:solidFill>
                </a:rPr>
                <a:t>Aranas</a:t>
              </a:r>
            </a:p>
          </p:txBody>
        </p:sp>
        <p:sp>
          <p:nvSpPr>
            <p:cNvPr id="9" name="Text Box 19"/>
            <p:cNvSpPr txBox="1">
              <a:spLocks noChangeArrowheads="1"/>
            </p:cNvSpPr>
            <p:nvPr/>
          </p:nvSpPr>
          <p:spPr bwMode="auto">
            <a:xfrm rot="-3779755">
              <a:off x="-53" y="2555"/>
              <a:ext cx="1296"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i="1">
                  <a:solidFill>
                    <a:prstClr val="black"/>
                  </a:solidFill>
                </a:rPr>
                <a:t>Jamachgal Creek</a:t>
              </a:r>
            </a:p>
          </p:txBody>
        </p:sp>
      </p:grpSp>
      <p:sp>
        <p:nvSpPr>
          <p:cNvPr id="10" name="Text Box 18"/>
          <p:cNvSpPr txBox="1">
            <a:spLocks noChangeArrowheads="1"/>
          </p:cNvSpPr>
          <p:nvPr/>
        </p:nvSpPr>
        <p:spPr bwMode="auto">
          <a:xfrm rot="19192756">
            <a:off x="2706688" y="6110288"/>
            <a:ext cx="9350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200" i="1">
                <a:solidFill>
                  <a:prstClr val="black"/>
                </a:solidFill>
              </a:rPr>
              <a:t>Pech River</a:t>
            </a:r>
          </a:p>
        </p:txBody>
      </p:sp>
      <p:sp>
        <p:nvSpPr>
          <p:cNvPr id="11" name="Rectangle 10"/>
          <p:cNvSpPr/>
          <p:nvPr userDrawn="1"/>
        </p:nvSpPr>
        <p:spPr>
          <a:xfrm>
            <a:off x="2813050" y="184150"/>
            <a:ext cx="3729038" cy="665638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cs typeface="Arial" charset="0"/>
            </a:endParaRPr>
          </a:p>
        </p:txBody>
      </p:sp>
      <p:sp>
        <p:nvSpPr>
          <p:cNvPr id="12" name="Oval 11"/>
          <p:cNvSpPr>
            <a:spLocks noChangeAspect="1" noChangeArrowheads="1"/>
          </p:cNvSpPr>
          <p:nvPr userDrawn="1"/>
        </p:nvSpPr>
        <p:spPr bwMode="auto">
          <a:xfrm rot="5400000">
            <a:off x="4149725" y="3733800"/>
            <a:ext cx="195263" cy="195263"/>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3" name="Text Box 16"/>
          <p:cNvSpPr txBox="1">
            <a:spLocks noChangeArrowheads="1"/>
          </p:cNvSpPr>
          <p:nvPr userDrawn="1"/>
        </p:nvSpPr>
        <p:spPr bwMode="auto">
          <a:xfrm>
            <a:off x="4397375" y="6151563"/>
            <a:ext cx="1279525" cy="277812"/>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dist="38100" dir="2700000" algn="tl">
                    <a:prstClr val="white"/>
                  </a:outerShdw>
                </a:effectLst>
                <a:latin typeface="Arial" charset="0"/>
                <a:cs typeface="Arial" charset="0"/>
              </a:rPr>
              <a:t>Nangalam</a:t>
            </a:r>
          </a:p>
        </p:txBody>
      </p:sp>
      <p:sp>
        <p:nvSpPr>
          <p:cNvPr id="14" name="Oval 11"/>
          <p:cNvSpPr>
            <a:spLocks noChangeAspect="1" noChangeArrowheads="1"/>
          </p:cNvSpPr>
          <p:nvPr userDrawn="1"/>
        </p:nvSpPr>
        <p:spPr bwMode="auto">
          <a:xfrm rot="5400000">
            <a:off x="4125913" y="6164263"/>
            <a:ext cx="195262" cy="195262"/>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
        <p:nvSpPr>
          <p:cNvPr id="15" name="Text Box 10"/>
          <p:cNvSpPr txBox="1">
            <a:spLocks noChangeArrowheads="1"/>
          </p:cNvSpPr>
          <p:nvPr userDrawn="1"/>
        </p:nvSpPr>
        <p:spPr bwMode="auto">
          <a:xfrm>
            <a:off x="3735388" y="1727200"/>
            <a:ext cx="1158875" cy="276225"/>
          </a:xfrm>
          <a:prstGeom prst="rect">
            <a:avLst/>
          </a:prstGeom>
          <a:noFill/>
          <a:ln w="9525" algn="ctr">
            <a:noFill/>
            <a:miter lim="800000"/>
            <a:headEnd/>
            <a:tailEnd/>
          </a:ln>
        </p:spPr>
        <p:txBody>
          <a:bodyPr lIns="0" tIns="0" rIns="0" bIns="0">
            <a:spAutoFit/>
          </a:bodyPr>
          <a:lstStyle/>
          <a:p>
            <a:pPr fontAlgn="base">
              <a:spcBef>
                <a:spcPct val="0"/>
              </a:spcBef>
              <a:spcAft>
                <a:spcPct val="0"/>
              </a:spcAft>
              <a:defRPr/>
            </a:pPr>
            <a:r>
              <a:rPr lang="en-US" b="1" dirty="0">
                <a:solidFill>
                  <a:srgbClr val="1F497D"/>
                </a:solidFill>
                <a:effectLst>
                  <a:outerShdw blurRad="38100" dist="38100" dir="2700000" algn="tl">
                    <a:srgbClr val="000000">
                      <a:alpha val="43137"/>
                    </a:srgbClr>
                  </a:outerShdw>
                </a:effectLst>
                <a:latin typeface="Arial" charset="0"/>
                <a:cs typeface="Arial" charset="0"/>
              </a:rPr>
              <a:t>Bella</a:t>
            </a:r>
          </a:p>
        </p:txBody>
      </p:sp>
      <p:sp>
        <p:nvSpPr>
          <p:cNvPr id="16" name="Oval 14"/>
          <p:cNvSpPr>
            <a:spLocks noChangeAspect="1" noChangeArrowheads="1"/>
          </p:cNvSpPr>
          <p:nvPr userDrawn="1"/>
        </p:nvSpPr>
        <p:spPr bwMode="auto">
          <a:xfrm rot="5400000">
            <a:off x="4418013" y="1831975"/>
            <a:ext cx="196850" cy="196850"/>
          </a:xfrm>
          <a:prstGeom prst="ellipse">
            <a:avLst/>
          </a:prstGeom>
          <a:noFill/>
          <a:ln w="571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US" altLang="en-US">
              <a:solidFill>
                <a:prstClr val="black"/>
              </a:solidFill>
            </a:endParaRPr>
          </a:p>
        </p:txBody>
      </p:sp>
    </p:spTree>
    <p:extLst>
      <p:ext uri="{BB962C8B-B14F-4D97-AF65-F5344CB8AC3E}">
        <p14:creationId xmlns:p14="http://schemas.microsoft.com/office/powerpoint/2010/main" val="18676186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6636049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8979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088436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9874163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069377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6933356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7230199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68788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398783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489402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3A88A80-EE47-4923-AAFC-8D88132A06F9}" type="datetime1">
              <a:rPr lang="en-US" smtClean="0"/>
              <a:t>6/4/2021</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81874997-502A-4660-BEBE-39C37578B93C}" type="slidenum">
              <a:rPr lang="en-US" altLang="en-US"/>
              <a:pPr>
                <a:defRPr/>
              </a:pPr>
              <a:t>‹#›</a:t>
            </a:fld>
            <a:endParaRPr lang="en-US" altLang="en-US"/>
          </a:p>
        </p:txBody>
      </p:sp>
    </p:spTree>
    <p:extLst>
      <p:ext uri="{BB962C8B-B14F-4D97-AF65-F5344CB8AC3E}">
        <p14:creationId xmlns:p14="http://schemas.microsoft.com/office/powerpoint/2010/main" val="49270879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1447024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651306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506399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572144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181316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7962396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0420533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7218384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5104026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870505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2" descr="http://www.army.mil/operations/oef/AfghanistanReliefMap.jp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500" y="244475"/>
            <a:ext cx="8978900" cy="64611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Freeform 2"/>
          <p:cNvSpPr/>
          <p:nvPr userDrawn="1"/>
        </p:nvSpPr>
        <p:spPr>
          <a:xfrm rot="5400000">
            <a:off x="5511007" y="17533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grpSp>
        <p:nvGrpSpPr>
          <p:cNvPr id="4" name="Group 10"/>
          <p:cNvGrpSpPr>
            <a:grpSpLocks/>
          </p:cNvGrpSpPr>
          <p:nvPr userDrawn="1"/>
        </p:nvGrpSpPr>
        <p:grpSpPr bwMode="auto">
          <a:xfrm>
            <a:off x="1379538" y="1336675"/>
            <a:ext cx="5440362" cy="4176713"/>
            <a:chOff x="952500" y="1165860"/>
            <a:chExt cx="5440680" cy="4177665"/>
          </a:xfrm>
        </p:grpSpPr>
        <p:sp>
          <p:nvSpPr>
            <p:cNvPr id="5" name="Freeform 4"/>
            <p:cNvSpPr/>
            <p:nvPr/>
          </p:nvSpPr>
          <p:spPr>
            <a:xfrm>
              <a:off x="1525620" y="2437738"/>
              <a:ext cx="142883" cy="565279"/>
            </a:xfrm>
            <a:custGeom>
              <a:avLst/>
              <a:gdLst>
                <a:gd name="connsiteX0" fmla="*/ 104775 w 142240"/>
                <a:gd name="connsiteY0" fmla="*/ 0 h 563880"/>
                <a:gd name="connsiteX1" fmla="*/ 139065 w 142240"/>
                <a:gd name="connsiteY1" fmla="*/ 140970 h 563880"/>
                <a:gd name="connsiteX2" fmla="*/ 85725 w 142240"/>
                <a:gd name="connsiteY2" fmla="*/ 220980 h 563880"/>
                <a:gd name="connsiteX3" fmla="*/ 62865 w 142240"/>
                <a:gd name="connsiteY3" fmla="*/ 274320 h 563880"/>
                <a:gd name="connsiteX4" fmla="*/ 9525 w 142240"/>
                <a:gd name="connsiteY4" fmla="*/ 342900 h 563880"/>
                <a:gd name="connsiteX5" fmla="*/ 5715 w 142240"/>
                <a:gd name="connsiteY5" fmla="*/ 369570 h 563880"/>
                <a:gd name="connsiteX6" fmla="*/ 13335 w 142240"/>
                <a:gd name="connsiteY6" fmla="*/ 426720 h 563880"/>
                <a:gd name="connsiteX7" fmla="*/ 32385 w 142240"/>
                <a:gd name="connsiteY7" fmla="*/ 457200 h 563880"/>
                <a:gd name="connsiteX8" fmla="*/ 32385 w 142240"/>
                <a:gd name="connsiteY8" fmla="*/ 495300 h 563880"/>
                <a:gd name="connsiteX9" fmla="*/ 9525 w 142240"/>
                <a:gd name="connsiteY9" fmla="*/ 563880 h 5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240" h="563880">
                  <a:moveTo>
                    <a:pt x="104775" y="0"/>
                  </a:moveTo>
                  <a:cubicBezTo>
                    <a:pt x="123507" y="52070"/>
                    <a:pt x="142240" y="104140"/>
                    <a:pt x="139065" y="140970"/>
                  </a:cubicBezTo>
                  <a:cubicBezTo>
                    <a:pt x="135890" y="177800"/>
                    <a:pt x="98425" y="198755"/>
                    <a:pt x="85725" y="220980"/>
                  </a:cubicBezTo>
                  <a:cubicBezTo>
                    <a:pt x="73025" y="243205"/>
                    <a:pt x="75565" y="254000"/>
                    <a:pt x="62865" y="274320"/>
                  </a:cubicBezTo>
                  <a:cubicBezTo>
                    <a:pt x="50165" y="294640"/>
                    <a:pt x="19050" y="327025"/>
                    <a:pt x="9525" y="342900"/>
                  </a:cubicBezTo>
                  <a:cubicBezTo>
                    <a:pt x="0" y="358775"/>
                    <a:pt x="5080" y="355600"/>
                    <a:pt x="5715" y="369570"/>
                  </a:cubicBezTo>
                  <a:cubicBezTo>
                    <a:pt x="6350" y="383540"/>
                    <a:pt x="8890" y="412115"/>
                    <a:pt x="13335" y="426720"/>
                  </a:cubicBezTo>
                  <a:cubicBezTo>
                    <a:pt x="17780" y="441325"/>
                    <a:pt x="29210" y="445770"/>
                    <a:pt x="32385" y="457200"/>
                  </a:cubicBezTo>
                  <a:cubicBezTo>
                    <a:pt x="35560" y="468630"/>
                    <a:pt x="36195" y="477520"/>
                    <a:pt x="32385" y="495300"/>
                  </a:cubicBezTo>
                  <a:cubicBezTo>
                    <a:pt x="28575" y="513080"/>
                    <a:pt x="9525" y="563880"/>
                    <a:pt x="9525" y="5638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6" name="Freeform 5"/>
            <p:cNvSpPr/>
            <p:nvPr/>
          </p:nvSpPr>
          <p:spPr>
            <a:xfrm>
              <a:off x="1531971" y="3009368"/>
              <a:ext cx="1192283" cy="1635498"/>
            </a:xfrm>
            <a:custGeom>
              <a:avLst/>
              <a:gdLst>
                <a:gd name="connsiteX0" fmla="*/ 0 w 1192530"/>
                <a:gd name="connsiteY0" fmla="*/ 0 h 1634490"/>
                <a:gd name="connsiteX1" fmla="*/ 57150 w 1192530"/>
                <a:gd name="connsiteY1" fmla="*/ 53340 h 1634490"/>
                <a:gd name="connsiteX2" fmla="*/ 57150 w 1192530"/>
                <a:gd name="connsiteY2" fmla="*/ 198120 h 1634490"/>
                <a:gd name="connsiteX3" fmla="*/ 34290 w 1192530"/>
                <a:gd name="connsiteY3" fmla="*/ 262890 h 1634490"/>
                <a:gd name="connsiteX4" fmla="*/ 38100 w 1192530"/>
                <a:gd name="connsiteY4" fmla="*/ 358140 h 1634490"/>
                <a:gd name="connsiteX5" fmla="*/ 19050 w 1192530"/>
                <a:gd name="connsiteY5" fmla="*/ 457200 h 1634490"/>
                <a:gd name="connsiteX6" fmla="*/ 34290 w 1192530"/>
                <a:gd name="connsiteY6" fmla="*/ 541020 h 1634490"/>
                <a:gd name="connsiteX7" fmla="*/ 34290 w 1192530"/>
                <a:gd name="connsiteY7" fmla="*/ 601980 h 1634490"/>
                <a:gd name="connsiteX8" fmla="*/ 76200 w 1192530"/>
                <a:gd name="connsiteY8" fmla="*/ 693420 h 1634490"/>
                <a:gd name="connsiteX9" fmla="*/ 171450 w 1192530"/>
                <a:gd name="connsiteY9" fmla="*/ 784860 h 1634490"/>
                <a:gd name="connsiteX10" fmla="*/ 133350 w 1192530"/>
                <a:gd name="connsiteY10" fmla="*/ 929640 h 1634490"/>
                <a:gd name="connsiteX11" fmla="*/ 171450 w 1192530"/>
                <a:gd name="connsiteY11" fmla="*/ 982980 h 1634490"/>
                <a:gd name="connsiteX12" fmla="*/ 274320 w 1192530"/>
                <a:gd name="connsiteY12" fmla="*/ 994410 h 1634490"/>
                <a:gd name="connsiteX13" fmla="*/ 373380 w 1192530"/>
                <a:gd name="connsiteY13" fmla="*/ 1066800 h 1634490"/>
                <a:gd name="connsiteX14" fmla="*/ 510540 w 1192530"/>
                <a:gd name="connsiteY14" fmla="*/ 1196340 h 1634490"/>
                <a:gd name="connsiteX15" fmla="*/ 552450 w 1192530"/>
                <a:gd name="connsiteY15" fmla="*/ 1196340 h 1634490"/>
                <a:gd name="connsiteX16" fmla="*/ 601980 w 1192530"/>
                <a:gd name="connsiteY16" fmla="*/ 1314450 h 1634490"/>
                <a:gd name="connsiteX17" fmla="*/ 651510 w 1192530"/>
                <a:gd name="connsiteY17" fmla="*/ 1390650 h 1634490"/>
                <a:gd name="connsiteX18" fmla="*/ 693420 w 1192530"/>
                <a:gd name="connsiteY18" fmla="*/ 1443990 h 1634490"/>
                <a:gd name="connsiteX19" fmla="*/ 788670 w 1192530"/>
                <a:gd name="connsiteY19" fmla="*/ 1470660 h 1634490"/>
                <a:gd name="connsiteX20" fmla="*/ 876300 w 1192530"/>
                <a:gd name="connsiteY20" fmla="*/ 1463040 h 1634490"/>
                <a:gd name="connsiteX21" fmla="*/ 948690 w 1192530"/>
                <a:gd name="connsiteY21" fmla="*/ 1489710 h 1634490"/>
                <a:gd name="connsiteX22" fmla="*/ 1059180 w 1192530"/>
                <a:gd name="connsiteY22" fmla="*/ 1550670 h 1634490"/>
                <a:gd name="connsiteX23" fmla="*/ 1143000 w 1192530"/>
                <a:gd name="connsiteY23" fmla="*/ 1588770 h 1634490"/>
                <a:gd name="connsiteX24" fmla="*/ 1192530 w 1192530"/>
                <a:gd name="connsiteY24" fmla="*/ 1634490 h 163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92530" h="1634490">
                  <a:moveTo>
                    <a:pt x="0" y="0"/>
                  </a:moveTo>
                  <a:cubicBezTo>
                    <a:pt x="23812" y="10160"/>
                    <a:pt x="47625" y="20320"/>
                    <a:pt x="57150" y="53340"/>
                  </a:cubicBezTo>
                  <a:cubicBezTo>
                    <a:pt x="66675" y="86360"/>
                    <a:pt x="60960" y="163195"/>
                    <a:pt x="57150" y="198120"/>
                  </a:cubicBezTo>
                  <a:cubicBezTo>
                    <a:pt x="53340" y="233045"/>
                    <a:pt x="37465" y="236220"/>
                    <a:pt x="34290" y="262890"/>
                  </a:cubicBezTo>
                  <a:cubicBezTo>
                    <a:pt x="31115" y="289560"/>
                    <a:pt x="40640" y="325755"/>
                    <a:pt x="38100" y="358140"/>
                  </a:cubicBezTo>
                  <a:cubicBezTo>
                    <a:pt x="35560" y="390525"/>
                    <a:pt x="19685" y="426720"/>
                    <a:pt x="19050" y="457200"/>
                  </a:cubicBezTo>
                  <a:cubicBezTo>
                    <a:pt x="18415" y="487680"/>
                    <a:pt x="31750" y="516890"/>
                    <a:pt x="34290" y="541020"/>
                  </a:cubicBezTo>
                  <a:cubicBezTo>
                    <a:pt x="36830" y="565150"/>
                    <a:pt x="27305" y="576580"/>
                    <a:pt x="34290" y="601980"/>
                  </a:cubicBezTo>
                  <a:cubicBezTo>
                    <a:pt x="41275" y="627380"/>
                    <a:pt x="53340" y="662940"/>
                    <a:pt x="76200" y="693420"/>
                  </a:cubicBezTo>
                  <a:cubicBezTo>
                    <a:pt x="99060" y="723900"/>
                    <a:pt x="161925" y="745490"/>
                    <a:pt x="171450" y="784860"/>
                  </a:cubicBezTo>
                  <a:cubicBezTo>
                    <a:pt x="180975" y="824230"/>
                    <a:pt x="133350" y="896620"/>
                    <a:pt x="133350" y="929640"/>
                  </a:cubicBezTo>
                  <a:cubicBezTo>
                    <a:pt x="133350" y="962660"/>
                    <a:pt x="147955" y="972185"/>
                    <a:pt x="171450" y="982980"/>
                  </a:cubicBezTo>
                  <a:cubicBezTo>
                    <a:pt x="194945" y="993775"/>
                    <a:pt x="240665" y="980440"/>
                    <a:pt x="274320" y="994410"/>
                  </a:cubicBezTo>
                  <a:cubicBezTo>
                    <a:pt x="307975" y="1008380"/>
                    <a:pt x="334010" y="1033145"/>
                    <a:pt x="373380" y="1066800"/>
                  </a:cubicBezTo>
                  <a:cubicBezTo>
                    <a:pt x="412750" y="1100455"/>
                    <a:pt x="480695" y="1174750"/>
                    <a:pt x="510540" y="1196340"/>
                  </a:cubicBezTo>
                  <a:cubicBezTo>
                    <a:pt x="540385" y="1217930"/>
                    <a:pt x="537210" y="1176655"/>
                    <a:pt x="552450" y="1196340"/>
                  </a:cubicBezTo>
                  <a:cubicBezTo>
                    <a:pt x="567690" y="1216025"/>
                    <a:pt x="585470" y="1282065"/>
                    <a:pt x="601980" y="1314450"/>
                  </a:cubicBezTo>
                  <a:cubicBezTo>
                    <a:pt x="618490" y="1346835"/>
                    <a:pt x="636270" y="1369060"/>
                    <a:pt x="651510" y="1390650"/>
                  </a:cubicBezTo>
                  <a:cubicBezTo>
                    <a:pt x="666750" y="1412240"/>
                    <a:pt x="670560" y="1430655"/>
                    <a:pt x="693420" y="1443990"/>
                  </a:cubicBezTo>
                  <a:cubicBezTo>
                    <a:pt x="716280" y="1457325"/>
                    <a:pt x="758190" y="1467485"/>
                    <a:pt x="788670" y="1470660"/>
                  </a:cubicBezTo>
                  <a:cubicBezTo>
                    <a:pt x="819150" y="1473835"/>
                    <a:pt x="849630" y="1459865"/>
                    <a:pt x="876300" y="1463040"/>
                  </a:cubicBezTo>
                  <a:cubicBezTo>
                    <a:pt x="902970" y="1466215"/>
                    <a:pt x="918210" y="1475105"/>
                    <a:pt x="948690" y="1489710"/>
                  </a:cubicBezTo>
                  <a:cubicBezTo>
                    <a:pt x="979170" y="1504315"/>
                    <a:pt x="1026795" y="1534160"/>
                    <a:pt x="1059180" y="1550670"/>
                  </a:cubicBezTo>
                  <a:cubicBezTo>
                    <a:pt x="1091565" y="1567180"/>
                    <a:pt x="1120775" y="1574800"/>
                    <a:pt x="1143000" y="1588770"/>
                  </a:cubicBezTo>
                  <a:cubicBezTo>
                    <a:pt x="1165225" y="1602740"/>
                    <a:pt x="1192530" y="1634490"/>
                    <a:pt x="1192530" y="163449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7" name="Freeform 6"/>
            <p:cNvSpPr/>
            <p:nvPr/>
          </p:nvSpPr>
          <p:spPr>
            <a:xfrm>
              <a:off x="952500" y="2750546"/>
              <a:ext cx="582646" cy="258822"/>
            </a:xfrm>
            <a:custGeom>
              <a:avLst/>
              <a:gdLst>
                <a:gd name="connsiteX0" fmla="*/ 0 w 582930"/>
                <a:gd name="connsiteY0" fmla="*/ 0 h 259080"/>
                <a:gd name="connsiteX1" fmla="*/ 68580 w 582930"/>
                <a:gd name="connsiteY1" fmla="*/ 30480 h 259080"/>
                <a:gd name="connsiteX2" fmla="*/ 125730 w 582930"/>
                <a:gd name="connsiteY2" fmla="*/ 45720 h 259080"/>
                <a:gd name="connsiteX3" fmla="*/ 205740 w 582930"/>
                <a:gd name="connsiteY3" fmla="*/ 125730 h 259080"/>
                <a:gd name="connsiteX4" fmla="*/ 316230 w 582930"/>
                <a:gd name="connsiteY4" fmla="*/ 201930 h 259080"/>
                <a:gd name="connsiteX5" fmla="*/ 388620 w 582930"/>
                <a:gd name="connsiteY5" fmla="*/ 205740 h 259080"/>
                <a:gd name="connsiteX6" fmla="*/ 453390 w 582930"/>
                <a:gd name="connsiteY6" fmla="*/ 205740 h 259080"/>
                <a:gd name="connsiteX7" fmla="*/ 533400 w 582930"/>
                <a:gd name="connsiteY7" fmla="*/ 236220 h 259080"/>
                <a:gd name="connsiteX8" fmla="*/ 582930 w 582930"/>
                <a:gd name="connsiteY8" fmla="*/ 25908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930" h="259080">
                  <a:moveTo>
                    <a:pt x="0" y="0"/>
                  </a:moveTo>
                  <a:cubicBezTo>
                    <a:pt x="23812" y="11430"/>
                    <a:pt x="47625" y="22860"/>
                    <a:pt x="68580" y="30480"/>
                  </a:cubicBezTo>
                  <a:cubicBezTo>
                    <a:pt x="89535" y="38100"/>
                    <a:pt x="102870" y="29845"/>
                    <a:pt x="125730" y="45720"/>
                  </a:cubicBezTo>
                  <a:cubicBezTo>
                    <a:pt x="148590" y="61595"/>
                    <a:pt x="173990" y="99695"/>
                    <a:pt x="205740" y="125730"/>
                  </a:cubicBezTo>
                  <a:cubicBezTo>
                    <a:pt x="237490" y="151765"/>
                    <a:pt x="285750" y="188595"/>
                    <a:pt x="316230" y="201930"/>
                  </a:cubicBezTo>
                  <a:cubicBezTo>
                    <a:pt x="346710" y="215265"/>
                    <a:pt x="365760" y="205105"/>
                    <a:pt x="388620" y="205740"/>
                  </a:cubicBezTo>
                  <a:cubicBezTo>
                    <a:pt x="411480" y="206375"/>
                    <a:pt x="429260" y="200660"/>
                    <a:pt x="453390" y="205740"/>
                  </a:cubicBezTo>
                  <a:cubicBezTo>
                    <a:pt x="477520" y="210820"/>
                    <a:pt x="511810" y="227330"/>
                    <a:pt x="533400" y="236220"/>
                  </a:cubicBezTo>
                  <a:cubicBezTo>
                    <a:pt x="554990" y="245110"/>
                    <a:pt x="568960" y="252095"/>
                    <a:pt x="582930" y="2590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8" name="Freeform 7"/>
            <p:cNvSpPr/>
            <p:nvPr/>
          </p:nvSpPr>
          <p:spPr>
            <a:xfrm>
              <a:off x="1551022" y="1369106"/>
              <a:ext cx="2452831" cy="1645025"/>
            </a:xfrm>
            <a:custGeom>
              <a:avLst/>
              <a:gdLst>
                <a:gd name="connsiteX0" fmla="*/ 0 w 2453640"/>
                <a:gd name="connsiteY0" fmla="*/ 1644650 h 1644650"/>
                <a:gd name="connsiteX1" fmla="*/ 99060 w 2453640"/>
                <a:gd name="connsiteY1" fmla="*/ 1610360 h 1644650"/>
                <a:gd name="connsiteX2" fmla="*/ 133350 w 2453640"/>
                <a:gd name="connsiteY2" fmla="*/ 1614170 h 1644650"/>
                <a:gd name="connsiteX3" fmla="*/ 171450 w 2453640"/>
                <a:gd name="connsiteY3" fmla="*/ 1564640 h 1644650"/>
                <a:gd name="connsiteX4" fmla="*/ 236220 w 2453640"/>
                <a:gd name="connsiteY4" fmla="*/ 1545590 h 1644650"/>
                <a:gd name="connsiteX5" fmla="*/ 281940 w 2453640"/>
                <a:gd name="connsiteY5" fmla="*/ 1537970 h 1644650"/>
                <a:gd name="connsiteX6" fmla="*/ 358140 w 2453640"/>
                <a:gd name="connsiteY6" fmla="*/ 1469390 h 1644650"/>
                <a:gd name="connsiteX7" fmla="*/ 381000 w 2453640"/>
                <a:gd name="connsiteY7" fmla="*/ 1435100 h 1644650"/>
                <a:gd name="connsiteX8" fmla="*/ 449580 w 2453640"/>
                <a:gd name="connsiteY8" fmla="*/ 1416050 h 1644650"/>
                <a:gd name="connsiteX9" fmla="*/ 480060 w 2453640"/>
                <a:gd name="connsiteY9" fmla="*/ 1385570 h 1644650"/>
                <a:gd name="connsiteX10" fmla="*/ 510540 w 2453640"/>
                <a:gd name="connsiteY10" fmla="*/ 1278890 h 1644650"/>
                <a:gd name="connsiteX11" fmla="*/ 651510 w 2453640"/>
                <a:gd name="connsiteY11" fmla="*/ 1092200 h 1644650"/>
                <a:gd name="connsiteX12" fmla="*/ 651510 w 2453640"/>
                <a:gd name="connsiteY12" fmla="*/ 1027430 h 1644650"/>
                <a:gd name="connsiteX13" fmla="*/ 647700 w 2453640"/>
                <a:gd name="connsiteY13" fmla="*/ 905510 h 1644650"/>
                <a:gd name="connsiteX14" fmla="*/ 647700 w 2453640"/>
                <a:gd name="connsiteY14" fmla="*/ 844550 h 1644650"/>
                <a:gd name="connsiteX15" fmla="*/ 670560 w 2453640"/>
                <a:gd name="connsiteY15" fmla="*/ 806450 h 1644650"/>
                <a:gd name="connsiteX16" fmla="*/ 758190 w 2453640"/>
                <a:gd name="connsiteY16" fmla="*/ 779780 h 1644650"/>
                <a:gd name="connsiteX17" fmla="*/ 838200 w 2453640"/>
                <a:gd name="connsiteY17" fmla="*/ 760730 h 1644650"/>
                <a:gd name="connsiteX18" fmla="*/ 872490 w 2453640"/>
                <a:gd name="connsiteY18" fmla="*/ 764540 h 1644650"/>
                <a:gd name="connsiteX19" fmla="*/ 929640 w 2453640"/>
                <a:gd name="connsiteY19" fmla="*/ 806450 h 1644650"/>
                <a:gd name="connsiteX20" fmla="*/ 982980 w 2453640"/>
                <a:gd name="connsiteY20" fmla="*/ 817880 h 1644650"/>
                <a:gd name="connsiteX21" fmla="*/ 1085850 w 2453640"/>
                <a:gd name="connsiteY21" fmla="*/ 775970 h 1644650"/>
                <a:gd name="connsiteX22" fmla="*/ 1135380 w 2453640"/>
                <a:gd name="connsiteY22" fmla="*/ 772160 h 1644650"/>
                <a:gd name="connsiteX23" fmla="*/ 1215390 w 2453640"/>
                <a:gd name="connsiteY23" fmla="*/ 707390 h 1644650"/>
                <a:gd name="connsiteX24" fmla="*/ 1253490 w 2453640"/>
                <a:gd name="connsiteY24" fmla="*/ 661670 h 1644650"/>
                <a:gd name="connsiteX25" fmla="*/ 1367790 w 2453640"/>
                <a:gd name="connsiteY25" fmla="*/ 661670 h 1644650"/>
                <a:gd name="connsiteX26" fmla="*/ 1398270 w 2453640"/>
                <a:gd name="connsiteY26" fmla="*/ 585470 h 1644650"/>
                <a:gd name="connsiteX27" fmla="*/ 1398270 w 2453640"/>
                <a:gd name="connsiteY27" fmla="*/ 497840 h 1644650"/>
                <a:gd name="connsiteX28" fmla="*/ 1455420 w 2453640"/>
                <a:gd name="connsiteY28" fmla="*/ 440690 h 1644650"/>
                <a:gd name="connsiteX29" fmla="*/ 1455420 w 2453640"/>
                <a:gd name="connsiteY29" fmla="*/ 402590 h 1644650"/>
                <a:gd name="connsiteX30" fmla="*/ 1443990 w 2453640"/>
                <a:gd name="connsiteY30" fmla="*/ 303530 h 1644650"/>
                <a:gd name="connsiteX31" fmla="*/ 1451610 w 2453640"/>
                <a:gd name="connsiteY31" fmla="*/ 215900 h 1644650"/>
                <a:gd name="connsiteX32" fmla="*/ 1478280 w 2453640"/>
                <a:gd name="connsiteY32" fmla="*/ 132080 h 1644650"/>
                <a:gd name="connsiteX33" fmla="*/ 1501140 w 2453640"/>
                <a:gd name="connsiteY33" fmla="*/ 78740 h 1644650"/>
                <a:gd name="connsiteX34" fmla="*/ 1524000 w 2453640"/>
                <a:gd name="connsiteY34" fmla="*/ 48260 h 1644650"/>
                <a:gd name="connsiteX35" fmla="*/ 1558290 w 2453640"/>
                <a:gd name="connsiteY35" fmla="*/ 36830 h 1644650"/>
                <a:gd name="connsiteX36" fmla="*/ 1600200 w 2453640"/>
                <a:gd name="connsiteY36" fmla="*/ 36830 h 1644650"/>
                <a:gd name="connsiteX37" fmla="*/ 1661160 w 2453640"/>
                <a:gd name="connsiteY37" fmla="*/ 17780 h 1644650"/>
                <a:gd name="connsiteX38" fmla="*/ 1764030 w 2453640"/>
                <a:gd name="connsiteY38" fmla="*/ 10160 h 1644650"/>
                <a:gd name="connsiteX39" fmla="*/ 1824990 w 2453640"/>
                <a:gd name="connsiteY39" fmla="*/ 78740 h 1644650"/>
                <a:gd name="connsiteX40" fmla="*/ 1855470 w 2453640"/>
                <a:gd name="connsiteY40" fmla="*/ 139700 h 1644650"/>
                <a:gd name="connsiteX41" fmla="*/ 1893570 w 2453640"/>
                <a:gd name="connsiteY41" fmla="*/ 139700 h 1644650"/>
                <a:gd name="connsiteX42" fmla="*/ 1946910 w 2453640"/>
                <a:gd name="connsiteY42" fmla="*/ 116840 h 1644650"/>
                <a:gd name="connsiteX43" fmla="*/ 1988820 w 2453640"/>
                <a:gd name="connsiteY43" fmla="*/ 86360 h 1644650"/>
                <a:gd name="connsiteX44" fmla="*/ 2023110 w 2453640"/>
                <a:gd name="connsiteY44" fmla="*/ 78740 h 1644650"/>
                <a:gd name="connsiteX45" fmla="*/ 2057400 w 2453640"/>
                <a:gd name="connsiteY45" fmla="*/ 86360 h 1644650"/>
                <a:gd name="connsiteX46" fmla="*/ 2087880 w 2453640"/>
                <a:gd name="connsiteY46" fmla="*/ 55880 h 1644650"/>
                <a:gd name="connsiteX47" fmla="*/ 2114550 w 2453640"/>
                <a:gd name="connsiteY47" fmla="*/ 21590 h 1644650"/>
                <a:gd name="connsiteX48" fmla="*/ 2133600 w 2453640"/>
                <a:gd name="connsiteY48" fmla="*/ 21590 h 1644650"/>
                <a:gd name="connsiteX49" fmla="*/ 2194560 w 2453640"/>
                <a:gd name="connsiteY49" fmla="*/ 105410 h 1644650"/>
                <a:gd name="connsiteX50" fmla="*/ 2217420 w 2453640"/>
                <a:gd name="connsiteY50" fmla="*/ 135890 h 1644650"/>
                <a:gd name="connsiteX51" fmla="*/ 2270760 w 2453640"/>
                <a:gd name="connsiteY51" fmla="*/ 132080 h 1644650"/>
                <a:gd name="connsiteX52" fmla="*/ 2301240 w 2453640"/>
                <a:gd name="connsiteY52" fmla="*/ 132080 h 1644650"/>
                <a:gd name="connsiteX53" fmla="*/ 2354580 w 2453640"/>
                <a:gd name="connsiteY53" fmla="*/ 151130 h 1644650"/>
                <a:gd name="connsiteX54" fmla="*/ 2385060 w 2453640"/>
                <a:gd name="connsiteY54" fmla="*/ 154940 h 1644650"/>
                <a:gd name="connsiteX55" fmla="*/ 2415540 w 2453640"/>
                <a:gd name="connsiteY55" fmla="*/ 154940 h 1644650"/>
                <a:gd name="connsiteX56" fmla="*/ 2453640 w 2453640"/>
                <a:gd name="connsiteY56" fmla="*/ 132080 h 164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53640" h="1644650">
                  <a:moveTo>
                    <a:pt x="0" y="1644650"/>
                  </a:moveTo>
                  <a:cubicBezTo>
                    <a:pt x="38417" y="1630045"/>
                    <a:pt x="76835" y="1615440"/>
                    <a:pt x="99060" y="1610360"/>
                  </a:cubicBezTo>
                  <a:cubicBezTo>
                    <a:pt x="121285" y="1605280"/>
                    <a:pt x="121285" y="1621790"/>
                    <a:pt x="133350" y="1614170"/>
                  </a:cubicBezTo>
                  <a:cubicBezTo>
                    <a:pt x="145415" y="1606550"/>
                    <a:pt x="154305" y="1576070"/>
                    <a:pt x="171450" y="1564640"/>
                  </a:cubicBezTo>
                  <a:cubicBezTo>
                    <a:pt x="188595" y="1553210"/>
                    <a:pt x="217805" y="1550035"/>
                    <a:pt x="236220" y="1545590"/>
                  </a:cubicBezTo>
                  <a:cubicBezTo>
                    <a:pt x="254635" y="1541145"/>
                    <a:pt x="261620" y="1550670"/>
                    <a:pt x="281940" y="1537970"/>
                  </a:cubicBezTo>
                  <a:cubicBezTo>
                    <a:pt x="302260" y="1525270"/>
                    <a:pt x="341630" y="1486535"/>
                    <a:pt x="358140" y="1469390"/>
                  </a:cubicBezTo>
                  <a:cubicBezTo>
                    <a:pt x="374650" y="1452245"/>
                    <a:pt x="365760" y="1443990"/>
                    <a:pt x="381000" y="1435100"/>
                  </a:cubicBezTo>
                  <a:cubicBezTo>
                    <a:pt x="396240" y="1426210"/>
                    <a:pt x="433070" y="1424305"/>
                    <a:pt x="449580" y="1416050"/>
                  </a:cubicBezTo>
                  <a:cubicBezTo>
                    <a:pt x="466090" y="1407795"/>
                    <a:pt x="469900" y="1408430"/>
                    <a:pt x="480060" y="1385570"/>
                  </a:cubicBezTo>
                  <a:cubicBezTo>
                    <a:pt x="490220" y="1362710"/>
                    <a:pt x="481965" y="1327785"/>
                    <a:pt x="510540" y="1278890"/>
                  </a:cubicBezTo>
                  <a:cubicBezTo>
                    <a:pt x="539115" y="1229995"/>
                    <a:pt x="628015" y="1134110"/>
                    <a:pt x="651510" y="1092200"/>
                  </a:cubicBezTo>
                  <a:cubicBezTo>
                    <a:pt x="675005" y="1050290"/>
                    <a:pt x="652145" y="1058545"/>
                    <a:pt x="651510" y="1027430"/>
                  </a:cubicBezTo>
                  <a:cubicBezTo>
                    <a:pt x="650875" y="996315"/>
                    <a:pt x="648335" y="935990"/>
                    <a:pt x="647700" y="905510"/>
                  </a:cubicBezTo>
                  <a:cubicBezTo>
                    <a:pt x="647065" y="875030"/>
                    <a:pt x="643890" y="861060"/>
                    <a:pt x="647700" y="844550"/>
                  </a:cubicBezTo>
                  <a:cubicBezTo>
                    <a:pt x="651510" y="828040"/>
                    <a:pt x="652145" y="817245"/>
                    <a:pt x="670560" y="806450"/>
                  </a:cubicBezTo>
                  <a:cubicBezTo>
                    <a:pt x="688975" y="795655"/>
                    <a:pt x="730250" y="787400"/>
                    <a:pt x="758190" y="779780"/>
                  </a:cubicBezTo>
                  <a:cubicBezTo>
                    <a:pt x="786130" y="772160"/>
                    <a:pt x="819150" y="763270"/>
                    <a:pt x="838200" y="760730"/>
                  </a:cubicBezTo>
                  <a:cubicBezTo>
                    <a:pt x="857250" y="758190"/>
                    <a:pt x="857250" y="756920"/>
                    <a:pt x="872490" y="764540"/>
                  </a:cubicBezTo>
                  <a:cubicBezTo>
                    <a:pt x="887730" y="772160"/>
                    <a:pt x="911225" y="797560"/>
                    <a:pt x="929640" y="806450"/>
                  </a:cubicBezTo>
                  <a:cubicBezTo>
                    <a:pt x="948055" y="815340"/>
                    <a:pt x="956945" y="822960"/>
                    <a:pt x="982980" y="817880"/>
                  </a:cubicBezTo>
                  <a:cubicBezTo>
                    <a:pt x="1009015" y="812800"/>
                    <a:pt x="1060450" y="783590"/>
                    <a:pt x="1085850" y="775970"/>
                  </a:cubicBezTo>
                  <a:cubicBezTo>
                    <a:pt x="1111250" y="768350"/>
                    <a:pt x="1113790" y="783590"/>
                    <a:pt x="1135380" y="772160"/>
                  </a:cubicBezTo>
                  <a:cubicBezTo>
                    <a:pt x="1156970" y="760730"/>
                    <a:pt x="1195705" y="725805"/>
                    <a:pt x="1215390" y="707390"/>
                  </a:cubicBezTo>
                  <a:cubicBezTo>
                    <a:pt x="1235075" y="688975"/>
                    <a:pt x="1228090" y="669290"/>
                    <a:pt x="1253490" y="661670"/>
                  </a:cubicBezTo>
                  <a:cubicBezTo>
                    <a:pt x="1278890" y="654050"/>
                    <a:pt x="1343660" y="674370"/>
                    <a:pt x="1367790" y="661670"/>
                  </a:cubicBezTo>
                  <a:cubicBezTo>
                    <a:pt x="1391920" y="648970"/>
                    <a:pt x="1393190" y="612775"/>
                    <a:pt x="1398270" y="585470"/>
                  </a:cubicBezTo>
                  <a:cubicBezTo>
                    <a:pt x="1403350" y="558165"/>
                    <a:pt x="1388745" y="521970"/>
                    <a:pt x="1398270" y="497840"/>
                  </a:cubicBezTo>
                  <a:cubicBezTo>
                    <a:pt x="1407795" y="473710"/>
                    <a:pt x="1445895" y="456565"/>
                    <a:pt x="1455420" y="440690"/>
                  </a:cubicBezTo>
                  <a:cubicBezTo>
                    <a:pt x="1464945" y="424815"/>
                    <a:pt x="1457325" y="425450"/>
                    <a:pt x="1455420" y="402590"/>
                  </a:cubicBezTo>
                  <a:cubicBezTo>
                    <a:pt x="1453515" y="379730"/>
                    <a:pt x="1444625" y="334645"/>
                    <a:pt x="1443990" y="303530"/>
                  </a:cubicBezTo>
                  <a:cubicBezTo>
                    <a:pt x="1443355" y="272415"/>
                    <a:pt x="1445895" y="244475"/>
                    <a:pt x="1451610" y="215900"/>
                  </a:cubicBezTo>
                  <a:cubicBezTo>
                    <a:pt x="1457325" y="187325"/>
                    <a:pt x="1470025" y="154940"/>
                    <a:pt x="1478280" y="132080"/>
                  </a:cubicBezTo>
                  <a:cubicBezTo>
                    <a:pt x="1486535" y="109220"/>
                    <a:pt x="1493520" y="92710"/>
                    <a:pt x="1501140" y="78740"/>
                  </a:cubicBezTo>
                  <a:cubicBezTo>
                    <a:pt x="1508760" y="64770"/>
                    <a:pt x="1514475" y="55245"/>
                    <a:pt x="1524000" y="48260"/>
                  </a:cubicBezTo>
                  <a:cubicBezTo>
                    <a:pt x="1533525" y="41275"/>
                    <a:pt x="1545590" y="38735"/>
                    <a:pt x="1558290" y="36830"/>
                  </a:cubicBezTo>
                  <a:cubicBezTo>
                    <a:pt x="1570990" y="34925"/>
                    <a:pt x="1583055" y="40005"/>
                    <a:pt x="1600200" y="36830"/>
                  </a:cubicBezTo>
                  <a:cubicBezTo>
                    <a:pt x="1617345" y="33655"/>
                    <a:pt x="1633855" y="22225"/>
                    <a:pt x="1661160" y="17780"/>
                  </a:cubicBezTo>
                  <a:cubicBezTo>
                    <a:pt x="1688465" y="13335"/>
                    <a:pt x="1736725" y="0"/>
                    <a:pt x="1764030" y="10160"/>
                  </a:cubicBezTo>
                  <a:cubicBezTo>
                    <a:pt x="1791335" y="20320"/>
                    <a:pt x="1809750" y="57150"/>
                    <a:pt x="1824990" y="78740"/>
                  </a:cubicBezTo>
                  <a:cubicBezTo>
                    <a:pt x="1840230" y="100330"/>
                    <a:pt x="1844040" y="129540"/>
                    <a:pt x="1855470" y="139700"/>
                  </a:cubicBezTo>
                  <a:cubicBezTo>
                    <a:pt x="1866900" y="149860"/>
                    <a:pt x="1878330" y="143510"/>
                    <a:pt x="1893570" y="139700"/>
                  </a:cubicBezTo>
                  <a:cubicBezTo>
                    <a:pt x="1908810" y="135890"/>
                    <a:pt x="1931035" y="125730"/>
                    <a:pt x="1946910" y="116840"/>
                  </a:cubicBezTo>
                  <a:cubicBezTo>
                    <a:pt x="1962785" y="107950"/>
                    <a:pt x="1976120" y="92710"/>
                    <a:pt x="1988820" y="86360"/>
                  </a:cubicBezTo>
                  <a:cubicBezTo>
                    <a:pt x="2001520" y="80010"/>
                    <a:pt x="2011680" y="78740"/>
                    <a:pt x="2023110" y="78740"/>
                  </a:cubicBezTo>
                  <a:cubicBezTo>
                    <a:pt x="2034540" y="78740"/>
                    <a:pt x="2046605" y="90170"/>
                    <a:pt x="2057400" y="86360"/>
                  </a:cubicBezTo>
                  <a:cubicBezTo>
                    <a:pt x="2068195" y="82550"/>
                    <a:pt x="2078355" y="66675"/>
                    <a:pt x="2087880" y="55880"/>
                  </a:cubicBezTo>
                  <a:cubicBezTo>
                    <a:pt x="2097405" y="45085"/>
                    <a:pt x="2106930" y="27305"/>
                    <a:pt x="2114550" y="21590"/>
                  </a:cubicBezTo>
                  <a:cubicBezTo>
                    <a:pt x="2122170" y="15875"/>
                    <a:pt x="2120265" y="7620"/>
                    <a:pt x="2133600" y="21590"/>
                  </a:cubicBezTo>
                  <a:cubicBezTo>
                    <a:pt x="2146935" y="35560"/>
                    <a:pt x="2180590" y="86360"/>
                    <a:pt x="2194560" y="105410"/>
                  </a:cubicBezTo>
                  <a:cubicBezTo>
                    <a:pt x="2208530" y="124460"/>
                    <a:pt x="2204720" y="131445"/>
                    <a:pt x="2217420" y="135890"/>
                  </a:cubicBezTo>
                  <a:cubicBezTo>
                    <a:pt x="2230120" y="140335"/>
                    <a:pt x="2256790" y="132715"/>
                    <a:pt x="2270760" y="132080"/>
                  </a:cubicBezTo>
                  <a:cubicBezTo>
                    <a:pt x="2284730" y="131445"/>
                    <a:pt x="2287270" y="128905"/>
                    <a:pt x="2301240" y="132080"/>
                  </a:cubicBezTo>
                  <a:cubicBezTo>
                    <a:pt x="2315210" y="135255"/>
                    <a:pt x="2340610" y="147320"/>
                    <a:pt x="2354580" y="151130"/>
                  </a:cubicBezTo>
                  <a:cubicBezTo>
                    <a:pt x="2368550" y="154940"/>
                    <a:pt x="2374900" y="154305"/>
                    <a:pt x="2385060" y="154940"/>
                  </a:cubicBezTo>
                  <a:cubicBezTo>
                    <a:pt x="2395220" y="155575"/>
                    <a:pt x="2404110" y="158750"/>
                    <a:pt x="2415540" y="154940"/>
                  </a:cubicBezTo>
                  <a:cubicBezTo>
                    <a:pt x="2426970" y="151130"/>
                    <a:pt x="2449195" y="135890"/>
                    <a:pt x="2453640" y="1320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9" name="Freeform 8"/>
            <p:cNvSpPr/>
            <p:nvPr/>
          </p:nvSpPr>
          <p:spPr>
            <a:xfrm>
              <a:off x="3718087" y="1165860"/>
              <a:ext cx="282592" cy="335039"/>
            </a:xfrm>
            <a:custGeom>
              <a:avLst/>
              <a:gdLst>
                <a:gd name="connsiteX0" fmla="*/ 0 w 281940"/>
                <a:gd name="connsiteY0" fmla="*/ 0 h 335280"/>
                <a:gd name="connsiteX1" fmla="*/ 49530 w 281940"/>
                <a:gd name="connsiteY1" fmla="*/ 45720 h 335280"/>
                <a:gd name="connsiteX2" fmla="*/ 133350 w 281940"/>
                <a:gd name="connsiteY2" fmla="*/ 87630 h 335280"/>
                <a:gd name="connsiteX3" fmla="*/ 217170 w 281940"/>
                <a:gd name="connsiteY3" fmla="*/ 129540 h 335280"/>
                <a:gd name="connsiteX4" fmla="*/ 236220 w 281940"/>
                <a:gd name="connsiteY4" fmla="*/ 171450 h 335280"/>
                <a:gd name="connsiteX5" fmla="*/ 240030 w 281940"/>
                <a:gd name="connsiteY5" fmla="*/ 232410 h 335280"/>
                <a:gd name="connsiteX6" fmla="*/ 259080 w 281940"/>
                <a:gd name="connsiteY6" fmla="*/ 285750 h 335280"/>
                <a:gd name="connsiteX7" fmla="*/ 281940 w 281940"/>
                <a:gd name="connsiteY7" fmla="*/ 33528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940" h="335280">
                  <a:moveTo>
                    <a:pt x="0" y="0"/>
                  </a:moveTo>
                  <a:cubicBezTo>
                    <a:pt x="13652" y="15557"/>
                    <a:pt x="27305" y="31115"/>
                    <a:pt x="49530" y="45720"/>
                  </a:cubicBezTo>
                  <a:cubicBezTo>
                    <a:pt x="71755" y="60325"/>
                    <a:pt x="133350" y="87630"/>
                    <a:pt x="133350" y="87630"/>
                  </a:cubicBezTo>
                  <a:cubicBezTo>
                    <a:pt x="161290" y="101600"/>
                    <a:pt x="200025" y="115570"/>
                    <a:pt x="217170" y="129540"/>
                  </a:cubicBezTo>
                  <a:cubicBezTo>
                    <a:pt x="234315" y="143510"/>
                    <a:pt x="232410" y="154305"/>
                    <a:pt x="236220" y="171450"/>
                  </a:cubicBezTo>
                  <a:cubicBezTo>
                    <a:pt x="240030" y="188595"/>
                    <a:pt x="236220" y="213360"/>
                    <a:pt x="240030" y="232410"/>
                  </a:cubicBezTo>
                  <a:cubicBezTo>
                    <a:pt x="243840" y="251460"/>
                    <a:pt x="252095" y="268605"/>
                    <a:pt x="259080" y="285750"/>
                  </a:cubicBezTo>
                  <a:cubicBezTo>
                    <a:pt x="266065" y="302895"/>
                    <a:pt x="279400" y="328295"/>
                    <a:pt x="281940" y="3352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0" name="Freeform 9"/>
            <p:cNvSpPr/>
            <p:nvPr/>
          </p:nvSpPr>
          <p:spPr>
            <a:xfrm>
              <a:off x="3995915" y="1196030"/>
              <a:ext cx="196862" cy="354093"/>
            </a:xfrm>
            <a:custGeom>
              <a:avLst/>
              <a:gdLst>
                <a:gd name="connsiteX0" fmla="*/ 190500 w 196850"/>
                <a:gd name="connsiteY0" fmla="*/ 0 h 354330"/>
                <a:gd name="connsiteX1" fmla="*/ 190500 w 196850"/>
                <a:gd name="connsiteY1" fmla="*/ 72390 h 354330"/>
                <a:gd name="connsiteX2" fmla="*/ 152400 w 196850"/>
                <a:gd name="connsiteY2" fmla="*/ 152400 h 354330"/>
                <a:gd name="connsiteX3" fmla="*/ 106680 w 196850"/>
                <a:gd name="connsiteY3" fmla="*/ 255270 h 354330"/>
                <a:gd name="connsiteX4" fmla="*/ 110490 w 196850"/>
                <a:gd name="connsiteY4" fmla="*/ 312420 h 354330"/>
                <a:gd name="connsiteX5" fmla="*/ 110490 w 196850"/>
                <a:gd name="connsiteY5" fmla="*/ 354330 h 354330"/>
                <a:gd name="connsiteX6" fmla="*/ 49530 w 196850"/>
                <a:gd name="connsiteY6" fmla="*/ 312420 h 354330"/>
                <a:gd name="connsiteX7" fmla="*/ 0 w 196850"/>
                <a:gd name="connsiteY7" fmla="*/ 312420 h 35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850" h="354330">
                  <a:moveTo>
                    <a:pt x="190500" y="0"/>
                  </a:moveTo>
                  <a:cubicBezTo>
                    <a:pt x="193675" y="23495"/>
                    <a:pt x="196850" y="46990"/>
                    <a:pt x="190500" y="72390"/>
                  </a:cubicBezTo>
                  <a:cubicBezTo>
                    <a:pt x="184150" y="97790"/>
                    <a:pt x="166370" y="121920"/>
                    <a:pt x="152400" y="152400"/>
                  </a:cubicBezTo>
                  <a:cubicBezTo>
                    <a:pt x="138430" y="182880"/>
                    <a:pt x="113665" y="228600"/>
                    <a:pt x="106680" y="255270"/>
                  </a:cubicBezTo>
                  <a:cubicBezTo>
                    <a:pt x="99695" y="281940"/>
                    <a:pt x="109855" y="295910"/>
                    <a:pt x="110490" y="312420"/>
                  </a:cubicBezTo>
                  <a:cubicBezTo>
                    <a:pt x="111125" y="328930"/>
                    <a:pt x="120650" y="354330"/>
                    <a:pt x="110490" y="354330"/>
                  </a:cubicBezTo>
                  <a:cubicBezTo>
                    <a:pt x="100330" y="354330"/>
                    <a:pt x="67945" y="319405"/>
                    <a:pt x="49530" y="312420"/>
                  </a:cubicBezTo>
                  <a:cubicBezTo>
                    <a:pt x="31115" y="305435"/>
                    <a:pt x="0" y="312420"/>
                    <a:pt x="0" y="31242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1" name="Freeform 10"/>
            <p:cNvSpPr/>
            <p:nvPr/>
          </p:nvSpPr>
          <p:spPr>
            <a:xfrm>
              <a:off x="4110222" y="1207144"/>
              <a:ext cx="906516" cy="352505"/>
            </a:xfrm>
            <a:custGeom>
              <a:avLst/>
              <a:gdLst>
                <a:gd name="connsiteX0" fmla="*/ 0 w 905510"/>
                <a:gd name="connsiteY0" fmla="*/ 342900 h 351790"/>
                <a:gd name="connsiteX1" fmla="*/ 57150 w 905510"/>
                <a:gd name="connsiteY1" fmla="*/ 339090 h 351790"/>
                <a:gd name="connsiteX2" fmla="*/ 118110 w 905510"/>
                <a:gd name="connsiteY2" fmla="*/ 320040 h 351790"/>
                <a:gd name="connsiteX3" fmla="*/ 243840 w 905510"/>
                <a:gd name="connsiteY3" fmla="*/ 335280 h 351790"/>
                <a:gd name="connsiteX4" fmla="*/ 316230 w 905510"/>
                <a:gd name="connsiteY4" fmla="*/ 350520 h 351790"/>
                <a:gd name="connsiteX5" fmla="*/ 365760 w 905510"/>
                <a:gd name="connsiteY5" fmla="*/ 327660 h 351790"/>
                <a:gd name="connsiteX6" fmla="*/ 453390 w 905510"/>
                <a:gd name="connsiteY6" fmla="*/ 327660 h 351790"/>
                <a:gd name="connsiteX7" fmla="*/ 537210 w 905510"/>
                <a:gd name="connsiteY7" fmla="*/ 316230 h 351790"/>
                <a:gd name="connsiteX8" fmla="*/ 601980 w 905510"/>
                <a:gd name="connsiteY8" fmla="*/ 316230 h 351790"/>
                <a:gd name="connsiteX9" fmla="*/ 651510 w 905510"/>
                <a:gd name="connsiteY9" fmla="*/ 320040 h 351790"/>
                <a:gd name="connsiteX10" fmla="*/ 723900 w 905510"/>
                <a:gd name="connsiteY10" fmla="*/ 323850 h 351790"/>
                <a:gd name="connsiteX11" fmla="*/ 826770 w 905510"/>
                <a:gd name="connsiteY11" fmla="*/ 300990 h 351790"/>
                <a:gd name="connsiteX12" fmla="*/ 895350 w 905510"/>
                <a:gd name="connsiteY12" fmla="*/ 274320 h 351790"/>
                <a:gd name="connsiteX13" fmla="*/ 887730 w 905510"/>
                <a:gd name="connsiteY13" fmla="*/ 194310 h 351790"/>
                <a:gd name="connsiteX14" fmla="*/ 887730 w 905510"/>
                <a:gd name="connsiteY14" fmla="*/ 137160 h 351790"/>
                <a:gd name="connsiteX15" fmla="*/ 842010 w 905510"/>
                <a:gd name="connsiteY15" fmla="*/ 64770 h 351790"/>
                <a:gd name="connsiteX16" fmla="*/ 811530 w 905510"/>
                <a:gd name="connsiteY16" fmla="*/ 0 h 35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5510" h="351790">
                  <a:moveTo>
                    <a:pt x="0" y="342900"/>
                  </a:moveTo>
                  <a:cubicBezTo>
                    <a:pt x="18732" y="342900"/>
                    <a:pt x="37465" y="342900"/>
                    <a:pt x="57150" y="339090"/>
                  </a:cubicBezTo>
                  <a:cubicBezTo>
                    <a:pt x="76835" y="335280"/>
                    <a:pt x="86995" y="320675"/>
                    <a:pt x="118110" y="320040"/>
                  </a:cubicBezTo>
                  <a:cubicBezTo>
                    <a:pt x="149225" y="319405"/>
                    <a:pt x="210820" y="330200"/>
                    <a:pt x="243840" y="335280"/>
                  </a:cubicBezTo>
                  <a:cubicBezTo>
                    <a:pt x="276860" y="340360"/>
                    <a:pt x="295910" y="351790"/>
                    <a:pt x="316230" y="350520"/>
                  </a:cubicBezTo>
                  <a:cubicBezTo>
                    <a:pt x="336550" y="349250"/>
                    <a:pt x="342900" y="331470"/>
                    <a:pt x="365760" y="327660"/>
                  </a:cubicBezTo>
                  <a:cubicBezTo>
                    <a:pt x="388620" y="323850"/>
                    <a:pt x="424815" y="329565"/>
                    <a:pt x="453390" y="327660"/>
                  </a:cubicBezTo>
                  <a:cubicBezTo>
                    <a:pt x="481965" y="325755"/>
                    <a:pt x="512445" y="318135"/>
                    <a:pt x="537210" y="316230"/>
                  </a:cubicBezTo>
                  <a:cubicBezTo>
                    <a:pt x="561975" y="314325"/>
                    <a:pt x="582930" y="315595"/>
                    <a:pt x="601980" y="316230"/>
                  </a:cubicBezTo>
                  <a:cubicBezTo>
                    <a:pt x="621030" y="316865"/>
                    <a:pt x="651510" y="320040"/>
                    <a:pt x="651510" y="320040"/>
                  </a:cubicBezTo>
                  <a:cubicBezTo>
                    <a:pt x="671830" y="321310"/>
                    <a:pt x="694690" y="327025"/>
                    <a:pt x="723900" y="323850"/>
                  </a:cubicBezTo>
                  <a:cubicBezTo>
                    <a:pt x="753110" y="320675"/>
                    <a:pt x="798195" y="309245"/>
                    <a:pt x="826770" y="300990"/>
                  </a:cubicBezTo>
                  <a:cubicBezTo>
                    <a:pt x="855345" y="292735"/>
                    <a:pt x="885190" y="292100"/>
                    <a:pt x="895350" y="274320"/>
                  </a:cubicBezTo>
                  <a:cubicBezTo>
                    <a:pt x="905510" y="256540"/>
                    <a:pt x="889000" y="217170"/>
                    <a:pt x="887730" y="194310"/>
                  </a:cubicBezTo>
                  <a:cubicBezTo>
                    <a:pt x="886460" y="171450"/>
                    <a:pt x="895350" y="158750"/>
                    <a:pt x="887730" y="137160"/>
                  </a:cubicBezTo>
                  <a:cubicBezTo>
                    <a:pt x="880110" y="115570"/>
                    <a:pt x="854710" y="87630"/>
                    <a:pt x="842010" y="64770"/>
                  </a:cubicBezTo>
                  <a:cubicBezTo>
                    <a:pt x="829310" y="41910"/>
                    <a:pt x="820420" y="20955"/>
                    <a:pt x="811530"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2" name="Freeform 11"/>
            <p:cNvSpPr/>
            <p:nvPr/>
          </p:nvSpPr>
          <p:spPr>
            <a:xfrm>
              <a:off x="4430915" y="1486608"/>
              <a:ext cx="644563" cy="525583"/>
            </a:xfrm>
            <a:custGeom>
              <a:avLst/>
              <a:gdLst>
                <a:gd name="connsiteX0" fmla="*/ 0 w 643890"/>
                <a:gd name="connsiteY0" fmla="*/ 80010 h 527050"/>
                <a:gd name="connsiteX1" fmla="*/ 80010 w 643890"/>
                <a:gd name="connsiteY1" fmla="*/ 156210 h 527050"/>
                <a:gd name="connsiteX2" fmla="*/ 102870 w 643890"/>
                <a:gd name="connsiteY2" fmla="*/ 228600 h 527050"/>
                <a:gd name="connsiteX3" fmla="*/ 129540 w 643890"/>
                <a:gd name="connsiteY3" fmla="*/ 289560 h 527050"/>
                <a:gd name="connsiteX4" fmla="*/ 236220 w 643890"/>
                <a:gd name="connsiteY4" fmla="*/ 354330 h 527050"/>
                <a:gd name="connsiteX5" fmla="*/ 293370 w 643890"/>
                <a:gd name="connsiteY5" fmla="*/ 342900 h 527050"/>
                <a:gd name="connsiteX6" fmla="*/ 377190 w 643890"/>
                <a:gd name="connsiteY6" fmla="*/ 388620 h 527050"/>
                <a:gd name="connsiteX7" fmla="*/ 430530 w 643890"/>
                <a:gd name="connsiteY7" fmla="*/ 476250 h 527050"/>
                <a:gd name="connsiteX8" fmla="*/ 461010 w 643890"/>
                <a:gd name="connsiteY8" fmla="*/ 521970 h 527050"/>
                <a:gd name="connsiteX9" fmla="*/ 537210 w 643890"/>
                <a:gd name="connsiteY9" fmla="*/ 506730 h 527050"/>
                <a:gd name="connsiteX10" fmla="*/ 514350 w 643890"/>
                <a:gd name="connsiteY10" fmla="*/ 445770 h 527050"/>
                <a:gd name="connsiteX11" fmla="*/ 563880 w 643890"/>
                <a:gd name="connsiteY11" fmla="*/ 335280 h 527050"/>
                <a:gd name="connsiteX12" fmla="*/ 632460 w 643890"/>
                <a:gd name="connsiteY12" fmla="*/ 240030 h 527050"/>
                <a:gd name="connsiteX13" fmla="*/ 632460 w 643890"/>
                <a:gd name="connsiteY13" fmla="*/ 163830 h 527050"/>
                <a:gd name="connsiteX14" fmla="*/ 617220 w 643890"/>
                <a:gd name="connsiteY14" fmla="*/ 68580 h 527050"/>
                <a:gd name="connsiteX15" fmla="*/ 582930 w 643890"/>
                <a:gd name="connsiteY15" fmla="*/ 0 h 52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3890" h="527050">
                  <a:moveTo>
                    <a:pt x="0" y="80010"/>
                  </a:moveTo>
                  <a:cubicBezTo>
                    <a:pt x="31432" y="105727"/>
                    <a:pt x="62865" y="131445"/>
                    <a:pt x="80010" y="156210"/>
                  </a:cubicBezTo>
                  <a:cubicBezTo>
                    <a:pt x="97155" y="180975"/>
                    <a:pt x="94615" y="206375"/>
                    <a:pt x="102870" y="228600"/>
                  </a:cubicBezTo>
                  <a:cubicBezTo>
                    <a:pt x="111125" y="250825"/>
                    <a:pt x="107315" y="268605"/>
                    <a:pt x="129540" y="289560"/>
                  </a:cubicBezTo>
                  <a:cubicBezTo>
                    <a:pt x="151765" y="310515"/>
                    <a:pt x="208915" y="345440"/>
                    <a:pt x="236220" y="354330"/>
                  </a:cubicBezTo>
                  <a:cubicBezTo>
                    <a:pt x="263525" y="363220"/>
                    <a:pt x="269875" y="337185"/>
                    <a:pt x="293370" y="342900"/>
                  </a:cubicBezTo>
                  <a:cubicBezTo>
                    <a:pt x="316865" y="348615"/>
                    <a:pt x="354330" y="366395"/>
                    <a:pt x="377190" y="388620"/>
                  </a:cubicBezTo>
                  <a:cubicBezTo>
                    <a:pt x="400050" y="410845"/>
                    <a:pt x="416560" y="454025"/>
                    <a:pt x="430530" y="476250"/>
                  </a:cubicBezTo>
                  <a:cubicBezTo>
                    <a:pt x="444500" y="498475"/>
                    <a:pt x="443230" y="516890"/>
                    <a:pt x="461010" y="521970"/>
                  </a:cubicBezTo>
                  <a:cubicBezTo>
                    <a:pt x="478790" y="527050"/>
                    <a:pt x="528320" y="519430"/>
                    <a:pt x="537210" y="506730"/>
                  </a:cubicBezTo>
                  <a:cubicBezTo>
                    <a:pt x="546100" y="494030"/>
                    <a:pt x="509905" y="474345"/>
                    <a:pt x="514350" y="445770"/>
                  </a:cubicBezTo>
                  <a:cubicBezTo>
                    <a:pt x="518795" y="417195"/>
                    <a:pt x="544195" y="369570"/>
                    <a:pt x="563880" y="335280"/>
                  </a:cubicBezTo>
                  <a:cubicBezTo>
                    <a:pt x="583565" y="300990"/>
                    <a:pt x="621030" y="268605"/>
                    <a:pt x="632460" y="240030"/>
                  </a:cubicBezTo>
                  <a:cubicBezTo>
                    <a:pt x="643890" y="211455"/>
                    <a:pt x="635000" y="192405"/>
                    <a:pt x="632460" y="163830"/>
                  </a:cubicBezTo>
                  <a:cubicBezTo>
                    <a:pt x="629920" y="135255"/>
                    <a:pt x="625475" y="95885"/>
                    <a:pt x="617220" y="68580"/>
                  </a:cubicBezTo>
                  <a:cubicBezTo>
                    <a:pt x="608965" y="41275"/>
                    <a:pt x="589915" y="12065"/>
                    <a:pt x="582930"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3" name="Freeform 12"/>
            <p:cNvSpPr/>
            <p:nvPr/>
          </p:nvSpPr>
          <p:spPr>
            <a:xfrm>
              <a:off x="4526171" y="1999488"/>
              <a:ext cx="663614" cy="714538"/>
            </a:xfrm>
            <a:custGeom>
              <a:avLst/>
              <a:gdLst>
                <a:gd name="connsiteX0" fmla="*/ 441960 w 662940"/>
                <a:gd name="connsiteY0" fmla="*/ 0 h 713740"/>
                <a:gd name="connsiteX1" fmla="*/ 441960 w 662940"/>
                <a:gd name="connsiteY1" fmla="*/ 129540 h 713740"/>
                <a:gd name="connsiteX2" fmla="*/ 430530 w 662940"/>
                <a:gd name="connsiteY2" fmla="*/ 205740 h 713740"/>
                <a:gd name="connsiteX3" fmla="*/ 339090 w 662940"/>
                <a:gd name="connsiteY3" fmla="*/ 213360 h 713740"/>
                <a:gd name="connsiteX4" fmla="*/ 240030 w 662940"/>
                <a:gd name="connsiteY4" fmla="*/ 232410 h 713740"/>
                <a:gd name="connsiteX5" fmla="*/ 171450 w 662940"/>
                <a:gd name="connsiteY5" fmla="*/ 316230 h 713740"/>
                <a:gd name="connsiteX6" fmla="*/ 121920 w 662940"/>
                <a:gd name="connsiteY6" fmla="*/ 400050 h 713740"/>
                <a:gd name="connsiteX7" fmla="*/ 19050 w 662940"/>
                <a:gd name="connsiteY7" fmla="*/ 464820 h 713740"/>
                <a:gd name="connsiteX8" fmla="*/ 7620 w 662940"/>
                <a:gd name="connsiteY8" fmla="*/ 510540 h 713740"/>
                <a:gd name="connsiteX9" fmla="*/ 45720 w 662940"/>
                <a:gd name="connsiteY9" fmla="*/ 617220 h 713740"/>
                <a:gd name="connsiteX10" fmla="*/ 57150 w 662940"/>
                <a:gd name="connsiteY10" fmla="*/ 704850 h 713740"/>
                <a:gd name="connsiteX11" fmla="*/ 140970 w 662940"/>
                <a:gd name="connsiteY11" fmla="*/ 670560 h 713740"/>
                <a:gd name="connsiteX12" fmla="*/ 297180 w 662940"/>
                <a:gd name="connsiteY12" fmla="*/ 636270 h 713740"/>
                <a:gd name="connsiteX13" fmla="*/ 381000 w 662940"/>
                <a:gd name="connsiteY13" fmla="*/ 624840 h 713740"/>
                <a:gd name="connsiteX14" fmla="*/ 491490 w 662940"/>
                <a:gd name="connsiteY14" fmla="*/ 640080 h 713740"/>
                <a:gd name="connsiteX15" fmla="*/ 571500 w 662940"/>
                <a:gd name="connsiteY15" fmla="*/ 567690 h 713740"/>
                <a:gd name="connsiteX16" fmla="*/ 624840 w 662940"/>
                <a:gd name="connsiteY16" fmla="*/ 567690 h 713740"/>
                <a:gd name="connsiteX17" fmla="*/ 659130 w 662940"/>
                <a:gd name="connsiteY17" fmla="*/ 571500 h 713740"/>
                <a:gd name="connsiteX18" fmla="*/ 647700 w 662940"/>
                <a:gd name="connsiteY18" fmla="*/ 457200 h 713740"/>
                <a:gd name="connsiteX19" fmla="*/ 586740 w 662940"/>
                <a:gd name="connsiteY19" fmla="*/ 369570 h 713740"/>
                <a:gd name="connsiteX20" fmla="*/ 491490 w 662940"/>
                <a:gd name="connsiteY20" fmla="*/ 259080 h 713740"/>
                <a:gd name="connsiteX21" fmla="*/ 419100 w 662940"/>
                <a:gd name="connsiteY21" fmla="*/ 194310 h 71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2940" h="713740">
                  <a:moveTo>
                    <a:pt x="441960" y="0"/>
                  </a:moveTo>
                  <a:cubicBezTo>
                    <a:pt x="442912" y="47625"/>
                    <a:pt x="443865" y="95250"/>
                    <a:pt x="441960" y="129540"/>
                  </a:cubicBezTo>
                  <a:cubicBezTo>
                    <a:pt x="440055" y="163830"/>
                    <a:pt x="447675" y="191770"/>
                    <a:pt x="430530" y="205740"/>
                  </a:cubicBezTo>
                  <a:cubicBezTo>
                    <a:pt x="413385" y="219710"/>
                    <a:pt x="370840" y="208915"/>
                    <a:pt x="339090" y="213360"/>
                  </a:cubicBezTo>
                  <a:cubicBezTo>
                    <a:pt x="307340" y="217805"/>
                    <a:pt x="267970" y="215265"/>
                    <a:pt x="240030" y="232410"/>
                  </a:cubicBezTo>
                  <a:cubicBezTo>
                    <a:pt x="212090" y="249555"/>
                    <a:pt x="191135" y="288290"/>
                    <a:pt x="171450" y="316230"/>
                  </a:cubicBezTo>
                  <a:cubicBezTo>
                    <a:pt x="151765" y="344170"/>
                    <a:pt x="147320" y="375285"/>
                    <a:pt x="121920" y="400050"/>
                  </a:cubicBezTo>
                  <a:cubicBezTo>
                    <a:pt x="96520" y="424815"/>
                    <a:pt x="38100" y="446405"/>
                    <a:pt x="19050" y="464820"/>
                  </a:cubicBezTo>
                  <a:cubicBezTo>
                    <a:pt x="0" y="483235"/>
                    <a:pt x="3175" y="485140"/>
                    <a:pt x="7620" y="510540"/>
                  </a:cubicBezTo>
                  <a:cubicBezTo>
                    <a:pt x="12065" y="535940"/>
                    <a:pt x="37465" y="584835"/>
                    <a:pt x="45720" y="617220"/>
                  </a:cubicBezTo>
                  <a:cubicBezTo>
                    <a:pt x="53975" y="649605"/>
                    <a:pt x="41275" y="695960"/>
                    <a:pt x="57150" y="704850"/>
                  </a:cubicBezTo>
                  <a:cubicBezTo>
                    <a:pt x="73025" y="713740"/>
                    <a:pt x="100965" y="681990"/>
                    <a:pt x="140970" y="670560"/>
                  </a:cubicBezTo>
                  <a:cubicBezTo>
                    <a:pt x="180975" y="659130"/>
                    <a:pt x="257175" y="643890"/>
                    <a:pt x="297180" y="636270"/>
                  </a:cubicBezTo>
                  <a:cubicBezTo>
                    <a:pt x="337185" y="628650"/>
                    <a:pt x="348615" y="624205"/>
                    <a:pt x="381000" y="624840"/>
                  </a:cubicBezTo>
                  <a:cubicBezTo>
                    <a:pt x="413385" y="625475"/>
                    <a:pt x="459740" y="649605"/>
                    <a:pt x="491490" y="640080"/>
                  </a:cubicBezTo>
                  <a:cubicBezTo>
                    <a:pt x="523240" y="630555"/>
                    <a:pt x="549275" y="579755"/>
                    <a:pt x="571500" y="567690"/>
                  </a:cubicBezTo>
                  <a:cubicBezTo>
                    <a:pt x="593725" y="555625"/>
                    <a:pt x="610235" y="567055"/>
                    <a:pt x="624840" y="567690"/>
                  </a:cubicBezTo>
                  <a:cubicBezTo>
                    <a:pt x="639445" y="568325"/>
                    <a:pt x="655320" y="589915"/>
                    <a:pt x="659130" y="571500"/>
                  </a:cubicBezTo>
                  <a:cubicBezTo>
                    <a:pt x="662940" y="553085"/>
                    <a:pt x="659765" y="490855"/>
                    <a:pt x="647700" y="457200"/>
                  </a:cubicBezTo>
                  <a:cubicBezTo>
                    <a:pt x="635635" y="423545"/>
                    <a:pt x="612775" y="402590"/>
                    <a:pt x="586740" y="369570"/>
                  </a:cubicBezTo>
                  <a:cubicBezTo>
                    <a:pt x="560705" y="336550"/>
                    <a:pt x="519430" y="288290"/>
                    <a:pt x="491490" y="259080"/>
                  </a:cubicBezTo>
                  <a:cubicBezTo>
                    <a:pt x="463550" y="229870"/>
                    <a:pt x="432435" y="205105"/>
                    <a:pt x="419100" y="19431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4" name="Freeform 13"/>
            <p:cNvSpPr/>
            <p:nvPr/>
          </p:nvSpPr>
          <p:spPr>
            <a:xfrm>
              <a:off x="5105643" y="2579057"/>
              <a:ext cx="1036698" cy="376324"/>
            </a:xfrm>
            <a:custGeom>
              <a:avLst/>
              <a:gdLst>
                <a:gd name="connsiteX0" fmla="*/ 72390 w 1036320"/>
                <a:gd name="connsiteY0" fmla="*/ 0 h 375285"/>
                <a:gd name="connsiteX1" fmla="*/ 72390 w 1036320"/>
                <a:gd name="connsiteY1" fmla="*/ 60960 h 375285"/>
                <a:gd name="connsiteX2" fmla="*/ 87630 w 1036320"/>
                <a:gd name="connsiteY2" fmla="*/ 110490 h 375285"/>
                <a:gd name="connsiteX3" fmla="*/ 38100 w 1036320"/>
                <a:gd name="connsiteY3" fmla="*/ 190500 h 375285"/>
                <a:gd name="connsiteX4" fmla="*/ 0 w 1036320"/>
                <a:gd name="connsiteY4" fmla="*/ 255270 h 375285"/>
                <a:gd name="connsiteX5" fmla="*/ 38100 w 1036320"/>
                <a:gd name="connsiteY5" fmla="*/ 331470 h 375285"/>
                <a:gd name="connsiteX6" fmla="*/ 205740 w 1036320"/>
                <a:gd name="connsiteY6" fmla="*/ 350520 h 375285"/>
                <a:gd name="connsiteX7" fmla="*/ 339090 w 1036320"/>
                <a:gd name="connsiteY7" fmla="*/ 312420 h 375285"/>
                <a:gd name="connsiteX8" fmla="*/ 403860 w 1036320"/>
                <a:gd name="connsiteY8" fmla="*/ 331470 h 375285"/>
                <a:gd name="connsiteX9" fmla="*/ 468630 w 1036320"/>
                <a:gd name="connsiteY9" fmla="*/ 365760 h 375285"/>
                <a:gd name="connsiteX10" fmla="*/ 510540 w 1036320"/>
                <a:gd name="connsiteY10" fmla="*/ 373380 h 375285"/>
                <a:gd name="connsiteX11" fmla="*/ 632460 w 1036320"/>
                <a:gd name="connsiteY11" fmla="*/ 354330 h 375285"/>
                <a:gd name="connsiteX12" fmla="*/ 739140 w 1036320"/>
                <a:gd name="connsiteY12" fmla="*/ 300990 h 375285"/>
                <a:gd name="connsiteX13" fmla="*/ 830580 w 1036320"/>
                <a:gd name="connsiteY13" fmla="*/ 259080 h 375285"/>
                <a:gd name="connsiteX14" fmla="*/ 868680 w 1036320"/>
                <a:gd name="connsiteY14" fmla="*/ 236220 h 375285"/>
                <a:gd name="connsiteX15" fmla="*/ 948690 w 1036320"/>
                <a:gd name="connsiteY15" fmla="*/ 224790 h 375285"/>
                <a:gd name="connsiteX16" fmla="*/ 994410 w 1036320"/>
                <a:gd name="connsiteY16" fmla="*/ 152400 h 375285"/>
                <a:gd name="connsiteX17" fmla="*/ 1036320 w 1036320"/>
                <a:gd name="connsiteY17" fmla="*/ 121920 h 37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6320" h="375285">
                  <a:moveTo>
                    <a:pt x="72390" y="0"/>
                  </a:moveTo>
                  <a:cubicBezTo>
                    <a:pt x="71120" y="21272"/>
                    <a:pt x="69850" y="42545"/>
                    <a:pt x="72390" y="60960"/>
                  </a:cubicBezTo>
                  <a:cubicBezTo>
                    <a:pt x="74930" y="79375"/>
                    <a:pt x="93345" y="88900"/>
                    <a:pt x="87630" y="110490"/>
                  </a:cubicBezTo>
                  <a:cubicBezTo>
                    <a:pt x="81915" y="132080"/>
                    <a:pt x="52705" y="166370"/>
                    <a:pt x="38100" y="190500"/>
                  </a:cubicBezTo>
                  <a:cubicBezTo>
                    <a:pt x="23495" y="214630"/>
                    <a:pt x="0" y="231775"/>
                    <a:pt x="0" y="255270"/>
                  </a:cubicBezTo>
                  <a:cubicBezTo>
                    <a:pt x="0" y="278765"/>
                    <a:pt x="3810" y="315595"/>
                    <a:pt x="38100" y="331470"/>
                  </a:cubicBezTo>
                  <a:cubicBezTo>
                    <a:pt x="72390" y="347345"/>
                    <a:pt x="155575" y="353695"/>
                    <a:pt x="205740" y="350520"/>
                  </a:cubicBezTo>
                  <a:cubicBezTo>
                    <a:pt x="255905" y="347345"/>
                    <a:pt x="306070" y="315595"/>
                    <a:pt x="339090" y="312420"/>
                  </a:cubicBezTo>
                  <a:cubicBezTo>
                    <a:pt x="372110" y="309245"/>
                    <a:pt x="382270" y="322580"/>
                    <a:pt x="403860" y="331470"/>
                  </a:cubicBezTo>
                  <a:cubicBezTo>
                    <a:pt x="425450" y="340360"/>
                    <a:pt x="450850" y="358775"/>
                    <a:pt x="468630" y="365760"/>
                  </a:cubicBezTo>
                  <a:cubicBezTo>
                    <a:pt x="486410" y="372745"/>
                    <a:pt x="483235" y="375285"/>
                    <a:pt x="510540" y="373380"/>
                  </a:cubicBezTo>
                  <a:cubicBezTo>
                    <a:pt x="537845" y="371475"/>
                    <a:pt x="594360" y="366395"/>
                    <a:pt x="632460" y="354330"/>
                  </a:cubicBezTo>
                  <a:cubicBezTo>
                    <a:pt x="670560" y="342265"/>
                    <a:pt x="706120" y="316865"/>
                    <a:pt x="739140" y="300990"/>
                  </a:cubicBezTo>
                  <a:cubicBezTo>
                    <a:pt x="772160" y="285115"/>
                    <a:pt x="808990" y="269875"/>
                    <a:pt x="830580" y="259080"/>
                  </a:cubicBezTo>
                  <a:cubicBezTo>
                    <a:pt x="852170" y="248285"/>
                    <a:pt x="848995" y="241935"/>
                    <a:pt x="868680" y="236220"/>
                  </a:cubicBezTo>
                  <a:cubicBezTo>
                    <a:pt x="888365" y="230505"/>
                    <a:pt x="927735" y="238760"/>
                    <a:pt x="948690" y="224790"/>
                  </a:cubicBezTo>
                  <a:cubicBezTo>
                    <a:pt x="969645" y="210820"/>
                    <a:pt x="979805" y="169545"/>
                    <a:pt x="994410" y="152400"/>
                  </a:cubicBezTo>
                  <a:cubicBezTo>
                    <a:pt x="1009015" y="135255"/>
                    <a:pt x="1036320" y="121920"/>
                    <a:pt x="1036320" y="12192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5" name="Freeform 14"/>
            <p:cNvSpPr/>
            <p:nvPr/>
          </p:nvSpPr>
          <p:spPr>
            <a:xfrm>
              <a:off x="5805771" y="2902981"/>
              <a:ext cx="587409" cy="336627"/>
            </a:xfrm>
            <a:custGeom>
              <a:avLst/>
              <a:gdLst>
                <a:gd name="connsiteX0" fmla="*/ 0 w 586740"/>
                <a:gd name="connsiteY0" fmla="*/ 0 h 335915"/>
                <a:gd name="connsiteX1" fmla="*/ 22860 w 586740"/>
                <a:gd name="connsiteY1" fmla="*/ 64770 h 335915"/>
                <a:gd name="connsiteX2" fmla="*/ 83820 w 586740"/>
                <a:gd name="connsiteY2" fmla="*/ 167640 h 335915"/>
                <a:gd name="connsiteX3" fmla="*/ 198120 w 586740"/>
                <a:gd name="connsiteY3" fmla="*/ 213360 h 335915"/>
                <a:gd name="connsiteX4" fmla="*/ 293370 w 586740"/>
                <a:gd name="connsiteY4" fmla="*/ 236220 h 335915"/>
                <a:gd name="connsiteX5" fmla="*/ 350520 w 586740"/>
                <a:gd name="connsiteY5" fmla="*/ 255270 h 335915"/>
                <a:gd name="connsiteX6" fmla="*/ 407670 w 586740"/>
                <a:gd name="connsiteY6" fmla="*/ 304800 h 335915"/>
                <a:gd name="connsiteX7" fmla="*/ 468630 w 586740"/>
                <a:gd name="connsiteY7" fmla="*/ 331470 h 335915"/>
                <a:gd name="connsiteX8" fmla="*/ 521970 w 586740"/>
                <a:gd name="connsiteY8" fmla="*/ 331470 h 335915"/>
                <a:gd name="connsiteX9" fmla="*/ 586740 w 586740"/>
                <a:gd name="connsiteY9" fmla="*/ 331470 h 33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740" h="335915">
                  <a:moveTo>
                    <a:pt x="0" y="0"/>
                  </a:moveTo>
                  <a:cubicBezTo>
                    <a:pt x="4445" y="18415"/>
                    <a:pt x="8890" y="36830"/>
                    <a:pt x="22860" y="64770"/>
                  </a:cubicBezTo>
                  <a:cubicBezTo>
                    <a:pt x="36830" y="92710"/>
                    <a:pt x="54610" y="142875"/>
                    <a:pt x="83820" y="167640"/>
                  </a:cubicBezTo>
                  <a:cubicBezTo>
                    <a:pt x="113030" y="192405"/>
                    <a:pt x="163195" y="201930"/>
                    <a:pt x="198120" y="213360"/>
                  </a:cubicBezTo>
                  <a:cubicBezTo>
                    <a:pt x="233045" y="224790"/>
                    <a:pt x="267970" y="229235"/>
                    <a:pt x="293370" y="236220"/>
                  </a:cubicBezTo>
                  <a:cubicBezTo>
                    <a:pt x="318770" y="243205"/>
                    <a:pt x="331470" y="243840"/>
                    <a:pt x="350520" y="255270"/>
                  </a:cubicBezTo>
                  <a:cubicBezTo>
                    <a:pt x="369570" y="266700"/>
                    <a:pt x="387985" y="292100"/>
                    <a:pt x="407670" y="304800"/>
                  </a:cubicBezTo>
                  <a:cubicBezTo>
                    <a:pt x="427355" y="317500"/>
                    <a:pt x="449580" y="327025"/>
                    <a:pt x="468630" y="331470"/>
                  </a:cubicBezTo>
                  <a:cubicBezTo>
                    <a:pt x="487680" y="335915"/>
                    <a:pt x="521970" y="331470"/>
                    <a:pt x="521970" y="331470"/>
                  </a:cubicBezTo>
                  <a:lnTo>
                    <a:pt x="586740" y="33147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6" name="Freeform 15"/>
            <p:cNvSpPr/>
            <p:nvPr/>
          </p:nvSpPr>
          <p:spPr>
            <a:xfrm>
              <a:off x="5085004" y="2937914"/>
              <a:ext cx="671552" cy="739944"/>
            </a:xfrm>
            <a:custGeom>
              <a:avLst/>
              <a:gdLst>
                <a:gd name="connsiteX0" fmla="*/ 130175 w 671195"/>
                <a:gd name="connsiteY0" fmla="*/ 0 h 739775"/>
                <a:gd name="connsiteX1" fmla="*/ 107315 w 671195"/>
                <a:gd name="connsiteY1" fmla="*/ 87630 h 739775"/>
                <a:gd name="connsiteX2" fmla="*/ 57785 w 671195"/>
                <a:gd name="connsiteY2" fmla="*/ 194310 h 739775"/>
                <a:gd name="connsiteX3" fmla="*/ 635 w 671195"/>
                <a:gd name="connsiteY3" fmla="*/ 297180 h 739775"/>
                <a:gd name="connsiteX4" fmla="*/ 53975 w 671195"/>
                <a:gd name="connsiteY4" fmla="*/ 384810 h 739775"/>
                <a:gd name="connsiteX5" fmla="*/ 114935 w 671195"/>
                <a:gd name="connsiteY5" fmla="*/ 464820 h 739775"/>
                <a:gd name="connsiteX6" fmla="*/ 103505 w 671195"/>
                <a:gd name="connsiteY6" fmla="*/ 571500 h 739775"/>
                <a:gd name="connsiteX7" fmla="*/ 229235 w 671195"/>
                <a:gd name="connsiteY7" fmla="*/ 609600 h 739775"/>
                <a:gd name="connsiteX8" fmla="*/ 290195 w 671195"/>
                <a:gd name="connsiteY8" fmla="*/ 609600 h 739775"/>
                <a:gd name="connsiteX9" fmla="*/ 381635 w 671195"/>
                <a:gd name="connsiteY9" fmla="*/ 628650 h 739775"/>
                <a:gd name="connsiteX10" fmla="*/ 412115 w 671195"/>
                <a:gd name="connsiteY10" fmla="*/ 651510 h 739775"/>
                <a:gd name="connsiteX11" fmla="*/ 465455 w 671195"/>
                <a:gd name="connsiteY11" fmla="*/ 727710 h 739775"/>
                <a:gd name="connsiteX12" fmla="*/ 522605 w 671195"/>
                <a:gd name="connsiteY12" fmla="*/ 723900 h 739775"/>
                <a:gd name="connsiteX13" fmla="*/ 671195 w 671195"/>
                <a:gd name="connsiteY13" fmla="*/ 678180 h 73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1195" h="739775">
                  <a:moveTo>
                    <a:pt x="130175" y="0"/>
                  </a:moveTo>
                  <a:cubicBezTo>
                    <a:pt x="124777" y="27622"/>
                    <a:pt x="119380" y="55245"/>
                    <a:pt x="107315" y="87630"/>
                  </a:cubicBezTo>
                  <a:cubicBezTo>
                    <a:pt x="95250" y="120015"/>
                    <a:pt x="75565" y="159385"/>
                    <a:pt x="57785" y="194310"/>
                  </a:cubicBezTo>
                  <a:cubicBezTo>
                    <a:pt x="40005" y="229235"/>
                    <a:pt x="1270" y="265430"/>
                    <a:pt x="635" y="297180"/>
                  </a:cubicBezTo>
                  <a:cubicBezTo>
                    <a:pt x="0" y="328930"/>
                    <a:pt x="34925" y="356870"/>
                    <a:pt x="53975" y="384810"/>
                  </a:cubicBezTo>
                  <a:cubicBezTo>
                    <a:pt x="73025" y="412750"/>
                    <a:pt x="106680" y="433705"/>
                    <a:pt x="114935" y="464820"/>
                  </a:cubicBezTo>
                  <a:cubicBezTo>
                    <a:pt x="123190" y="495935"/>
                    <a:pt x="84455" y="547370"/>
                    <a:pt x="103505" y="571500"/>
                  </a:cubicBezTo>
                  <a:cubicBezTo>
                    <a:pt x="122555" y="595630"/>
                    <a:pt x="198120" y="603250"/>
                    <a:pt x="229235" y="609600"/>
                  </a:cubicBezTo>
                  <a:cubicBezTo>
                    <a:pt x="260350" y="615950"/>
                    <a:pt x="264795" y="606425"/>
                    <a:pt x="290195" y="609600"/>
                  </a:cubicBezTo>
                  <a:cubicBezTo>
                    <a:pt x="315595" y="612775"/>
                    <a:pt x="361315" y="621665"/>
                    <a:pt x="381635" y="628650"/>
                  </a:cubicBezTo>
                  <a:cubicBezTo>
                    <a:pt x="401955" y="635635"/>
                    <a:pt x="398145" y="635000"/>
                    <a:pt x="412115" y="651510"/>
                  </a:cubicBezTo>
                  <a:cubicBezTo>
                    <a:pt x="426085" y="668020"/>
                    <a:pt x="447040" y="715645"/>
                    <a:pt x="465455" y="727710"/>
                  </a:cubicBezTo>
                  <a:cubicBezTo>
                    <a:pt x="483870" y="739775"/>
                    <a:pt x="488315" y="732155"/>
                    <a:pt x="522605" y="723900"/>
                  </a:cubicBezTo>
                  <a:cubicBezTo>
                    <a:pt x="556895" y="715645"/>
                    <a:pt x="648970" y="686435"/>
                    <a:pt x="671195" y="67818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7" name="Freeform 16"/>
            <p:cNvSpPr/>
            <p:nvPr/>
          </p:nvSpPr>
          <p:spPr>
            <a:xfrm>
              <a:off x="1687555" y="2899805"/>
              <a:ext cx="3438726" cy="265173"/>
            </a:xfrm>
            <a:custGeom>
              <a:avLst/>
              <a:gdLst>
                <a:gd name="connsiteX0" fmla="*/ 0 w 3384521"/>
                <a:gd name="connsiteY0" fmla="*/ 67580 h 245495"/>
                <a:gd name="connsiteX1" fmla="*/ 74476 w 3384521"/>
                <a:gd name="connsiteY1" fmla="*/ 108955 h 245495"/>
                <a:gd name="connsiteX2" fmla="*/ 140677 w 3384521"/>
                <a:gd name="connsiteY2" fmla="*/ 137918 h 245495"/>
                <a:gd name="connsiteX3" fmla="*/ 235841 w 3384521"/>
                <a:gd name="connsiteY3" fmla="*/ 125506 h 245495"/>
                <a:gd name="connsiteX4" fmla="*/ 368243 w 3384521"/>
                <a:gd name="connsiteY4" fmla="*/ 67580 h 245495"/>
                <a:gd name="connsiteX5" fmla="*/ 422031 w 3384521"/>
                <a:gd name="connsiteY5" fmla="*/ 67580 h 245495"/>
                <a:gd name="connsiteX6" fmla="*/ 492369 w 3384521"/>
                <a:gd name="connsiteY6" fmla="*/ 67580 h 245495"/>
                <a:gd name="connsiteX7" fmla="*/ 550295 w 3384521"/>
                <a:gd name="connsiteY7" fmla="*/ 75855 h 245495"/>
                <a:gd name="connsiteX8" fmla="*/ 608221 w 3384521"/>
                <a:gd name="connsiteY8" fmla="*/ 92405 h 245495"/>
                <a:gd name="connsiteX9" fmla="*/ 686834 w 3384521"/>
                <a:gd name="connsiteY9" fmla="*/ 71717 h 245495"/>
                <a:gd name="connsiteX10" fmla="*/ 748898 w 3384521"/>
                <a:gd name="connsiteY10" fmla="*/ 75855 h 245495"/>
                <a:gd name="connsiteX11" fmla="*/ 815099 w 3384521"/>
                <a:gd name="connsiteY11" fmla="*/ 104818 h 245495"/>
                <a:gd name="connsiteX12" fmla="*/ 868887 w 3384521"/>
                <a:gd name="connsiteY12" fmla="*/ 142056 h 245495"/>
                <a:gd name="connsiteX13" fmla="*/ 910263 w 3384521"/>
                <a:gd name="connsiteY13" fmla="*/ 216532 h 245495"/>
                <a:gd name="connsiteX14" fmla="*/ 980601 w 3384521"/>
                <a:gd name="connsiteY14" fmla="*/ 216532 h 245495"/>
                <a:gd name="connsiteX15" fmla="*/ 1038527 w 3384521"/>
                <a:gd name="connsiteY15" fmla="*/ 233082 h 245495"/>
                <a:gd name="connsiteX16" fmla="*/ 1079902 w 3384521"/>
                <a:gd name="connsiteY16" fmla="*/ 245495 h 245495"/>
                <a:gd name="connsiteX17" fmla="*/ 1158516 w 3384521"/>
                <a:gd name="connsiteY17" fmla="*/ 233082 h 245495"/>
                <a:gd name="connsiteX18" fmla="*/ 1220579 w 3384521"/>
                <a:gd name="connsiteY18" fmla="*/ 179294 h 245495"/>
                <a:gd name="connsiteX19" fmla="*/ 1228854 w 3384521"/>
                <a:gd name="connsiteY19" fmla="*/ 137918 h 245495"/>
                <a:gd name="connsiteX20" fmla="*/ 1286780 w 3384521"/>
                <a:gd name="connsiteY20" fmla="*/ 137918 h 245495"/>
                <a:gd name="connsiteX21" fmla="*/ 1319881 w 3384521"/>
                <a:gd name="connsiteY21" fmla="*/ 133781 h 245495"/>
                <a:gd name="connsiteX22" fmla="*/ 1340568 w 3384521"/>
                <a:gd name="connsiteY22" fmla="*/ 71717 h 245495"/>
                <a:gd name="connsiteX23" fmla="*/ 1410907 w 3384521"/>
                <a:gd name="connsiteY23" fmla="*/ 30342 h 245495"/>
                <a:gd name="connsiteX24" fmla="*/ 1510208 w 3384521"/>
                <a:gd name="connsiteY24" fmla="*/ 30342 h 245495"/>
                <a:gd name="connsiteX25" fmla="*/ 1646748 w 3384521"/>
                <a:gd name="connsiteY25" fmla="*/ 17929 h 245495"/>
                <a:gd name="connsiteX26" fmla="*/ 1712948 w 3384521"/>
                <a:gd name="connsiteY26" fmla="*/ 17929 h 245495"/>
                <a:gd name="connsiteX27" fmla="*/ 1775012 w 3384521"/>
                <a:gd name="connsiteY27" fmla="*/ 30342 h 245495"/>
                <a:gd name="connsiteX28" fmla="*/ 1820525 w 3384521"/>
                <a:gd name="connsiteY28" fmla="*/ 63442 h 245495"/>
                <a:gd name="connsiteX29" fmla="*/ 1895001 w 3384521"/>
                <a:gd name="connsiteY29" fmla="*/ 38617 h 245495"/>
                <a:gd name="connsiteX30" fmla="*/ 1990165 w 3384521"/>
                <a:gd name="connsiteY30" fmla="*/ 1379 h 245495"/>
                <a:gd name="connsiteX31" fmla="*/ 2093604 w 3384521"/>
                <a:gd name="connsiteY31" fmla="*/ 46892 h 245495"/>
                <a:gd name="connsiteX32" fmla="*/ 2176355 w 3384521"/>
                <a:gd name="connsiteY32" fmla="*/ 84130 h 245495"/>
                <a:gd name="connsiteX33" fmla="*/ 2267381 w 3384521"/>
                <a:gd name="connsiteY33" fmla="*/ 125506 h 245495"/>
                <a:gd name="connsiteX34" fmla="*/ 2403920 w 3384521"/>
                <a:gd name="connsiteY34" fmla="*/ 125506 h 245495"/>
                <a:gd name="connsiteX35" fmla="*/ 2503222 w 3384521"/>
                <a:gd name="connsiteY35" fmla="*/ 117231 h 245495"/>
                <a:gd name="connsiteX36" fmla="*/ 2569423 w 3384521"/>
                <a:gd name="connsiteY36" fmla="*/ 96543 h 245495"/>
                <a:gd name="connsiteX37" fmla="*/ 2602523 w 3384521"/>
                <a:gd name="connsiteY37" fmla="*/ 104818 h 245495"/>
                <a:gd name="connsiteX38" fmla="*/ 2743200 w 3384521"/>
                <a:gd name="connsiteY38" fmla="*/ 46892 h 245495"/>
                <a:gd name="connsiteX39" fmla="*/ 2784576 w 3384521"/>
                <a:gd name="connsiteY39" fmla="*/ 46892 h 245495"/>
                <a:gd name="connsiteX40" fmla="*/ 2834226 w 3384521"/>
                <a:gd name="connsiteY40" fmla="*/ 71717 h 245495"/>
                <a:gd name="connsiteX41" fmla="*/ 2871464 w 3384521"/>
                <a:gd name="connsiteY41" fmla="*/ 108955 h 245495"/>
                <a:gd name="connsiteX42" fmla="*/ 2950078 w 3384521"/>
                <a:gd name="connsiteY42" fmla="*/ 71717 h 245495"/>
                <a:gd name="connsiteX43" fmla="*/ 3008004 w 3384521"/>
                <a:gd name="connsiteY43" fmla="*/ 51030 h 245495"/>
                <a:gd name="connsiteX44" fmla="*/ 3053517 w 3384521"/>
                <a:gd name="connsiteY44" fmla="*/ 51030 h 245495"/>
                <a:gd name="connsiteX45" fmla="*/ 3140406 w 3384521"/>
                <a:gd name="connsiteY45" fmla="*/ 55167 h 245495"/>
                <a:gd name="connsiteX46" fmla="*/ 3227294 w 3384521"/>
                <a:gd name="connsiteY46" fmla="*/ 42754 h 245495"/>
                <a:gd name="connsiteX47" fmla="*/ 3272807 w 3384521"/>
                <a:gd name="connsiteY47" fmla="*/ 26204 h 245495"/>
                <a:gd name="connsiteX48" fmla="*/ 3322458 w 3384521"/>
                <a:gd name="connsiteY48" fmla="*/ 42754 h 245495"/>
                <a:gd name="connsiteX49" fmla="*/ 3367971 w 3384521"/>
                <a:gd name="connsiteY49" fmla="*/ 38617 h 245495"/>
                <a:gd name="connsiteX50" fmla="*/ 3384521 w 3384521"/>
                <a:gd name="connsiteY50" fmla="*/ 13792 h 245495"/>
                <a:gd name="connsiteX0" fmla="*/ 0 w 3438309"/>
                <a:gd name="connsiteY0" fmla="*/ 67580 h 245495"/>
                <a:gd name="connsiteX1" fmla="*/ 74476 w 3438309"/>
                <a:gd name="connsiteY1" fmla="*/ 108955 h 245495"/>
                <a:gd name="connsiteX2" fmla="*/ 140677 w 3438309"/>
                <a:gd name="connsiteY2" fmla="*/ 137918 h 245495"/>
                <a:gd name="connsiteX3" fmla="*/ 235841 w 3438309"/>
                <a:gd name="connsiteY3" fmla="*/ 125506 h 245495"/>
                <a:gd name="connsiteX4" fmla="*/ 368243 w 3438309"/>
                <a:gd name="connsiteY4" fmla="*/ 67580 h 245495"/>
                <a:gd name="connsiteX5" fmla="*/ 422031 w 3438309"/>
                <a:gd name="connsiteY5" fmla="*/ 67580 h 245495"/>
                <a:gd name="connsiteX6" fmla="*/ 492369 w 3438309"/>
                <a:gd name="connsiteY6" fmla="*/ 67580 h 245495"/>
                <a:gd name="connsiteX7" fmla="*/ 550295 w 3438309"/>
                <a:gd name="connsiteY7" fmla="*/ 75855 h 245495"/>
                <a:gd name="connsiteX8" fmla="*/ 608221 w 3438309"/>
                <a:gd name="connsiteY8" fmla="*/ 92405 h 245495"/>
                <a:gd name="connsiteX9" fmla="*/ 686834 w 3438309"/>
                <a:gd name="connsiteY9" fmla="*/ 71717 h 245495"/>
                <a:gd name="connsiteX10" fmla="*/ 748898 w 3438309"/>
                <a:gd name="connsiteY10" fmla="*/ 75855 h 245495"/>
                <a:gd name="connsiteX11" fmla="*/ 815099 w 3438309"/>
                <a:gd name="connsiteY11" fmla="*/ 104818 h 245495"/>
                <a:gd name="connsiteX12" fmla="*/ 868887 w 3438309"/>
                <a:gd name="connsiteY12" fmla="*/ 142056 h 245495"/>
                <a:gd name="connsiteX13" fmla="*/ 910263 w 3438309"/>
                <a:gd name="connsiteY13" fmla="*/ 216532 h 245495"/>
                <a:gd name="connsiteX14" fmla="*/ 980601 w 3438309"/>
                <a:gd name="connsiteY14" fmla="*/ 216532 h 245495"/>
                <a:gd name="connsiteX15" fmla="*/ 1038527 w 3438309"/>
                <a:gd name="connsiteY15" fmla="*/ 233082 h 245495"/>
                <a:gd name="connsiteX16" fmla="*/ 1079902 w 3438309"/>
                <a:gd name="connsiteY16" fmla="*/ 245495 h 245495"/>
                <a:gd name="connsiteX17" fmla="*/ 1158516 w 3438309"/>
                <a:gd name="connsiteY17" fmla="*/ 233082 h 245495"/>
                <a:gd name="connsiteX18" fmla="*/ 1220579 w 3438309"/>
                <a:gd name="connsiteY18" fmla="*/ 179294 h 245495"/>
                <a:gd name="connsiteX19" fmla="*/ 1228854 w 3438309"/>
                <a:gd name="connsiteY19" fmla="*/ 137918 h 245495"/>
                <a:gd name="connsiteX20" fmla="*/ 1286780 w 3438309"/>
                <a:gd name="connsiteY20" fmla="*/ 137918 h 245495"/>
                <a:gd name="connsiteX21" fmla="*/ 1319881 w 3438309"/>
                <a:gd name="connsiteY21" fmla="*/ 133781 h 245495"/>
                <a:gd name="connsiteX22" fmla="*/ 1340568 w 3438309"/>
                <a:gd name="connsiteY22" fmla="*/ 71717 h 245495"/>
                <a:gd name="connsiteX23" fmla="*/ 1410907 w 3438309"/>
                <a:gd name="connsiteY23" fmla="*/ 30342 h 245495"/>
                <a:gd name="connsiteX24" fmla="*/ 1510208 w 3438309"/>
                <a:gd name="connsiteY24" fmla="*/ 30342 h 245495"/>
                <a:gd name="connsiteX25" fmla="*/ 1646748 w 3438309"/>
                <a:gd name="connsiteY25" fmla="*/ 17929 h 245495"/>
                <a:gd name="connsiteX26" fmla="*/ 1712948 w 3438309"/>
                <a:gd name="connsiteY26" fmla="*/ 17929 h 245495"/>
                <a:gd name="connsiteX27" fmla="*/ 1775012 w 3438309"/>
                <a:gd name="connsiteY27" fmla="*/ 30342 h 245495"/>
                <a:gd name="connsiteX28" fmla="*/ 1820525 w 3438309"/>
                <a:gd name="connsiteY28" fmla="*/ 63442 h 245495"/>
                <a:gd name="connsiteX29" fmla="*/ 1895001 w 3438309"/>
                <a:gd name="connsiteY29" fmla="*/ 38617 h 245495"/>
                <a:gd name="connsiteX30" fmla="*/ 1990165 w 3438309"/>
                <a:gd name="connsiteY30" fmla="*/ 1379 h 245495"/>
                <a:gd name="connsiteX31" fmla="*/ 2093604 w 3438309"/>
                <a:gd name="connsiteY31" fmla="*/ 46892 h 245495"/>
                <a:gd name="connsiteX32" fmla="*/ 2176355 w 3438309"/>
                <a:gd name="connsiteY32" fmla="*/ 84130 h 245495"/>
                <a:gd name="connsiteX33" fmla="*/ 2267381 w 3438309"/>
                <a:gd name="connsiteY33" fmla="*/ 125506 h 245495"/>
                <a:gd name="connsiteX34" fmla="*/ 2403920 w 3438309"/>
                <a:gd name="connsiteY34" fmla="*/ 125506 h 245495"/>
                <a:gd name="connsiteX35" fmla="*/ 2503222 w 3438309"/>
                <a:gd name="connsiteY35" fmla="*/ 117231 h 245495"/>
                <a:gd name="connsiteX36" fmla="*/ 2569423 w 3438309"/>
                <a:gd name="connsiteY36" fmla="*/ 96543 h 245495"/>
                <a:gd name="connsiteX37" fmla="*/ 2602523 w 3438309"/>
                <a:gd name="connsiteY37" fmla="*/ 104818 h 245495"/>
                <a:gd name="connsiteX38" fmla="*/ 2743200 w 3438309"/>
                <a:gd name="connsiteY38" fmla="*/ 46892 h 245495"/>
                <a:gd name="connsiteX39" fmla="*/ 2784576 w 3438309"/>
                <a:gd name="connsiteY39" fmla="*/ 46892 h 245495"/>
                <a:gd name="connsiteX40" fmla="*/ 2834226 w 3438309"/>
                <a:gd name="connsiteY40" fmla="*/ 71717 h 245495"/>
                <a:gd name="connsiteX41" fmla="*/ 2871464 w 3438309"/>
                <a:gd name="connsiteY41" fmla="*/ 108955 h 245495"/>
                <a:gd name="connsiteX42" fmla="*/ 2950078 w 3438309"/>
                <a:gd name="connsiteY42" fmla="*/ 71717 h 245495"/>
                <a:gd name="connsiteX43" fmla="*/ 3008004 w 3438309"/>
                <a:gd name="connsiteY43" fmla="*/ 51030 h 245495"/>
                <a:gd name="connsiteX44" fmla="*/ 3053517 w 3438309"/>
                <a:gd name="connsiteY44" fmla="*/ 51030 h 245495"/>
                <a:gd name="connsiteX45" fmla="*/ 3140406 w 3438309"/>
                <a:gd name="connsiteY45" fmla="*/ 55167 h 245495"/>
                <a:gd name="connsiteX46" fmla="*/ 3227294 w 3438309"/>
                <a:gd name="connsiteY46" fmla="*/ 42754 h 245495"/>
                <a:gd name="connsiteX47" fmla="*/ 3272807 w 3438309"/>
                <a:gd name="connsiteY47" fmla="*/ 26204 h 245495"/>
                <a:gd name="connsiteX48" fmla="*/ 3322458 w 3438309"/>
                <a:gd name="connsiteY48" fmla="*/ 42754 h 245495"/>
                <a:gd name="connsiteX49" fmla="*/ 3367971 w 3438309"/>
                <a:gd name="connsiteY49" fmla="*/ 38617 h 245495"/>
                <a:gd name="connsiteX50" fmla="*/ 3438309 w 3438309"/>
                <a:gd name="connsiteY50" fmla="*/ 13792 h 245495"/>
                <a:gd name="connsiteX0" fmla="*/ 0 w 3438309"/>
                <a:gd name="connsiteY0" fmla="*/ 67580 h 245495"/>
                <a:gd name="connsiteX1" fmla="*/ 74476 w 3438309"/>
                <a:gd name="connsiteY1" fmla="*/ 108955 h 245495"/>
                <a:gd name="connsiteX2" fmla="*/ 140677 w 3438309"/>
                <a:gd name="connsiteY2" fmla="*/ 137918 h 245495"/>
                <a:gd name="connsiteX3" fmla="*/ 235841 w 3438309"/>
                <a:gd name="connsiteY3" fmla="*/ 125506 h 245495"/>
                <a:gd name="connsiteX4" fmla="*/ 368243 w 3438309"/>
                <a:gd name="connsiteY4" fmla="*/ 67580 h 245495"/>
                <a:gd name="connsiteX5" fmla="*/ 422031 w 3438309"/>
                <a:gd name="connsiteY5" fmla="*/ 67580 h 245495"/>
                <a:gd name="connsiteX6" fmla="*/ 492369 w 3438309"/>
                <a:gd name="connsiteY6" fmla="*/ 67580 h 245495"/>
                <a:gd name="connsiteX7" fmla="*/ 550295 w 3438309"/>
                <a:gd name="connsiteY7" fmla="*/ 75855 h 245495"/>
                <a:gd name="connsiteX8" fmla="*/ 608221 w 3438309"/>
                <a:gd name="connsiteY8" fmla="*/ 92405 h 245495"/>
                <a:gd name="connsiteX9" fmla="*/ 686834 w 3438309"/>
                <a:gd name="connsiteY9" fmla="*/ 71717 h 245495"/>
                <a:gd name="connsiteX10" fmla="*/ 748898 w 3438309"/>
                <a:gd name="connsiteY10" fmla="*/ 75855 h 245495"/>
                <a:gd name="connsiteX11" fmla="*/ 815099 w 3438309"/>
                <a:gd name="connsiteY11" fmla="*/ 104818 h 245495"/>
                <a:gd name="connsiteX12" fmla="*/ 868887 w 3438309"/>
                <a:gd name="connsiteY12" fmla="*/ 142056 h 245495"/>
                <a:gd name="connsiteX13" fmla="*/ 910263 w 3438309"/>
                <a:gd name="connsiteY13" fmla="*/ 216532 h 245495"/>
                <a:gd name="connsiteX14" fmla="*/ 980601 w 3438309"/>
                <a:gd name="connsiteY14" fmla="*/ 216532 h 245495"/>
                <a:gd name="connsiteX15" fmla="*/ 1038527 w 3438309"/>
                <a:gd name="connsiteY15" fmla="*/ 233082 h 245495"/>
                <a:gd name="connsiteX16" fmla="*/ 1079902 w 3438309"/>
                <a:gd name="connsiteY16" fmla="*/ 245495 h 245495"/>
                <a:gd name="connsiteX17" fmla="*/ 1158516 w 3438309"/>
                <a:gd name="connsiteY17" fmla="*/ 233082 h 245495"/>
                <a:gd name="connsiteX18" fmla="*/ 1220579 w 3438309"/>
                <a:gd name="connsiteY18" fmla="*/ 179294 h 245495"/>
                <a:gd name="connsiteX19" fmla="*/ 1228854 w 3438309"/>
                <a:gd name="connsiteY19" fmla="*/ 137918 h 245495"/>
                <a:gd name="connsiteX20" fmla="*/ 1286780 w 3438309"/>
                <a:gd name="connsiteY20" fmla="*/ 137918 h 245495"/>
                <a:gd name="connsiteX21" fmla="*/ 1319881 w 3438309"/>
                <a:gd name="connsiteY21" fmla="*/ 133781 h 245495"/>
                <a:gd name="connsiteX22" fmla="*/ 1340568 w 3438309"/>
                <a:gd name="connsiteY22" fmla="*/ 71717 h 245495"/>
                <a:gd name="connsiteX23" fmla="*/ 1410907 w 3438309"/>
                <a:gd name="connsiteY23" fmla="*/ 30342 h 245495"/>
                <a:gd name="connsiteX24" fmla="*/ 1510208 w 3438309"/>
                <a:gd name="connsiteY24" fmla="*/ 30342 h 245495"/>
                <a:gd name="connsiteX25" fmla="*/ 1646748 w 3438309"/>
                <a:gd name="connsiteY25" fmla="*/ 17929 h 245495"/>
                <a:gd name="connsiteX26" fmla="*/ 1712948 w 3438309"/>
                <a:gd name="connsiteY26" fmla="*/ 17929 h 245495"/>
                <a:gd name="connsiteX27" fmla="*/ 1775012 w 3438309"/>
                <a:gd name="connsiteY27" fmla="*/ 30342 h 245495"/>
                <a:gd name="connsiteX28" fmla="*/ 1820525 w 3438309"/>
                <a:gd name="connsiteY28" fmla="*/ 63442 h 245495"/>
                <a:gd name="connsiteX29" fmla="*/ 1895001 w 3438309"/>
                <a:gd name="connsiteY29" fmla="*/ 38617 h 245495"/>
                <a:gd name="connsiteX30" fmla="*/ 1990165 w 3438309"/>
                <a:gd name="connsiteY30" fmla="*/ 1379 h 245495"/>
                <a:gd name="connsiteX31" fmla="*/ 2093604 w 3438309"/>
                <a:gd name="connsiteY31" fmla="*/ 46892 h 245495"/>
                <a:gd name="connsiteX32" fmla="*/ 2176355 w 3438309"/>
                <a:gd name="connsiteY32" fmla="*/ 84130 h 245495"/>
                <a:gd name="connsiteX33" fmla="*/ 2267381 w 3438309"/>
                <a:gd name="connsiteY33" fmla="*/ 125506 h 245495"/>
                <a:gd name="connsiteX34" fmla="*/ 2403920 w 3438309"/>
                <a:gd name="connsiteY34" fmla="*/ 125506 h 245495"/>
                <a:gd name="connsiteX35" fmla="*/ 2503222 w 3438309"/>
                <a:gd name="connsiteY35" fmla="*/ 117231 h 245495"/>
                <a:gd name="connsiteX36" fmla="*/ 2569423 w 3438309"/>
                <a:gd name="connsiteY36" fmla="*/ 96543 h 245495"/>
                <a:gd name="connsiteX37" fmla="*/ 2602523 w 3438309"/>
                <a:gd name="connsiteY37" fmla="*/ 104818 h 245495"/>
                <a:gd name="connsiteX38" fmla="*/ 2743200 w 3438309"/>
                <a:gd name="connsiteY38" fmla="*/ 46892 h 245495"/>
                <a:gd name="connsiteX39" fmla="*/ 2784576 w 3438309"/>
                <a:gd name="connsiteY39" fmla="*/ 46892 h 245495"/>
                <a:gd name="connsiteX40" fmla="*/ 2834226 w 3438309"/>
                <a:gd name="connsiteY40" fmla="*/ 71717 h 245495"/>
                <a:gd name="connsiteX41" fmla="*/ 2871464 w 3438309"/>
                <a:gd name="connsiteY41" fmla="*/ 108955 h 245495"/>
                <a:gd name="connsiteX42" fmla="*/ 2950078 w 3438309"/>
                <a:gd name="connsiteY42" fmla="*/ 71717 h 245495"/>
                <a:gd name="connsiteX43" fmla="*/ 3008004 w 3438309"/>
                <a:gd name="connsiteY43" fmla="*/ 51030 h 245495"/>
                <a:gd name="connsiteX44" fmla="*/ 3053517 w 3438309"/>
                <a:gd name="connsiteY44" fmla="*/ 51030 h 245495"/>
                <a:gd name="connsiteX45" fmla="*/ 3140406 w 3438309"/>
                <a:gd name="connsiteY45" fmla="*/ 55167 h 245495"/>
                <a:gd name="connsiteX46" fmla="*/ 3227294 w 3438309"/>
                <a:gd name="connsiteY46" fmla="*/ 42754 h 245495"/>
                <a:gd name="connsiteX47" fmla="*/ 3272807 w 3438309"/>
                <a:gd name="connsiteY47" fmla="*/ 26204 h 245495"/>
                <a:gd name="connsiteX48" fmla="*/ 3322458 w 3438309"/>
                <a:gd name="connsiteY48" fmla="*/ 42754 h 245495"/>
                <a:gd name="connsiteX49" fmla="*/ 3367971 w 3438309"/>
                <a:gd name="connsiteY49" fmla="*/ 38617 h 245495"/>
                <a:gd name="connsiteX50" fmla="*/ 3438309 w 3438309"/>
                <a:gd name="connsiteY50" fmla="*/ 13792 h 245495"/>
                <a:gd name="connsiteX0" fmla="*/ 0 w 3438309"/>
                <a:gd name="connsiteY0" fmla="*/ 87125 h 265040"/>
                <a:gd name="connsiteX1" fmla="*/ 74476 w 3438309"/>
                <a:gd name="connsiteY1" fmla="*/ 128500 h 265040"/>
                <a:gd name="connsiteX2" fmla="*/ 140677 w 3438309"/>
                <a:gd name="connsiteY2" fmla="*/ 157463 h 265040"/>
                <a:gd name="connsiteX3" fmla="*/ 235841 w 3438309"/>
                <a:gd name="connsiteY3" fmla="*/ 145051 h 265040"/>
                <a:gd name="connsiteX4" fmla="*/ 368243 w 3438309"/>
                <a:gd name="connsiteY4" fmla="*/ 87125 h 265040"/>
                <a:gd name="connsiteX5" fmla="*/ 422031 w 3438309"/>
                <a:gd name="connsiteY5" fmla="*/ 87125 h 265040"/>
                <a:gd name="connsiteX6" fmla="*/ 492369 w 3438309"/>
                <a:gd name="connsiteY6" fmla="*/ 87125 h 265040"/>
                <a:gd name="connsiteX7" fmla="*/ 550295 w 3438309"/>
                <a:gd name="connsiteY7" fmla="*/ 95400 h 265040"/>
                <a:gd name="connsiteX8" fmla="*/ 608221 w 3438309"/>
                <a:gd name="connsiteY8" fmla="*/ 111950 h 265040"/>
                <a:gd name="connsiteX9" fmla="*/ 686834 w 3438309"/>
                <a:gd name="connsiteY9" fmla="*/ 91262 h 265040"/>
                <a:gd name="connsiteX10" fmla="*/ 748898 w 3438309"/>
                <a:gd name="connsiteY10" fmla="*/ 95400 h 265040"/>
                <a:gd name="connsiteX11" fmla="*/ 815099 w 3438309"/>
                <a:gd name="connsiteY11" fmla="*/ 124363 h 265040"/>
                <a:gd name="connsiteX12" fmla="*/ 868887 w 3438309"/>
                <a:gd name="connsiteY12" fmla="*/ 161601 h 265040"/>
                <a:gd name="connsiteX13" fmla="*/ 910263 w 3438309"/>
                <a:gd name="connsiteY13" fmla="*/ 236077 h 265040"/>
                <a:gd name="connsiteX14" fmla="*/ 980601 w 3438309"/>
                <a:gd name="connsiteY14" fmla="*/ 236077 h 265040"/>
                <a:gd name="connsiteX15" fmla="*/ 1038527 w 3438309"/>
                <a:gd name="connsiteY15" fmla="*/ 252627 h 265040"/>
                <a:gd name="connsiteX16" fmla="*/ 1079902 w 3438309"/>
                <a:gd name="connsiteY16" fmla="*/ 265040 h 265040"/>
                <a:gd name="connsiteX17" fmla="*/ 1158516 w 3438309"/>
                <a:gd name="connsiteY17" fmla="*/ 252627 h 265040"/>
                <a:gd name="connsiteX18" fmla="*/ 1220579 w 3438309"/>
                <a:gd name="connsiteY18" fmla="*/ 198839 h 265040"/>
                <a:gd name="connsiteX19" fmla="*/ 1228854 w 3438309"/>
                <a:gd name="connsiteY19" fmla="*/ 157463 h 265040"/>
                <a:gd name="connsiteX20" fmla="*/ 1286780 w 3438309"/>
                <a:gd name="connsiteY20" fmla="*/ 157463 h 265040"/>
                <a:gd name="connsiteX21" fmla="*/ 1319881 w 3438309"/>
                <a:gd name="connsiteY21" fmla="*/ 153326 h 265040"/>
                <a:gd name="connsiteX22" fmla="*/ 1340568 w 3438309"/>
                <a:gd name="connsiteY22" fmla="*/ 91262 h 265040"/>
                <a:gd name="connsiteX23" fmla="*/ 1410907 w 3438309"/>
                <a:gd name="connsiteY23" fmla="*/ 49887 h 265040"/>
                <a:gd name="connsiteX24" fmla="*/ 1510208 w 3438309"/>
                <a:gd name="connsiteY24" fmla="*/ 49887 h 265040"/>
                <a:gd name="connsiteX25" fmla="*/ 1646748 w 3438309"/>
                <a:gd name="connsiteY25" fmla="*/ 37474 h 265040"/>
                <a:gd name="connsiteX26" fmla="*/ 1712948 w 3438309"/>
                <a:gd name="connsiteY26" fmla="*/ 37474 h 265040"/>
                <a:gd name="connsiteX27" fmla="*/ 1775012 w 3438309"/>
                <a:gd name="connsiteY27" fmla="*/ 49887 h 265040"/>
                <a:gd name="connsiteX28" fmla="*/ 1820525 w 3438309"/>
                <a:gd name="connsiteY28" fmla="*/ 82987 h 265040"/>
                <a:gd name="connsiteX29" fmla="*/ 1895001 w 3438309"/>
                <a:gd name="connsiteY29" fmla="*/ 58162 h 265040"/>
                <a:gd name="connsiteX30" fmla="*/ 1990165 w 3438309"/>
                <a:gd name="connsiteY30" fmla="*/ 20924 h 265040"/>
                <a:gd name="connsiteX31" fmla="*/ 2093604 w 3438309"/>
                <a:gd name="connsiteY31" fmla="*/ 66437 h 265040"/>
                <a:gd name="connsiteX32" fmla="*/ 2176355 w 3438309"/>
                <a:gd name="connsiteY32" fmla="*/ 103675 h 265040"/>
                <a:gd name="connsiteX33" fmla="*/ 2267381 w 3438309"/>
                <a:gd name="connsiteY33" fmla="*/ 145051 h 265040"/>
                <a:gd name="connsiteX34" fmla="*/ 2403920 w 3438309"/>
                <a:gd name="connsiteY34" fmla="*/ 145051 h 265040"/>
                <a:gd name="connsiteX35" fmla="*/ 2503222 w 3438309"/>
                <a:gd name="connsiteY35" fmla="*/ 136776 h 265040"/>
                <a:gd name="connsiteX36" fmla="*/ 2569423 w 3438309"/>
                <a:gd name="connsiteY36" fmla="*/ 116088 h 265040"/>
                <a:gd name="connsiteX37" fmla="*/ 2602523 w 3438309"/>
                <a:gd name="connsiteY37" fmla="*/ 124363 h 265040"/>
                <a:gd name="connsiteX38" fmla="*/ 2743200 w 3438309"/>
                <a:gd name="connsiteY38" fmla="*/ 66437 h 265040"/>
                <a:gd name="connsiteX39" fmla="*/ 2784576 w 3438309"/>
                <a:gd name="connsiteY39" fmla="*/ 66437 h 265040"/>
                <a:gd name="connsiteX40" fmla="*/ 2834226 w 3438309"/>
                <a:gd name="connsiteY40" fmla="*/ 91262 h 265040"/>
                <a:gd name="connsiteX41" fmla="*/ 2871464 w 3438309"/>
                <a:gd name="connsiteY41" fmla="*/ 128500 h 265040"/>
                <a:gd name="connsiteX42" fmla="*/ 2950078 w 3438309"/>
                <a:gd name="connsiteY42" fmla="*/ 91262 h 265040"/>
                <a:gd name="connsiteX43" fmla="*/ 3008004 w 3438309"/>
                <a:gd name="connsiteY43" fmla="*/ 70575 h 265040"/>
                <a:gd name="connsiteX44" fmla="*/ 3053517 w 3438309"/>
                <a:gd name="connsiteY44" fmla="*/ 70575 h 265040"/>
                <a:gd name="connsiteX45" fmla="*/ 3140406 w 3438309"/>
                <a:gd name="connsiteY45" fmla="*/ 74712 h 265040"/>
                <a:gd name="connsiteX46" fmla="*/ 3227294 w 3438309"/>
                <a:gd name="connsiteY46" fmla="*/ 62299 h 265040"/>
                <a:gd name="connsiteX47" fmla="*/ 3272807 w 3438309"/>
                <a:gd name="connsiteY47" fmla="*/ 45749 h 265040"/>
                <a:gd name="connsiteX48" fmla="*/ 3322458 w 3438309"/>
                <a:gd name="connsiteY48" fmla="*/ 62299 h 265040"/>
                <a:gd name="connsiteX49" fmla="*/ 3367971 w 3438309"/>
                <a:gd name="connsiteY49" fmla="*/ 58162 h 265040"/>
                <a:gd name="connsiteX50" fmla="*/ 3438309 w 3438309"/>
                <a:gd name="connsiteY50" fmla="*/ 0 h 26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438309" h="265040">
                  <a:moveTo>
                    <a:pt x="0" y="87125"/>
                  </a:moveTo>
                  <a:cubicBezTo>
                    <a:pt x="25515" y="101951"/>
                    <a:pt x="51030" y="116777"/>
                    <a:pt x="74476" y="128500"/>
                  </a:cubicBezTo>
                  <a:cubicBezTo>
                    <a:pt x="97922" y="140223"/>
                    <a:pt x="113783" y="154705"/>
                    <a:pt x="140677" y="157463"/>
                  </a:cubicBezTo>
                  <a:cubicBezTo>
                    <a:pt x="167571" y="160221"/>
                    <a:pt x="197913" y="156774"/>
                    <a:pt x="235841" y="145051"/>
                  </a:cubicBezTo>
                  <a:cubicBezTo>
                    <a:pt x="273769" y="133328"/>
                    <a:pt x="337211" y="96779"/>
                    <a:pt x="368243" y="87125"/>
                  </a:cubicBezTo>
                  <a:cubicBezTo>
                    <a:pt x="399275" y="77471"/>
                    <a:pt x="422031" y="87125"/>
                    <a:pt x="422031" y="87125"/>
                  </a:cubicBezTo>
                  <a:cubicBezTo>
                    <a:pt x="442719" y="87125"/>
                    <a:pt x="470992" y="85746"/>
                    <a:pt x="492369" y="87125"/>
                  </a:cubicBezTo>
                  <a:cubicBezTo>
                    <a:pt x="513746" y="88504"/>
                    <a:pt x="530986" y="91262"/>
                    <a:pt x="550295" y="95400"/>
                  </a:cubicBezTo>
                  <a:cubicBezTo>
                    <a:pt x="569604" y="99538"/>
                    <a:pt x="585465" y="112640"/>
                    <a:pt x="608221" y="111950"/>
                  </a:cubicBezTo>
                  <a:cubicBezTo>
                    <a:pt x="630977" y="111260"/>
                    <a:pt x="663388" y="94020"/>
                    <a:pt x="686834" y="91262"/>
                  </a:cubicBezTo>
                  <a:cubicBezTo>
                    <a:pt x="710280" y="88504"/>
                    <a:pt x="727521" y="89883"/>
                    <a:pt x="748898" y="95400"/>
                  </a:cubicBezTo>
                  <a:cubicBezTo>
                    <a:pt x="770275" y="100917"/>
                    <a:pt x="795101" y="113330"/>
                    <a:pt x="815099" y="124363"/>
                  </a:cubicBezTo>
                  <a:cubicBezTo>
                    <a:pt x="835097" y="135397"/>
                    <a:pt x="853026" y="142982"/>
                    <a:pt x="868887" y="161601"/>
                  </a:cubicBezTo>
                  <a:cubicBezTo>
                    <a:pt x="884748" y="180220"/>
                    <a:pt x="891644" y="223664"/>
                    <a:pt x="910263" y="236077"/>
                  </a:cubicBezTo>
                  <a:cubicBezTo>
                    <a:pt x="928882" y="248490"/>
                    <a:pt x="959224" y="233319"/>
                    <a:pt x="980601" y="236077"/>
                  </a:cubicBezTo>
                  <a:cubicBezTo>
                    <a:pt x="1001978" y="238835"/>
                    <a:pt x="1038527" y="252627"/>
                    <a:pt x="1038527" y="252627"/>
                  </a:cubicBezTo>
                  <a:cubicBezTo>
                    <a:pt x="1055077" y="257454"/>
                    <a:pt x="1059904" y="265040"/>
                    <a:pt x="1079902" y="265040"/>
                  </a:cubicBezTo>
                  <a:cubicBezTo>
                    <a:pt x="1099900" y="265040"/>
                    <a:pt x="1135070" y="263661"/>
                    <a:pt x="1158516" y="252627"/>
                  </a:cubicBezTo>
                  <a:cubicBezTo>
                    <a:pt x="1181962" y="241594"/>
                    <a:pt x="1208856" y="214700"/>
                    <a:pt x="1220579" y="198839"/>
                  </a:cubicBezTo>
                  <a:cubicBezTo>
                    <a:pt x="1232302" y="182978"/>
                    <a:pt x="1217821" y="164359"/>
                    <a:pt x="1228854" y="157463"/>
                  </a:cubicBezTo>
                  <a:cubicBezTo>
                    <a:pt x="1239887" y="150567"/>
                    <a:pt x="1271609" y="158152"/>
                    <a:pt x="1286780" y="157463"/>
                  </a:cubicBezTo>
                  <a:cubicBezTo>
                    <a:pt x="1301951" y="156774"/>
                    <a:pt x="1310916" y="164359"/>
                    <a:pt x="1319881" y="153326"/>
                  </a:cubicBezTo>
                  <a:cubicBezTo>
                    <a:pt x="1328846" y="142293"/>
                    <a:pt x="1325397" y="108502"/>
                    <a:pt x="1340568" y="91262"/>
                  </a:cubicBezTo>
                  <a:cubicBezTo>
                    <a:pt x="1355739" y="74022"/>
                    <a:pt x="1382634" y="56783"/>
                    <a:pt x="1410907" y="49887"/>
                  </a:cubicBezTo>
                  <a:cubicBezTo>
                    <a:pt x="1439180" y="42991"/>
                    <a:pt x="1470901" y="51956"/>
                    <a:pt x="1510208" y="49887"/>
                  </a:cubicBezTo>
                  <a:cubicBezTo>
                    <a:pt x="1549515" y="47818"/>
                    <a:pt x="1612958" y="39543"/>
                    <a:pt x="1646748" y="37474"/>
                  </a:cubicBezTo>
                  <a:cubicBezTo>
                    <a:pt x="1680538" y="35405"/>
                    <a:pt x="1691571" y="35405"/>
                    <a:pt x="1712948" y="37474"/>
                  </a:cubicBezTo>
                  <a:cubicBezTo>
                    <a:pt x="1734325" y="39543"/>
                    <a:pt x="1757082" y="42301"/>
                    <a:pt x="1775012" y="49887"/>
                  </a:cubicBezTo>
                  <a:cubicBezTo>
                    <a:pt x="1792942" y="57473"/>
                    <a:pt x="1800527" y="81608"/>
                    <a:pt x="1820525" y="82987"/>
                  </a:cubicBezTo>
                  <a:cubicBezTo>
                    <a:pt x="1840523" y="84366"/>
                    <a:pt x="1866728" y="68506"/>
                    <a:pt x="1895001" y="58162"/>
                  </a:cubicBezTo>
                  <a:cubicBezTo>
                    <a:pt x="1923274" y="47818"/>
                    <a:pt x="1957065" y="19545"/>
                    <a:pt x="1990165" y="20924"/>
                  </a:cubicBezTo>
                  <a:cubicBezTo>
                    <a:pt x="2023265" y="22303"/>
                    <a:pt x="2093604" y="66437"/>
                    <a:pt x="2093604" y="66437"/>
                  </a:cubicBezTo>
                  <a:lnTo>
                    <a:pt x="2176355" y="103675"/>
                  </a:lnTo>
                  <a:cubicBezTo>
                    <a:pt x="2205318" y="116777"/>
                    <a:pt x="2229454" y="138155"/>
                    <a:pt x="2267381" y="145051"/>
                  </a:cubicBezTo>
                  <a:cubicBezTo>
                    <a:pt x="2305309" y="151947"/>
                    <a:pt x="2364613" y="146430"/>
                    <a:pt x="2403920" y="145051"/>
                  </a:cubicBezTo>
                  <a:cubicBezTo>
                    <a:pt x="2443227" y="143672"/>
                    <a:pt x="2475638" y="141603"/>
                    <a:pt x="2503222" y="136776"/>
                  </a:cubicBezTo>
                  <a:cubicBezTo>
                    <a:pt x="2530806" y="131949"/>
                    <a:pt x="2552873" y="118157"/>
                    <a:pt x="2569423" y="116088"/>
                  </a:cubicBezTo>
                  <a:cubicBezTo>
                    <a:pt x="2585973" y="114019"/>
                    <a:pt x="2573560" y="132638"/>
                    <a:pt x="2602523" y="124363"/>
                  </a:cubicBezTo>
                  <a:cubicBezTo>
                    <a:pt x="2631486" y="116088"/>
                    <a:pt x="2712858" y="76091"/>
                    <a:pt x="2743200" y="66437"/>
                  </a:cubicBezTo>
                  <a:cubicBezTo>
                    <a:pt x="2773542" y="56783"/>
                    <a:pt x="2769405" y="62300"/>
                    <a:pt x="2784576" y="66437"/>
                  </a:cubicBezTo>
                  <a:cubicBezTo>
                    <a:pt x="2799747" y="70575"/>
                    <a:pt x="2819745" y="80918"/>
                    <a:pt x="2834226" y="91262"/>
                  </a:cubicBezTo>
                  <a:cubicBezTo>
                    <a:pt x="2848707" y="101606"/>
                    <a:pt x="2852155" y="128500"/>
                    <a:pt x="2871464" y="128500"/>
                  </a:cubicBezTo>
                  <a:cubicBezTo>
                    <a:pt x="2890773" y="128500"/>
                    <a:pt x="2927322" y="100916"/>
                    <a:pt x="2950078" y="91262"/>
                  </a:cubicBezTo>
                  <a:cubicBezTo>
                    <a:pt x="2972834" y="81608"/>
                    <a:pt x="2990764" y="74023"/>
                    <a:pt x="3008004" y="70575"/>
                  </a:cubicBezTo>
                  <a:cubicBezTo>
                    <a:pt x="3025244" y="67127"/>
                    <a:pt x="3031450" y="69886"/>
                    <a:pt x="3053517" y="70575"/>
                  </a:cubicBezTo>
                  <a:cubicBezTo>
                    <a:pt x="3075584" y="71265"/>
                    <a:pt x="3111443" y="76091"/>
                    <a:pt x="3140406" y="74712"/>
                  </a:cubicBezTo>
                  <a:cubicBezTo>
                    <a:pt x="3169369" y="73333"/>
                    <a:pt x="3205227" y="67126"/>
                    <a:pt x="3227294" y="62299"/>
                  </a:cubicBezTo>
                  <a:cubicBezTo>
                    <a:pt x="3249361" y="57472"/>
                    <a:pt x="3256946" y="45749"/>
                    <a:pt x="3272807" y="45749"/>
                  </a:cubicBezTo>
                  <a:cubicBezTo>
                    <a:pt x="3288668" y="45749"/>
                    <a:pt x="3306597" y="60230"/>
                    <a:pt x="3322458" y="62299"/>
                  </a:cubicBezTo>
                  <a:cubicBezTo>
                    <a:pt x="3338319" y="64368"/>
                    <a:pt x="3348662" y="68545"/>
                    <a:pt x="3367971" y="58162"/>
                  </a:cubicBezTo>
                  <a:cubicBezTo>
                    <a:pt x="3387280" y="47779"/>
                    <a:pt x="3436930" y="4137"/>
                    <a:pt x="3438309"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8" name="Freeform 17"/>
            <p:cNvSpPr/>
            <p:nvPr/>
          </p:nvSpPr>
          <p:spPr>
            <a:xfrm>
              <a:off x="4002265" y="2704499"/>
              <a:ext cx="574709" cy="333451"/>
            </a:xfrm>
            <a:custGeom>
              <a:avLst/>
              <a:gdLst>
                <a:gd name="connsiteX0" fmla="*/ 575072 w 575072"/>
                <a:gd name="connsiteY0" fmla="*/ 0 h 333375"/>
                <a:gd name="connsiteX1" fmla="*/ 515540 w 575072"/>
                <a:gd name="connsiteY1" fmla="*/ 9525 h 333375"/>
                <a:gd name="connsiteX2" fmla="*/ 432197 w 575072"/>
                <a:gd name="connsiteY2" fmla="*/ 16669 h 333375"/>
                <a:gd name="connsiteX3" fmla="*/ 382190 w 575072"/>
                <a:gd name="connsiteY3" fmla="*/ 23813 h 333375"/>
                <a:gd name="connsiteX4" fmla="*/ 255984 w 575072"/>
                <a:gd name="connsiteY4" fmla="*/ 38100 h 333375"/>
                <a:gd name="connsiteX5" fmla="*/ 194072 w 575072"/>
                <a:gd name="connsiteY5" fmla="*/ 59531 h 333375"/>
                <a:gd name="connsiteX6" fmla="*/ 77390 w 575072"/>
                <a:gd name="connsiteY6" fmla="*/ 83344 h 333375"/>
                <a:gd name="connsiteX7" fmla="*/ 10715 w 575072"/>
                <a:gd name="connsiteY7" fmla="*/ 95250 h 333375"/>
                <a:gd name="connsiteX8" fmla="*/ 13097 w 575072"/>
                <a:gd name="connsiteY8" fmla="*/ 119063 h 333375"/>
                <a:gd name="connsiteX9" fmla="*/ 48815 w 575072"/>
                <a:gd name="connsiteY9" fmla="*/ 169069 h 333375"/>
                <a:gd name="connsiteX10" fmla="*/ 46434 w 575072"/>
                <a:gd name="connsiteY10" fmla="*/ 219075 h 333375"/>
                <a:gd name="connsiteX11" fmla="*/ 67865 w 575072"/>
                <a:gd name="connsiteY11" fmla="*/ 252413 h 333375"/>
                <a:gd name="connsiteX12" fmla="*/ 86915 w 575072"/>
                <a:gd name="connsiteY12" fmla="*/ 273844 h 333375"/>
                <a:gd name="connsiteX13" fmla="*/ 103584 w 575072"/>
                <a:gd name="connsiteY13" fmla="*/ 309563 h 333375"/>
                <a:gd name="connsiteX14" fmla="*/ 108347 w 575072"/>
                <a:gd name="connsiteY14"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072" h="333375">
                  <a:moveTo>
                    <a:pt x="575072" y="0"/>
                  </a:moveTo>
                  <a:cubicBezTo>
                    <a:pt x="557212" y="3373"/>
                    <a:pt x="539353" y="6747"/>
                    <a:pt x="515540" y="9525"/>
                  </a:cubicBezTo>
                  <a:cubicBezTo>
                    <a:pt x="491727" y="12303"/>
                    <a:pt x="454422" y="14288"/>
                    <a:pt x="432197" y="16669"/>
                  </a:cubicBezTo>
                  <a:cubicBezTo>
                    <a:pt x="409972" y="19050"/>
                    <a:pt x="382190" y="23813"/>
                    <a:pt x="382190" y="23813"/>
                  </a:cubicBezTo>
                  <a:cubicBezTo>
                    <a:pt x="352821" y="27385"/>
                    <a:pt x="287337" y="32147"/>
                    <a:pt x="255984" y="38100"/>
                  </a:cubicBezTo>
                  <a:cubicBezTo>
                    <a:pt x="224631" y="44053"/>
                    <a:pt x="223837" y="51990"/>
                    <a:pt x="194072" y="59531"/>
                  </a:cubicBezTo>
                  <a:cubicBezTo>
                    <a:pt x="164307" y="67072"/>
                    <a:pt x="107949" y="77391"/>
                    <a:pt x="77390" y="83344"/>
                  </a:cubicBezTo>
                  <a:cubicBezTo>
                    <a:pt x="46831" y="89297"/>
                    <a:pt x="21430" y="89297"/>
                    <a:pt x="10715" y="95250"/>
                  </a:cubicBezTo>
                  <a:cubicBezTo>
                    <a:pt x="0" y="101203"/>
                    <a:pt x="6747" y="106760"/>
                    <a:pt x="13097" y="119063"/>
                  </a:cubicBezTo>
                  <a:cubicBezTo>
                    <a:pt x="19447" y="131366"/>
                    <a:pt x="43259" y="152400"/>
                    <a:pt x="48815" y="169069"/>
                  </a:cubicBezTo>
                  <a:cubicBezTo>
                    <a:pt x="54371" y="185738"/>
                    <a:pt x="43259" y="205184"/>
                    <a:pt x="46434" y="219075"/>
                  </a:cubicBezTo>
                  <a:cubicBezTo>
                    <a:pt x="49609" y="232966"/>
                    <a:pt x="61118" y="243285"/>
                    <a:pt x="67865" y="252413"/>
                  </a:cubicBezTo>
                  <a:cubicBezTo>
                    <a:pt x="74612" y="261541"/>
                    <a:pt x="80962" y="264319"/>
                    <a:pt x="86915" y="273844"/>
                  </a:cubicBezTo>
                  <a:cubicBezTo>
                    <a:pt x="92868" y="283369"/>
                    <a:pt x="100012" y="299641"/>
                    <a:pt x="103584" y="309563"/>
                  </a:cubicBezTo>
                  <a:cubicBezTo>
                    <a:pt x="107156" y="319485"/>
                    <a:pt x="107553" y="330597"/>
                    <a:pt x="108347" y="333375"/>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19" name="Freeform 18"/>
            <p:cNvSpPr/>
            <p:nvPr/>
          </p:nvSpPr>
          <p:spPr>
            <a:xfrm>
              <a:off x="2727429" y="2958557"/>
              <a:ext cx="2298834" cy="1859386"/>
            </a:xfrm>
            <a:custGeom>
              <a:avLst/>
              <a:gdLst>
                <a:gd name="connsiteX0" fmla="*/ 0 w 2299252"/>
                <a:gd name="connsiteY0" fmla="*/ 1693628 h 1859280"/>
                <a:gd name="connsiteX1" fmla="*/ 79513 w 2299252"/>
                <a:gd name="connsiteY1" fmla="*/ 1701579 h 1859280"/>
                <a:gd name="connsiteX2" fmla="*/ 206734 w 2299252"/>
                <a:gd name="connsiteY2" fmla="*/ 1796995 h 1859280"/>
                <a:gd name="connsiteX3" fmla="*/ 302150 w 2299252"/>
                <a:gd name="connsiteY3" fmla="*/ 1852654 h 1859280"/>
                <a:gd name="connsiteX4" fmla="*/ 437322 w 2299252"/>
                <a:gd name="connsiteY4" fmla="*/ 1836752 h 1859280"/>
                <a:gd name="connsiteX5" fmla="*/ 564543 w 2299252"/>
                <a:gd name="connsiteY5" fmla="*/ 1828800 h 1859280"/>
                <a:gd name="connsiteX6" fmla="*/ 755374 w 2299252"/>
                <a:gd name="connsiteY6" fmla="*/ 1789044 h 1859280"/>
                <a:gd name="connsiteX7" fmla="*/ 890546 w 2299252"/>
                <a:gd name="connsiteY7" fmla="*/ 1725433 h 1859280"/>
                <a:gd name="connsiteX8" fmla="*/ 954157 w 2299252"/>
                <a:gd name="connsiteY8" fmla="*/ 1685677 h 1859280"/>
                <a:gd name="connsiteX9" fmla="*/ 1017767 w 2299252"/>
                <a:gd name="connsiteY9" fmla="*/ 1677725 h 1859280"/>
                <a:gd name="connsiteX10" fmla="*/ 1192696 w 2299252"/>
                <a:gd name="connsiteY10" fmla="*/ 1550505 h 1859280"/>
                <a:gd name="connsiteX11" fmla="*/ 1240404 w 2299252"/>
                <a:gd name="connsiteY11" fmla="*/ 1478943 h 1859280"/>
                <a:gd name="connsiteX12" fmla="*/ 1383527 w 2299252"/>
                <a:gd name="connsiteY12" fmla="*/ 1423284 h 1859280"/>
                <a:gd name="connsiteX13" fmla="*/ 1534602 w 2299252"/>
                <a:gd name="connsiteY13" fmla="*/ 1272209 h 1859280"/>
                <a:gd name="connsiteX14" fmla="*/ 1669774 w 2299252"/>
                <a:gd name="connsiteY14" fmla="*/ 1097280 h 1859280"/>
                <a:gd name="connsiteX15" fmla="*/ 1741336 w 2299252"/>
                <a:gd name="connsiteY15" fmla="*/ 1025718 h 1859280"/>
                <a:gd name="connsiteX16" fmla="*/ 1852654 w 2299252"/>
                <a:gd name="connsiteY16" fmla="*/ 922352 h 1859280"/>
                <a:gd name="connsiteX17" fmla="*/ 1932167 w 2299252"/>
                <a:gd name="connsiteY17" fmla="*/ 826936 h 1859280"/>
                <a:gd name="connsiteX18" fmla="*/ 2019632 w 2299252"/>
                <a:gd name="connsiteY18" fmla="*/ 715618 h 1859280"/>
                <a:gd name="connsiteX19" fmla="*/ 2059388 w 2299252"/>
                <a:gd name="connsiteY19" fmla="*/ 667910 h 1859280"/>
                <a:gd name="connsiteX20" fmla="*/ 2083242 w 2299252"/>
                <a:gd name="connsiteY20" fmla="*/ 564543 h 1859280"/>
                <a:gd name="connsiteX21" fmla="*/ 2091193 w 2299252"/>
                <a:gd name="connsiteY21" fmla="*/ 500932 h 1859280"/>
                <a:gd name="connsiteX22" fmla="*/ 2178658 w 2299252"/>
                <a:gd name="connsiteY22" fmla="*/ 341906 h 1859280"/>
                <a:gd name="connsiteX23" fmla="*/ 2234317 w 2299252"/>
                <a:gd name="connsiteY23" fmla="*/ 222637 h 1859280"/>
                <a:gd name="connsiteX24" fmla="*/ 2282025 w 2299252"/>
                <a:gd name="connsiteY24" fmla="*/ 127221 h 1859280"/>
                <a:gd name="connsiteX25" fmla="*/ 2289976 w 2299252"/>
                <a:gd name="connsiteY25" fmla="*/ 55659 h 1859280"/>
                <a:gd name="connsiteX26" fmla="*/ 2297927 w 2299252"/>
                <a:gd name="connsiteY26" fmla="*/ 0 h 18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99252" h="1859280">
                  <a:moveTo>
                    <a:pt x="0" y="1693628"/>
                  </a:moveTo>
                  <a:cubicBezTo>
                    <a:pt x="22528" y="1688989"/>
                    <a:pt x="45057" y="1684351"/>
                    <a:pt x="79513" y="1701579"/>
                  </a:cubicBezTo>
                  <a:cubicBezTo>
                    <a:pt x="113969" y="1718807"/>
                    <a:pt x="169628" y="1771816"/>
                    <a:pt x="206734" y="1796995"/>
                  </a:cubicBezTo>
                  <a:cubicBezTo>
                    <a:pt x="243840" y="1822174"/>
                    <a:pt x="263719" y="1846028"/>
                    <a:pt x="302150" y="1852654"/>
                  </a:cubicBezTo>
                  <a:cubicBezTo>
                    <a:pt x="340581" y="1859280"/>
                    <a:pt x="393590" y="1840728"/>
                    <a:pt x="437322" y="1836752"/>
                  </a:cubicBezTo>
                  <a:cubicBezTo>
                    <a:pt x="481054" y="1832776"/>
                    <a:pt x="511534" y="1836751"/>
                    <a:pt x="564543" y="1828800"/>
                  </a:cubicBezTo>
                  <a:cubicBezTo>
                    <a:pt x="617552" y="1820849"/>
                    <a:pt x="701040" y="1806272"/>
                    <a:pt x="755374" y="1789044"/>
                  </a:cubicBezTo>
                  <a:cubicBezTo>
                    <a:pt x="809708" y="1771816"/>
                    <a:pt x="857416" y="1742661"/>
                    <a:pt x="890546" y="1725433"/>
                  </a:cubicBezTo>
                  <a:cubicBezTo>
                    <a:pt x="923676" y="1708205"/>
                    <a:pt x="932954" y="1693628"/>
                    <a:pt x="954157" y="1685677"/>
                  </a:cubicBezTo>
                  <a:cubicBezTo>
                    <a:pt x="975360" y="1677726"/>
                    <a:pt x="978011" y="1700254"/>
                    <a:pt x="1017767" y="1677725"/>
                  </a:cubicBezTo>
                  <a:cubicBezTo>
                    <a:pt x="1057524" y="1655196"/>
                    <a:pt x="1155590" y="1583635"/>
                    <a:pt x="1192696" y="1550505"/>
                  </a:cubicBezTo>
                  <a:cubicBezTo>
                    <a:pt x="1229802" y="1517375"/>
                    <a:pt x="1208599" y="1500146"/>
                    <a:pt x="1240404" y="1478943"/>
                  </a:cubicBezTo>
                  <a:cubicBezTo>
                    <a:pt x="1272209" y="1457740"/>
                    <a:pt x="1334494" y="1457740"/>
                    <a:pt x="1383527" y="1423284"/>
                  </a:cubicBezTo>
                  <a:cubicBezTo>
                    <a:pt x="1432560" y="1388828"/>
                    <a:pt x="1486894" y="1326543"/>
                    <a:pt x="1534602" y="1272209"/>
                  </a:cubicBezTo>
                  <a:cubicBezTo>
                    <a:pt x="1582310" y="1217875"/>
                    <a:pt x="1635318" y="1138362"/>
                    <a:pt x="1669774" y="1097280"/>
                  </a:cubicBezTo>
                  <a:cubicBezTo>
                    <a:pt x="1704230" y="1056198"/>
                    <a:pt x="1710856" y="1054873"/>
                    <a:pt x="1741336" y="1025718"/>
                  </a:cubicBezTo>
                  <a:cubicBezTo>
                    <a:pt x="1771816" y="996563"/>
                    <a:pt x="1820849" y="955482"/>
                    <a:pt x="1852654" y="922352"/>
                  </a:cubicBezTo>
                  <a:cubicBezTo>
                    <a:pt x="1884459" y="889222"/>
                    <a:pt x="1904337" y="861392"/>
                    <a:pt x="1932167" y="826936"/>
                  </a:cubicBezTo>
                  <a:cubicBezTo>
                    <a:pt x="1959997" y="792480"/>
                    <a:pt x="1998428" y="742122"/>
                    <a:pt x="2019632" y="715618"/>
                  </a:cubicBezTo>
                  <a:cubicBezTo>
                    <a:pt x="2040836" y="689114"/>
                    <a:pt x="2048786" y="693089"/>
                    <a:pt x="2059388" y="667910"/>
                  </a:cubicBezTo>
                  <a:cubicBezTo>
                    <a:pt x="2069990" y="642731"/>
                    <a:pt x="2077941" y="592373"/>
                    <a:pt x="2083242" y="564543"/>
                  </a:cubicBezTo>
                  <a:cubicBezTo>
                    <a:pt x="2088543" y="536713"/>
                    <a:pt x="2075290" y="538038"/>
                    <a:pt x="2091193" y="500932"/>
                  </a:cubicBezTo>
                  <a:cubicBezTo>
                    <a:pt x="2107096" y="463826"/>
                    <a:pt x="2154804" y="388288"/>
                    <a:pt x="2178658" y="341906"/>
                  </a:cubicBezTo>
                  <a:cubicBezTo>
                    <a:pt x="2202512" y="295524"/>
                    <a:pt x="2217089" y="258418"/>
                    <a:pt x="2234317" y="222637"/>
                  </a:cubicBezTo>
                  <a:cubicBezTo>
                    <a:pt x="2251545" y="186856"/>
                    <a:pt x="2272748" y="155051"/>
                    <a:pt x="2282025" y="127221"/>
                  </a:cubicBezTo>
                  <a:cubicBezTo>
                    <a:pt x="2291302" y="99391"/>
                    <a:pt x="2287326" y="76863"/>
                    <a:pt x="2289976" y="55659"/>
                  </a:cubicBezTo>
                  <a:cubicBezTo>
                    <a:pt x="2292626" y="34455"/>
                    <a:pt x="2299252" y="9277"/>
                    <a:pt x="2297927" y="0"/>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20" name="Freeform 19"/>
            <p:cNvSpPr/>
            <p:nvPr/>
          </p:nvSpPr>
          <p:spPr>
            <a:xfrm>
              <a:off x="1441479" y="3523835"/>
              <a:ext cx="763632" cy="930487"/>
            </a:xfrm>
            <a:custGeom>
              <a:avLst/>
              <a:gdLst>
                <a:gd name="connsiteX0" fmla="*/ 119856 w 762794"/>
                <a:gd name="connsiteY0" fmla="*/ 0 h 929481"/>
                <a:gd name="connsiteX1" fmla="*/ 67469 w 762794"/>
                <a:gd name="connsiteY1" fmla="*/ 80963 h 929481"/>
                <a:gd name="connsiteX2" fmla="*/ 76994 w 762794"/>
                <a:gd name="connsiteY2" fmla="*/ 147638 h 929481"/>
                <a:gd name="connsiteX3" fmla="*/ 96044 w 762794"/>
                <a:gd name="connsiteY3" fmla="*/ 214313 h 929481"/>
                <a:gd name="connsiteX4" fmla="*/ 57944 w 762794"/>
                <a:gd name="connsiteY4" fmla="*/ 280988 h 929481"/>
                <a:gd name="connsiteX5" fmla="*/ 19844 w 762794"/>
                <a:gd name="connsiteY5" fmla="*/ 300038 h 929481"/>
                <a:gd name="connsiteX6" fmla="*/ 794 w 762794"/>
                <a:gd name="connsiteY6" fmla="*/ 404813 h 929481"/>
                <a:gd name="connsiteX7" fmla="*/ 15081 w 762794"/>
                <a:gd name="connsiteY7" fmla="*/ 438150 h 929481"/>
                <a:gd name="connsiteX8" fmla="*/ 62706 w 762794"/>
                <a:gd name="connsiteY8" fmla="*/ 438150 h 929481"/>
                <a:gd name="connsiteX9" fmla="*/ 100806 w 762794"/>
                <a:gd name="connsiteY9" fmla="*/ 428625 h 929481"/>
                <a:gd name="connsiteX10" fmla="*/ 138906 w 762794"/>
                <a:gd name="connsiteY10" fmla="*/ 461963 h 929481"/>
                <a:gd name="connsiteX11" fmla="*/ 143669 w 762794"/>
                <a:gd name="connsiteY11" fmla="*/ 542925 h 929481"/>
                <a:gd name="connsiteX12" fmla="*/ 100806 w 762794"/>
                <a:gd name="connsiteY12" fmla="*/ 614363 h 929481"/>
                <a:gd name="connsiteX13" fmla="*/ 62706 w 762794"/>
                <a:gd name="connsiteY13" fmla="*/ 666750 h 929481"/>
                <a:gd name="connsiteX14" fmla="*/ 62706 w 762794"/>
                <a:gd name="connsiteY14" fmla="*/ 723900 h 929481"/>
                <a:gd name="connsiteX15" fmla="*/ 119856 w 762794"/>
                <a:gd name="connsiteY15" fmla="*/ 747713 h 929481"/>
                <a:gd name="connsiteX16" fmla="*/ 210344 w 762794"/>
                <a:gd name="connsiteY16" fmla="*/ 766763 h 929481"/>
                <a:gd name="connsiteX17" fmla="*/ 296069 w 762794"/>
                <a:gd name="connsiteY17" fmla="*/ 776288 h 929481"/>
                <a:gd name="connsiteX18" fmla="*/ 343694 w 762794"/>
                <a:gd name="connsiteY18" fmla="*/ 804863 h 929481"/>
                <a:gd name="connsiteX19" fmla="*/ 419894 w 762794"/>
                <a:gd name="connsiteY19" fmla="*/ 814388 h 929481"/>
                <a:gd name="connsiteX20" fmla="*/ 448469 w 762794"/>
                <a:gd name="connsiteY20" fmla="*/ 838200 h 929481"/>
                <a:gd name="connsiteX21" fmla="*/ 515144 w 762794"/>
                <a:gd name="connsiteY21" fmla="*/ 862013 h 929481"/>
                <a:gd name="connsiteX22" fmla="*/ 553244 w 762794"/>
                <a:gd name="connsiteY22" fmla="*/ 890588 h 929481"/>
                <a:gd name="connsiteX23" fmla="*/ 600869 w 762794"/>
                <a:gd name="connsiteY23" fmla="*/ 923925 h 929481"/>
                <a:gd name="connsiteX24" fmla="*/ 672306 w 762794"/>
                <a:gd name="connsiteY24" fmla="*/ 923925 h 929481"/>
                <a:gd name="connsiteX25" fmla="*/ 719931 w 762794"/>
                <a:gd name="connsiteY25" fmla="*/ 919163 h 929481"/>
                <a:gd name="connsiteX26" fmla="*/ 762794 w 762794"/>
                <a:gd name="connsiteY26" fmla="*/ 914400 h 92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62794" h="929481">
                  <a:moveTo>
                    <a:pt x="119856" y="0"/>
                  </a:moveTo>
                  <a:cubicBezTo>
                    <a:pt x="97234" y="28178"/>
                    <a:pt x="74613" y="56357"/>
                    <a:pt x="67469" y="80963"/>
                  </a:cubicBezTo>
                  <a:cubicBezTo>
                    <a:pt x="60325" y="105569"/>
                    <a:pt x="72232" y="125413"/>
                    <a:pt x="76994" y="147638"/>
                  </a:cubicBezTo>
                  <a:cubicBezTo>
                    <a:pt x="81757" y="169863"/>
                    <a:pt x="99219" y="192088"/>
                    <a:pt x="96044" y="214313"/>
                  </a:cubicBezTo>
                  <a:cubicBezTo>
                    <a:pt x="92869" y="236538"/>
                    <a:pt x="70644" y="266701"/>
                    <a:pt x="57944" y="280988"/>
                  </a:cubicBezTo>
                  <a:cubicBezTo>
                    <a:pt x="45244" y="295276"/>
                    <a:pt x="29369" y="279401"/>
                    <a:pt x="19844" y="300038"/>
                  </a:cubicBezTo>
                  <a:cubicBezTo>
                    <a:pt x="10319" y="320675"/>
                    <a:pt x="1588" y="381794"/>
                    <a:pt x="794" y="404813"/>
                  </a:cubicBezTo>
                  <a:cubicBezTo>
                    <a:pt x="0" y="427832"/>
                    <a:pt x="4762" y="432594"/>
                    <a:pt x="15081" y="438150"/>
                  </a:cubicBezTo>
                  <a:cubicBezTo>
                    <a:pt x="25400" y="443706"/>
                    <a:pt x="48419" y="439737"/>
                    <a:pt x="62706" y="438150"/>
                  </a:cubicBezTo>
                  <a:cubicBezTo>
                    <a:pt x="76993" y="436563"/>
                    <a:pt x="88106" y="424656"/>
                    <a:pt x="100806" y="428625"/>
                  </a:cubicBezTo>
                  <a:cubicBezTo>
                    <a:pt x="113506" y="432594"/>
                    <a:pt x="131762" y="442913"/>
                    <a:pt x="138906" y="461963"/>
                  </a:cubicBezTo>
                  <a:cubicBezTo>
                    <a:pt x="146050" y="481013"/>
                    <a:pt x="150019" y="517525"/>
                    <a:pt x="143669" y="542925"/>
                  </a:cubicBezTo>
                  <a:cubicBezTo>
                    <a:pt x="137319" y="568325"/>
                    <a:pt x="114300" y="593726"/>
                    <a:pt x="100806" y="614363"/>
                  </a:cubicBezTo>
                  <a:cubicBezTo>
                    <a:pt x="87312" y="635000"/>
                    <a:pt x="69056" y="648494"/>
                    <a:pt x="62706" y="666750"/>
                  </a:cubicBezTo>
                  <a:cubicBezTo>
                    <a:pt x="56356" y="685006"/>
                    <a:pt x="53181" y="710406"/>
                    <a:pt x="62706" y="723900"/>
                  </a:cubicBezTo>
                  <a:cubicBezTo>
                    <a:pt x="72231" y="737394"/>
                    <a:pt x="95250" y="740569"/>
                    <a:pt x="119856" y="747713"/>
                  </a:cubicBezTo>
                  <a:cubicBezTo>
                    <a:pt x="144462" y="754857"/>
                    <a:pt x="180975" y="762001"/>
                    <a:pt x="210344" y="766763"/>
                  </a:cubicBezTo>
                  <a:cubicBezTo>
                    <a:pt x="239713" y="771525"/>
                    <a:pt x="273844" y="769938"/>
                    <a:pt x="296069" y="776288"/>
                  </a:cubicBezTo>
                  <a:cubicBezTo>
                    <a:pt x="318294" y="782638"/>
                    <a:pt x="323057" y="798513"/>
                    <a:pt x="343694" y="804863"/>
                  </a:cubicBezTo>
                  <a:cubicBezTo>
                    <a:pt x="364331" y="811213"/>
                    <a:pt x="402432" y="808832"/>
                    <a:pt x="419894" y="814388"/>
                  </a:cubicBezTo>
                  <a:cubicBezTo>
                    <a:pt x="437356" y="819944"/>
                    <a:pt x="432594" y="830263"/>
                    <a:pt x="448469" y="838200"/>
                  </a:cubicBezTo>
                  <a:cubicBezTo>
                    <a:pt x="464344" y="846137"/>
                    <a:pt x="497682" y="853282"/>
                    <a:pt x="515144" y="862013"/>
                  </a:cubicBezTo>
                  <a:cubicBezTo>
                    <a:pt x="532606" y="870744"/>
                    <a:pt x="538957" y="880269"/>
                    <a:pt x="553244" y="890588"/>
                  </a:cubicBezTo>
                  <a:cubicBezTo>
                    <a:pt x="567531" y="900907"/>
                    <a:pt x="581025" y="918369"/>
                    <a:pt x="600869" y="923925"/>
                  </a:cubicBezTo>
                  <a:cubicBezTo>
                    <a:pt x="620713" y="929481"/>
                    <a:pt x="652462" y="924719"/>
                    <a:pt x="672306" y="923925"/>
                  </a:cubicBezTo>
                  <a:cubicBezTo>
                    <a:pt x="692150" y="923131"/>
                    <a:pt x="719931" y="919163"/>
                    <a:pt x="719931" y="919163"/>
                  </a:cubicBezTo>
                  <a:lnTo>
                    <a:pt x="762794" y="91440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21" name="Freeform 20"/>
            <p:cNvSpPr/>
            <p:nvPr/>
          </p:nvSpPr>
          <p:spPr>
            <a:xfrm>
              <a:off x="2438487" y="4648042"/>
              <a:ext cx="285767" cy="695483"/>
            </a:xfrm>
            <a:custGeom>
              <a:avLst/>
              <a:gdLst>
                <a:gd name="connsiteX0" fmla="*/ 285750 w 285750"/>
                <a:gd name="connsiteY0" fmla="*/ 0 h 695325"/>
                <a:gd name="connsiteX1" fmla="*/ 238125 w 285750"/>
                <a:gd name="connsiteY1" fmla="*/ 61913 h 695325"/>
                <a:gd name="connsiteX2" fmla="*/ 176213 w 285750"/>
                <a:gd name="connsiteY2" fmla="*/ 114300 h 695325"/>
                <a:gd name="connsiteX3" fmla="*/ 195263 w 285750"/>
                <a:gd name="connsiteY3" fmla="*/ 195263 h 695325"/>
                <a:gd name="connsiteX4" fmla="*/ 195263 w 285750"/>
                <a:gd name="connsiteY4" fmla="*/ 257175 h 695325"/>
                <a:gd name="connsiteX5" fmla="*/ 123825 w 285750"/>
                <a:gd name="connsiteY5" fmla="*/ 323850 h 695325"/>
                <a:gd name="connsiteX6" fmla="*/ 76200 w 285750"/>
                <a:gd name="connsiteY6" fmla="*/ 390525 h 695325"/>
                <a:gd name="connsiteX7" fmla="*/ 57150 w 285750"/>
                <a:gd name="connsiteY7" fmla="*/ 433388 h 695325"/>
                <a:gd name="connsiteX8" fmla="*/ 66675 w 285750"/>
                <a:gd name="connsiteY8" fmla="*/ 481013 h 695325"/>
                <a:gd name="connsiteX9" fmla="*/ 80963 w 285750"/>
                <a:gd name="connsiteY9" fmla="*/ 533400 h 695325"/>
                <a:gd name="connsiteX10" fmla="*/ 42863 w 285750"/>
                <a:gd name="connsiteY10" fmla="*/ 595313 h 695325"/>
                <a:gd name="connsiteX11" fmla="*/ 14288 w 285750"/>
                <a:gd name="connsiteY11" fmla="*/ 652463 h 695325"/>
                <a:gd name="connsiteX12" fmla="*/ 0 w 285750"/>
                <a:gd name="connsiteY12" fmla="*/ 6953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0" h="695325">
                  <a:moveTo>
                    <a:pt x="285750" y="0"/>
                  </a:moveTo>
                  <a:cubicBezTo>
                    <a:pt x="271065" y="21431"/>
                    <a:pt x="256381" y="42863"/>
                    <a:pt x="238125" y="61913"/>
                  </a:cubicBezTo>
                  <a:cubicBezTo>
                    <a:pt x="219869" y="80963"/>
                    <a:pt x="183357" y="92075"/>
                    <a:pt x="176213" y="114300"/>
                  </a:cubicBezTo>
                  <a:cubicBezTo>
                    <a:pt x="169069" y="136525"/>
                    <a:pt x="192088" y="171451"/>
                    <a:pt x="195263" y="195263"/>
                  </a:cubicBezTo>
                  <a:cubicBezTo>
                    <a:pt x="198438" y="219076"/>
                    <a:pt x="207169" y="235744"/>
                    <a:pt x="195263" y="257175"/>
                  </a:cubicBezTo>
                  <a:cubicBezTo>
                    <a:pt x="183357" y="278606"/>
                    <a:pt x="143669" y="301625"/>
                    <a:pt x="123825" y="323850"/>
                  </a:cubicBezTo>
                  <a:cubicBezTo>
                    <a:pt x="103981" y="346075"/>
                    <a:pt x="87313" y="372269"/>
                    <a:pt x="76200" y="390525"/>
                  </a:cubicBezTo>
                  <a:cubicBezTo>
                    <a:pt x="65088" y="408781"/>
                    <a:pt x="58737" y="418307"/>
                    <a:pt x="57150" y="433388"/>
                  </a:cubicBezTo>
                  <a:cubicBezTo>
                    <a:pt x="55563" y="448469"/>
                    <a:pt x="62706" y="464344"/>
                    <a:pt x="66675" y="481013"/>
                  </a:cubicBezTo>
                  <a:cubicBezTo>
                    <a:pt x="70644" y="497682"/>
                    <a:pt x="84932" y="514350"/>
                    <a:pt x="80963" y="533400"/>
                  </a:cubicBezTo>
                  <a:cubicBezTo>
                    <a:pt x="76994" y="552450"/>
                    <a:pt x="53975" y="575469"/>
                    <a:pt x="42863" y="595313"/>
                  </a:cubicBezTo>
                  <a:cubicBezTo>
                    <a:pt x="31751" y="615157"/>
                    <a:pt x="21432" y="635794"/>
                    <a:pt x="14288" y="652463"/>
                  </a:cubicBezTo>
                  <a:cubicBezTo>
                    <a:pt x="7144" y="669132"/>
                    <a:pt x="2381" y="691356"/>
                    <a:pt x="0" y="695325"/>
                  </a:cubicBez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22" name="Freeform 21"/>
          <p:cNvSpPr/>
          <p:nvPr userDrawn="1"/>
        </p:nvSpPr>
        <p:spPr>
          <a:xfrm rot="5400000">
            <a:off x="1873250" y="444500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3" name="Freeform 22"/>
          <p:cNvSpPr/>
          <p:nvPr userDrawn="1"/>
        </p:nvSpPr>
        <p:spPr>
          <a:xfrm rot="5400000">
            <a:off x="1693863" y="304800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4" name="Freeform 23"/>
          <p:cNvSpPr/>
          <p:nvPr userDrawn="1"/>
        </p:nvSpPr>
        <p:spPr>
          <a:xfrm rot="5400000">
            <a:off x="2032000" y="3575050"/>
            <a:ext cx="184150" cy="1206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5" name="Freeform 24"/>
          <p:cNvSpPr/>
          <p:nvPr userDrawn="1"/>
        </p:nvSpPr>
        <p:spPr>
          <a:xfrm rot="5400000">
            <a:off x="3086100" y="4997450"/>
            <a:ext cx="146050" cy="95250"/>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6" name="Freeform 25"/>
          <p:cNvSpPr/>
          <p:nvPr userDrawn="1"/>
        </p:nvSpPr>
        <p:spPr>
          <a:xfrm rot="5400000">
            <a:off x="3856832" y="4988718"/>
            <a:ext cx="171450" cy="1127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7" name="Freeform 26"/>
          <p:cNvSpPr/>
          <p:nvPr userDrawn="1"/>
        </p:nvSpPr>
        <p:spPr>
          <a:xfrm rot="5400000">
            <a:off x="5174457" y="38425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8" name="Freeform 27"/>
          <p:cNvSpPr/>
          <p:nvPr userDrawn="1"/>
        </p:nvSpPr>
        <p:spPr>
          <a:xfrm rot="5400000">
            <a:off x="5644357" y="28328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29" name="Freeform 28"/>
          <p:cNvSpPr/>
          <p:nvPr userDrawn="1"/>
        </p:nvSpPr>
        <p:spPr>
          <a:xfrm rot="5400000">
            <a:off x="5885657" y="284559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0" name="Freeform 29"/>
          <p:cNvSpPr/>
          <p:nvPr userDrawn="1"/>
        </p:nvSpPr>
        <p:spPr>
          <a:xfrm rot="5400000">
            <a:off x="6400007" y="30551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1" name="Freeform 30"/>
          <p:cNvSpPr/>
          <p:nvPr userDrawn="1"/>
        </p:nvSpPr>
        <p:spPr>
          <a:xfrm rot="5400000">
            <a:off x="4691857" y="1505743"/>
            <a:ext cx="190500" cy="125413"/>
          </a:xfrm>
          <a:custGeom>
            <a:avLst/>
            <a:gdLst>
              <a:gd name="connsiteX0" fmla="*/ 0 w 1026897"/>
              <a:gd name="connsiteY0" fmla="*/ 308646 h 672098"/>
              <a:gd name="connsiteX1" fmla="*/ 37499 w 1026897"/>
              <a:gd name="connsiteY1" fmla="*/ 299992 h 672098"/>
              <a:gd name="connsiteX2" fmla="*/ 69229 w 1026897"/>
              <a:gd name="connsiteY2" fmla="*/ 294223 h 672098"/>
              <a:gd name="connsiteX3" fmla="*/ 112497 w 1026897"/>
              <a:gd name="connsiteY3" fmla="*/ 294223 h 672098"/>
              <a:gd name="connsiteX4" fmla="*/ 219225 w 1026897"/>
              <a:gd name="connsiteY4" fmla="*/ 291339 h 672098"/>
              <a:gd name="connsiteX5" fmla="*/ 271147 w 1026897"/>
              <a:gd name="connsiteY5" fmla="*/ 288454 h 672098"/>
              <a:gd name="connsiteX6" fmla="*/ 781711 w 1026897"/>
              <a:gd name="connsiteY6" fmla="*/ 14423 h 672098"/>
              <a:gd name="connsiteX7" fmla="*/ 804787 w 1026897"/>
              <a:gd name="connsiteY7" fmla="*/ 2884 h 672098"/>
              <a:gd name="connsiteX8" fmla="*/ 819210 w 1026897"/>
              <a:gd name="connsiteY8" fmla="*/ 0 h 672098"/>
              <a:gd name="connsiteX9" fmla="*/ 833633 w 1026897"/>
              <a:gd name="connsiteY9" fmla="*/ 2884 h 672098"/>
              <a:gd name="connsiteX10" fmla="*/ 850940 w 1026897"/>
              <a:gd name="connsiteY10" fmla="*/ 14423 h 672098"/>
              <a:gd name="connsiteX11" fmla="*/ 865363 w 1026897"/>
              <a:gd name="connsiteY11" fmla="*/ 28845 h 672098"/>
              <a:gd name="connsiteX12" fmla="*/ 738443 w 1026897"/>
              <a:gd name="connsiteY12" fmla="*/ 164419 h 672098"/>
              <a:gd name="connsiteX13" fmla="*/ 672099 w 1026897"/>
              <a:gd name="connsiteY13" fmla="*/ 227879 h 672098"/>
              <a:gd name="connsiteX14" fmla="*/ 663445 w 1026897"/>
              <a:gd name="connsiteY14" fmla="*/ 282685 h 672098"/>
              <a:gd name="connsiteX15" fmla="*/ 804787 w 1026897"/>
              <a:gd name="connsiteY15" fmla="*/ 285570 h 672098"/>
              <a:gd name="connsiteX16" fmla="*/ 960553 w 1026897"/>
              <a:gd name="connsiteY16" fmla="*/ 190380 h 672098"/>
              <a:gd name="connsiteX17" fmla="*/ 998052 w 1026897"/>
              <a:gd name="connsiteY17" fmla="*/ 187495 h 672098"/>
              <a:gd name="connsiteX18" fmla="*/ 1024013 w 1026897"/>
              <a:gd name="connsiteY18" fmla="*/ 190380 h 672098"/>
              <a:gd name="connsiteX19" fmla="*/ 957668 w 1026897"/>
              <a:gd name="connsiteY19" fmla="*/ 294223 h 672098"/>
              <a:gd name="connsiteX20" fmla="*/ 957668 w 1026897"/>
              <a:gd name="connsiteY20" fmla="*/ 366337 h 672098"/>
              <a:gd name="connsiteX21" fmla="*/ 1026897 w 1026897"/>
              <a:gd name="connsiteY21" fmla="*/ 484603 h 672098"/>
              <a:gd name="connsiteX22" fmla="*/ 992283 w 1026897"/>
              <a:gd name="connsiteY22" fmla="*/ 487488 h 672098"/>
              <a:gd name="connsiteX23" fmla="*/ 949015 w 1026897"/>
              <a:gd name="connsiteY23" fmla="*/ 478834 h 672098"/>
              <a:gd name="connsiteX24" fmla="*/ 796134 w 1026897"/>
              <a:gd name="connsiteY24" fmla="*/ 377875 h 672098"/>
              <a:gd name="connsiteX25" fmla="*/ 669214 w 1026897"/>
              <a:gd name="connsiteY25" fmla="*/ 383644 h 672098"/>
              <a:gd name="connsiteX26" fmla="*/ 669214 w 1026897"/>
              <a:gd name="connsiteY26" fmla="*/ 444219 h 672098"/>
              <a:gd name="connsiteX27" fmla="*/ 738443 w 1026897"/>
              <a:gd name="connsiteY27" fmla="*/ 519218 h 672098"/>
              <a:gd name="connsiteX28" fmla="*/ 865363 w 1026897"/>
              <a:gd name="connsiteY28" fmla="*/ 640368 h 672098"/>
              <a:gd name="connsiteX29" fmla="*/ 839402 w 1026897"/>
              <a:gd name="connsiteY29" fmla="*/ 663445 h 672098"/>
              <a:gd name="connsiteX30" fmla="*/ 824979 w 1026897"/>
              <a:gd name="connsiteY30" fmla="*/ 672098 h 672098"/>
              <a:gd name="connsiteX31" fmla="*/ 813441 w 1026897"/>
              <a:gd name="connsiteY31" fmla="*/ 672098 h 672098"/>
              <a:gd name="connsiteX32" fmla="*/ 796134 w 1026897"/>
              <a:gd name="connsiteY32" fmla="*/ 663445 h 672098"/>
              <a:gd name="connsiteX33" fmla="*/ 784596 w 1026897"/>
              <a:gd name="connsiteY33" fmla="*/ 657676 h 672098"/>
              <a:gd name="connsiteX34" fmla="*/ 524987 w 1026897"/>
              <a:gd name="connsiteY34" fmla="*/ 519218 h 672098"/>
              <a:gd name="connsiteX35" fmla="*/ 271147 w 1026897"/>
              <a:gd name="connsiteY35" fmla="*/ 386529 h 672098"/>
              <a:gd name="connsiteX36" fmla="*/ 193264 w 1026897"/>
              <a:gd name="connsiteY36" fmla="*/ 386529 h 672098"/>
              <a:gd name="connsiteX37" fmla="*/ 124035 w 1026897"/>
              <a:gd name="connsiteY37" fmla="*/ 386529 h 672098"/>
              <a:gd name="connsiteX38" fmla="*/ 49037 w 1026897"/>
              <a:gd name="connsiteY38" fmla="*/ 374990 h 672098"/>
              <a:gd name="connsiteX39" fmla="*/ 0 w 1026897"/>
              <a:gd name="connsiteY39" fmla="*/ 360568 h 672098"/>
              <a:gd name="connsiteX40" fmla="*/ 0 w 1026897"/>
              <a:gd name="connsiteY40"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2441 w 1029338"/>
              <a:gd name="connsiteY41"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 name="connsiteX0" fmla="*/ 2441 w 1029338"/>
              <a:gd name="connsiteY0" fmla="*/ 308646 h 672098"/>
              <a:gd name="connsiteX1" fmla="*/ 39940 w 1029338"/>
              <a:gd name="connsiteY1" fmla="*/ 299992 h 672098"/>
              <a:gd name="connsiteX2" fmla="*/ 71670 w 1029338"/>
              <a:gd name="connsiteY2" fmla="*/ 294223 h 672098"/>
              <a:gd name="connsiteX3" fmla="*/ 114938 w 1029338"/>
              <a:gd name="connsiteY3" fmla="*/ 294223 h 672098"/>
              <a:gd name="connsiteX4" fmla="*/ 221666 w 1029338"/>
              <a:gd name="connsiteY4" fmla="*/ 291339 h 672098"/>
              <a:gd name="connsiteX5" fmla="*/ 273588 w 1029338"/>
              <a:gd name="connsiteY5" fmla="*/ 288454 h 672098"/>
              <a:gd name="connsiteX6" fmla="*/ 784152 w 1029338"/>
              <a:gd name="connsiteY6" fmla="*/ 14423 h 672098"/>
              <a:gd name="connsiteX7" fmla="*/ 807228 w 1029338"/>
              <a:gd name="connsiteY7" fmla="*/ 2884 h 672098"/>
              <a:gd name="connsiteX8" fmla="*/ 821651 w 1029338"/>
              <a:gd name="connsiteY8" fmla="*/ 0 h 672098"/>
              <a:gd name="connsiteX9" fmla="*/ 836074 w 1029338"/>
              <a:gd name="connsiteY9" fmla="*/ 2884 h 672098"/>
              <a:gd name="connsiteX10" fmla="*/ 853381 w 1029338"/>
              <a:gd name="connsiteY10" fmla="*/ 14423 h 672098"/>
              <a:gd name="connsiteX11" fmla="*/ 867804 w 1029338"/>
              <a:gd name="connsiteY11" fmla="*/ 28845 h 672098"/>
              <a:gd name="connsiteX12" fmla="*/ 740884 w 1029338"/>
              <a:gd name="connsiteY12" fmla="*/ 164419 h 672098"/>
              <a:gd name="connsiteX13" fmla="*/ 674540 w 1029338"/>
              <a:gd name="connsiteY13" fmla="*/ 227879 h 672098"/>
              <a:gd name="connsiteX14" fmla="*/ 665886 w 1029338"/>
              <a:gd name="connsiteY14" fmla="*/ 282685 h 672098"/>
              <a:gd name="connsiteX15" fmla="*/ 807228 w 1029338"/>
              <a:gd name="connsiteY15" fmla="*/ 285570 h 672098"/>
              <a:gd name="connsiteX16" fmla="*/ 962994 w 1029338"/>
              <a:gd name="connsiteY16" fmla="*/ 190380 h 672098"/>
              <a:gd name="connsiteX17" fmla="*/ 1000493 w 1029338"/>
              <a:gd name="connsiteY17" fmla="*/ 187495 h 672098"/>
              <a:gd name="connsiteX18" fmla="*/ 1026454 w 1029338"/>
              <a:gd name="connsiteY18" fmla="*/ 190380 h 672098"/>
              <a:gd name="connsiteX19" fmla="*/ 960109 w 1029338"/>
              <a:gd name="connsiteY19" fmla="*/ 294223 h 672098"/>
              <a:gd name="connsiteX20" fmla="*/ 960109 w 1029338"/>
              <a:gd name="connsiteY20" fmla="*/ 366337 h 672098"/>
              <a:gd name="connsiteX21" fmla="*/ 1029338 w 1029338"/>
              <a:gd name="connsiteY21" fmla="*/ 484603 h 672098"/>
              <a:gd name="connsiteX22" fmla="*/ 994724 w 1029338"/>
              <a:gd name="connsiteY22" fmla="*/ 487488 h 672098"/>
              <a:gd name="connsiteX23" fmla="*/ 951456 w 1029338"/>
              <a:gd name="connsiteY23" fmla="*/ 478834 h 672098"/>
              <a:gd name="connsiteX24" fmla="*/ 798575 w 1029338"/>
              <a:gd name="connsiteY24" fmla="*/ 377875 h 672098"/>
              <a:gd name="connsiteX25" fmla="*/ 671655 w 1029338"/>
              <a:gd name="connsiteY25" fmla="*/ 383644 h 672098"/>
              <a:gd name="connsiteX26" fmla="*/ 671655 w 1029338"/>
              <a:gd name="connsiteY26" fmla="*/ 444219 h 672098"/>
              <a:gd name="connsiteX27" fmla="*/ 740884 w 1029338"/>
              <a:gd name="connsiteY27" fmla="*/ 519218 h 672098"/>
              <a:gd name="connsiteX28" fmla="*/ 867804 w 1029338"/>
              <a:gd name="connsiteY28" fmla="*/ 640368 h 672098"/>
              <a:gd name="connsiteX29" fmla="*/ 841843 w 1029338"/>
              <a:gd name="connsiteY29" fmla="*/ 663445 h 672098"/>
              <a:gd name="connsiteX30" fmla="*/ 827420 w 1029338"/>
              <a:gd name="connsiteY30" fmla="*/ 672098 h 672098"/>
              <a:gd name="connsiteX31" fmla="*/ 815882 w 1029338"/>
              <a:gd name="connsiteY31" fmla="*/ 672098 h 672098"/>
              <a:gd name="connsiteX32" fmla="*/ 798575 w 1029338"/>
              <a:gd name="connsiteY32" fmla="*/ 663445 h 672098"/>
              <a:gd name="connsiteX33" fmla="*/ 787037 w 1029338"/>
              <a:gd name="connsiteY33" fmla="*/ 657676 h 672098"/>
              <a:gd name="connsiteX34" fmla="*/ 527428 w 1029338"/>
              <a:gd name="connsiteY34" fmla="*/ 519218 h 672098"/>
              <a:gd name="connsiteX35" fmla="*/ 273588 w 1029338"/>
              <a:gd name="connsiteY35" fmla="*/ 386529 h 672098"/>
              <a:gd name="connsiteX36" fmla="*/ 195705 w 1029338"/>
              <a:gd name="connsiteY36" fmla="*/ 386529 h 672098"/>
              <a:gd name="connsiteX37" fmla="*/ 126476 w 1029338"/>
              <a:gd name="connsiteY37" fmla="*/ 386529 h 672098"/>
              <a:gd name="connsiteX38" fmla="*/ 51478 w 1029338"/>
              <a:gd name="connsiteY38" fmla="*/ 374990 h 672098"/>
              <a:gd name="connsiteX39" fmla="*/ 2441 w 1029338"/>
              <a:gd name="connsiteY39" fmla="*/ 360568 h 672098"/>
              <a:gd name="connsiteX40" fmla="*/ 0 w 1029338"/>
              <a:gd name="connsiteY40" fmla="*/ 358194 h 672098"/>
              <a:gd name="connsiteX41" fmla="*/ 0 w 1029338"/>
              <a:gd name="connsiteY41" fmla="*/ 355813 h 672098"/>
              <a:gd name="connsiteX42" fmla="*/ 2441 w 1029338"/>
              <a:gd name="connsiteY42" fmla="*/ 308646 h 67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9338" h="672098">
                <a:moveTo>
                  <a:pt x="2441" y="308646"/>
                </a:moveTo>
                <a:cubicBezTo>
                  <a:pt x="37989" y="299759"/>
                  <a:pt x="25163" y="299992"/>
                  <a:pt x="39940" y="299992"/>
                </a:cubicBezTo>
                <a:lnTo>
                  <a:pt x="71670" y="294223"/>
                </a:lnTo>
                <a:lnTo>
                  <a:pt x="114938" y="294223"/>
                </a:lnTo>
                <a:lnTo>
                  <a:pt x="221666" y="291339"/>
                </a:lnTo>
                <a:lnTo>
                  <a:pt x="273588" y="288454"/>
                </a:lnTo>
                <a:lnTo>
                  <a:pt x="784152" y="14423"/>
                </a:lnTo>
                <a:lnTo>
                  <a:pt x="807228" y="2884"/>
                </a:lnTo>
                <a:lnTo>
                  <a:pt x="821651" y="0"/>
                </a:lnTo>
                <a:lnTo>
                  <a:pt x="836074" y="2884"/>
                </a:lnTo>
                <a:lnTo>
                  <a:pt x="853381" y="14423"/>
                </a:lnTo>
                <a:lnTo>
                  <a:pt x="867804" y="28845"/>
                </a:lnTo>
                <a:lnTo>
                  <a:pt x="740884" y="164419"/>
                </a:lnTo>
                <a:lnTo>
                  <a:pt x="674540" y="227879"/>
                </a:lnTo>
                <a:cubicBezTo>
                  <a:pt x="665743" y="286521"/>
                  <a:pt x="663504" y="278821"/>
                  <a:pt x="665886" y="282685"/>
                </a:cubicBezTo>
                <a:lnTo>
                  <a:pt x="807228" y="285570"/>
                </a:lnTo>
                <a:lnTo>
                  <a:pt x="962994" y="190380"/>
                </a:lnTo>
                <a:lnTo>
                  <a:pt x="1000493" y="187495"/>
                </a:lnTo>
                <a:lnTo>
                  <a:pt x="1026454" y="190380"/>
                </a:lnTo>
                <a:lnTo>
                  <a:pt x="960109" y="294223"/>
                </a:lnTo>
                <a:lnTo>
                  <a:pt x="960109" y="366337"/>
                </a:lnTo>
                <a:lnTo>
                  <a:pt x="1029338" y="484603"/>
                </a:lnTo>
                <a:lnTo>
                  <a:pt x="994724" y="487488"/>
                </a:lnTo>
                <a:lnTo>
                  <a:pt x="951456" y="478834"/>
                </a:lnTo>
                <a:lnTo>
                  <a:pt x="798575" y="377875"/>
                </a:lnTo>
                <a:lnTo>
                  <a:pt x="671655" y="383644"/>
                </a:lnTo>
                <a:lnTo>
                  <a:pt x="671655" y="444219"/>
                </a:lnTo>
                <a:lnTo>
                  <a:pt x="740884" y="519218"/>
                </a:lnTo>
                <a:lnTo>
                  <a:pt x="867804" y="640368"/>
                </a:lnTo>
                <a:lnTo>
                  <a:pt x="841843" y="663445"/>
                </a:lnTo>
                <a:lnTo>
                  <a:pt x="827420" y="672098"/>
                </a:lnTo>
                <a:lnTo>
                  <a:pt x="815882" y="672098"/>
                </a:lnTo>
                <a:lnTo>
                  <a:pt x="798575" y="663445"/>
                </a:lnTo>
                <a:lnTo>
                  <a:pt x="787037" y="657676"/>
                </a:lnTo>
                <a:lnTo>
                  <a:pt x="527428" y="519218"/>
                </a:lnTo>
                <a:lnTo>
                  <a:pt x="273588" y="386529"/>
                </a:lnTo>
                <a:lnTo>
                  <a:pt x="195705" y="386529"/>
                </a:lnTo>
                <a:lnTo>
                  <a:pt x="126476" y="386529"/>
                </a:lnTo>
                <a:lnTo>
                  <a:pt x="51478" y="374990"/>
                </a:lnTo>
                <a:lnTo>
                  <a:pt x="2441" y="360568"/>
                </a:lnTo>
                <a:lnTo>
                  <a:pt x="0" y="358194"/>
                </a:lnTo>
                <a:lnTo>
                  <a:pt x="0" y="355813"/>
                </a:lnTo>
                <a:lnTo>
                  <a:pt x="2441" y="308646"/>
                </a:lnTo>
                <a:close/>
              </a:path>
            </a:pathLst>
          </a:custGeom>
          <a:solidFill>
            <a:schemeClr val="accent6">
              <a:lumMod val="50000"/>
            </a:schemeClr>
          </a:soli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32" name="Freeform 31"/>
          <p:cNvSpPr/>
          <p:nvPr userDrawn="1"/>
        </p:nvSpPr>
        <p:spPr>
          <a:xfrm>
            <a:off x="5402263" y="2525713"/>
            <a:ext cx="149225" cy="163512"/>
          </a:xfrm>
          <a:custGeom>
            <a:avLst/>
            <a:gdLst>
              <a:gd name="connsiteX0" fmla="*/ 0 w 148590"/>
              <a:gd name="connsiteY0" fmla="*/ 3810 h 163830"/>
              <a:gd name="connsiteX1" fmla="*/ 83820 w 148590"/>
              <a:gd name="connsiteY1" fmla="*/ 0 h 163830"/>
              <a:gd name="connsiteX2" fmla="*/ 148590 w 148590"/>
              <a:gd name="connsiteY2" fmla="*/ 83820 h 163830"/>
              <a:gd name="connsiteX3" fmla="*/ 133350 w 148590"/>
              <a:gd name="connsiteY3" fmla="*/ 163830 h 163830"/>
            </a:gdLst>
            <a:ahLst/>
            <a:cxnLst>
              <a:cxn ang="0">
                <a:pos x="connsiteX0" y="connsiteY0"/>
              </a:cxn>
              <a:cxn ang="0">
                <a:pos x="connsiteX1" y="connsiteY1"/>
              </a:cxn>
              <a:cxn ang="0">
                <a:pos x="connsiteX2" y="connsiteY2"/>
              </a:cxn>
              <a:cxn ang="0">
                <a:pos x="connsiteX3" y="connsiteY3"/>
              </a:cxn>
            </a:cxnLst>
            <a:rect l="l" t="t" r="r" b="b"/>
            <a:pathLst>
              <a:path w="148590" h="163830">
                <a:moveTo>
                  <a:pt x="0" y="3810"/>
                </a:moveTo>
                <a:lnTo>
                  <a:pt x="83820" y="0"/>
                </a:lnTo>
                <a:lnTo>
                  <a:pt x="148590" y="83820"/>
                </a:lnTo>
                <a:lnTo>
                  <a:pt x="133350" y="163830"/>
                </a:lnTo>
              </a:path>
            </a:pathLst>
          </a:custGeom>
          <a:ln w="25400">
            <a:solidFill>
              <a:srgbClr val="66FF33"/>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3" name="Freeform 32"/>
          <p:cNvSpPr/>
          <p:nvPr userDrawn="1"/>
        </p:nvSpPr>
        <p:spPr>
          <a:xfrm rot="10800000">
            <a:off x="5543550" y="2416175"/>
            <a:ext cx="149225" cy="163513"/>
          </a:xfrm>
          <a:custGeom>
            <a:avLst/>
            <a:gdLst>
              <a:gd name="connsiteX0" fmla="*/ 0 w 148590"/>
              <a:gd name="connsiteY0" fmla="*/ 3810 h 163830"/>
              <a:gd name="connsiteX1" fmla="*/ 83820 w 148590"/>
              <a:gd name="connsiteY1" fmla="*/ 0 h 163830"/>
              <a:gd name="connsiteX2" fmla="*/ 148590 w 148590"/>
              <a:gd name="connsiteY2" fmla="*/ 83820 h 163830"/>
              <a:gd name="connsiteX3" fmla="*/ 133350 w 148590"/>
              <a:gd name="connsiteY3" fmla="*/ 163830 h 163830"/>
            </a:gdLst>
            <a:ahLst/>
            <a:cxnLst>
              <a:cxn ang="0">
                <a:pos x="connsiteX0" y="connsiteY0"/>
              </a:cxn>
              <a:cxn ang="0">
                <a:pos x="connsiteX1" y="connsiteY1"/>
              </a:cxn>
              <a:cxn ang="0">
                <a:pos x="connsiteX2" y="connsiteY2"/>
              </a:cxn>
              <a:cxn ang="0">
                <a:pos x="connsiteX3" y="connsiteY3"/>
              </a:cxn>
            </a:cxnLst>
            <a:rect l="l" t="t" r="r" b="b"/>
            <a:pathLst>
              <a:path w="148590" h="163830">
                <a:moveTo>
                  <a:pt x="0" y="3810"/>
                </a:moveTo>
                <a:lnTo>
                  <a:pt x="83820" y="0"/>
                </a:lnTo>
                <a:lnTo>
                  <a:pt x="148590" y="83820"/>
                </a:lnTo>
                <a:lnTo>
                  <a:pt x="133350" y="163830"/>
                </a:lnTo>
              </a:path>
            </a:pathLst>
          </a:custGeom>
          <a:ln w="25400">
            <a:solidFill>
              <a:srgbClr val="66FF33"/>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nvGrpSpPr>
          <p:cNvPr id="34" name="Group 50"/>
          <p:cNvGrpSpPr>
            <a:grpSpLocks/>
          </p:cNvGrpSpPr>
          <p:nvPr userDrawn="1"/>
        </p:nvGrpSpPr>
        <p:grpSpPr bwMode="auto">
          <a:xfrm>
            <a:off x="1457325" y="2074863"/>
            <a:ext cx="5229225" cy="2887662"/>
            <a:chOff x="1457325" y="2074863"/>
            <a:chExt cx="5229225" cy="2887662"/>
          </a:xfrm>
        </p:grpSpPr>
        <p:sp>
          <p:nvSpPr>
            <p:cNvPr id="35" name="Freeform 34"/>
            <p:cNvSpPr/>
            <p:nvPr/>
          </p:nvSpPr>
          <p:spPr bwMode="auto">
            <a:xfrm>
              <a:off x="1457325" y="3133725"/>
              <a:ext cx="3582988" cy="1828800"/>
            </a:xfrm>
            <a:custGeom>
              <a:avLst/>
              <a:gdLst>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2987"/>
                <a:gd name="connsiteY0" fmla="*/ 1828800 h 1828800"/>
                <a:gd name="connsiteX1" fmla="*/ 0 w 3582987"/>
                <a:gd name="connsiteY1" fmla="*/ 1828800 h 1828800"/>
                <a:gd name="connsiteX2" fmla="*/ 38100 w 3582987"/>
                <a:gd name="connsiteY2" fmla="*/ 1752600 h 1828800"/>
                <a:gd name="connsiteX3" fmla="*/ 114300 w 3582987"/>
                <a:gd name="connsiteY3" fmla="*/ 1704975 h 1828800"/>
                <a:gd name="connsiteX4" fmla="*/ 180975 w 3582987"/>
                <a:gd name="connsiteY4" fmla="*/ 1628775 h 1828800"/>
                <a:gd name="connsiteX5" fmla="*/ 180975 w 3582987"/>
                <a:gd name="connsiteY5" fmla="*/ 1552575 h 1828800"/>
                <a:gd name="connsiteX6" fmla="*/ 209550 w 3582987"/>
                <a:gd name="connsiteY6" fmla="*/ 1524000 h 1828800"/>
                <a:gd name="connsiteX7" fmla="*/ 228600 w 3582987"/>
                <a:gd name="connsiteY7" fmla="*/ 1514475 h 1828800"/>
                <a:gd name="connsiteX8" fmla="*/ 266700 w 3582987"/>
                <a:gd name="connsiteY8" fmla="*/ 1466850 h 1828800"/>
                <a:gd name="connsiteX9" fmla="*/ 361950 w 3582987"/>
                <a:gd name="connsiteY9" fmla="*/ 1457325 h 1828800"/>
                <a:gd name="connsiteX10" fmla="*/ 485775 w 3582987"/>
                <a:gd name="connsiteY10" fmla="*/ 1466850 h 1828800"/>
                <a:gd name="connsiteX11" fmla="*/ 485775 w 3582987"/>
                <a:gd name="connsiteY11" fmla="*/ 1466850 h 1828800"/>
                <a:gd name="connsiteX12" fmla="*/ 571500 w 3582987"/>
                <a:gd name="connsiteY12" fmla="*/ 1514475 h 1828800"/>
                <a:gd name="connsiteX13" fmla="*/ 619125 w 3582987"/>
                <a:gd name="connsiteY13" fmla="*/ 1524000 h 1828800"/>
                <a:gd name="connsiteX14" fmla="*/ 647700 w 3582987"/>
                <a:gd name="connsiteY14" fmla="*/ 1571625 h 1828800"/>
                <a:gd name="connsiteX15" fmla="*/ 762000 w 3582987"/>
                <a:gd name="connsiteY15" fmla="*/ 1524000 h 1828800"/>
                <a:gd name="connsiteX16" fmla="*/ 819150 w 3582987"/>
                <a:gd name="connsiteY16" fmla="*/ 1524000 h 1828800"/>
                <a:gd name="connsiteX17" fmla="*/ 828675 w 3582987"/>
                <a:gd name="connsiteY17" fmla="*/ 1428750 h 1828800"/>
                <a:gd name="connsiteX18" fmla="*/ 895350 w 3582987"/>
                <a:gd name="connsiteY18" fmla="*/ 1381125 h 1828800"/>
                <a:gd name="connsiteX19" fmla="*/ 1019175 w 3582987"/>
                <a:gd name="connsiteY19" fmla="*/ 1371600 h 1828800"/>
                <a:gd name="connsiteX20" fmla="*/ 1085850 w 3582987"/>
                <a:gd name="connsiteY20" fmla="*/ 1400175 h 1828800"/>
                <a:gd name="connsiteX21" fmla="*/ 1133475 w 3582987"/>
                <a:gd name="connsiteY21" fmla="*/ 1400175 h 1828800"/>
                <a:gd name="connsiteX22" fmla="*/ 1181100 w 3582987"/>
                <a:gd name="connsiteY22" fmla="*/ 1352550 h 1828800"/>
                <a:gd name="connsiteX23" fmla="*/ 1238250 w 3582987"/>
                <a:gd name="connsiteY23" fmla="*/ 1352550 h 1828800"/>
                <a:gd name="connsiteX24" fmla="*/ 1314450 w 3582987"/>
                <a:gd name="connsiteY24" fmla="*/ 1323975 h 1828800"/>
                <a:gd name="connsiteX25" fmla="*/ 1343025 w 3582987"/>
                <a:gd name="connsiteY25" fmla="*/ 1276350 h 1828800"/>
                <a:gd name="connsiteX26" fmla="*/ 1381125 w 3582987"/>
                <a:gd name="connsiteY26" fmla="*/ 1190625 h 1828800"/>
                <a:gd name="connsiteX27" fmla="*/ 1504950 w 3582987"/>
                <a:gd name="connsiteY27" fmla="*/ 1162050 h 1828800"/>
                <a:gd name="connsiteX28" fmla="*/ 1495425 w 3582987"/>
                <a:gd name="connsiteY28" fmla="*/ 1085850 h 1828800"/>
                <a:gd name="connsiteX29" fmla="*/ 1533525 w 3582987"/>
                <a:gd name="connsiteY29" fmla="*/ 1066800 h 1828800"/>
                <a:gd name="connsiteX30" fmla="*/ 1581150 w 3582987"/>
                <a:gd name="connsiteY30" fmla="*/ 971550 h 1828800"/>
                <a:gd name="connsiteX31" fmla="*/ 1676400 w 3582987"/>
                <a:gd name="connsiteY31" fmla="*/ 962025 h 1828800"/>
                <a:gd name="connsiteX32" fmla="*/ 1704975 w 3582987"/>
                <a:gd name="connsiteY32" fmla="*/ 885825 h 1828800"/>
                <a:gd name="connsiteX33" fmla="*/ 1819275 w 3582987"/>
                <a:gd name="connsiteY33" fmla="*/ 752475 h 1828800"/>
                <a:gd name="connsiteX34" fmla="*/ 1943100 w 3582987"/>
                <a:gd name="connsiteY34" fmla="*/ 714375 h 1828800"/>
                <a:gd name="connsiteX35" fmla="*/ 2105025 w 3582987"/>
                <a:gd name="connsiteY35" fmla="*/ 657225 h 1828800"/>
                <a:gd name="connsiteX36" fmla="*/ 2133600 w 3582987"/>
                <a:gd name="connsiteY36" fmla="*/ 628650 h 1828800"/>
                <a:gd name="connsiteX37" fmla="*/ 2171700 w 3582987"/>
                <a:gd name="connsiteY37" fmla="*/ 581025 h 1828800"/>
                <a:gd name="connsiteX38" fmla="*/ 2247900 w 3582987"/>
                <a:gd name="connsiteY38" fmla="*/ 533400 h 1828800"/>
                <a:gd name="connsiteX39" fmla="*/ 2190750 w 3582987"/>
                <a:gd name="connsiteY39" fmla="*/ 447675 h 1828800"/>
                <a:gd name="connsiteX40" fmla="*/ 2181225 w 3582987"/>
                <a:gd name="connsiteY40" fmla="*/ 419100 h 1828800"/>
                <a:gd name="connsiteX41" fmla="*/ 2152650 w 3582987"/>
                <a:gd name="connsiteY41" fmla="*/ 371475 h 1828800"/>
                <a:gd name="connsiteX42" fmla="*/ 2162175 w 3582987"/>
                <a:gd name="connsiteY42" fmla="*/ 323850 h 1828800"/>
                <a:gd name="connsiteX43" fmla="*/ 2228850 w 3582987"/>
                <a:gd name="connsiteY43" fmla="*/ 276225 h 1828800"/>
                <a:gd name="connsiteX44" fmla="*/ 2200275 w 3582987"/>
                <a:gd name="connsiteY44" fmla="*/ 228600 h 1828800"/>
                <a:gd name="connsiteX45" fmla="*/ 2209800 w 3582987"/>
                <a:gd name="connsiteY45" fmla="*/ 76200 h 1828800"/>
                <a:gd name="connsiteX46" fmla="*/ 2305050 w 3582987"/>
                <a:gd name="connsiteY46" fmla="*/ 47625 h 1828800"/>
                <a:gd name="connsiteX47" fmla="*/ 2438400 w 3582987"/>
                <a:gd name="connsiteY47" fmla="*/ 66675 h 1828800"/>
                <a:gd name="connsiteX48" fmla="*/ 2571750 w 3582987"/>
                <a:gd name="connsiteY48" fmla="*/ 28575 h 1828800"/>
                <a:gd name="connsiteX49" fmla="*/ 2628900 w 3582987"/>
                <a:gd name="connsiteY49" fmla="*/ 0 h 1828800"/>
                <a:gd name="connsiteX50" fmla="*/ 2628900 w 3582987"/>
                <a:gd name="connsiteY50" fmla="*/ 0 h 1828800"/>
                <a:gd name="connsiteX51" fmla="*/ 2762250 w 3582987"/>
                <a:gd name="connsiteY51" fmla="*/ 66675 h 1828800"/>
                <a:gd name="connsiteX52" fmla="*/ 2781300 w 3582987"/>
                <a:gd name="connsiteY52" fmla="*/ 123825 h 1828800"/>
                <a:gd name="connsiteX53" fmla="*/ 2771775 w 3582987"/>
                <a:gd name="connsiteY53" fmla="*/ 209550 h 1828800"/>
                <a:gd name="connsiteX54" fmla="*/ 2790825 w 3582987"/>
                <a:gd name="connsiteY54" fmla="*/ 276225 h 1828800"/>
                <a:gd name="connsiteX55" fmla="*/ 2838450 w 3582987"/>
                <a:gd name="connsiteY55" fmla="*/ 295275 h 1828800"/>
                <a:gd name="connsiteX56" fmla="*/ 2914650 w 3582987"/>
                <a:gd name="connsiteY56" fmla="*/ 285750 h 1828800"/>
                <a:gd name="connsiteX57" fmla="*/ 3028950 w 3582987"/>
                <a:gd name="connsiteY57" fmla="*/ 323850 h 1828800"/>
                <a:gd name="connsiteX58" fmla="*/ 3095625 w 3582987"/>
                <a:gd name="connsiteY58" fmla="*/ 304800 h 1828800"/>
                <a:gd name="connsiteX59" fmla="*/ 3190875 w 3582987"/>
                <a:gd name="connsiteY59" fmla="*/ 285750 h 1828800"/>
                <a:gd name="connsiteX60" fmla="*/ 3209925 w 3582987"/>
                <a:gd name="connsiteY60" fmla="*/ 371475 h 1828800"/>
                <a:gd name="connsiteX61" fmla="*/ 3133725 w 3582987"/>
                <a:gd name="connsiteY61" fmla="*/ 457200 h 1828800"/>
                <a:gd name="connsiteX62" fmla="*/ 3038475 w 3582987"/>
                <a:gd name="connsiteY62" fmla="*/ 533400 h 1828800"/>
                <a:gd name="connsiteX63" fmla="*/ 2943225 w 3582987"/>
                <a:gd name="connsiteY63" fmla="*/ 561975 h 1828800"/>
                <a:gd name="connsiteX64" fmla="*/ 2914650 w 3582987"/>
                <a:gd name="connsiteY64" fmla="*/ 723900 h 1828800"/>
                <a:gd name="connsiteX65" fmla="*/ 2933700 w 3582987"/>
                <a:gd name="connsiteY65" fmla="*/ 771525 h 1828800"/>
                <a:gd name="connsiteX66" fmla="*/ 3000375 w 3582987"/>
                <a:gd name="connsiteY66" fmla="*/ 790575 h 1828800"/>
                <a:gd name="connsiteX67" fmla="*/ 2971800 w 3582987"/>
                <a:gd name="connsiteY67" fmla="*/ 857250 h 1828800"/>
                <a:gd name="connsiteX68" fmla="*/ 3000375 w 3582987"/>
                <a:gd name="connsiteY68" fmla="*/ 981075 h 1828800"/>
                <a:gd name="connsiteX69" fmla="*/ 3038475 w 3582987"/>
                <a:gd name="connsiteY69" fmla="*/ 981075 h 1828800"/>
                <a:gd name="connsiteX70" fmla="*/ 3076575 w 3582987"/>
                <a:gd name="connsiteY70" fmla="*/ 895350 h 1828800"/>
                <a:gd name="connsiteX71" fmla="*/ 3143250 w 3582987"/>
                <a:gd name="connsiteY71" fmla="*/ 981075 h 1828800"/>
                <a:gd name="connsiteX72" fmla="*/ 3143250 w 3582987"/>
                <a:gd name="connsiteY72" fmla="*/ 981075 h 1828800"/>
                <a:gd name="connsiteX73" fmla="*/ 3267075 w 3582987"/>
                <a:gd name="connsiteY73" fmla="*/ 981075 h 1828800"/>
                <a:gd name="connsiteX74" fmla="*/ 3190875 w 3582987"/>
                <a:gd name="connsiteY74" fmla="*/ 1057275 h 1828800"/>
                <a:gd name="connsiteX75" fmla="*/ 3257550 w 3582987"/>
                <a:gd name="connsiteY75" fmla="*/ 1152525 h 1828800"/>
                <a:gd name="connsiteX76" fmla="*/ 3305175 w 3582987"/>
                <a:gd name="connsiteY76" fmla="*/ 1200150 h 1828800"/>
                <a:gd name="connsiteX77" fmla="*/ 3333750 w 3582987"/>
                <a:gd name="connsiteY77" fmla="*/ 1257300 h 1828800"/>
                <a:gd name="connsiteX78" fmla="*/ 3371850 w 3582987"/>
                <a:gd name="connsiteY78" fmla="*/ 1323975 h 1828800"/>
                <a:gd name="connsiteX79" fmla="*/ 3409950 w 3582987"/>
                <a:gd name="connsiteY79" fmla="*/ 1381125 h 1828800"/>
                <a:gd name="connsiteX80" fmla="*/ 3352800 w 3582987"/>
                <a:gd name="connsiteY80" fmla="*/ 1419225 h 1828800"/>
                <a:gd name="connsiteX81" fmla="*/ 3371850 w 3582987"/>
                <a:gd name="connsiteY81" fmla="*/ 1495425 h 1828800"/>
                <a:gd name="connsiteX82" fmla="*/ 3448050 w 3582987"/>
                <a:gd name="connsiteY82" fmla="*/ 1533525 h 1828800"/>
                <a:gd name="connsiteX83" fmla="*/ 3543300 w 3582987"/>
                <a:gd name="connsiteY83" fmla="*/ 1562100 h 1828800"/>
                <a:gd name="connsiteX84" fmla="*/ 3581400 w 3582987"/>
                <a:gd name="connsiteY84" fmla="*/ 1590675 h 1828800"/>
                <a:gd name="connsiteX85" fmla="*/ 3552825 w 3582987"/>
                <a:gd name="connsiteY85" fmla="*/ 1666875 h 1828800"/>
                <a:gd name="connsiteX86" fmla="*/ 3562350 w 3582987"/>
                <a:gd name="connsiteY86" fmla="*/ 1724025 h 1828800"/>
                <a:gd name="connsiteX87" fmla="*/ 3581400 w 3582987"/>
                <a:gd name="connsiteY87" fmla="*/ 179070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582987" h="1828800">
                  <a:moveTo>
                    <a:pt x="0" y="1828800"/>
                  </a:moveTo>
                  <a:lnTo>
                    <a:pt x="0" y="1828800"/>
                  </a:lnTo>
                  <a:lnTo>
                    <a:pt x="38100" y="1752600"/>
                  </a:lnTo>
                  <a:cubicBezTo>
                    <a:pt x="57150" y="1731963"/>
                    <a:pt x="90488" y="1725612"/>
                    <a:pt x="114300" y="1704975"/>
                  </a:cubicBezTo>
                  <a:cubicBezTo>
                    <a:pt x="138112" y="1684338"/>
                    <a:pt x="169863" y="1654175"/>
                    <a:pt x="180975" y="1628775"/>
                  </a:cubicBezTo>
                  <a:lnTo>
                    <a:pt x="180975" y="1552575"/>
                  </a:lnTo>
                  <a:lnTo>
                    <a:pt x="209550" y="1524000"/>
                  </a:lnTo>
                  <a:lnTo>
                    <a:pt x="228600" y="1514475"/>
                  </a:lnTo>
                  <a:lnTo>
                    <a:pt x="266700" y="1466850"/>
                  </a:lnTo>
                  <a:cubicBezTo>
                    <a:pt x="288925" y="1457325"/>
                    <a:pt x="325438" y="1457325"/>
                    <a:pt x="361950" y="1457325"/>
                  </a:cubicBezTo>
                  <a:cubicBezTo>
                    <a:pt x="398462" y="1457325"/>
                    <a:pt x="465138" y="1465263"/>
                    <a:pt x="485775" y="1466850"/>
                  </a:cubicBezTo>
                  <a:lnTo>
                    <a:pt x="485775" y="1466850"/>
                  </a:lnTo>
                  <a:cubicBezTo>
                    <a:pt x="500062" y="1474787"/>
                    <a:pt x="549275" y="1504950"/>
                    <a:pt x="571500" y="1514475"/>
                  </a:cubicBezTo>
                  <a:lnTo>
                    <a:pt x="619125" y="1524000"/>
                  </a:lnTo>
                  <a:lnTo>
                    <a:pt x="647700" y="1571625"/>
                  </a:lnTo>
                  <a:cubicBezTo>
                    <a:pt x="671512" y="1571625"/>
                    <a:pt x="733425" y="1531938"/>
                    <a:pt x="762000" y="1524000"/>
                  </a:cubicBezTo>
                  <a:lnTo>
                    <a:pt x="819150" y="1524000"/>
                  </a:lnTo>
                  <a:cubicBezTo>
                    <a:pt x="830263" y="1508125"/>
                    <a:pt x="815975" y="1452563"/>
                    <a:pt x="828675" y="1428750"/>
                  </a:cubicBezTo>
                  <a:cubicBezTo>
                    <a:pt x="841375" y="1404938"/>
                    <a:pt x="863600" y="1390650"/>
                    <a:pt x="895350" y="1381125"/>
                  </a:cubicBezTo>
                  <a:cubicBezTo>
                    <a:pt x="927100" y="1371600"/>
                    <a:pt x="987425" y="1368425"/>
                    <a:pt x="1019175" y="1371600"/>
                  </a:cubicBezTo>
                  <a:lnTo>
                    <a:pt x="1085850" y="1400175"/>
                  </a:lnTo>
                  <a:cubicBezTo>
                    <a:pt x="1104900" y="1404937"/>
                    <a:pt x="1117600" y="1408112"/>
                    <a:pt x="1133475" y="1400175"/>
                  </a:cubicBezTo>
                  <a:cubicBezTo>
                    <a:pt x="1149350" y="1392238"/>
                    <a:pt x="1163638" y="1360487"/>
                    <a:pt x="1181100" y="1352550"/>
                  </a:cubicBezTo>
                  <a:lnTo>
                    <a:pt x="1238250" y="1352550"/>
                  </a:lnTo>
                  <a:cubicBezTo>
                    <a:pt x="1260475" y="1347788"/>
                    <a:pt x="1296988" y="1336675"/>
                    <a:pt x="1314450" y="1323975"/>
                  </a:cubicBezTo>
                  <a:lnTo>
                    <a:pt x="1343025" y="1276350"/>
                  </a:lnTo>
                  <a:cubicBezTo>
                    <a:pt x="1354137" y="1254125"/>
                    <a:pt x="1354138" y="1209675"/>
                    <a:pt x="1381125" y="1190625"/>
                  </a:cubicBezTo>
                  <a:cubicBezTo>
                    <a:pt x="1408112" y="1171575"/>
                    <a:pt x="1485900" y="1179512"/>
                    <a:pt x="1504950" y="1162050"/>
                  </a:cubicBezTo>
                  <a:cubicBezTo>
                    <a:pt x="1524000" y="1144588"/>
                    <a:pt x="1490663" y="1101725"/>
                    <a:pt x="1495425" y="1085850"/>
                  </a:cubicBezTo>
                  <a:lnTo>
                    <a:pt x="1533525" y="1066800"/>
                  </a:lnTo>
                  <a:cubicBezTo>
                    <a:pt x="1547813" y="1047750"/>
                    <a:pt x="1557338" y="989012"/>
                    <a:pt x="1581150" y="971550"/>
                  </a:cubicBezTo>
                  <a:cubicBezTo>
                    <a:pt x="1604962" y="954088"/>
                    <a:pt x="1655763" y="976312"/>
                    <a:pt x="1676400" y="962025"/>
                  </a:cubicBezTo>
                  <a:lnTo>
                    <a:pt x="1704975" y="885825"/>
                  </a:lnTo>
                  <a:cubicBezTo>
                    <a:pt x="1727200" y="849313"/>
                    <a:pt x="1779588" y="781050"/>
                    <a:pt x="1819275" y="752475"/>
                  </a:cubicBezTo>
                  <a:cubicBezTo>
                    <a:pt x="1884853" y="756557"/>
                    <a:pt x="1893888" y="728663"/>
                    <a:pt x="1943100" y="714375"/>
                  </a:cubicBezTo>
                  <a:cubicBezTo>
                    <a:pt x="1990725" y="698500"/>
                    <a:pt x="2073275" y="671513"/>
                    <a:pt x="2105025" y="657225"/>
                  </a:cubicBezTo>
                  <a:lnTo>
                    <a:pt x="2133600" y="628650"/>
                  </a:lnTo>
                  <a:lnTo>
                    <a:pt x="2171700" y="581025"/>
                  </a:lnTo>
                  <a:cubicBezTo>
                    <a:pt x="2190750" y="565150"/>
                    <a:pt x="2244725" y="555625"/>
                    <a:pt x="2247900" y="533400"/>
                  </a:cubicBezTo>
                  <a:cubicBezTo>
                    <a:pt x="2251075" y="511175"/>
                    <a:pt x="2201862" y="466725"/>
                    <a:pt x="2190750" y="447675"/>
                  </a:cubicBezTo>
                  <a:lnTo>
                    <a:pt x="2181225" y="419100"/>
                  </a:lnTo>
                  <a:lnTo>
                    <a:pt x="2152650" y="371475"/>
                  </a:lnTo>
                  <a:lnTo>
                    <a:pt x="2162175" y="323850"/>
                  </a:lnTo>
                  <a:cubicBezTo>
                    <a:pt x="2174875" y="307975"/>
                    <a:pt x="2222500" y="292100"/>
                    <a:pt x="2228850" y="276225"/>
                  </a:cubicBezTo>
                  <a:lnTo>
                    <a:pt x="2200275" y="228600"/>
                  </a:lnTo>
                  <a:cubicBezTo>
                    <a:pt x="2197100" y="195263"/>
                    <a:pt x="2192338" y="106362"/>
                    <a:pt x="2209800" y="76200"/>
                  </a:cubicBezTo>
                  <a:cubicBezTo>
                    <a:pt x="2227262" y="46038"/>
                    <a:pt x="2266950" y="49213"/>
                    <a:pt x="2305050" y="47625"/>
                  </a:cubicBezTo>
                  <a:cubicBezTo>
                    <a:pt x="2343150" y="46037"/>
                    <a:pt x="2393950" y="69850"/>
                    <a:pt x="2438400" y="66675"/>
                  </a:cubicBezTo>
                  <a:cubicBezTo>
                    <a:pt x="2482850" y="63500"/>
                    <a:pt x="2540000" y="39687"/>
                    <a:pt x="2571750" y="28575"/>
                  </a:cubicBezTo>
                  <a:lnTo>
                    <a:pt x="2628900" y="0"/>
                  </a:lnTo>
                  <a:lnTo>
                    <a:pt x="2628900" y="0"/>
                  </a:lnTo>
                  <a:cubicBezTo>
                    <a:pt x="2651125" y="11112"/>
                    <a:pt x="2736850" y="46037"/>
                    <a:pt x="2762250" y="66675"/>
                  </a:cubicBezTo>
                  <a:lnTo>
                    <a:pt x="2781300" y="123825"/>
                  </a:lnTo>
                  <a:cubicBezTo>
                    <a:pt x="2782888" y="147638"/>
                    <a:pt x="2770188" y="184150"/>
                    <a:pt x="2771775" y="209550"/>
                  </a:cubicBezTo>
                  <a:cubicBezTo>
                    <a:pt x="2773363" y="234950"/>
                    <a:pt x="2779713" y="261938"/>
                    <a:pt x="2790825" y="276225"/>
                  </a:cubicBezTo>
                  <a:lnTo>
                    <a:pt x="2838450" y="295275"/>
                  </a:lnTo>
                  <a:cubicBezTo>
                    <a:pt x="2859087" y="296862"/>
                    <a:pt x="2882900" y="280988"/>
                    <a:pt x="2914650" y="285750"/>
                  </a:cubicBezTo>
                  <a:cubicBezTo>
                    <a:pt x="2946400" y="290512"/>
                    <a:pt x="2998787" y="320675"/>
                    <a:pt x="3028950" y="323850"/>
                  </a:cubicBezTo>
                  <a:cubicBezTo>
                    <a:pt x="3059113" y="327025"/>
                    <a:pt x="3068638" y="311150"/>
                    <a:pt x="3095625" y="304800"/>
                  </a:cubicBezTo>
                  <a:cubicBezTo>
                    <a:pt x="3122612" y="298450"/>
                    <a:pt x="3171825" y="274638"/>
                    <a:pt x="3190875" y="285750"/>
                  </a:cubicBezTo>
                  <a:cubicBezTo>
                    <a:pt x="3209925" y="296862"/>
                    <a:pt x="3219450" y="342900"/>
                    <a:pt x="3209925" y="371475"/>
                  </a:cubicBezTo>
                  <a:cubicBezTo>
                    <a:pt x="3200400" y="400050"/>
                    <a:pt x="3162300" y="430213"/>
                    <a:pt x="3133725" y="457200"/>
                  </a:cubicBezTo>
                  <a:cubicBezTo>
                    <a:pt x="3105150" y="484188"/>
                    <a:pt x="3070225" y="515938"/>
                    <a:pt x="3038475" y="533400"/>
                  </a:cubicBezTo>
                  <a:cubicBezTo>
                    <a:pt x="3006725" y="550862"/>
                    <a:pt x="2963862" y="530225"/>
                    <a:pt x="2943225" y="561975"/>
                  </a:cubicBezTo>
                  <a:cubicBezTo>
                    <a:pt x="2922588" y="593725"/>
                    <a:pt x="2916238" y="688975"/>
                    <a:pt x="2914650" y="723900"/>
                  </a:cubicBezTo>
                  <a:lnTo>
                    <a:pt x="2933700" y="771525"/>
                  </a:lnTo>
                  <a:lnTo>
                    <a:pt x="3000375" y="790575"/>
                  </a:lnTo>
                  <a:lnTo>
                    <a:pt x="2971800" y="857250"/>
                  </a:lnTo>
                  <a:cubicBezTo>
                    <a:pt x="2971800" y="889000"/>
                    <a:pt x="2989263" y="960438"/>
                    <a:pt x="3000375" y="981075"/>
                  </a:cubicBezTo>
                  <a:lnTo>
                    <a:pt x="3038475" y="981075"/>
                  </a:lnTo>
                  <a:cubicBezTo>
                    <a:pt x="3051175" y="966788"/>
                    <a:pt x="3059113" y="895350"/>
                    <a:pt x="3076575" y="895350"/>
                  </a:cubicBezTo>
                  <a:cubicBezTo>
                    <a:pt x="3094037" y="895350"/>
                    <a:pt x="3132138" y="966788"/>
                    <a:pt x="3143250" y="981075"/>
                  </a:cubicBezTo>
                  <a:lnTo>
                    <a:pt x="3143250" y="981075"/>
                  </a:lnTo>
                  <a:cubicBezTo>
                    <a:pt x="3163887" y="981075"/>
                    <a:pt x="3192941" y="924538"/>
                    <a:pt x="3267075" y="981075"/>
                  </a:cubicBezTo>
                  <a:cubicBezTo>
                    <a:pt x="3231469" y="1030551"/>
                    <a:pt x="3192463" y="1028700"/>
                    <a:pt x="3190875" y="1057275"/>
                  </a:cubicBezTo>
                  <a:cubicBezTo>
                    <a:pt x="3189288" y="1085850"/>
                    <a:pt x="3244850" y="1125538"/>
                    <a:pt x="3257550" y="1152525"/>
                  </a:cubicBezTo>
                  <a:lnTo>
                    <a:pt x="3305175" y="1200150"/>
                  </a:lnTo>
                  <a:lnTo>
                    <a:pt x="3333750" y="1257300"/>
                  </a:lnTo>
                  <a:lnTo>
                    <a:pt x="3371850" y="1323975"/>
                  </a:lnTo>
                  <a:lnTo>
                    <a:pt x="3409950" y="1381125"/>
                  </a:lnTo>
                  <a:lnTo>
                    <a:pt x="3352800" y="1419225"/>
                  </a:lnTo>
                  <a:cubicBezTo>
                    <a:pt x="3346450" y="1438275"/>
                    <a:pt x="3355975" y="1476375"/>
                    <a:pt x="3371850" y="1495425"/>
                  </a:cubicBezTo>
                  <a:cubicBezTo>
                    <a:pt x="3387725" y="1514475"/>
                    <a:pt x="3419475" y="1522413"/>
                    <a:pt x="3448050" y="1533525"/>
                  </a:cubicBezTo>
                  <a:cubicBezTo>
                    <a:pt x="3476625" y="1544637"/>
                    <a:pt x="3521075" y="1552575"/>
                    <a:pt x="3543300" y="1562100"/>
                  </a:cubicBezTo>
                  <a:lnTo>
                    <a:pt x="3581400" y="1590675"/>
                  </a:lnTo>
                  <a:cubicBezTo>
                    <a:pt x="3582987" y="1608137"/>
                    <a:pt x="3556000" y="1644650"/>
                    <a:pt x="3552825" y="1666875"/>
                  </a:cubicBezTo>
                  <a:cubicBezTo>
                    <a:pt x="3549650" y="1689100"/>
                    <a:pt x="3557588" y="1703388"/>
                    <a:pt x="3562350" y="1724025"/>
                  </a:cubicBezTo>
                  <a:lnTo>
                    <a:pt x="3581400" y="1790700"/>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6" name="Freeform 35"/>
            <p:cNvSpPr/>
            <p:nvPr/>
          </p:nvSpPr>
          <p:spPr bwMode="auto">
            <a:xfrm>
              <a:off x="2867025" y="2074863"/>
              <a:ext cx="3819525" cy="796925"/>
            </a:xfrm>
            <a:custGeom>
              <a:avLst/>
              <a:gdLst>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820285" h="796594">
                  <a:moveTo>
                    <a:pt x="22439" y="0"/>
                  </a:moveTo>
                  <a:lnTo>
                    <a:pt x="16829" y="134635"/>
                  </a:lnTo>
                  <a:lnTo>
                    <a:pt x="0" y="173904"/>
                  </a:lnTo>
                  <a:lnTo>
                    <a:pt x="50488" y="235612"/>
                  </a:lnTo>
                  <a:lnTo>
                    <a:pt x="56098" y="280491"/>
                  </a:lnTo>
                  <a:lnTo>
                    <a:pt x="67318" y="314150"/>
                  </a:lnTo>
                  <a:lnTo>
                    <a:pt x="134636" y="325369"/>
                  </a:lnTo>
                  <a:lnTo>
                    <a:pt x="173904" y="330979"/>
                  </a:lnTo>
                  <a:lnTo>
                    <a:pt x="207563" y="375858"/>
                  </a:lnTo>
                  <a:lnTo>
                    <a:pt x="258051" y="392687"/>
                  </a:lnTo>
                  <a:lnTo>
                    <a:pt x="258051" y="471224"/>
                  </a:lnTo>
                  <a:lnTo>
                    <a:pt x="353418" y="510493"/>
                  </a:lnTo>
                  <a:lnTo>
                    <a:pt x="448785" y="510493"/>
                  </a:lnTo>
                  <a:lnTo>
                    <a:pt x="516103" y="510493"/>
                  </a:lnTo>
                  <a:lnTo>
                    <a:pt x="560982" y="521713"/>
                  </a:lnTo>
                  <a:lnTo>
                    <a:pt x="645129" y="499274"/>
                  </a:lnTo>
                  <a:lnTo>
                    <a:pt x="690007" y="510493"/>
                  </a:lnTo>
                  <a:lnTo>
                    <a:pt x="740496" y="532932"/>
                  </a:lnTo>
                  <a:lnTo>
                    <a:pt x="790984" y="527323"/>
                  </a:lnTo>
                  <a:lnTo>
                    <a:pt x="835863" y="516103"/>
                  </a:lnTo>
                  <a:lnTo>
                    <a:pt x="880741" y="493664"/>
                  </a:lnTo>
                  <a:lnTo>
                    <a:pt x="931229" y="532932"/>
                  </a:lnTo>
                  <a:lnTo>
                    <a:pt x="976108" y="583421"/>
                  </a:lnTo>
                  <a:lnTo>
                    <a:pt x="1004157" y="600250"/>
                  </a:lnTo>
                  <a:lnTo>
                    <a:pt x="1060255" y="645129"/>
                  </a:lnTo>
                  <a:lnTo>
                    <a:pt x="1110744" y="661958"/>
                  </a:lnTo>
                  <a:lnTo>
                    <a:pt x="1110744" y="661958"/>
                  </a:lnTo>
                  <a:lnTo>
                    <a:pt x="1127573" y="734886"/>
                  </a:lnTo>
                  <a:lnTo>
                    <a:pt x="1144402" y="774155"/>
                  </a:lnTo>
                  <a:lnTo>
                    <a:pt x="1166842" y="796594"/>
                  </a:lnTo>
                  <a:lnTo>
                    <a:pt x="1200501" y="768545"/>
                  </a:lnTo>
                  <a:lnTo>
                    <a:pt x="1245379" y="729276"/>
                  </a:lnTo>
                  <a:lnTo>
                    <a:pt x="1284648" y="690007"/>
                  </a:lnTo>
                  <a:lnTo>
                    <a:pt x="1284648" y="656348"/>
                  </a:lnTo>
                  <a:lnTo>
                    <a:pt x="1262209" y="589031"/>
                  </a:lnTo>
                  <a:lnTo>
                    <a:pt x="1346356" y="572201"/>
                  </a:lnTo>
                  <a:lnTo>
                    <a:pt x="1447332" y="560981"/>
                  </a:lnTo>
                  <a:lnTo>
                    <a:pt x="1475382" y="516103"/>
                  </a:lnTo>
                  <a:lnTo>
                    <a:pt x="1514650" y="488054"/>
                  </a:lnTo>
                  <a:lnTo>
                    <a:pt x="1542699" y="460005"/>
                  </a:lnTo>
                  <a:lnTo>
                    <a:pt x="1576358" y="443175"/>
                  </a:lnTo>
                  <a:cubicBezTo>
                    <a:pt x="1602537" y="438500"/>
                    <a:pt x="1653960" y="435696"/>
                    <a:pt x="1699774" y="431956"/>
                  </a:cubicBezTo>
                  <a:cubicBezTo>
                    <a:pt x="1745588" y="428216"/>
                    <a:pt x="1805425" y="431021"/>
                    <a:pt x="1851239" y="420736"/>
                  </a:cubicBezTo>
                  <a:cubicBezTo>
                    <a:pt x="1897053" y="410451"/>
                    <a:pt x="1935386" y="381468"/>
                    <a:pt x="1974655" y="370248"/>
                  </a:cubicBezTo>
                  <a:lnTo>
                    <a:pt x="2086851" y="353418"/>
                  </a:lnTo>
                  <a:lnTo>
                    <a:pt x="2148559" y="347808"/>
                  </a:lnTo>
                  <a:lnTo>
                    <a:pt x="2182218" y="387077"/>
                  </a:lnTo>
                  <a:lnTo>
                    <a:pt x="2182218" y="387077"/>
                  </a:lnTo>
                  <a:lnTo>
                    <a:pt x="2204658" y="482444"/>
                  </a:lnTo>
                  <a:lnTo>
                    <a:pt x="2182218" y="538542"/>
                  </a:lnTo>
                  <a:lnTo>
                    <a:pt x="2165389" y="577811"/>
                  </a:lnTo>
                  <a:lnTo>
                    <a:pt x="2165389" y="628299"/>
                  </a:lnTo>
                  <a:lnTo>
                    <a:pt x="2215877" y="690007"/>
                  </a:lnTo>
                  <a:lnTo>
                    <a:pt x="2260756" y="690007"/>
                  </a:lnTo>
                  <a:lnTo>
                    <a:pt x="2300024" y="661958"/>
                  </a:lnTo>
                  <a:lnTo>
                    <a:pt x="2300024" y="661958"/>
                  </a:lnTo>
                  <a:lnTo>
                    <a:pt x="2384172" y="656348"/>
                  </a:lnTo>
                  <a:lnTo>
                    <a:pt x="2457099" y="678788"/>
                  </a:lnTo>
                  <a:lnTo>
                    <a:pt x="2490758" y="622689"/>
                  </a:lnTo>
                  <a:lnTo>
                    <a:pt x="2546856" y="594640"/>
                  </a:lnTo>
                  <a:lnTo>
                    <a:pt x="2558076" y="532932"/>
                  </a:lnTo>
                  <a:lnTo>
                    <a:pt x="2636613" y="549762"/>
                  </a:lnTo>
                  <a:lnTo>
                    <a:pt x="2681492" y="510493"/>
                  </a:lnTo>
                  <a:lnTo>
                    <a:pt x="2709541" y="482444"/>
                  </a:lnTo>
                  <a:lnTo>
                    <a:pt x="2748810" y="465615"/>
                  </a:lnTo>
                  <a:lnTo>
                    <a:pt x="2832957" y="448785"/>
                  </a:lnTo>
                  <a:lnTo>
                    <a:pt x="2889055" y="415126"/>
                  </a:lnTo>
                  <a:lnTo>
                    <a:pt x="2889055" y="415126"/>
                  </a:lnTo>
                  <a:lnTo>
                    <a:pt x="2950763" y="398297"/>
                  </a:lnTo>
                  <a:lnTo>
                    <a:pt x="3046130" y="364638"/>
                  </a:lnTo>
                  <a:lnTo>
                    <a:pt x="3068569" y="297320"/>
                  </a:lnTo>
                  <a:lnTo>
                    <a:pt x="3062959" y="269271"/>
                  </a:lnTo>
                  <a:lnTo>
                    <a:pt x="3096618" y="263661"/>
                  </a:lnTo>
                  <a:lnTo>
                    <a:pt x="3130277" y="218783"/>
                  </a:lnTo>
                  <a:lnTo>
                    <a:pt x="3130277" y="218783"/>
                  </a:lnTo>
                  <a:lnTo>
                    <a:pt x="3225644" y="162685"/>
                  </a:lnTo>
                  <a:lnTo>
                    <a:pt x="3259303" y="162685"/>
                  </a:lnTo>
                  <a:lnTo>
                    <a:pt x="3298572" y="129026"/>
                  </a:lnTo>
                  <a:lnTo>
                    <a:pt x="3365890" y="157075"/>
                  </a:lnTo>
                  <a:lnTo>
                    <a:pt x="3326621" y="258051"/>
                  </a:lnTo>
                  <a:lnTo>
                    <a:pt x="3421988" y="252442"/>
                  </a:lnTo>
                  <a:lnTo>
                    <a:pt x="3461256" y="297320"/>
                  </a:lnTo>
                  <a:lnTo>
                    <a:pt x="3511745" y="364638"/>
                  </a:lnTo>
                  <a:lnTo>
                    <a:pt x="3567843" y="353418"/>
                  </a:lnTo>
                  <a:lnTo>
                    <a:pt x="3635161" y="364638"/>
                  </a:lnTo>
                  <a:lnTo>
                    <a:pt x="3680039" y="347808"/>
                  </a:lnTo>
                  <a:lnTo>
                    <a:pt x="3680039" y="286101"/>
                  </a:lnTo>
                  <a:lnTo>
                    <a:pt x="3719308" y="263661"/>
                  </a:lnTo>
                  <a:lnTo>
                    <a:pt x="3702478" y="224393"/>
                  </a:lnTo>
                  <a:lnTo>
                    <a:pt x="3696869" y="190734"/>
                  </a:lnTo>
                  <a:lnTo>
                    <a:pt x="3736137" y="168294"/>
                  </a:lnTo>
                  <a:lnTo>
                    <a:pt x="3758577" y="100977"/>
                  </a:lnTo>
                  <a:lnTo>
                    <a:pt x="3781016" y="50488"/>
                  </a:lnTo>
                  <a:lnTo>
                    <a:pt x="3820285" y="22439"/>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sp>
          <p:nvSpPr>
            <p:cNvPr id="37" name="Freeform 36"/>
            <p:cNvSpPr/>
            <p:nvPr/>
          </p:nvSpPr>
          <p:spPr bwMode="auto">
            <a:xfrm>
              <a:off x="4117975" y="2809875"/>
              <a:ext cx="257175" cy="354013"/>
            </a:xfrm>
            <a:custGeom>
              <a:avLst/>
              <a:gdLst>
                <a:gd name="connsiteX0" fmla="*/ 0 w 258051"/>
                <a:gd name="connsiteY0" fmla="*/ 0 h 353418"/>
                <a:gd name="connsiteX1" fmla="*/ 84147 w 258051"/>
                <a:gd name="connsiteY1" fmla="*/ 28049 h 353418"/>
                <a:gd name="connsiteX2" fmla="*/ 140245 w 258051"/>
                <a:gd name="connsiteY2" fmla="*/ 72927 h 353418"/>
                <a:gd name="connsiteX3" fmla="*/ 179514 w 258051"/>
                <a:gd name="connsiteY3" fmla="*/ 134635 h 353418"/>
                <a:gd name="connsiteX4" fmla="*/ 196343 w 258051"/>
                <a:gd name="connsiteY4" fmla="*/ 157075 h 353418"/>
                <a:gd name="connsiteX5" fmla="*/ 258051 w 258051"/>
                <a:gd name="connsiteY5" fmla="*/ 201953 h 353418"/>
                <a:gd name="connsiteX6" fmla="*/ 207563 w 258051"/>
                <a:gd name="connsiteY6" fmla="*/ 230002 h 353418"/>
                <a:gd name="connsiteX7" fmla="*/ 218783 w 258051"/>
                <a:gd name="connsiteY7" fmla="*/ 286100 h 353418"/>
                <a:gd name="connsiteX8" fmla="*/ 179514 w 258051"/>
                <a:gd name="connsiteY8" fmla="*/ 314149 h 353418"/>
                <a:gd name="connsiteX9" fmla="*/ 134635 w 258051"/>
                <a:gd name="connsiteY9" fmla="*/ 302930 h 353418"/>
                <a:gd name="connsiteX10" fmla="*/ 78537 w 258051"/>
                <a:gd name="connsiteY10" fmla="*/ 353418 h 35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051" h="353418">
                  <a:moveTo>
                    <a:pt x="0" y="0"/>
                  </a:moveTo>
                  <a:lnTo>
                    <a:pt x="84147" y="28049"/>
                  </a:lnTo>
                  <a:lnTo>
                    <a:pt x="140245" y="72927"/>
                  </a:lnTo>
                  <a:lnTo>
                    <a:pt x="179514" y="134635"/>
                  </a:lnTo>
                  <a:lnTo>
                    <a:pt x="196343" y="157075"/>
                  </a:lnTo>
                  <a:lnTo>
                    <a:pt x="258051" y="201953"/>
                  </a:lnTo>
                  <a:lnTo>
                    <a:pt x="207563" y="230002"/>
                  </a:lnTo>
                  <a:lnTo>
                    <a:pt x="218783" y="286100"/>
                  </a:lnTo>
                  <a:lnTo>
                    <a:pt x="179514" y="314149"/>
                  </a:lnTo>
                  <a:lnTo>
                    <a:pt x="134635" y="302930"/>
                  </a:lnTo>
                  <a:lnTo>
                    <a:pt x="78537" y="353418"/>
                  </a:lnTo>
                </a:path>
              </a:pathLst>
            </a:custGeom>
            <a:ln w="50800">
              <a:solidFill>
                <a:srgbClr val="FFFF00"/>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a:solidFill>
                  <a:prstClr val="black"/>
                </a:solidFill>
              </a:endParaRPr>
            </a:p>
          </p:txBody>
        </p:sp>
      </p:grpSp>
      <p:sp>
        <p:nvSpPr>
          <p:cNvPr id="38" name="Freeform 49"/>
          <p:cNvSpPr>
            <a:spLocks/>
          </p:cNvSpPr>
          <p:nvPr userDrawn="1"/>
        </p:nvSpPr>
        <p:spPr bwMode="auto">
          <a:xfrm>
            <a:off x="5461000" y="2944813"/>
            <a:ext cx="512763" cy="323850"/>
          </a:xfrm>
          <a:custGeom>
            <a:avLst/>
            <a:gdLst>
              <a:gd name="T0" fmla="*/ 2147483646 w 323"/>
              <a:gd name="T1" fmla="*/ 2147483646 h 174"/>
              <a:gd name="T2" fmla="*/ 2147483646 w 323"/>
              <a:gd name="T3" fmla="*/ 2147483646 h 174"/>
              <a:gd name="T4" fmla="*/ 2147483646 w 323"/>
              <a:gd name="T5" fmla="*/ 2147483646 h 174"/>
              <a:gd name="T6" fmla="*/ 2147483646 w 323"/>
              <a:gd name="T7" fmla="*/ 2147483646 h 174"/>
              <a:gd name="T8" fmla="*/ 2147483646 w 323"/>
              <a:gd name="T9" fmla="*/ 2147483646 h 174"/>
              <a:gd name="T10" fmla="*/ 2147483646 w 323"/>
              <a:gd name="T11" fmla="*/ 2147483646 h 174"/>
              <a:gd name="T12" fmla="*/ 2147483646 w 323"/>
              <a:gd name="T13" fmla="*/ 2147483646 h 174"/>
              <a:gd name="T14" fmla="*/ 2147483646 w 323"/>
              <a:gd name="T15" fmla="*/ 2147483646 h 174"/>
              <a:gd name="T16" fmla="*/ 2147483646 w 323"/>
              <a:gd name="T17" fmla="*/ 2147483646 h 174"/>
              <a:gd name="T18" fmla="*/ 2147483646 w 323"/>
              <a:gd name="T19" fmla="*/ 2147483646 h 174"/>
              <a:gd name="T20" fmla="*/ 2147483646 w 323"/>
              <a:gd name="T21" fmla="*/ 2147483646 h 174"/>
              <a:gd name="T22" fmla="*/ 2147483646 w 323"/>
              <a:gd name="T23" fmla="*/ 2147483646 h 174"/>
              <a:gd name="T24" fmla="*/ 2147483646 w 323"/>
              <a:gd name="T25" fmla="*/ 2147483646 h 174"/>
              <a:gd name="T26" fmla="*/ 2147483646 w 323"/>
              <a:gd name="T27" fmla="*/ 2147483646 h 174"/>
              <a:gd name="T28" fmla="*/ 0 w 323"/>
              <a:gd name="T29" fmla="*/ 2147483646 h 174"/>
              <a:gd name="T30" fmla="*/ 2147483646 w 323"/>
              <a:gd name="T31" fmla="*/ 2147483646 h 174"/>
              <a:gd name="T32" fmla="*/ 2147483646 w 323"/>
              <a:gd name="T33" fmla="*/ 2147483646 h 174"/>
              <a:gd name="T34" fmla="*/ 2147483646 w 323"/>
              <a:gd name="T35" fmla="*/ 2147483646 h 174"/>
              <a:gd name="T36" fmla="*/ 2147483646 w 323"/>
              <a:gd name="T37" fmla="*/ 2147483646 h 174"/>
              <a:gd name="T38" fmla="*/ 2147483646 w 323"/>
              <a:gd name="T39" fmla="*/ 2147483646 h 174"/>
              <a:gd name="T40" fmla="*/ 2147483646 w 323"/>
              <a:gd name="T41" fmla="*/ 2147483646 h 174"/>
              <a:gd name="T42" fmla="*/ 2147483646 w 323"/>
              <a:gd name="T43" fmla="*/ 2147483646 h 174"/>
              <a:gd name="T44" fmla="*/ 2147483646 w 323"/>
              <a:gd name="T45" fmla="*/ 2147483646 h 174"/>
              <a:gd name="T46" fmla="*/ 2147483646 w 323"/>
              <a:gd name="T47" fmla="*/ 2147483646 h 174"/>
              <a:gd name="T48" fmla="*/ 2147483646 w 323"/>
              <a:gd name="T49" fmla="*/ 2147483646 h 174"/>
              <a:gd name="T50" fmla="*/ 2147483646 w 323"/>
              <a:gd name="T51" fmla="*/ 2147483646 h 1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3"/>
              <a:gd name="T79" fmla="*/ 0 h 174"/>
              <a:gd name="T80" fmla="*/ 323 w 323"/>
              <a:gd name="T81" fmla="*/ 174 h 1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3" h="174">
                <a:moveTo>
                  <a:pt x="315" y="3"/>
                </a:moveTo>
                <a:cubicBezTo>
                  <a:pt x="309" y="21"/>
                  <a:pt x="323" y="30"/>
                  <a:pt x="300" y="36"/>
                </a:cubicBezTo>
                <a:cubicBezTo>
                  <a:pt x="295" y="50"/>
                  <a:pt x="293" y="60"/>
                  <a:pt x="285" y="72"/>
                </a:cubicBezTo>
                <a:cubicBezTo>
                  <a:pt x="294" y="106"/>
                  <a:pt x="272" y="115"/>
                  <a:pt x="243" y="120"/>
                </a:cubicBezTo>
                <a:cubicBezTo>
                  <a:pt x="241" y="126"/>
                  <a:pt x="239" y="133"/>
                  <a:pt x="234" y="138"/>
                </a:cubicBezTo>
                <a:cubicBezTo>
                  <a:pt x="229" y="143"/>
                  <a:pt x="216" y="150"/>
                  <a:pt x="216" y="150"/>
                </a:cubicBezTo>
                <a:cubicBezTo>
                  <a:pt x="210" y="159"/>
                  <a:pt x="202" y="163"/>
                  <a:pt x="192" y="168"/>
                </a:cubicBezTo>
                <a:cubicBezTo>
                  <a:pt x="186" y="171"/>
                  <a:pt x="174" y="174"/>
                  <a:pt x="174" y="174"/>
                </a:cubicBezTo>
                <a:cubicBezTo>
                  <a:pt x="163" y="167"/>
                  <a:pt x="165" y="160"/>
                  <a:pt x="153" y="156"/>
                </a:cubicBezTo>
                <a:cubicBezTo>
                  <a:pt x="149" y="150"/>
                  <a:pt x="148" y="140"/>
                  <a:pt x="141" y="138"/>
                </a:cubicBezTo>
                <a:cubicBezTo>
                  <a:pt x="135" y="136"/>
                  <a:pt x="123" y="132"/>
                  <a:pt x="123" y="132"/>
                </a:cubicBezTo>
                <a:cubicBezTo>
                  <a:pt x="100" y="147"/>
                  <a:pt x="113" y="142"/>
                  <a:pt x="60" y="135"/>
                </a:cubicBezTo>
                <a:cubicBezTo>
                  <a:pt x="54" y="134"/>
                  <a:pt x="42" y="129"/>
                  <a:pt x="42" y="129"/>
                </a:cubicBezTo>
                <a:cubicBezTo>
                  <a:pt x="34" y="117"/>
                  <a:pt x="29" y="117"/>
                  <a:pt x="18" y="111"/>
                </a:cubicBezTo>
                <a:cubicBezTo>
                  <a:pt x="12" y="107"/>
                  <a:pt x="0" y="99"/>
                  <a:pt x="0" y="99"/>
                </a:cubicBezTo>
                <a:cubicBezTo>
                  <a:pt x="14" y="94"/>
                  <a:pt x="17" y="91"/>
                  <a:pt x="9" y="78"/>
                </a:cubicBezTo>
                <a:cubicBezTo>
                  <a:pt x="10" y="75"/>
                  <a:pt x="12" y="72"/>
                  <a:pt x="12" y="69"/>
                </a:cubicBezTo>
                <a:cubicBezTo>
                  <a:pt x="14" y="59"/>
                  <a:pt x="12" y="49"/>
                  <a:pt x="15" y="39"/>
                </a:cubicBezTo>
                <a:cubicBezTo>
                  <a:pt x="17" y="34"/>
                  <a:pt x="32" y="9"/>
                  <a:pt x="36" y="3"/>
                </a:cubicBezTo>
                <a:cubicBezTo>
                  <a:pt x="143" y="7"/>
                  <a:pt x="89" y="0"/>
                  <a:pt x="135" y="15"/>
                </a:cubicBezTo>
                <a:cubicBezTo>
                  <a:pt x="149" y="36"/>
                  <a:pt x="141" y="29"/>
                  <a:pt x="156" y="39"/>
                </a:cubicBezTo>
                <a:cubicBezTo>
                  <a:pt x="161" y="54"/>
                  <a:pt x="170" y="63"/>
                  <a:pt x="183" y="72"/>
                </a:cubicBezTo>
                <a:cubicBezTo>
                  <a:pt x="253" y="66"/>
                  <a:pt x="183" y="58"/>
                  <a:pt x="258" y="51"/>
                </a:cubicBezTo>
                <a:cubicBezTo>
                  <a:pt x="261" y="42"/>
                  <a:pt x="279" y="30"/>
                  <a:pt x="279" y="30"/>
                </a:cubicBezTo>
                <a:cubicBezTo>
                  <a:pt x="280" y="25"/>
                  <a:pt x="278" y="18"/>
                  <a:pt x="282" y="15"/>
                </a:cubicBezTo>
                <a:cubicBezTo>
                  <a:pt x="291" y="7"/>
                  <a:pt x="315" y="20"/>
                  <a:pt x="315" y="3"/>
                </a:cubicBezTo>
                <a:close/>
              </a:path>
            </a:pathLst>
          </a:custGeom>
          <a:solidFill>
            <a:srgbClr val="FFFF00">
              <a:alpha val="43137"/>
            </a:srgbClr>
          </a:solidFill>
          <a:ln w="28575">
            <a:solidFill>
              <a:srgbClr val="FFFF00"/>
            </a:solidFill>
            <a:round/>
            <a:headEnd/>
            <a:tailEnd/>
          </a:ln>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39" name="TextBox 58"/>
          <p:cNvSpPr txBox="1">
            <a:spLocks noChangeArrowheads="1"/>
          </p:cNvSpPr>
          <p:nvPr userDrawn="1"/>
        </p:nvSpPr>
        <p:spPr bwMode="auto">
          <a:xfrm>
            <a:off x="2832100" y="4787900"/>
            <a:ext cx="1009650"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RC-South</a:t>
            </a:r>
          </a:p>
        </p:txBody>
      </p:sp>
      <p:sp>
        <p:nvSpPr>
          <p:cNvPr id="40" name="TextBox 59"/>
          <p:cNvSpPr txBox="1">
            <a:spLocks noChangeArrowheads="1"/>
          </p:cNvSpPr>
          <p:nvPr userDrawn="1"/>
        </p:nvSpPr>
        <p:spPr bwMode="auto">
          <a:xfrm>
            <a:off x="2030413" y="3230563"/>
            <a:ext cx="928687"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RC-West</a:t>
            </a:r>
          </a:p>
        </p:txBody>
      </p:sp>
      <p:sp>
        <p:nvSpPr>
          <p:cNvPr id="41" name="TextBox 56"/>
          <p:cNvSpPr txBox="1">
            <a:spLocks noChangeArrowheads="1"/>
          </p:cNvSpPr>
          <p:nvPr userDrawn="1"/>
        </p:nvSpPr>
        <p:spPr bwMode="auto">
          <a:xfrm>
            <a:off x="4157663" y="1798638"/>
            <a:ext cx="981075"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RC-North</a:t>
            </a:r>
          </a:p>
        </p:txBody>
      </p:sp>
      <p:sp>
        <p:nvSpPr>
          <p:cNvPr id="42" name="TextBox 57"/>
          <p:cNvSpPr txBox="1">
            <a:spLocks noChangeArrowheads="1"/>
          </p:cNvSpPr>
          <p:nvPr userDrawn="1"/>
        </p:nvSpPr>
        <p:spPr bwMode="auto">
          <a:xfrm>
            <a:off x="4751388" y="3282950"/>
            <a:ext cx="882650" cy="307975"/>
          </a:xfrm>
          <a:prstGeom prst="rect">
            <a:avLst/>
          </a:prstGeom>
          <a:solidFill>
            <a:srgbClr val="FFFF00"/>
          </a:solidFill>
          <a:ln w="9525">
            <a:solidFill>
              <a:schemeClr val="tx1"/>
            </a:solidFill>
            <a:miter lim="800000"/>
            <a:headEnd/>
            <a:tailEnd/>
          </a:ln>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sz="1400" b="1">
                <a:solidFill>
                  <a:prstClr val="black"/>
                </a:solidFill>
              </a:rPr>
              <a:t>RC-East</a:t>
            </a:r>
          </a:p>
        </p:txBody>
      </p:sp>
      <p:sp>
        <p:nvSpPr>
          <p:cNvPr id="43" name="TextBox 58"/>
          <p:cNvSpPr txBox="1">
            <a:spLocks noChangeArrowheads="1"/>
          </p:cNvSpPr>
          <p:nvPr userDrawn="1"/>
        </p:nvSpPr>
        <p:spPr bwMode="auto">
          <a:xfrm>
            <a:off x="6457950" y="5100638"/>
            <a:ext cx="2422525" cy="923925"/>
          </a:xfrm>
          <a:prstGeom prst="rect">
            <a:avLst/>
          </a:prstGeom>
          <a:solidFill>
            <a:srgbClr val="FFFF00"/>
          </a:solidFill>
          <a:ln w="9525">
            <a:solidFill>
              <a:schemeClr val="tx1"/>
            </a:solidFill>
            <a:miter lim="800000"/>
            <a:headEnd/>
            <a:tailEnd/>
          </a:ln>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altLang="en-US" b="1">
                <a:solidFill>
                  <a:prstClr val="black"/>
                </a:solidFill>
              </a:rPr>
              <a:t>International Security Assistance Force (ISAF)</a:t>
            </a:r>
          </a:p>
        </p:txBody>
      </p:sp>
      <p:sp>
        <p:nvSpPr>
          <p:cNvPr id="44" name="Date Placeholder 3"/>
          <p:cNvSpPr>
            <a:spLocks noGrp="1"/>
          </p:cNvSpPr>
          <p:nvPr>
            <p:ph type="dt" sz="half" idx="10"/>
          </p:nvPr>
        </p:nvSpPr>
        <p:spPr/>
        <p:txBody>
          <a:bodyPr/>
          <a:lstStyle>
            <a:lvl1pPr>
              <a:defRPr/>
            </a:lvl1pPr>
          </a:lstStyle>
          <a:p>
            <a:pPr>
              <a:defRPr/>
            </a:pPr>
            <a:fld id="{D64EC595-D2B5-42E6-AC16-FD4B7E2E66F5}" type="datetime1">
              <a:rPr lang="en-US" smtClean="0"/>
              <a:t>6/4/2021</a:t>
            </a:fld>
            <a:endParaRPr lang="en-US"/>
          </a:p>
        </p:txBody>
      </p:sp>
      <p:sp>
        <p:nvSpPr>
          <p:cNvPr id="45" name="Footer Placeholder 4"/>
          <p:cNvSpPr>
            <a:spLocks noGrp="1"/>
          </p:cNvSpPr>
          <p:nvPr>
            <p:ph type="ftr" sz="quarter" idx="11"/>
          </p:nvPr>
        </p:nvSpPr>
        <p:spPr/>
        <p:txBody>
          <a:bodyPr/>
          <a:lstStyle>
            <a:lvl1pPr>
              <a:defRPr/>
            </a:lvl1pPr>
          </a:lstStyle>
          <a:p>
            <a:pPr>
              <a:defRPr/>
            </a:pPr>
            <a:endParaRPr lang="en-US"/>
          </a:p>
        </p:txBody>
      </p:sp>
      <p:sp>
        <p:nvSpPr>
          <p:cNvPr id="46" name="Slide Number Placeholder 5"/>
          <p:cNvSpPr>
            <a:spLocks noGrp="1"/>
          </p:cNvSpPr>
          <p:nvPr>
            <p:ph type="sldNum" sz="quarter" idx="12"/>
          </p:nvPr>
        </p:nvSpPr>
        <p:spPr/>
        <p:txBody>
          <a:bodyPr/>
          <a:lstStyle>
            <a:lvl1pPr>
              <a:defRPr/>
            </a:lvl1pPr>
          </a:lstStyle>
          <a:p>
            <a:pPr>
              <a:defRPr/>
            </a:pPr>
            <a:fld id="{5B4F690A-53C2-429F-9321-0074A5B3901F}" type="slidenum">
              <a:rPr lang="en-US" altLang="en-US"/>
              <a:pPr>
                <a:defRPr/>
              </a:pPr>
              <a:t>‹#›</a:t>
            </a:fld>
            <a:endParaRPr lang="en-US" altLang="en-US"/>
          </a:p>
        </p:txBody>
      </p:sp>
    </p:spTree>
    <p:extLst>
      <p:ext uri="{BB962C8B-B14F-4D97-AF65-F5344CB8AC3E}">
        <p14:creationId xmlns:p14="http://schemas.microsoft.com/office/powerpoint/2010/main" val="175936532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2126267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2814221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5219178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695862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966237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34" Type="http://schemas.openxmlformats.org/officeDocument/2006/relationships/slideLayout" Target="../slideLayouts/slideLayout60.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33" Type="http://schemas.openxmlformats.org/officeDocument/2006/relationships/slideLayout" Target="../slideLayouts/slideLayout59.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slideLayout" Target="../slideLayouts/slideLayout58.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36" Type="http://schemas.openxmlformats.org/officeDocument/2006/relationships/theme" Target="../theme/theme2.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slideLayout" Target="../slideLayouts/slideLayout57.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 Id="rId35" Type="http://schemas.openxmlformats.org/officeDocument/2006/relationships/slideLayout" Target="../slideLayouts/slideLayout6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3.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CCCC00">
            <a:alpha val="0"/>
          </a:srgbClr>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cs typeface="Arial" charset="0"/>
              </a:defRPr>
            </a:lvl1pPr>
          </a:lstStyle>
          <a:p>
            <a:pPr fontAlgn="base">
              <a:spcBef>
                <a:spcPct val="0"/>
              </a:spcBef>
              <a:spcAft>
                <a:spcPct val="0"/>
              </a:spcAft>
              <a:defRPr/>
            </a:pPr>
            <a:fld id="{0B7078E8-2B2E-483F-A761-7801FC574F30}" type="datetime1">
              <a:rPr lang="en-US" smtClean="0"/>
              <a:t>6/4/2021</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cs typeface="Arial" charset="0"/>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pPr fontAlgn="base">
              <a:spcBef>
                <a:spcPct val="0"/>
              </a:spcBef>
              <a:spcAft>
                <a:spcPct val="0"/>
              </a:spcAft>
              <a:defRPr/>
            </a:pPr>
            <a:fld id="{68F569AB-8E2F-4958-BEE5-BCF868835653}" type="slidenum">
              <a:rPr lang="en-US" altLang="en-US">
                <a:cs typeface="Arial" panose="020B0604020202020204" pitchFamily="34" charset="0"/>
              </a:rPr>
              <a:pPr fontAlgn="base">
                <a:spcBef>
                  <a:spcPct val="0"/>
                </a:spcBef>
                <a:spcAft>
                  <a:spcPct val="0"/>
                </a:spcAft>
                <a:defRPr/>
              </a:pPr>
              <a:t>‹#›</a:t>
            </a:fld>
            <a:endParaRPr lang="en-US" altLang="en-US" dirty="0">
              <a:cs typeface="Arial" panose="020B0604020202020204" pitchFamily="34" charset="0"/>
            </a:endParaRPr>
          </a:p>
        </p:txBody>
      </p:sp>
    </p:spTree>
    <p:extLst>
      <p:ext uri="{BB962C8B-B14F-4D97-AF65-F5344CB8AC3E}">
        <p14:creationId xmlns:p14="http://schemas.microsoft.com/office/powerpoint/2010/main" val="54272090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 id="2147483696" r:id="rId24"/>
    <p:sldLayoutId id="2147483697" r:id="rId25"/>
    <p:sldLayoutId id="2147483698" r:id="rId26"/>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CCC00">
            <a:alpha val="0"/>
          </a:srgbClr>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cs typeface="Arial" charset="0"/>
              </a:defRPr>
            </a:lvl1pPr>
          </a:lstStyle>
          <a:p>
            <a:pPr fontAlgn="base">
              <a:spcBef>
                <a:spcPct val="0"/>
              </a:spcBef>
              <a:spcAft>
                <a:spcPct val="0"/>
              </a:spcAft>
              <a:defRPr/>
            </a:pPr>
            <a:fld id="{532D004B-3246-4BAE-BE02-8124DF8A33CF}" type="datetime1">
              <a:rPr lang="en-US" smtClean="0"/>
              <a:t>6/4/2021</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cs typeface="Arial" charset="0"/>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pPr fontAlgn="base">
              <a:spcBef>
                <a:spcPct val="0"/>
              </a:spcBef>
              <a:spcAft>
                <a:spcPct val="0"/>
              </a:spcAft>
              <a:defRPr/>
            </a:pPr>
            <a:fld id="{47D192DF-CF66-4286-BDE7-B82D4E82B0E8}" type="slidenum">
              <a:rPr lang="en-US" altLang="en-US">
                <a:cs typeface="Arial" panose="020B0604020202020204" pitchFamily="34" charset="0"/>
              </a:rPr>
              <a:pPr fontAlgn="base">
                <a:spcBef>
                  <a:spcPct val="0"/>
                </a:spcBef>
                <a:spcAft>
                  <a:spcPct val="0"/>
                </a:spcAft>
                <a:defRPr/>
              </a:pPr>
              <a:t>‹#›</a:t>
            </a:fld>
            <a:endParaRPr lang="en-US" altLang="en-US" dirty="0">
              <a:cs typeface="Arial" panose="020B0604020202020204" pitchFamily="34" charset="0"/>
            </a:endParaRPr>
          </a:p>
        </p:txBody>
      </p:sp>
    </p:spTree>
    <p:extLst>
      <p:ext uri="{BB962C8B-B14F-4D97-AF65-F5344CB8AC3E}">
        <p14:creationId xmlns:p14="http://schemas.microsoft.com/office/powerpoint/2010/main" val="4077224416"/>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34" r:id="rId4"/>
    <p:sldLayoutId id="2147483728" r:id="rId5"/>
    <p:sldLayoutId id="2147483729" r:id="rId6"/>
    <p:sldLayoutId id="2147483730" r:id="rId7"/>
    <p:sldLayoutId id="2147483732" r:id="rId8"/>
    <p:sldLayoutId id="2147483733" r:id="rId9"/>
    <p:sldLayoutId id="2147483735" r:id="rId10"/>
    <p:sldLayoutId id="2147483703" r:id="rId11"/>
    <p:sldLayoutId id="2147483704" r:id="rId12"/>
    <p:sldLayoutId id="2147483705" r:id="rId13"/>
    <p:sldLayoutId id="2147483706" r:id="rId14"/>
    <p:sldLayoutId id="2147483707" r:id="rId15"/>
    <p:sldLayoutId id="2147483708" r:id="rId16"/>
    <p:sldLayoutId id="2147483709" r:id="rId17"/>
    <p:sldLayoutId id="2147483710" r:id="rId18"/>
    <p:sldLayoutId id="2147483711" r:id="rId19"/>
    <p:sldLayoutId id="2147483712" r:id="rId20"/>
    <p:sldLayoutId id="2147483713" r:id="rId21"/>
    <p:sldLayoutId id="2147483714" r:id="rId22"/>
    <p:sldLayoutId id="2147483715" r:id="rId23"/>
    <p:sldLayoutId id="2147483716" r:id="rId24"/>
    <p:sldLayoutId id="2147483717" r:id="rId25"/>
    <p:sldLayoutId id="2147483718" r:id="rId26"/>
    <p:sldLayoutId id="2147483720" r:id="rId27"/>
    <p:sldLayoutId id="2147483721" r:id="rId28"/>
    <p:sldLayoutId id="2147483725" r:id="rId29"/>
    <p:sldLayoutId id="2147483726" r:id="rId30"/>
    <p:sldLayoutId id="2147483727" r:id="rId31"/>
    <p:sldLayoutId id="2147483722" r:id="rId32"/>
    <p:sldLayoutId id="2147483723" r:id="rId33"/>
    <p:sldLayoutId id="2147483724" r:id="rId34"/>
    <p:sldLayoutId id="2147483731" r:id="rId35"/>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61792137"/>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94233395"/>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99DAA7A-2D25-4C84-9BC3-C9C11828D892}" type="datetimeFigureOut">
              <a:rPr lang="en-US" smtClean="0">
                <a:solidFill>
                  <a:prstClr val="black">
                    <a:tint val="75000"/>
                  </a:prstClr>
                </a:solidFill>
              </a:rPr>
              <a:pPr/>
              <a:t>6/4/2021</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F1EFE0C-46C6-4784-BD1F-4021FAF4BF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36983958"/>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13.jpeg"/><Relationship Id="rId4"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42.xml"/></Relationships>
</file>

<file path=ppt/slides/_rels/slide1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42.xml"/></Relationships>
</file>

<file path=ppt/slides/_rels/slide1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2.jpeg"/><Relationship Id="rId1" Type="http://schemas.openxmlformats.org/officeDocument/2006/relationships/slideLayout" Target="../slideLayouts/slideLayout31.xml"/></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slide" Target="slide75.xml"/><Relationship Id="rId1" Type="http://schemas.openxmlformats.org/officeDocument/2006/relationships/slideLayout" Target="../slideLayouts/slideLayout33.xml"/></Relationships>
</file>

<file path=ppt/slides/_rels/slide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slide" Target="slide76.xml"/><Relationship Id="rId1" Type="http://schemas.openxmlformats.org/officeDocument/2006/relationships/slideLayout" Target="../slideLayouts/slideLayout4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57.xml"/><Relationship Id="rId4" Type="http://schemas.openxmlformats.org/officeDocument/2006/relationships/slide" Target="slide7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57.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57.xml"/><Relationship Id="rId5" Type="http://schemas.openxmlformats.org/officeDocument/2006/relationships/image" Target="../media/image40.jpeg"/><Relationship Id="rId4" Type="http://schemas.openxmlformats.org/officeDocument/2006/relationships/image" Target="../media/image39.jpeg"/></Relationships>
</file>

<file path=ppt/slides/_rels/slide2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57.xml"/><Relationship Id="rId5" Type="http://schemas.openxmlformats.org/officeDocument/2006/relationships/image" Target="../media/image40.jpeg"/><Relationship Id="rId4" Type="http://schemas.openxmlformats.org/officeDocument/2006/relationships/image" Target="../media/image39.jpeg"/></Relationships>
</file>

<file path=ppt/slides/_rels/slide2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xml"/><Relationship Id="rId1" Type="http://schemas.openxmlformats.org/officeDocument/2006/relationships/slideLayout" Target="../slideLayouts/slideLayout28.xml"/><Relationship Id="rId5" Type="http://schemas.openxmlformats.org/officeDocument/2006/relationships/image" Target="../media/image44.jpeg"/><Relationship Id="rId4" Type="http://schemas.openxmlformats.org/officeDocument/2006/relationships/image" Target="../media/image43.jpeg"/></Relationships>
</file>

<file path=ppt/slides/_rels/slide2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xml"/><Relationship Id="rId1" Type="http://schemas.openxmlformats.org/officeDocument/2006/relationships/slideLayout" Target="../slideLayouts/slideLayout28.xml"/><Relationship Id="rId4" Type="http://schemas.openxmlformats.org/officeDocument/2006/relationships/image" Target="../media/image46.jpeg"/></Relationships>
</file>

<file path=ppt/slides/_rels/slide2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xml"/><Relationship Id="rId1" Type="http://schemas.openxmlformats.org/officeDocument/2006/relationships/slideLayout" Target="../slideLayouts/slideLayout41.xml"/><Relationship Id="rId5" Type="http://schemas.openxmlformats.org/officeDocument/2006/relationships/image" Target="../media/image49.jpeg"/><Relationship Id="rId4" Type="http://schemas.openxmlformats.org/officeDocument/2006/relationships/image" Target="../media/image48.jpeg"/></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61.xml"/><Relationship Id="rId1" Type="http://schemas.openxmlformats.org/officeDocument/2006/relationships/vmlDrawing" Target="../drawings/vmlDrawing1.vml"/><Relationship Id="rId4" Type="http://schemas.openxmlformats.org/officeDocument/2006/relationships/image" Target="../media/image50.emf"/></Relationships>
</file>

<file path=ppt/slides/_rels/slide27.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52.png"/><Relationship Id="rId7" Type="http://schemas.openxmlformats.org/officeDocument/2006/relationships/image" Target="../media/image56.jpeg"/><Relationship Id="rId2" Type="http://schemas.openxmlformats.org/officeDocument/2006/relationships/image" Target="../media/image51.jpeg"/><Relationship Id="rId1" Type="http://schemas.openxmlformats.org/officeDocument/2006/relationships/slideLayout" Target="../slideLayouts/slideLayout52.xml"/><Relationship Id="rId6" Type="http://schemas.openxmlformats.org/officeDocument/2006/relationships/image" Target="../media/image55.jpeg"/><Relationship Id="rId5" Type="http://schemas.openxmlformats.org/officeDocument/2006/relationships/image" Target="../media/image54.jpeg"/><Relationship Id="rId10" Type="http://schemas.openxmlformats.org/officeDocument/2006/relationships/image" Target="../media/image59.jpeg"/><Relationship Id="rId4" Type="http://schemas.openxmlformats.org/officeDocument/2006/relationships/image" Target="../media/image53.png"/><Relationship Id="rId9" Type="http://schemas.openxmlformats.org/officeDocument/2006/relationships/image" Target="../media/image58.jpeg"/></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0.jpeg"/><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4.pn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8.xml"/><Relationship Id="rId1" Type="http://schemas.openxmlformats.org/officeDocument/2006/relationships/slideLayout" Target="../slideLayouts/slideLayout41.xml"/><Relationship Id="rId4" Type="http://schemas.openxmlformats.org/officeDocument/2006/relationships/image" Target="../media/image62.jpeg"/></Relationships>
</file>

<file path=ppt/slides/_rels/slide3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9.xml"/><Relationship Id="rId1" Type="http://schemas.openxmlformats.org/officeDocument/2006/relationships/slideLayout" Target="../slideLayouts/slideLayout68.xml"/><Relationship Id="rId4" Type="http://schemas.openxmlformats.org/officeDocument/2006/relationships/image" Target="../media/image64.jpeg"/></Relationships>
</file>

<file path=ppt/slides/_rels/slide32.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53.png"/><Relationship Id="rId7" Type="http://schemas.openxmlformats.org/officeDocument/2006/relationships/image" Target="../media/image57.jpeg"/><Relationship Id="rId2" Type="http://schemas.openxmlformats.org/officeDocument/2006/relationships/image" Target="../media/image52.png"/><Relationship Id="rId1" Type="http://schemas.openxmlformats.org/officeDocument/2006/relationships/slideLayout" Target="../slideLayouts/slideLayout52.xml"/><Relationship Id="rId6" Type="http://schemas.openxmlformats.org/officeDocument/2006/relationships/image" Target="../media/image56.jpeg"/><Relationship Id="rId5" Type="http://schemas.openxmlformats.org/officeDocument/2006/relationships/image" Target="../media/image55.jpeg"/><Relationship Id="rId10" Type="http://schemas.openxmlformats.org/officeDocument/2006/relationships/image" Target="../media/image65.gif"/><Relationship Id="rId4" Type="http://schemas.openxmlformats.org/officeDocument/2006/relationships/image" Target="../media/image54.jpeg"/><Relationship Id="rId9" Type="http://schemas.openxmlformats.org/officeDocument/2006/relationships/image" Target="../media/image59.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42.jpeg"/><Relationship Id="rId1" Type="http://schemas.openxmlformats.org/officeDocument/2006/relationships/slideLayout" Target="../slideLayouts/slideLayout41.xml"/><Relationship Id="rId5" Type="http://schemas.openxmlformats.org/officeDocument/2006/relationships/image" Target="../media/image68.jpeg"/><Relationship Id="rId4" Type="http://schemas.openxmlformats.org/officeDocument/2006/relationships/image" Target="../media/image67.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xml"/><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xml"/><Relationship Id="rId1" Type="http://schemas.openxmlformats.org/officeDocument/2006/relationships/slideLayout" Target="../slideLayouts/slideLayout42.xml"/><Relationship Id="rId5" Type="http://schemas.openxmlformats.org/officeDocument/2006/relationships/image" Target="../media/image72.png"/><Relationship Id="rId4" Type="http://schemas.openxmlformats.org/officeDocument/2006/relationships/image" Target="../media/image71.png"/></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Layout" Target="../slideLayouts/slideLayout42.xml"/></Relationships>
</file>

<file path=ppt/slides/_rels/slide4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61.xml"/></Relationships>
</file>

<file path=ppt/slides/_rels/slide4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5.png"/><Relationship Id="rId7" Type="http://schemas.openxmlformats.org/officeDocument/2006/relationships/hyperlink" Target="http://upload.wikimedia.org/wikipedia/commons/8/8f/Flag_afghanistan_2004.png" TargetMode="External"/><Relationship Id="rId12" Type="http://schemas.openxmlformats.org/officeDocument/2006/relationships/image" Target="../media/image83.jpeg"/><Relationship Id="rId2" Type="http://schemas.openxmlformats.org/officeDocument/2006/relationships/image" Target="../media/image74.png"/><Relationship Id="rId1" Type="http://schemas.openxmlformats.org/officeDocument/2006/relationships/slideLayout" Target="../slideLayouts/slideLayout35.xml"/><Relationship Id="rId6" Type="http://schemas.openxmlformats.org/officeDocument/2006/relationships/image" Target="../media/image78.jpeg"/><Relationship Id="rId11" Type="http://schemas.openxmlformats.org/officeDocument/2006/relationships/image" Target="../media/image82.jpeg"/><Relationship Id="rId5" Type="http://schemas.openxmlformats.org/officeDocument/2006/relationships/image" Target="../media/image77.png"/><Relationship Id="rId10" Type="http://schemas.openxmlformats.org/officeDocument/2006/relationships/image" Target="../media/image81.jpeg"/><Relationship Id="rId4" Type="http://schemas.openxmlformats.org/officeDocument/2006/relationships/image" Target="../media/image76.png"/><Relationship Id="rId9" Type="http://schemas.openxmlformats.org/officeDocument/2006/relationships/image" Target="../media/image80.jpeg"/></Relationships>
</file>

<file path=ppt/slides/_rels/slide4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2.xml"/><Relationship Id="rId1" Type="http://schemas.openxmlformats.org/officeDocument/2006/relationships/slideLayout" Target="../slideLayouts/slideLayout41.xml"/></Relationships>
</file>

<file path=ppt/slides/_rels/slide4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3.xml"/><Relationship Id="rId1" Type="http://schemas.openxmlformats.org/officeDocument/2006/relationships/slideLayout" Target="../slideLayouts/slideLayout41.xml"/></Relationships>
</file>

<file path=ppt/slides/_rels/slide4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4.xml"/><Relationship Id="rId1" Type="http://schemas.openxmlformats.org/officeDocument/2006/relationships/slideLayout" Target="../slideLayouts/slideLayout42.xml"/><Relationship Id="rId4" Type="http://schemas.openxmlformats.org/officeDocument/2006/relationships/image" Target="../media/image86.jpeg"/></Relationships>
</file>

<file path=ppt/slides/_rels/slide4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5.xml"/><Relationship Id="rId1" Type="http://schemas.openxmlformats.org/officeDocument/2006/relationships/slideLayout" Target="../slideLayouts/slideLayout41.xml"/></Relationships>
</file>

<file path=ppt/slides/_rels/slide4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6.xml"/><Relationship Id="rId1" Type="http://schemas.openxmlformats.org/officeDocument/2006/relationships/slideLayout" Target="../slideLayouts/slideLayout53.xml"/><Relationship Id="rId4" Type="http://schemas.openxmlformats.org/officeDocument/2006/relationships/image" Target="../media/image12.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9.xml"/></Relationships>
</file>

<file path=ppt/slides/_rels/slide4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8.xml"/><Relationship Id="rId1" Type="http://schemas.openxmlformats.org/officeDocument/2006/relationships/slideLayout" Target="../slideLayouts/slideLayout4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png"/><Relationship Id="rId1" Type="http://schemas.openxmlformats.org/officeDocument/2006/relationships/slideLayout" Target="../slideLayouts/slideLayout41.xml"/><Relationship Id="rId5" Type="http://schemas.openxmlformats.org/officeDocument/2006/relationships/image" Target="../media/image16.png"/><Relationship Id="rId4" Type="http://schemas.openxmlformats.org/officeDocument/2006/relationships/image" Target="../media/image18.gif"/></Relationships>
</file>

<file path=ppt/slides/_rels/slide5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46.xml"/><Relationship Id="rId5" Type="http://schemas.openxmlformats.org/officeDocument/2006/relationships/image" Target="../media/image59.jpeg"/><Relationship Id="rId4" Type="http://schemas.openxmlformats.org/officeDocument/2006/relationships/image" Target="../media/image92.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9.xml"/><Relationship Id="rId1" Type="http://schemas.openxmlformats.org/officeDocument/2006/relationships/slideLayout" Target="../slideLayouts/slideLayout53.xml"/><Relationship Id="rId4" Type="http://schemas.openxmlformats.org/officeDocument/2006/relationships/image" Target="../media/image12.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1.xml"/><Relationship Id="rId1" Type="http://schemas.openxmlformats.org/officeDocument/2006/relationships/slideLayout" Target="../slideLayouts/slideLayout53.xml"/><Relationship Id="rId5" Type="http://schemas.openxmlformats.org/officeDocument/2006/relationships/image" Target="../media/image12.png"/><Relationship Id="rId4" Type="http://schemas.openxmlformats.org/officeDocument/2006/relationships/image" Target="../media/image95.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54.xml"/></Relationships>
</file>

<file path=ppt/slides/_rels/slide60.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43.xml"/><Relationship Id="rId4" Type="http://schemas.openxmlformats.org/officeDocument/2006/relationships/image" Target="../media/image99.jpg"/></Relationships>
</file>

<file path=ppt/slides/_rels/slide65.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6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99.jpg"/><Relationship Id="rId1" Type="http://schemas.openxmlformats.org/officeDocument/2006/relationships/slideLayout" Target="../slideLayouts/slideLayout57.xml"/><Relationship Id="rId4" Type="http://schemas.openxmlformats.org/officeDocument/2006/relationships/image" Target="../media/image36.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2.xml"/><Relationship Id="rId1" Type="http://schemas.openxmlformats.org/officeDocument/2006/relationships/slideLayout" Target="../slideLayouts/slideLayout53.xml"/><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hyperlink" Target="http://www.1ad.army.mil/Organization/3rd_BCT/CommandGroup/images/COL_CAVOLI.jpg" TargetMode="External"/><Relationship Id="rId1" Type="http://schemas.openxmlformats.org/officeDocument/2006/relationships/slideLayout" Target="../slideLayouts/slideLayout55.xml"/><Relationship Id="rId5" Type="http://schemas.openxmlformats.org/officeDocument/2006/relationships/image" Target="../media/image21.jpeg"/><Relationship Id="rId4" Type="http://schemas.openxmlformats.org/officeDocument/2006/relationships/image" Target="../media/image17.png"/></Relationships>
</file>

<file path=ppt/slides/_rels/slide7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image" Target="../media/image101.png"/><Relationship Id="rId2" Type="http://schemas.openxmlformats.org/officeDocument/2006/relationships/image" Target="../media/image74.png"/><Relationship Id="rId1" Type="http://schemas.openxmlformats.org/officeDocument/2006/relationships/slideLayout" Target="../slideLayouts/slideLayout36.xml"/><Relationship Id="rId6" Type="http://schemas.openxmlformats.org/officeDocument/2006/relationships/hyperlink" Target="http://upload.wikimedia.org/wikipedia/commons/8/8f/Flag_afghanistan_2004.png" TargetMode="External"/><Relationship Id="rId5" Type="http://schemas.openxmlformats.org/officeDocument/2006/relationships/image" Target="../media/image40.jpeg"/><Relationship Id="rId4" Type="http://schemas.openxmlformats.org/officeDocument/2006/relationships/image" Target="../media/image76.png"/></Relationships>
</file>

<file path=ppt/slides/_rels/slide7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3.xml"/><Relationship Id="rId1" Type="http://schemas.openxmlformats.org/officeDocument/2006/relationships/slideLayout" Target="../slideLayouts/slideLayout41.xml"/><Relationship Id="rId4" Type="http://schemas.openxmlformats.org/officeDocument/2006/relationships/image" Target="../media/image12.png"/></Relationships>
</file>

<file path=ppt/slides/_rels/slide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7.xml"/></Relationships>
</file>

<file path=ppt/slides/_rels/slide7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slide" Target="slide17.xml"/><Relationship Id="rId1" Type="http://schemas.openxmlformats.org/officeDocument/2006/relationships/slideLayout" Target="../slideLayouts/slideLayout62.xml"/><Relationship Id="rId5" Type="http://schemas.openxmlformats.org/officeDocument/2006/relationships/image" Target="../media/image20.jpeg"/><Relationship Id="rId4" Type="http://schemas.openxmlformats.org/officeDocument/2006/relationships/hyperlink" Target="http://www.1ad.army.mil/Organization/3rd_BCT/CommandGroup/images/COL_CAVOLI.jpg"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slide" Target="slide14.xml"/><Relationship Id="rId1" Type="http://schemas.openxmlformats.org/officeDocument/2006/relationships/slideLayout" Target="../slideLayouts/slideLayout73.xml"/></Relationships>
</file>

<file path=ppt/slides/_rels/slide7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slide" Target="slide16.xml"/><Relationship Id="rId1" Type="http://schemas.openxmlformats.org/officeDocument/2006/relationships/slideLayout" Target="../slideLayouts/slideLayout84.xml"/></Relationships>
</file>

<file path=ppt/slides/_rels/slide7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76.png"/><Relationship Id="rId7"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41.xml"/><Relationship Id="rId6" Type="http://schemas.openxmlformats.org/officeDocument/2006/relationships/image" Target="../media/image77.png"/><Relationship Id="rId5" Type="http://schemas.openxmlformats.org/officeDocument/2006/relationships/image" Target="../media/image75.png"/><Relationship Id="rId4" Type="http://schemas.openxmlformats.org/officeDocument/2006/relationships/image" Target="../media/image74.png"/></Relationships>
</file>

<file path=ppt/slides/_rels/slide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hyperlink" Target="http://www.1ad.army.mil/Organization/3rd_BCT/CommandGroup/images/COL_CAVOLI.jpg" TargetMode="External"/><Relationship Id="rId1" Type="http://schemas.openxmlformats.org/officeDocument/2006/relationships/slideLayout" Target="../slideLayouts/slideLayout56.xml"/><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descr="npo000007"/>
          <p:cNvPicPr>
            <a:picLocks noChangeAspect="1" noChangeArrowheads="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9" name="Rectangle 8"/>
          <p:cNvSpPr/>
          <p:nvPr/>
        </p:nvSpPr>
        <p:spPr>
          <a:xfrm>
            <a:off x="0" y="0"/>
            <a:ext cx="9144000" cy="6858000"/>
          </a:xfrm>
          <a:prstGeom prst="rect">
            <a:avLst/>
          </a:prstGeom>
          <a:solidFill>
            <a:schemeClr val="bg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dirty="0">
              <a:solidFill>
                <a:srgbClr val="FFFFFF"/>
              </a:solidFill>
              <a:cs typeface="Arial" charset="0"/>
            </a:endParaRPr>
          </a:p>
        </p:txBody>
      </p:sp>
      <p:sp>
        <p:nvSpPr>
          <p:cNvPr id="18" name="Rounded Rectangle 17"/>
          <p:cNvSpPr/>
          <p:nvPr/>
        </p:nvSpPr>
        <p:spPr>
          <a:xfrm>
            <a:off x="1739900" y="67375"/>
            <a:ext cx="5664200" cy="28098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4800" b="1" u="sng" dirty="0">
                <a:solidFill>
                  <a:srgbClr val="FFFF00"/>
                </a:solidFill>
                <a:effectLst>
                  <a:outerShdw blurRad="38100" dist="38100" dir="2700000" algn="tl">
                    <a:srgbClr val="000000">
                      <a:alpha val="43137"/>
                    </a:srgbClr>
                  </a:outerShdw>
                </a:effectLst>
              </a:rPr>
              <a:t>Battle of Wanat</a:t>
            </a:r>
          </a:p>
          <a:p>
            <a:pPr algn="ctr" fontAlgn="base">
              <a:spcBef>
                <a:spcPct val="0"/>
              </a:spcBef>
              <a:spcAft>
                <a:spcPct val="0"/>
              </a:spcAft>
              <a:defRPr/>
            </a:pPr>
            <a:r>
              <a:rPr lang="en-US" sz="3600" dirty="0">
                <a:solidFill>
                  <a:srgbClr val="FFFF00"/>
                </a:solidFill>
                <a:effectLst>
                  <a:outerShdw blurRad="38100" dist="38100" dir="2700000" algn="tl">
                    <a:srgbClr val="000000">
                      <a:alpha val="43137"/>
                    </a:srgbClr>
                  </a:outerShdw>
                </a:effectLst>
              </a:rPr>
              <a:t>Staff Ride</a:t>
            </a:r>
          </a:p>
          <a:p>
            <a:pPr algn="ctr" fontAlgn="base">
              <a:spcBef>
                <a:spcPct val="0"/>
              </a:spcBef>
              <a:spcAft>
                <a:spcPct val="0"/>
              </a:spcAft>
              <a:defRPr/>
            </a:pPr>
            <a:endParaRPr lang="en-US" sz="1200" dirty="0">
              <a:solidFill>
                <a:srgbClr val="FFFF00"/>
              </a:solidFill>
            </a:endParaRPr>
          </a:p>
          <a:p>
            <a:pPr algn="ctr" fontAlgn="base">
              <a:spcBef>
                <a:spcPct val="0"/>
              </a:spcBef>
              <a:spcAft>
                <a:spcPct val="0"/>
              </a:spcAft>
              <a:defRPr/>
            </a:pPr>
            <a:r>
              <a:rPr lang="en-US" sz="3600" dirty="0">
                <a:solidFill>
                  <a:prstClr val="white"/>
                </a:solidFill>
              </a:rPr>
              <a:t>2</a:t>
            </a:r>
            <a:r>
              <a:rPr lang="en-US" sz="3600" baseline="30000" dirty="0">
                <a:solidFill>
                  <a:prstClr val="white"/>
                </a:solidFill>
              </a:rPr>
              <a:t>nd</a:t>
            </a:r>
            <a:r>
              <a:rPr lang="en-US" sz="3600" dirty="0">
                <a:solidFill>
                  <a:prstClr val="white"/>
                </a:solidFill>
              </a:rPr>
              <a:t> PLT, C CO, 173</a:t>
            </a:r>
            <a:r>
              <a:rPr lang="en-US" sz="3600" baseline="30000" dirty="0">
                <a:solidFill>
                  <a:prstClr val="white"/>
                </a:solidFill>
              </a:rPr>
              <a:t>rd</a:t>
            </a:r>
            <a:r>
              <a:rPr lang="en-US" sz="3600" dirty="0">
                <a:solidFill>
                  <a:prstClr val="white"/>
                </a:solidFill>
              </a:rPr>
              <a:t> ABCT</a:t>
            </a:r>
          </a:p>
          <a:p>
            <a:pPr algn="ctr" fontAlgn="base">
              <a:spcBef>
                <a:spcPct val="0"/>
              </a:spcBef>
              <a:spcAft>
                <a:spcPct val="0"/>
              </a:spcAft>
              <a:defRPr/>
            </a:pPr>
            <a:r>
              <a:rPr lang="en-US" sz="3600" dirty="0">
                <a:solidFill>
                  <a:prstClr val="white"/>
                </a:solidFill>
              </a:rPr>
              <a:t>13 July 2008</a:t>
            </a:r>
          </a:p>
        </p:txBody>
      </p:sp>
      <p:pic>
        <p:nvPicPr>
          <p:cNvPr id="40967" name="Picture 6" descr="new csi crest"/>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8916" y="86628"/>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2" name="Picture 10" descr="C:\Users\gary.linhart\Documents\OEF\Wanat\Wanat Pictures\2nd Platoon from CPT Myer.jpg"/>
          <p:cNvPicPr>
            <a:picLocks noChangeAspect="1" noChangeArrowheads="1"/>
          </p:cNvPicPr>
          <p:nvPr/>
        </p:nvPicPr>
        <p:blipFill>
          <a:blip r:embed="rId5">
            <a:extLst>
              <a:ext uri="{28A0092B-C50C-407E-A947-70E740481C1C}">
                <a14:useLocalDpi xmlns:a14="http://schemas.microsoft.com/office/drawing/2010/main" val="0"/>
              </a:ext>
            </a:extLst>
          </a:blip>
          <a:srcRect l="7111" t="14090" r="6952" b="17064"/>
          <a:stretch>
            <a:fillRect/>
          </a:stretch>
        </p:blipFill>
        <p:spPr bwMode="auto">
          <a:xfrm>
            <a:off x="1643857" y="3224213"/>
            <a:ext cx="5856287" cy="3519487"/>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 name="Slide Number Placeholder 1"/>
          <p:cNvSpPr>
            <a:spLocks noGrp="1"/>
          </p:cNvSpPr>
          <p:nvPr>
            <p:ph type="sldNum" sz="quarter" idx="12"/>
          </p:nvPr>
        </p:nvSpPr>
        <p:spPr/>
        <p:txBody>
          <a:bodyPr/>
          <a:lstStyle/>
          <a:p>
            <a:pPr>
              <a:defRPr/>
            </a:pPr>
            <a:fld id="{715B359A-2F9C-4632-ABF8-3B58110D8C14}" type="slidenum">
              <a:rPr lang="en-US" altLang="en-US" smtClean="0"/>
              <a:pPr>
                <a:defRPr/>
              </a:pPr>
              <a:t>1</a:t>
            </a:fld>
            <a:endParaRPr lang="en-US" altLang="en-US" dirty="0"/>
          </a:p>
        </p:txBody>
      </p:sp>
    </p:spTree>
    <p:extLst>
      <p:ext uri="{BB962C8B-B14F-4D97-AF65-F5344CB8AC3E}">
        <p14:creationId xmlns:p14="http://schemas.microsoft.com/office/powerpoint/2010/main" val="30562476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1" descr="Battlion025.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219200" y="6248400"/>
            <a:ext cx="1447800" cy="304800"/>
          </a:xfrm>
          <a:prstGeom prst="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dirty="0">
                <a:solidFill>
                  <a:schemeClr val="bg1"/>
                </a:solidFill>
              </a:rPr>
              <a:t>FOB Blessing</a:t>
            </a:r>
          </a:p>
        </p:txBody>
      </p:sp>
      <p:pic>
        <p:nvPicPr>
          <p:cNvPr id="4" name="Picture 2" descr="Picture 0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5105400"/>
            <a:ext cx="2135188" cy="1600200"/>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5" name="Freeform 4"/>
          <p:cNvSpPr/>
          <p:nvPr/>
        </p:nvSpPr>
        <p:spPr>
          <a:xfrm>
            <a:off x="5334000" y="165100"/>
            <a:ext cx="1157288" cy="5853113"/>
          </a:xfrm>
          <a:custGeom>
            <a:avLst/>
            <a:gdLst>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43069 w 1156996"/>
              <a:gd name="connsiteY5" fmla="*/ 547396 h 6032241"/>
              <a:gd name="connsiteX6" fmla="*/ 0 w 1156996"/>
              <a:gd name="connsiteY6" fmla="*/ 1749490 h 6032241"/>
              <a:gd name="connsiteX0" fmla="*/ 1156996 w 1156996"/>
              <a:gd name="connsiteY0" fmla="*/ 5853663 h 5853663"/>
              <a:gd name="connsiteX1" fmla="*/ 1138334 w 1156996"/>
              <a:gd name="connsiteY1" fmla="*/ 3623647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 name="connsiteX0" fmla="*/ 1156996 w 1156996"/>
              <a:gd name="connsiteY0" fmla="*/ 5853663 h 5853663"/>
              <a:gd name="connsiteX1" fmla="*/ 1057469 w 1156996"/>
              <a:gd name="connsiteY1" fmla="*/ 3569218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996" h="5853663">
                <a:moveTo>
                  <a:pt x="1156996" y="5853663"/>
                </a:moveTo>
                <a:lnTo>
                  <a:pt x="1057469" y="3569218"/>
                </a:lnTo>
                <a:cubicBezTo>
                  <a:pt x="1021701" y="2936291"/>
                  <a:pt x="1005891" y="2576804"/>
                  <a:pt x="942391" y="2056104"/>
                </a:cubicBezTo>
                <a:cubicBezTo>
                  <a:pt x="878891" y="1535404"/>
                  <a:pt x="763555" y="785585"/>
                  <a:pt x="676469" y="445018"/>
                </a:cubicBezTo>
                <a:cubicBezTo>
                  <a:pt x="589383" y="104451"/>
                  <a:pt x="508777" y="25400"/>
                  <a:pt x="419877" y="12700"/>
                </a:cubicBezTo>
                <a:cubicBezTo>
                  <a:pt x="330977" y="0"/>
                  <a:pt x="213048" y="109116"/>
                  <a:pt x="143069" y="368818"/>
                </a:cubicBezTo>
                <a:cubicBezTo>
                  <a:pt x="73090" y="628520"/>
                  <a:pt x="52873" y="1091941"/>
                  <a:pt x="0" y="1570912"/>
                </a:cubicBezTo>
              </a:path>
            </a:pathLst>
          </a:custGeom>
          <a:ln w="31750">
            <a:solidFill>
              <a:srgbClr val="FF0000"/>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dirty="0"/>
          </a:p>
        </p:txBody>
      </p:sp>
    </p:spTree>
    <p:extLst>
      <p:ext uri="{BB962C8B-B14F-4D97-AF65-F5344CB8AC3E}">
        <p14:creationId xmlns:p14="http://schemas.microsoft.com/office/powerpoint/2010/main" val="15626783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Battlion026.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2819400" y="5867400"/>
            <a:ext cx="762000" cy="381000"/>
          </a:xfrm>
          <a:prstGeom prst="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200" dirty="0">
                <a:solidFill>
                  <a:schemeClr val="bg1"/>
                </a:solidFill>
              </a:rPr>
              <a:t>Southern Face</a:t>
            </a:r>
          </a:p>
        </p:txBody>
      </p:sp>
      <p:sp>
        <p:nvSpPr>
          <p:cNvPr id="4" name="Rectangle 3"/>
          <p:cNvSpPr/>
          <p:nvPr/>
        </p:nvSpPr>
        <p:spPr>
          <a:xfrm>
            <a:off x="6172200" y="5791200"/>
            <a:ext cx="762000" cy="381000"/>
          </a:xfrm>
          <a:prstGeom prst="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200" dirty="0">
                <a:solidFill>
                  <a:schemeClr val="bg1"/>
                </a:solidFill>
              </a:rPr>
              <a:t>NorthernFace</a:t>
            </a:r>
          </a:p>
        </p:txBody>
      </p:sp>
      <p:pic>
        <p:nvPicPr>
          <p:cNvPr id="54277" name="Picture 2" descr="Picture 0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0" y="5464175"/>
            <a:ext cx="1219200" cy="914400"/>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6" name="Freeform 5"/>
          <p:cNvSpPr/>
          <p:nvPr/>
        </p:nvSpPr>
        <p:spPr>
          <a:xfrm>
            <a:off x="811025" y="-63500"/>
            <a:ext cx="3832225" cy="5811838"/>
          </a:xfrm>
          <a:custGeom>
            <a:avLst/>
            <a:gdLst>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43069 w 1156996"/>
              <a:gd name="connsiteY5" fmla="*/ 547396 h 6032241"/>
              <a:gd name="connsiteX6" fmla="*/ 0 w 1156996"/>
              <a:gd name="connsiteY6" fmla="*/ 1749490 h 6032241"/>
              <a:gd name="connsiteX0" fmla="*/ 1156996 w 1156996"/>
              <a:gd name="connsiteY0" fmla="*/ 5853663 h 5853663"/>
              <a:gd name="connsiteX1" fmla="*/ 1138334 w 1156996"/>
              <a:gd name="connsiteY1" fmla="*/ 3623647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 name="connsiteX0" fmla="*/ 1156996 w 1156996"/>
              <a:gd name="connsiteY0" fmla="*/ 5853663 h 5853663"/>
              <a:gd name="connsiteX1" fmla="*/ 1057469 w 1156996"/>
              <a:gd name="connsiteY1" fmla="*/ 3569218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 name="connsiteX0" fmla="*/ 5881396 w 5881396"/>
              <a:gd name="connsiteY0" fmla="*/ 5853663 h 5853663"/>
              <a:gd name="connsiteX1" fmla="*/ 0 w 5881396"/>
              <a:gd name="connsiteY1" fmla="*/ 5474218 h 5853663"/>
              <a:gd name="connsiteX2" fmla="*/ 5781869 w 5881396"/>
              <a:gd name="connsiteY2" fmla="*/ 3569218 h 5853663"/>
              <a:gd name="connsiteX3" fmla="*/ 5666791 w 5881396"/>
              <a:gd name="connsiteY3" fmla="*/ 2056104 h 5853663"/>
              <a:gd name="connsiteX4" fmla="*/ 5400869 w 5881396"/>
              <a:gd name="connsiteY4" fmla="*/ 445018 h 5853663"/>
              <a:gd name="connsiteX5" fmla="*/ 5144277 w 5881396"/>
              <a:gd name="connsiteY5" fmla="*/ 12700 h 5853663"/>
              <a:gd name="connsiteX6" fmla="*/ 4867469 w 5881396"/>
              <a:gd name="connsiteY6" fmla="*/ 368818 h 5853663"/>
              <a:gd name="connsiteX7" fmla="*/ 4724400 w 5881396"/>
              <a:gd name="connsiteY7" fmla="*/ 1570912 h 5853663"/>
              <a:gd name="connsiteX0" fmla="*/ 0 w 5781869"/>
              <a:gd name="connsiteY0" fmla="*/ 5474218 h 5474218"/>
              <a:gd name="connsiteX1" fmla="*/ 5781869 w 5781869"/>
              <a:gd name="connsiteY1" fmla="*/ 3569218 h 5474218"/>
              <a:gd name="connsiteX2" fmla="*/ 5666791 w 5781869"/>
              <a:gd name="connsiteY2" fmla="*/ 2056104 h 5474218"/>
              <a:gd name="connsiteX3" fmla="*/ 5400869 w 5781869"/>
              <a:gd name="connsiteY3" fmla="*/ 445018 h 5474218"/>
              <a:gd name="connsiteX4" fmla="*/ 5144277 w 5781869"/>
              <a:gd name="connsiteY4" fmla="*/ 12700 h 5474218"/>
              <a:gd name="connsiteX5" fmla="*/ 4867469 w 5781869"/>
              <a:gd name="connsiteY5" fmla="*/ 368818 h 5474218"/>
              <a:gd name="connsiteX6" fmla="*/ 4724400 w 5781869"/>
              <a:gd name="connsiteY6" fmla="*/ 1570912 h 5474218"/>
              <a:gd name="connsiteX0" fmla="*/ 0 w 6427236"/>
              <a:gd name="connsiteY0" fmla="*/ 5474218 h 5474218"/>
              <a:gd name="connsiteX1" fmla="*/ 838201 w 6427236"/>
              <a:gd name="connsiteY1" fmla="*/ 2883418 h 5474218"/>
              <a:gd name="connsiteX2" fmla="*/ 5666791 w 6427236"/>
              <a:gd name="connsiteY2" fmla="*/ 2056104 h 5474218"/>
              <a:gd name="connsiteX3" fmla="*/ 5400869 w 6427236"/>
              <a:gd name="connsiteY3" fmla="*/ 445018 h 5474218"/>
              <a:gd name="connsiteX4" fmla="*/ 5144277 w 6427236"/>
              <a:gd name="connsiteY4" fmla="*/ 12700 h 5474218"/>
              <a:gd name="connsiteX5" fmla="*/ 4867469 w 6427236"/>
              <a:gd name="connsiteY5" fmla="*/ 368818 h 5474218"/>
              <a:gd name="connsiteX6" fmla="*/ 4724400 w 6427236"/>
              <a:gd name="connsiteY6" fmla="*/ 1570912 h 5474218"/>
              <a:gd name="connsiteX0" fmla="*/ 0 w 5915348"/>
              <a:gd name="connsiteY0" fmla="*/ 5588000 h 5588000"/>
              <a:gd name="connsiteX1" fmla="*/ 838201 w 5915348"/>
              <a:gd name="connsiteY1" fmla="*/ 2997200 h 5588000"/>
              <a:gd name="connsiteX2" fmla="*/ 2057400 w 5915348"/>
              <a:gd name="connsiteY2" fmla="*/ 406400 h 5588000"/>
              <a:gd name="connsiteX3" fmla="*/ 5400869 w 5915348"/>
              <a:gd name="connsiteY3" fmla="*/ 558800 h 5588000"/>
              <a:gd name="connsiteX4" fmla="*/ 5144277 w 5915348"/>
              <a:gd name="connsiteY4" fmla="*/ 126482 h 5588000"/>
              <a:gd name="connsiteX5" fmla="*/ 4867469 w 5915348"/>
              <a:gd name="connsiteY5" fmla="*/ 482600 h 5588000"/>
              <a:gd name="connsiteX6" fmla="*/ 4724400 w 5915348"/>
              <a:gd name="connsiteY6" fmla="*/ 1684694 h 5588000"/>
              <a:gd name="connsiteX0" fmla="*/ 0 w 5447522"/>
              <a:gd name="connsiteY0" fmla="*/ 5664200 h 5664200"/>
              <a:gd name="connsiteX1" fmla="*/ 838201 w 5447522"/>
              <a:gd name="connsiteY1" fmla="*/ 3073400 h 5664200"/>
              <a:gd name="connsiteX2" fmla="*/ 2057400 w 5447522"/>
              <a:gd name="connsiteY2" fmla="*/ 482600 h 5664200"/>
              <a:gd name="connsiteX3" fmla="*/ 3048000 w 5447522"/>
              <a:gd name="connsiteY3" fmla="*/ 177800 h 5664200"/>
              <a:gd name="connsiteX4" fmla="*/ 5144277 w 5447522"/>
              <a:gd name="connsiteY4" fmla="*/ 202682 h 5664200"/>
              <a:gd name="connsiteX5" fmla="*/ 4867469 w 5447522"/>
              <a:gd name="connsiteY5" fmla="*/ 558800 h 5664200"/>
              <a:gd name="connsiteX6" fmla="*/ 4724400 w 5447522"/>
              <a:gd name="connsiteY6" fmla="*/ 1760894 h 5664200"/>
              <a:gd name="connsiteX0" fmla="*/ 0 w 4867469"/>
              <a:gd name="connsiteY0" fmla="*/ 5664200 h 5664200"/>
              <a:gd name="connsiteX1" fmla="*/ 838201 w 4867469"/>
              <a:gd name="connsiteY1" fmla="*/ 3073400 h 5664200"/>
              <a:gd name="connsiteX2" fmla="*/ 2057400 w 4867469"/>
              <a:gd name="connsiteY2" fmla="*/ 482600 h 5664200"/>
              <a:gd name="connsiteX3" fmla="*/ 3048000 w 4867469"/>
              <a:gd name="connsiteY3" fmla="*/ 177800 h 5664200"/>
              <a:gd name="connsiteX4" fmla="*/ 4867469 w 4867469"/>
              <a:gd name="connsiteY4" fmla="*/ 558800 h 5664200"/>
              <a:gd name="connsiteX5" fmla="*/ 4724400 w 4867469"/>
              <a:gd name="connsiteY5" fmla="*/ 1760894 h 5664200"/>
              <a:gd name="connsiteX0" fmla="*/ 0 w 4777273"/>
              <a:gd name="connsiteY0" fmla="*/ 5689600 h 5689600"/>
              <a:gd name="connsiteX1" fmla="*/ 838201 w 4777273"/>
              <a:gd name="connsiteY1" fmla="*/ 3098800 h 5689600"/>
              <a:gd name="connsiteX2" fmla="*/ 2057400 w 4777273"/>
              <a:gd name="connsiteY2" fmla="*/ 508000 h 5689600"/>
              <a:gd name="connsiteX3" fmla="*/ 3048000 w 4777273"/>
              <a:gd name="connsiteY3" fmla="*/ 203200 h 5689600"/>
              <a:gd name="connsiteX4" fmla="*/ 3810001 w 4777273"/>
              <a:gd name="connsiteY4" fmla="*/ 1727200 h 5689600"/>
              <a:gd name="connsiteX5" fmla="*/ 4724400 w 4777273"/>
              <a:gd name="connsiteY5" fmla="*/ 1786294 h 5689600"/>
              <a:gd name="connsiteX0" fmla="*/ 0 w 4015274"/>
              <a:gd name="connsiteY0" fmla="*/ 5689600 h 5689600"/>
              <a:gd name="connsiteX1" fmla="*/ 838201 w 4015274"/>
              <a:gd name="connsiteY1" fmla="*/ 3098800 h 5689600"/>
              <a:gd name="connsiteX2" fmla="*/ 2057400 w 4015274"/>
              <a:gd name="connsiteY2" fmla="*/ 508000 h 5689600"/>
              <a:gd name="connsiteX3" fmla="*/ 3048000 w 4015274"/>
              <a:gd name="connsiteY3" fmla="*/ 203200 h 5689600"/>
              <a:gd name="connsiteX4" fmla="*/ 3810001 w 4015274"/>
              <a:gd name="connsiteY4" fmla="*/ 1727200 h 5689600"/>
              <a:gd name="connsiteX5" fmla="*/ 3962401 w 4015274"/>
              <a:gd name="connsiteY5" fmla="*/ 3175000 h 5689600"/>
              <a:gd name="connsiteX0" fmla="*/ 0 w 4015274"/>
              <a:gd name="connsiteY0" fmla="*/ 5702300 h 5702300"/>
              <a:gd name="connsiteX1" fmla="*/ 838201 w 4015274"/>
              <a:gd name="connsiteY1" fmla="*/ 3111500 h 5702300"/>
              <a:gd name="connsiteX2" fmla="*/ 2057400 w 4015274"/>
              <a:gd name="connsiteY2" fmla="*/ 520700 h 5702300"/>
              <a:gd name="connsiteX3" fmla="*/ 3048000 w 4015274"/>
              <a:gd name="connsiteY3" fmla="*/ 215900 h 5702300"/>
              <a:gd name="connsiteX4" fmla="*/ 3657601 w 4015274"/>
              <a:gd name="connsiteY4" fmla="*/ 1816100 h 5702300"/>
              <a:gd name="connsiteX5" fmla="*/ 3962401 w 4015274"/>
              <a:gd name="connsiteY5" fmla="*/ 3187700 h 5702300"/>
              <a:gd name="connsiteX0" fmla="*/ 0 w 4015274"/>
              <a:gd name="connsiteY0" fmla="*/ 5702300 h 5702300"/>
              <a:gd name="connsiteX1" fmla="*/ 838201 w 4015274"/>
              <a:gd name="connsiteY1" fmla="*/ 3111500 h 5702300"/>
              <a:gd name="connsiteX2" fmla="*/ 2057400 w 4015274"/>
              <a:gd name="connsiteY2" fmla="*/ 520700 h 5702300"/>
              <a:gd name="connsiteX3" fmla="*/ 3048000 w 4015274"/>
              <a:gd name="connsiteY3" fmla="*/ 215900 h 5702300"/>
              <a:gd name="connsiteX4" fmla="*/ 3657601 w 4015274"/>
              <a:gd name="connsiteY4" fmla="*/ 1816100 h 5702300"/>
              <a:gd name="connsiteX5" fmla="*/ 3962401 w 4015274"/>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831772"/>
              <a:gd name="connsiteY0" fmla="*/ 5811157 h 5811157"/>
              <a:gd name="connsiteX1" fmla="*/ 707572 w 3831772"/>
              <a:gd name="connsiteY1" fmla="*/ 3111500 h 5811157"/>
              <a:gd name="connsiteX2" fmla="*/ 1926771 w 3831772"/>
              <a:gd name="connsiteY2" fmla="*/ 520700 h 5811157"/>
              <a:gd name="connsiteX3" fmla="*/ 2917371 w 3831772"/>
              <a:gd name="connsiteY3" fmla="*/ 215900 h 5811157"/>
              <a:gd name="connsiteX4" fmla="*/ 3526972 w 3831772"/>
              <a:gd name="connsiteY4" fmla="*/ 1816100 h 5811157"/>
              <a:gd name="connsiteX5" fmla="*/ 3831772 w 3831772"/>
              <a:gd name="connsiteY5" fmla="*/ 3187700 h 5811157"/>
              <a:gd name="connsiteX0" fmla="*/ 0 w 3831772"/>
              <a:gd name="connsiteY0" fmla="*/ 5811157 h 5811157"/>
              <a:gd name="connsiteX1" fmla="*/ 827315 w 3831772"/>
              <a:gd name="connsiteY1" fmla="*/ 3111500 h 5811157"/>
              <a:gd name="connsiteX2" fmla="*/ 1926771 w 3831772"/>
              <a:gd name="connsiteY2" fmla="*/ 520700 h 5811157"/>
              <a:gd name="connsiteX3" fmla="*/ 2917371 w 3831772"/>
              <a:gd name="connsiteY3" fmla="*/ 215900 h 5811157"/>
              <a:gd name="connsiteX4" fmla="*/ 3526972 w 3831772"/>
              <a:gd name="connsiteY4" fmla="*/ 1816100 h 5811157"/>
              <a:gd name="connsiteX5" fmla="*/ 3831772 w 3831772"/>
              <a:gd name="connsiteY5" fmla="*/ 3187700 h 58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1772" h="5811157">
                <a:moveTo>
                  <a:pt x="0" y="5811157"/>
                </a:moveTo>
                <a:lnTo>
                  <a:pt x="827315" y="3111500"/>
                </a:lnTo>
                <a:cubicBezTo>
                  <a:pt x="1170215" y="2247900"/>
                  <a:pt x="1578428" y="1003300"/>
                  <a:pt x="1926771" y="520700"/>
                </a:cubicBezTo>
                <a:cubicBezTo>
                  <a:pt x="2275114" y="38100"/>
                  <a:pt x="2650671" y="0"/>
                  <a:pt x="2917371" y="215900"/>
                </a:cubicBezTo>
                <a:cubicBezTo>
                  <a:pt x="3184071" y="431800"/>
                  <a:pt x="3374572" y="1320800"/>
                  <a:pt x="3526972" y="1816100"/>
                </a:cubicBezTo>
                <a:cubicBezTo>
                  <a:pt x="3679372" y="2311400"/>
                  <a:pt x="3730172" y="2730500"/>
                  <a:pt x="3831772" y="3187700"/>
                </a:cubicBezTo>
              </a:path>
            </a:pathLst>
          </a:custGeom>
          <a:ln w="31750">
            <a:solidFill>
              <a:srgbClr val="FF0000"/>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dirty="0"/>
          </a:p>
        </p:txBody>
      </p:sp>
      <p:sp>
        <p:nvSpPr>
          <p:cNvPr id="7" name="Freeform 6"/>
          <p:cNvSpPr/>
          <p:nvPr/>
        </p:nvSpPr>
        <p:spPr>
          <a:xfrm>
            <a:off x="844363" y="228600"/>
            <a:ext cx="6694487" cy="5508625"/>
          </a:xfrm>
          <a:custGeom>
            <a:avLst/>
            <a:gdLst>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5840963 h 5840963"/>
              <a:gd name="connsiteX1" fmla="*/ 1138334 w 1156996"/>
              <a:gd name="connsiteY1" fmla="*/ 3610947 h 5840963"/>
              <a:gd name="connsiteX2" fmla="*/ 942391 w 1156996"/>
              <a:gd name="connsiteY2" fmla="*/ 2043404 h 5840963"/>
              <a:gd name="connsiteX3" fmla="*/ 653142 w 1156996"/>
              <a:gd name="connsiteY3" fmla="*/ 149289 h 5840963"/>
              <a:gd name="connsiteX4" fmla="*/ 419877 w 1156996"/>
              <a:gd name="connsiteY4" fmla="*/ 0 h 5840963"/>
              <a:gd name="connsiteX5" fmla="*/ 158620 w 1156996"/>
              <a:gd name="connsiteY5" fmla="*/ 121298 h 5840963"/>
              <a:gd name="connsiteX6" fmla="*/ 0 w 1156996"/>
              <a:gd name="connsiteY6" fmla="*/ 1558212 h 5840963"/>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58620 w 1156996"/>
              <a:gd name="connsiteY5" fmla="*/ 312576 h 6032241"/>
              <a:gd name="connsiteX6" fmla="*/ 0 w 1156996"/>
              <a:gd name="connsiteY6" fmla="*/ 1749490 h 6032241"/>
              <a:gd name="connsiteX0" fmla="*/ 1156996 w 1156996"/>
              <a:gd name="connsiteY0" fmla="*/ 6032241 h 6032241"/>
              <a:gd name="connsiteX1" fmla="*/ 1138334 w 1156996"/>
              <a:gd name="connsiteY1" fmla="*/ 3802225 h 6032241"/>
              <a:gd name="connsiteX2" fmla="*/ 942391 w 1156996"/>
              <a:gd name="connsiteY2" fmla="*/ 2234682 h 6032241"/>
              <a:gd name="connsiteX3" fmla="*/ 653142 w 1156996"/>
              <a:gd name="connsiteY3" fmla="*/ 340567 h 6032241"/>
              <a:gd name="connsiteX4" fmla="*/ 419877 w 1156996"/>
              <a:gd name="connsiteY4" fmla="*/ 191278 h 6032241"/>
              <a:gd name="connsiteX5" fmla="*/ 143069 w 1156996"/>
              <a:gd name="connsiteY5" fmla="*/ 547396 h 6032241"/>
              <a:gd name="connsiteX6" fmla="*/ 0 w 1156996"/>
              <a:gd name="connsiteY6" fmla="*/ 1749490 h 6032241"/>
              <a:gd name="connsiteX0" fmla="*/ 1156996 w 1156996"/>
              <a:gd name="connsiteY0" fmla="*/ 5853663 h 5853663"/>
              <a:gd name="connsiteX1" fmla="*/ 1138334 w 1156996"/>
              <a:gd name="connsiteY1" fmla="*/ 3623647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 name="connsiteX0" fmla="*/ 1156996 w 1156996"/>
              <a:gd name="connsiteY0" fmla="*/ 5853663 h 5853663"/>
              <a:gd name="connsiteX1" fmla="*/ 1057469 w 1156996"/>
              <a:gd name="connsiteY1" fmla="*/ 3569218 h 5853663"/>
              <a:gd name="connsiteX2" fmla="*/ 942391 w 1156996"/>
              <a:gd name="connsiteY2" fmla="*/ 2056104 h 5853663"/>
              <a:gd name="connsiteX3" fmla="*/ 676469 w 1156996"/>
              <a:gd name="connsiteY3" fmla="*/ 445018 h 5853663"/>
              <a:gd name="connsiteX4" fmla="*/ 419877 w 1156996"/>
              <a:gd name="connsiteY4" fmla="*/ 12700 h 5853663"/>
              <a:gd name="connsiteX5" fmla="*/ 143069 w 1156996"/>
              <a:gd name="connsiteY5" fmla="*/ 368818 h 5853663"/>
              <a:gd name="connsiteX6" fmla="*/ 0 w 1156996"/>
              <a:gd name="connsiteY6" fmla="*/ 1570912 h 5853663"/>
              <a:gd name="connsiteX0" fmla="*/ 5881396 w 5881396"/>
              <a:gd name="connsiteY0" fmla="*/ 5853663 h 5853663"/>
              <a:gd name="connsiteX1" fmla="*/ 0 w 5881396"/>
              <a:gd name="connsiteY1" fmla="*/ 5474218 h 5853663"/>
              <a:gd name="connsiteX2" fmla="*/ 5781869 w 5881396"/>
              <a:gd name="connsiteY2" fmla="*/ 3569218 h 5853663"/>
              <a:gd name="connsiteX3" fmla="*/ 5666791 w 5881396"/>
              <a:gd name="connsiteY3" fmla="*/ 2056104 h 5853663"/>
              <a:gd name="connsiteX4" fmla="*/ 5400869 w 5881396"/>
              <a:gd name="connsiteY4" fmla="*/ 445018 h 5853663"/>
              <a:gd name="connsiteX5" fmla="*/ 5144277 w 5881396"/>
              <a:gd name="connsiteY5" fmla="*/ 12700 h 5853663"/>
              <a:gd name="connsiteX6" fmla="*/ 4867469 w 5881396"/>
              <a:gd name="connsiteY6" fmla="*/ 368818 h 5853663"/>
              <a:gd name="connsiteX7" fmla="*/ 4724400 w 5881396"/>
              <a:gd name="connsiteY7" fmla="*/ 1570912 h 5853663"/>
              <a:gd name="connsiteX0" fmla="*/ 0 w 5781869"/>
              <a:gd name="connsiteY0" fmla="*/ 5474218 h 5474218"/>
              <a:gd name="connsiteX1" fmla="*/ 5781869 w 5781869"/>
              <a:gd name="connsiteY1" fmla="*/ 3569218 h 5474218"/>
              <a:gd name="connsiteX2" fmla="*/ 5666791 w 5781869"/>
              <a:gd name="connsiteY2" fmla="*/ 2056104 h 5474218"/>
              <a:gd name="connsiteX3" fmla="*/ 5400869 w 5781869"/>
              <a:gd name="connsiteY3" fmla="*/ 445018 h 5474218"/>
              <a:gd name="connsiteX4" fmla="*/ 5144277 w 5781869"/>
              <a:gd name="connsiteY4" fmla="*/ 12700 h 5474218"/>
              <a:gd name="connsiteX5" fmla="*/ 4867469 w 5781869"/>
              <a:gd name="connsiteY5" fmla="*/ 368818 h 5474218"/>
              <a:gd name="connsiteX6" fmla="*/ 4724400 w 5781869"/>
              <a:gd name="connsiteY6" fmla="*/ 1570912 h 5474218"/>
              <a:gd name="connsiteX0" fmla="*/ 0 w 6427236"/>
              <a:gd name="connsiteY0" fmla="*/ 5474218 h 5474218"/>
              <a:gd name="connsiteX1" fmla="*/ 838201 w 6427236"/>
              <a:gd name="connsiteY1" fmla="*/ 2883418 h 5474218"/>
              <a:gd name="connsiteX2" fmla="*/ 5666791 w 6427236"/>
              <a:gd name="connsiteY2" fmla="*/ 2056104 h 5474218"/>
              <a:gd name="connsiteX3" fmla="*/ 5400869 w 6427236"/>
              <a:gd name="connsiteY3" fmla="*/ 445018 h 5474218"/>
              <a:gd name="connsiteX4" fmla="*/ 5144277 w 6427236"/>
              <a:gd name="connsiteY4" fmla="*/ 12700 h 5474218"/>
              <a:gd name="connsiteX5" fmla="*/ 4867469 w 6427236"/>
              <a:gd name="connsiteY5" fmla="*/ 368818 h 5474218"/>
              <a:gd name="connsiteX6" fmla="*/ 4724400 w 6427236"/>
              <a:gd name="connsiteY6" fmla="*/ 1570912 h 5474218"/>
              <a:gd name="connsiteX0" fmla="*/ 0 w 5915348"/>
              <a:gd name="connsiteY0" fmla="*/ 5588000 h 5588000"/>
              <a:gd name="connsiteX1" fmla="*/ 838201 w 5915348"/>
              <a:gd name="connsiteY1" fmla="*/ 2997200 h 5588000"/>
              <a:gd name="connsiteX2" fmla="*/ 2057400 w 5915348"/>
              <a:gd name="connsiteY2" fmla="*/ 406400 h 5588000"/>
              <a:gd name="connsiteX3" fmla="*/ 5400869 w 5915348"/>
              <a:gd name="connsiteY3" fmla="*/ 558800 h 5588000"/>
              <a:gd name="connsiteX4" fmla="*/ 5144277 w 5915348"/>
              <a:gd name="connsiteY4" fmla="*/ 126482 h 5588000"/>
              <a:gd name="connsiteX5" fmla="*/ 4867469 w 5915348"/>
              <a:gd name="connsiteY5" fmla="*/ 482600 h 5588000"/>
              <a:gd name="connsiteX6" fmla="*/ 4724400 w 5915348"/>
              <a:gd name="connsiteY6" fmla="*/ 1684694 h 5588000"/>
              <a:gd name="connsiteX0" fmla="*/ 0 w 5447522"/>
              <a:gd name="connsiteY0" fmla="*/ 5664200 h 5664200"/>
              <a:gd name="connsiteX1" fmla="*/ 838201 w 5447522"/>
              <a:gd name="connsiteY1" fmla="*/ 3073400 h 5664200"/>
              <a:gd name="connsiteX2" fmla="*/ 2057400 w 5447522"/>
              <a:gd name="connsiteY2" fmla="*/ 482600 h 5664200"/>
              <a:gd name="connsiteX3" fmla="*/ 3048000 w 5447522"/>
              <a:gd name="connsiteY3" fmla="*/ 177800 h 5664200"/>
              <a:gd name="connsiteX4" fmla="*/ 5144277 w 5447522"/>
              <a:gd name="connsiteY4" fmla="*/ 202682 h 5664200"/>
              <a:gd name="connsiteX5" fmla="*/ 4867469 w 5447522"/>
              <a:gd name="connsiteY5" fmla="*/ 558800 h 5664200"/>
              <a:gd name="connsiteX6" fmla="*/ 4724400 w 5447522"/>
              <a:gd name="connsiteY6" fmla="*/ 1760894 h 5664200"/>
              <a:gd name="connsiteX0" fmla="*/ 0 w 4867469"/>
              <a:gd name="connsiteY0" fmla="*/ 5664200 h 5664200"/>
              <a:gd name="connsiteX1" fmla="*/ 838201 w 4867469"/>
              <a:gd name="connsiteY1" fmla="*/ 3073400 h 5664200"/>
              <a:gd name="connsiteX2" fmla="*/ 2057400 w 4867469"/>
              <a:gd name="connsiteY2" fmla="*/ 482600 h 5664200"/>
              <a:gd name="connsiteX3" fmla="*/ 3048000 w 4867469"/>
              <a:gd name="connsiteY3" fmla="*/ 177800 h 5664200"/>
              <a:gd name="connsiteX4" fmla="*/ 4867469 w 4867469"/>
              <a:gd name="connsiteY4" fmla="*/ 558800 h 5664200"/>
              <a:gd name="connsiteX5" fmla="*/ 4724400 w 4867469"/>
              <a:gd name="connsiteY5" fmla="*/ 1760894 h 5664200"/>
              <a:gd name="connsiteX0" fmla="*/ 0 w 4777273"/>
              <a:gd name="connsiteY0" fmla="*/ 5689600 h 5689600"/>
              <a:gd name="connsiteX1" fmla="*/ 838201 w 4777273"/>
              <a:gd name="connsiteY1" fmla="*/ 3098800 h 5689600"/>
              <a:gd name="connsiteX2" fmla="*/ 2057400 w 4777273"/>
              <a:gd name="connsiteY2" fmla="*/ 508000 h 5689600"/>
              <a:gd name="connsiteX3" fmla="*/ 3048000 w 4777273"/>
              <a:gd name="connsiteY3" fmla="*/ 203200 h 5689600"/>
              <a:gd name="connsiteX4" fmla="*/ 3810001 w 4777273"/>
              <a:gd name="connsiteY4" fmla="*/ 1727200 h 5689600"/>
              <a:gd name="connsiteX5" fmla="*/ 4724400 w 4777273"/>
              <a:gd name="connsiteY5" fmla="*/ 1786294 h 5689600"/>
              <a:gd name="connsiteX0" fmla="*/ 0 w 4015274"/>
              <a:gd name="connsiteY0" fmla="*/ 5689600 h 5689600"/>
              <a:gd name="connsiteX1" fmla="*/ 838201 w 4015274"/>
              <a:gd name="connsiteY1" fmla="*/ 3098800 h 5689600"/>
              <a:gd name="connsiteX2" fmla="*/ 2057400 w 4015274"/>
              <a:gd name="connsiteY2" fmla="*/ 508000 h 5689600"/>
              <a:gd name="connsiteX3" fmla="*/ 3048000 w 4015274"/>
              <a:gd name="connsiteY3" fmla="*/ 203200 h 5689600"/>
              <a:gd name="connsiteX4" fmla="*/ 3810001 w 4015274"/>
              <a:gd name="connsiteY4" fmla="*/ 1727200 h 5689600"/>
              <a:gd name="connsiteX5" fmla="*/ 3962401 w 4015274"/>
              <a:gd name="connsiteY5" fmla="*/ 3175000 h 5689600"/>
              <a:gd name="connsiteX0" fmla="*/ 0 w 4015274"/>
              <a:gd name="connsiteY0" fmla="*/ 5702300 h 5702300"/>
              <a:gd name="connsiteX1" fmla="*/ 838201 w 4015274"/>
              <a:gd name="connsiteY1" fmla="*/ 3111500 h 5702300"/>
              <a:gd name="connsiteX2" fmla="*/ 2057400 w 4015274"/>
              <a:gd name="connsiteY2" fmla="*/ 520700 h 5702300"/>
              <a:gd name="connsiteX3" fmla="*/ 3048000 w 4015274"/>
              <a:gd name="connsiteY3" fmla="*/ 215900 h 5702300"/>
              <a:gd name="connsiteX4" fmla="*/ 3657601 w 4015274"/>
              <a:gd name="connsiteY4" fmla="*/ 1816100 h 5702300"/>
              <a:gd name="connsiteX5" fmla="*/ 3962401 w 4015274"/>
              <a:gd name="connsiteY5" fmla="*/ 3187700 h 5702300"/>
              <a:gd name="connsiteX0" fmla="*/ 0 w 4015274"/>
              <a:gd name="connsiteY0" fmla="*/ 5702300 h 5702300"/>
              <a:gd name="connsiteX1" fmla="*/ 838201 w 4015274"/>
              <a:gd name="connsiteY1" fmla="*/ 3111500 h 5702300"/>
              <a:gd name="connsiteX2" fmla="*/ 2057400 w 4015274"/>
              <a:gd name="connsiteY2" fmla="*/ 520700 h 5702300"/>
              <a:gd name="connsiteX3" fmla="*/ 3048000 w 4015274"/>
              <a:gd name="connsiteY3" fmla="*/ 215900 h 5702300"/>
              <a:gd name="connsiteX4" fmla="*/ 3657601 w 4015274"/>
              <a:gd name="connsiteY4" fmla="*/ 1816100 h 5702300"/>
              <a:gd name="connsiteX5" fmla="*/ 3962401 w 4015274"/>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0 w 3962401"/>
              <a:gd name="connsiteY0" fmla="*/ 5702300 h 5702300"/>
              <a:gd name="connsiteX1" fmla="*/ 838201 w 3962401"/>
              <a:gd name="connsiteY1" fmla="*/ 3111500 h 5702300"/>
              <a:gd name="connsiteX2" fmla="*/ 2057400 w 3962401"/>
              <a:gd name="connsiteY2" fmla="*/ 520700 h 5702300"/>
              <a:gd name="connsiteX3" fmla="*/ 3048000 w 3962401"/>
              <a:gd name="connsiteY3" fmla="*/ 215900 h 5702300"/>
              <a:gd name="connsiteX4" fmla="*/ 3657601 w 3962401"/>
              <a:gd name="connsiteY4" fmla="*/ 1816100 h 5702300"/>
              <a:gd name="connsiteX5" fmla="*/ 3962401 w 3962401"/>
              <a:gd name="connsiteY5" fmla="*/ 3187700 h 5702300"/>
              <a:gd name="connsiteX0" fmla="*/ 152398 w 4114799"/>
              <a:gd name="connsiteY0" fmla="*/ 5702300 h 5702300"/>
              <a:gd name="connsiteX1" fmla="*/ 0 w 4114799"/>
              <a:gd name="connsiteY1" fmla="*/ 5549900 h 5702300"/>
              <a:gd name="connsiteX2" fmla="*/ 990599 w 4114799"/>
              <a:gd name="connsiteY2" fmla="*/ 3111500 h 5702300"/>
              <a:gd name="connsiteX3" fmla="*/ 2209798 w 4114799"/>
              <a:gd name="connsiteY3" fmla="*/ 520700 h 5702300"/>
              <a:gd name="connsiteX4" fmla="*/ 3200398 w 4114799"/>
              <a:gd name="connsiteY4" fmla="*/ 215900 h 5702300"/>
              <a:gd name="connsiteX5" fmla="*/ 3809999 w 4114799"/>
              <a:gd name="connsiteY5" fmla="*/ 1816100 h 5702300"/>
              <a:gd name="connsiteX6" fmla="*/ 4114799 w 4114799"/>
              <a:gd name="connsiteY6" fmla="*/ 3187700 h 5702300"/>
              <a:gd name="connsiteX0" fmla="*/ 0 w 4114799"/>
              <a:gd name="connsiteY0" fmla="*/ 5549900 h 5549900"/>
              <a:gd name="connsiteX1" fmla="*/ 990599 w 4114799"/>
              <a:gd name="connsiteY1" fmla="*/ 3111500 h 5549900"/>
              <a:gd name="connsiteX2" fmla="*/ 2209798 w 4114799"/>
              <a:gd name="connsiteY2" fmla="*/ 520700 h 5549900"/>
              <a:gd name="connsiteX3" fmla="*/ 3200398 w 4114799"/>
              <a:gd name="connsiteY3" fmla="*/ 215900 h 5549900"/>
              <a:gd name="connsiteX4" fmla="*/ 3809999 w 4114799"/>
              <a:gd name="connsiteY4" fmla="*/ 1816100 h 5549900"/>
              <a:gd name="connsiteX5" fmla="*/ 4114799 w 4114799"/>
              <a:gd name="connsiteY5" fmla="*/ 3187700 h 5549900"/>
              <a:gd name="connsiteX0" fmla="*/ 0 w 6248400"/>
              <a:gd name="connsiteY0" fmla="*/ 5549900 h 5549900"/>
              <a:gd name="connsiteX1" fmla="*/ 990599 w 6248400"/>
              <a:gd name="connsiteY1" fmla="*/ 3111500 h 5549900"/>
              <a:gd name="connsiteX2" fmla="*/ 2209798 w 6248400"/>
              <a:gd name="connsiteY2" fmla="*/ 520700 h 5549900"/>
              <a:gd name="connsiteX3" fmla="*/ 3200398 w 6248400"/>
              <a:gd name="connsiteY3" fmla="*/ 215900 h 5549900"/>
              <a:gd name="connsiteX4" fmla="*/ 3809999 w 6248400"/>
              <a:gd name="connsiteY4" fmla="*/ 1816100 h 5549900"/>
              <a:gd name="connsiteX5" fmla="*/ 6248400 w 6248400"/>
              <a:gd name="connsiteY5" fmla="*/ 3721100 h 5549900"/>
              <a:gd name="connsiteX0" fmla="*/ 0 w 6248400"/>
              <a:gd name="connsiteY0" fmla="*/ 5511800 h 5511800"/>
              <a:gd name="connsiteX1" fmla="*/ 990599 w 6248400"/>
              <a:gd name="connsiteY1" fmla="*/ 3073400 h 5511800"/>
              <a:gd name="connsiteX2" fmla="*/ 2209798 w 6248400"/>
              <a:gd name="connsiteY2" fmla="*/ 482600 h 5511800"/>
              <a:gd name="connsiteX3" fmla="*/ 3200398 w 6248400"/>
              <a:gd name="connsiteY3" fmla="*/ 177800 h 5511800"/>
              <a:gd name="connsiteX4" fmla="*/ 5333999 w 6248400"/>
              <a:gd name="connsiteY4" fmla="*/ 711200 h 5511800"/>
              <a:gd name="connsiteX5" fmla="*/ 6248400 w 6248400"/>
              <a:gd name="connsiteY5" fmla="*/ 3683000 h 5511800"/>
              <a:gd name="connsiteX0" fmla="*/ 0 w 6248400"/>
              <a:gd name="connsiteY0" fmla="*/ 5384800 h 5384800"/>
              <a:gd name="connsiteX1" fmla="*/ 990599 w 6248400"/>
              <a:gd name="connsiteY1" fmla="*/ 2946400 h 5384800"/>
              <a:gd name="connsiteX2" fmla="*/ 3047999 w 6248400"/>
              <a:gd name="connsiteY2" fmla="*/ 584200 h 5384800"/>
              <a:gd name="connsiteX3" fmla="*/ 3200398 w 6248400"/>
              <a:gd name="connsiteY3" fmla="*/ 50800 h 5384800"/>
              <a:gd name="connsiteX4" fmla="*/ 5333999 w 6248400"/>
              <a:gd name="connsiteY4" fmla="*/ 584200 h 5384800"/>
              <a:gd name="connsiteX5" fmla="*/ 6248400 w 6248400"/>
              <a:gd name="connsiteY5" fmla="*/ 3556000 h 5384800"/>
              <a:gd name="connsiteX0" fmla="*/ 0 w 6248400"/>
              <a:gd name="connsiteY0" fmla="*/ 5384800 h 5384800"/>
              <a:gd name="connsiteX1" fmla="*/ 1295399 w 6248400"/>
              <a:gd name="connsiteY1" fmla="*/ 3098800 h 5384800"/>
              <a:gd name="connsiteX2" fmla="*/ 3047999 w 6248400"/>
              <a:gd name="connsiteY2" fmla="*/ 584200 h 5384800"/>
              <a:gd name="connsiteX3" fmla="*/ 3200398 w 6248400"/>
              <a:gd name="connsiteY3" fmla="*/ 50800 h 5384800"/>
              <a:gd name="connsiteX4" fmla="*/ 5333999 w 6248400"/>
              <a:gd name="connsiteY4" fmla="*/ 584200 h 5384800"/>
              <a:gd name="connsiteX5" fmla="*/ 6248400 w 6248400"/>
              <a:gd name="connsiteY5" fmla="*/ 3556000 h 5384800"/>
              <a:gd name="connsiteX0" fmla="*/ 0 w 6248400"/>
              <a:gd name="connsiteY0" fmla="*/ 5410200 h 5410200"/>
              <a:gd name="connsiteX1" fmla="*/ 1295399 w 6248400"/>
              <a:gd name="connsiteY1" fmla="*/ 3124200 h 5410200"/>
              <a:gd name="connsiteX2" fmla="*/ 3047999 w 6248400"/>
              <a:gd name="connsiteY2" fmla="*/ 609600 h 5410200"/>
              <a:gd name="connsiteX3" fmla="*/ 4190999 w 6248400"/>
              <a:gd name="connsiteY3" fmla="*/ 0 h 5410200"/>
              <a:gd name="connsiteX4" fmla="*/ 5333999 w 6248400"/>
              <a:gd name="connsiteY4" fmla="*/ 609600 h 5410200"/>
              <a:gd name="connsiteX5" fmla="*/ 6248400 w 6248400"/>
              <a:gd name="connsiteY5" fmla="*/ 3581400 h 5410200"/>
              <a:gd name="connsiteX0" fmla="*/ 0 w 6857999"/>
              <a:gd name="connsiteY0" fmla="*/ 5410200 h 5410200"/>
              <a:gd name="connsiteX1" fmla="*/ 1295399 w 6857999"/>
              <a:gd name="connsiteY1" fmla="*/ 3124200 h 5410200"/>
              <a:gd name="connsiteX2" fmla="*/ 3047999 w 6857999"/>
              <a:gd name="connsiteY2" fmla="*/ 609600 h 5410200"/>
              <a:gd name="connsiteX3" fmla="*/ 4190999 w 6857999"/>
              <a:gd name="connsiteY3" fmla="*/ 0 h 5410200"/>
              <a:gd name="connsiteX4" fmla="*/ 5333999 w 6857999"/>
              <a:gd name="connsiteY4" fmla="*/ 609600 h 5410200"/>
              <a:gd name="connsiteX5" fmla="*/ 6857999 w 6857999"/>
              <a:gd name="connsiteY5" fmla="*/ 3657600 h 5410200"/>
              <a:gd name="connsiteX0" fmla="*/ 0 w 6694713"/>
              <a:gd name="connsiteY0" fmla="*/ 5508172 h 5508172"/>
              <a:gd name="connsiteX1" fmla="*/ 1132113 w 6694713"/>
              <a:gd name="connsiteY1" fmla="*/ 3124200 h 5508172"/>
              <a:gd name="connsiteX2" fmla="*/ 2884713 w 6694713"/>
              <a:gd name="connsiteY2" fmla="*/ 609600 h 5508172"/>
              <a:gd name="connsiteX3" fmla="*/ 4027713 w 6694713"/>
              <a:gd name="connsiteY3" fmla="*/ 0 h 5508172"/>
              <a:gd name="connsiteX4" fmla="*/ 5170713 w 6694713"/>
              <a:gd name="connsiteY4" fmla="*/ 609600 h 5508172"/>
              <a:gd name="connsiteX5" fmla="*/ 6694713 w 6694713"/>
              <a:gd name="connsiteY5" fmla="*/ 3657600 h 550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4713" h="5508172">
                <a:moveTo>
                  <a:pt x="0" y="5508172"/>
                </a:moveTo>
                <a:lnTo>
                  <a:pt x="1132113" y="3124200"/>
                </a:lnTo>
                <a:cubicBezTo>
                  <a:pt x="1475013" y="2260600"/>
                  <a:pt x="2402113" y="1130300"/>
                  <a:pt x="2884713" y="609600"/>
                </a:cubicBezTo>
                <a:cubicBezTo>
                  <a:pt x="3367313" y="88900"/>
                  <a:pt x="3646713" y="0"/>
                  <a:pt x="4027713" y="0"/>
                </a:cubicBezTo>
                <a:cubicBezTo>
                  <a:pt x="4408713" y="0"/>
                  <a:pt x="4726213" y="0"/>
                  <a:pt x="5170713" y="609600"/>
                </a:cubicBezTo>
                <a:cubicBezTo>
                  <a:pt x="5615213" y="1219200"/>
                  <a:pt x="6593113" y="3200400"/>
                  <a:pt x="6694713" y="3657600"/>
                </a:cubicBezTo>
              </a:path>
            </a:pathLst>
          </a:custGeom>
          <a:ln w="31750">
            <a:solidFill>
              <a:srgbClr val="FF0000"/>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dirty="0"/>
          </a:p>
        </p:txBody>
      </p:sp>
      <p:sp>
        <p:nvSpPr>
          <p:cNvPr id="8" name="Oval 7"/>
          <p:cNvSpPr/>
          <p:nvPr/>
        </p:nvSpPr>
        <p:spPr>
          <a:xfrm rot="20684244">
            <a:off x="5653088" y="2690813"/>
            <a:ext cx="1100137" cy="2574925"/>
          </a:xfrm>
          <a:prstGeom prst="ellipse">
            <a:avLst/>
          </a:prstGeom>
          <a:solidFill>
            <a:srgbClr val="FF0000">
              <a:alpha val="22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9" name="TextBox 8"/>
          <p:cNvSpPr txBox="1">
            <a:spLocks noChangeArrowheads="1"/>
          </p:cNvSpPr>
          <p:nvPr/>
        </p:nvSpPr>
        <p:spPr bwMode="auto">
          <a:xfrm>
            <a:off x="5638800" y="3886200"/>
            <a:ext cx="11541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600">
                <a:latin typeface="Arial" panose="020B0604020202020204" pitchFamily="34" charset="0"/>
              </a:rPr>
              <a:t>Dead Space</a:t>
            </a:r>
          </a:p>
        </p:txBody>
      </p:sp>
    </p:spTree>
    <p:extLst>
      <p:ext uri="{BB962C8B-B14F-4D97-AF65-F5344CB8AC3E}">
        <p14:creationId xmlns:p14="http://schemas.microsoft.com/office/powerpoint/2010/main" val="1547239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nodeType="withGroup">
                            <p:stCondLst>
                              <p:cond delay="2000"/>
                            </p:stCondLst>
                            <p:childTnLst>
                              <p:par>
                                <p:cTn id="9" presetID="22" presetClass="entr" presetSubtype="8" fill="hold" nodeType="afterEffect">
                                  <p:stCondLst>
                                    <p:cond delay="100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nodeType="afterGroup">
                            <p:stCondLst>
                              <p:cond delay="4000"/>
                            </p:stCondLst>
                            <p:childTnLst>
                              <p:par>
                                <p:cTn id="13" presetID="21" presetClass="entr" presetSubtype="4"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heel(4)">
                                      <p:cBhvr>
                                        <p:cTn id="15" dur="1000"/>
                                        <p:tgtEl>
                                          <p:spTgt spid="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dissolve">
                                      <p:cBhvr>
                                        <p:cTn id="1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err="1">
                <a:solidFill>
                  <a:prstClr val="white"/>
                </a:solidFill>
              </a:rPr>
              <a:t>Wanat</a:t>
            </a:r>
            <a:r>
              <a:rPr lang="en-US" sz="3200" b="1" u="sng" dirty="0">
                <a:solidFill>
                  <a:prstClr val="white"/>
                </a:solidFill>
              </a:rPr>
              <a:t> vs. </a:t>
            </a:r>
            <a:r>
              <a:rPr lang="en-US" sz="3200" b="1" u="sng" dirty="0" err="1">
                <a:solidFill>
                  <a:prstClr val="white"/>
                </a:solidFill>
              </a:rPr>
              <a:t>Aranas</a:t>
            </a:r>
            <a:endParaRPr lang="en-US" sz="2000" dirty="0">
              <a:solidFill>
                <a:prstClr val="white"/>
              </a:solidFill>
            </a:endParaRPr>
          </a:p>
        </p:txBody>
      </p:sp>
      <p:pic>
        <p:nvPicPr>
          <p:cNvPr id="9" name="Picture 2" descr="Picture 0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9406" y="938213"/>
            <a:ext cx="4349750" cy="3260725"/>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10" name="Freeform 9"/>
          <p:cNvSpPr/>
          <p:nvPr/>
        </p:nvSpPr>
        <p:spPr>
          <a:xfrm>
            <a:off x="1392862" y="3971925"/>
            <a:ext cx="436562" cy="2224088"/>
          </a:xfrm>
          <a:custGeom>
            <a:avLst/>
            <a:gdLst>
              <a:gd name="connsiteX0" fmla="*/ 0 w 436729"/>
              <a:gd name="connsiteY0" fmla="*/ 2115402 h 2224585"/>
              <a:gd name="connsiteX1" fmla="*/ 81887 w 436729"/>
              <a:gd name="connsiteY1" fmla="*/ 2224585 h 2224585"/>
              <a:gd name="connsiteX2" fmla="*/ 156950 w 436729"/>
              <a:gd name="connsiteY2" fmla="*/ 1978925 h 2224585"/>
              <a:gd name="connsiteX3" fmla="*/ 266132 w 436729"/>
              <a:gd name="connsiteY3" fmla="*/ 1787856 h 2224585"/>
              <a:gd name="connsiteX4" fmla="*/ 266132 w 436729"/>
              <a:gd name="connsiteY4" fmla="*/ 1508077 h 2224585"/>
              <a:gd name="connsiteX5" fmla="*/ 402609 w 436729"/>
              <a:gd name="connsiteY5" fmla="*/ 1303361 h 2224585"/>
              <a:gd name="connsiteX6" fmla="*/ 436729 w 436729"/>
              <a:gd name="connsiteY6" fmla="*/ 1037229 h 2224585"/>
              <a:gd name="connsiteX7" fmla="*/ 395786 w 436729"/>
              <a:gd name="connsiteY7" fmla="*/ 893928 h 2224585"/>
              <a:gd name="connsiteX8" fmla="*/ 197893 w 436729"/>
              <a:gd name="connsiteY8" fmla="*/ 709683 h 2224585"/>
              <a:gd name="connsiteX9" fmla="*/ 156950 w 436729"/>
              <a:gd name="connsiteY9" fmla="*/ 634620 h 2224585"/>
              <a:gd name="connsiteX10" fmla="*/ 191069 w 436729"/>
              <a:gd name="connsiteY10" fmla="*/ 491319 h 2224585"/>
              <a:gd name="connsiteX11" fmla="*/ 136478 w 436729"/>
              <a:gd name="connsiteY11" fmla="*/ 388961 h 2224585"/>
              <a:gd name="connsiteX12" fmla="*/ 191069 w 436729"/>
              <a:gd name="connsiteY12" fmla="*/ 225188 h 2224585"/>
              <a:gd name="connsiteX13" fmla="*/ 95535 w 436729"/>
              <a:gd name="connsiteY13" fmla="*/ 129653 h 2224585"/>
              <a:gd name="connsiteX14" fmla="*/ 88711 w 436729"/>
              <a:gd name="connsiteY14" fmla="*/ 0 h 222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6729" h="2224585">
                <a:moveTo>
                  <a:pt x="0" y="2115402"/>
                </a:moveTo>
                <a:lnTo>
                  <a:pt x="81887" y="2224585"/>
                </a:lnTo>
                <a:lnTo>
                  <a:pt x="156950" y="1978925"/>
                </a:lnTo>
                <a:lnTo>
                  <a:pt x="266132" y="1787856"/>
                </a:lnTo>
                <a:lnTo>
                  <a:pt x="266132" y="1508077"/>
                </a:lnTo>
                <a:lnTo>
                  <a:pt x="402609" y="1303361"/>
                </a:lnTo>
                <a:lnTo>
                  <a:pt x="436729" y="1037229"/>
                </a:lnTo>
                <a:lnTo>
                  <a:pt x="395786" y="893928"/>
                </a:lnTo>
                <a:lnTo>
                  <a:pt x="197893" y="709683"/>
                </a:lnTo>
                <a:lnTo>
                  <a:pt x="156950" y="634620"/>
                </a:lnTo>
                <a:lnTo>
                  <a:pt x="191069" y="491319"/>
                </a:lnTo>
                <a:lnTo>
                  <a:pt x="136478" y="388961"/>
                </a:lnTo>
                <a:lnTo>
                  <a:pt x="191069" y="225188"/>
                </a:lnTo>
                <a:lnTo>
                  <a:pt x="95535" y="129653"/>
                </a:lnTo>
                <a:lnTo>
                  <a:pt x="88711" y="0"/>
                </a:lnTo>
              </a:path>
            </a:pathLst>
          </a:custGeom>
          <a:no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pic>
        <p:nvPicPr>
          <p:cNvPr id="11" name="Picture 454" descr="CH-47D Chinoo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9406" y="4375151"/>
            <a:ext cx="4349750" cy="2323631"/>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2245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100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1000"/>
                                        <p:tgtEl>
                                          <p:spTgt spid="10"/>
                                        </p:tgtEl>
                                      </p:cBhvr>
                                    </p:animEffect>
                                  </p:childTnLst>
                                </p:cTn>
                              </p:par>
                            </p:childTnLst>
                          </p:cTn>
                        </p:par>
                        <p:par>
                          <p:cTn id="8" fill="hold">
                            <p:stCondLst>
                              <p:cond delay="2000"/>
                            </p:stCondLst>
                            <p:childTnLst>
                              <p:par>
                                <p:cTn id="9" presetID="9" presetClass="entr" presetSubtype="0" fill="hold" nodeType="after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dissolve">
                                      <p:cBhvr>
                                        <p:cTn id="1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COP Bella</a:t>
            </a:r>
            <a:endParaRPr lang="en-US" sz="2000" dirty="0">
              <a:solidFill>
                <a:prstClr val="white"/>
              </a:solidFill>
            </a:endParaRPr>
          </a:p>
        </p:txBody>
      </p:sp>
      <p:cxnSp>
        <p:nvCxnSpPr>
          <p:cNvPr id="4" name="Straight Arrow Connector 3"/>
          <p:cNvCxnSpPr/>
          <p:nvPr/>
        </p:nvCxnSpPr>
        <p:spPr>
          <a:xfrm flipV="1">
            <a:off x="1443789" y="2165684"/>
            <a:ext cx="404262" cy="362872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1645920" y="3907857"/>
            <a:ext cx="800219" cy="369332"/>
          </a:xfrm>
          <a:prstGeom prst="rect">
            <a:avLst/>
          </a:prstGeom>
          <a:noFill/>
        </p:spPr>
        <p:txBody>
          <a:bodyPr wrap="none" rtlCol="0">
            <a:spAutoFit/>
          </a:bodyPr>
          <a:lstStyle/>
          <a:p>
            <a:r>
              <a:rPr lang="en-US" b="1" dirty="0"/>
              <a:t>12 KM</a:t>
            </a:r>
          </a:p>
        </p:txBody>
      </p:sp>
      <p:sp>
        <p:nvSpPr>
          <p:cNvPr id="8" name="Freeform 7"/>
          <p:cNvSpPr/>
          <p:nvPr/>
        </p:nvSpPr>
        <p:spPr>
          <a:xfrm>
            <a:off x="1886552" y="510140"/>
            <a:ext cx="875899" cy="1155032"/>
          </a:xfrm>
          <a:custGeom>
            <a:avLst/>
            <a:gdLst>
              <a:gd name="connsiteX0" fmla="*/ 0 w 972152"/>
              <a:gd name="connsiteY0" fmla="*/ 1087655 h 1087655"/>
              <a:gd name="connsiteX1" fmla="*/ 490888 w 972152"/>
              <a:gd name="connsiteY1" fmla="*/ 0 h 1087655"/>
              <a:gd name="connsiteX2" fmla="*/ 972152 w 972152"/>
              <a:gd name="connsiteY2" fmla="*/ 105878 h 1087655"/>
              <a:gd name="connsiteX0" fmla="*/ 0 w 875899"/>
              <a:gd name="connsiteY0" fmla="*/ 1155032 h 1155032"/>
              <a:gd name="connsiteX1" fmla="*/ 394635 w 875899"/>
              <a:gd name="connsiteY1" fmla="*/ 0 h 1155032"/>
              <a:gd name="connsiteX2" fmla="*/ 875899 w 875899"/>
              <a:gd name="connsiteY2" fmla="*/ 105878 h 1155032"/>
            </a:gdLst>
            <a:ahLst/>
            <a:cxnLst>
              <a:cxn ang="0">
                <a:pos x="connsiteX0" y="connsiteY0"/>
              </a:cxn>
              <a:cxn ang="0">
                <a:pos x="connsiteX1" y="connsiteY1"/>
              </a:cxn>
              <a:cxn ang="0">
                <a:pos x="connsiteX2" y="connsiteY2"/>
              </a:cxn>
            </a:cxnLst>
            <a:rect l="l" t="t" r="r" b="b"/>
            <a:pathLst>
              <a:path w="875899" h="1155032">
                <a:moveTo>
                  <a:pt x="0" y="1155032"/>
                </a:moveTo>
                <a:lnTo>
                  <a:pt x="394635" y="0"/>
                </a:lnTo>
                <a:lnTo>
                  <a:pt x="875899" y="105878"/>
                </a:lnTo>
              </a:path>
            </a:pathLst>
          </a:custGeom>
          <a:noFill/>
          <a:ln w="12700">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2046029" y="999423"/>
            <a:ext cx="683200" cy="369332"/>
          </a:xfrm>
          <a:prstGeom prst="rect">
            <a:avLst/>
          </a:prstGeom>
          <a:noFill/>
        </p:spPr>
        <p:txBody>
          <a:bodyPr wrap="none" rtlCol="0">
            <a:spAutoFit/>
          </a:bodyPr>
          <a:lstStyle/>
          <a:p>
            <a:r>
              <a:rPr lang="en-US" b="1" dirty="0"/>
              <a:t>7 KM</a:t>
            </a:r>
          </a:p>
        </p:txBody>
      </p:sp>
      <p:pic>
        <p:nvPicPr>
          <p:cNvPr id="11" name="Picture 2" descr="DSC00300"/>
          <p:cNvPicPr>
            <a:picLocks noChangeAspect="1" noChangeArrowheads="1"/>
          </p:cNvPicPr>
          <p:nvPr/>
        </p:nvPicPr>
        <p:blipFill>
          <a:blip r:embed="rId2">
            <a:extLst>
              <a:ext uri="{28A0092B-C50C-407E-A947-70E740481C1C}">
                <a14:useLocalDpi xmlns:a14="http://schemas.microsoft.com/office/drawing/2010/main" val="0"/>
              </a:ext>
            </a:extLst>
          </a:blip>
          <a:srcRect l="8130" r="7317" b="17073"/>
          <a:stretch>
            <a:fillRect/>
          </a:stretch>
        </p:blipFill>
        <p:spPr bwMode="auto">
          <a:xfrm>
            <a:off x="4664863" y="1567045"/>
            <a:ext cx="3543300" cy="4630738"/>
          </a:xfrm>
          <a:prstGeom prst="rect">
            <a:avLst/>
          </a:prstGeom>
          <a:noFill/>
          <a:ln w="254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12" name="Arc 11"/>
          <p:cNvSpPr/>
          <p:nvPr/>
        </p:nvSpPr>
        <p:spPr>
          <a:xfrm>
            <a:off x="1854483" y="255588"/>
            <a:ext cx="1436687" cy="2881312"/>
          </a:xfrm>
          <a:prstGeom prst="arc">
            <a:avLst>
              <a:gd name="adj1" fmla="val 10229490"/>
              <a:gd name="adj2" fmla="val 17727694"/>
            </a:avLst>
          </a:prstGeom>
          <a:ln w="381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nvGrpSpPr>
          <p:cNvPr id="16" name="Group 15"/>
          <p:cNvGrpSpPr/>
          <p:nvPr/>
        </p:nvGrpSpPr>
        <p:grpSpPr>
          <a:xfrm>
            <a:off x="617080" y="1421930"/>
            <a:ext cx="1197606" cy="411741"/>
            <a:chOff x="664580" y="1469430"/>
            <a:chExt cx="1197606" cy="411741"/>
          </a:xfrm>
        </p:grpSpPr>
        <p:sp>
          <p:nvSpPr>
            <p:cNvPr id="13" name="Isosceles Triangle 12"/>
            <p:cNvSpPr>
              <a:spLocks noChangeAspect="1"/>
            </p:cNvSpPr>
            <p:nvPr/>
          </p:nvSpPr>
          <p:spPr>
            <a:xfrm>
              <a:off x="1650045" y="1698291"/>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664580" y="1469430"/>
              <a:ext cx="1107932" cy="369332"/>
            </a:xfrm>
            <a:prstGeom prst="rect">
              <a:avLst/>
            </a:prstGeom>
            <a:noFill/>
          </p:spPr>
          <p:txBody>
            <a:bodyPr wrap="none" rtlCol="0">
              <a:spAutoFit/>
            </a:bodyPr>
            <a:lstStyle/>
            <a:p>
              <a:r>
                <a:rPr lang="en-US" b="1" dirty="0"/>
                <a:t>COP Bella</a:t>
              </a:r>
            </a:p>
          </p:txBody>
        </p:sp>
      </p:grpSp>
      <p:pic>
        <p:nvPicPr>
          <p:cNvPr id="15" name="Picture 4" descr="http://www.fas.org/man/dod-101/sys/land/m120.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3387" y="442562"/>
            <a:ext cx="851634" cy="102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51764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1000"/>
                                        <p:tgtEl>
                                          <p:spTgt spid="1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Achieving Effects</a:t>
            </a:r>
            <a:endParaRPr lang="en-US" sz="2000" dirty="0">
              <a:solidFill>
                <a:prstClr val="white"/>
              </a:solidFill>
            </a:endParaRPr>
          </a:p>
        </p:txBody>
      </p:sp>
      <p:sp>
        <p:nvSpPr>
          <p:cNvPr id="4" name="Rounded Rectangle 3"/>
          <p:cNvSpPr/>
          <p:nvPr/>
        </p:nvSpPr>
        <p:spPr>
          <a:xfrm>
            <a:off x="4296513" y="1223158"/>
            <a:ext cx="4395536" cy="914400"/>
          </a:xfrm>
          <a:prstGeom prst="round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t>Operation Mountain Lamb</a:t>
            </a:r>
          </a:p>
          <a:p>
            <a:pPr algn="ctr"/>
            <a:r>
              <a:rPr lang="en-US" dirty="0"/>
              <a:t>Humanitarian Assistance Mission</a:t>
            </a:r>
          </a:p>
        </p:txBody>
      </p:sp>
      <p:grpSp>
        <p:nvGrpSpPr>
          <p:cNvPr id="8" name="Group 7"/>
          <p:cNvGrpSpPr/>
          <p:nvPr/>
        </p:nvGrpSpPr>
        <p:grpSpPr>
          <a:xfrm>
            <a:off x="4083629" y="2778454"/>
            <a:ext cx="4821304" cy="3842161"/>
            <a:chOff x="4083629" y="2778454"/>
            <a:chExt cx="4821304" cy="3842161"/>
          </a:xfrm>
        </p:grpSpPr>
        <p:pic>
          <p:nvPicPr>
            <p:cNvPr id="7" name="Picture 5" descr="C:\Documents and Settings\gary.linhart\My Documents\OEF\Wanat\Files\Photographs\wanat photosII\DSC00960.JPG">
              <a:hlinkHover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l="39812" t="47798" r="11510" b="9685"/>
            <a:stretch>
              <a:fillRect/>
            </a:stretch>
          </p:blipFill>
          <p:spPr bwMode="auto">
            <a:xfrm>
              <a:off x="4083629" y="3463078"/>
              <a:ext cx="4821304" cy="3157537"/>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5" name="Rounded Rectangle 4"/>
            <p:cNvSpPr/>
            <p:nvPr/>
          </p:nvSpPr>
          <p:spPr>
            <a:xfrm>
              <a:off x="4296513" y="2778454"/>
              <a:ext cx="4395536" cy="914400"/>
            </a:xfrm>
            <a:prstGeom prst="round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t>Wanat Bridge Replacement</a:t>
              </a:r>
            </a:p>
            <a:p>
              <a:pPr algn="ctr"/>
              <a:r>
                <a:rPr lang="en-US" dirty="0"/>
                <a:t>September 2006</a:t>
              </a:r>
            </a:p>
          </p:txBody>
        </p:sp>
      </p:grpSp>
    </p:spTree>
    <p:extLst>
      <p:ext uri="{BB962C8B-B14F-4D97-AF65-F5344CB8AC3E}">
        <p14:creationId xmlns:p14="http://schemas.microsoft.com/office/powerpoint/2010/main" val="3720828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4738" y="79375"/>
            <a:ext cx="6994525"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3600" b="1" u="sng" dirty="0"/>
              <a:t>173</a:t>
            </a:r>
            <a:r>
              <a:rPr lang="en-US" sz="3600" b="1" u="sng" baseline="30000" dirty="0"/>
              <a:t>rd</a:t>
            </a:r>
            <a:r>
              <a:rPr lang="en-US" sz="3600" b="1" u="sng" dirty="0"/>
              <a:t> IBCT(ABNE)/TF BAYONET</a:t>
            </a:r>
            <a:endParaRPr lang="en-US" sz="2400" dirty="0"/>
          </a:p>
        </p:txBody>
      </p:sp>
      <p:sp>
        <p:nvSpPr>
          <p:cNvPr id="5" name="TextBox 4"/>
          <p:cNvSpPr txBox="1">
            <a:spLocks noChangeArrowheads="1"/>
          </p:cNvSpPr>
          <p:nvPr/>
        </p:nvSpPr>
        <p:spPr bwMode="auto">
          <a:xfrm>
            <a:off x="619125" y="4379913"/>
            <a:ext cx="7905750" cy="23225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spcAft>
                <a:spcPts val="600"/>
              </a:spcAft>
              <a:buFontTx/>
              <a:buNone/>
            </a:pPr>
            <a:r>
              <a:rPr lang="en-US" altLang="en-US" sz="2000" b="1" dirty="0">
                <a:latin typeface="Arial" panose="020B0604020202020204" pitchFamily="34" charset="0"/>
              </a:rPr>
              <a:t>2006:</a:t>
            </a:r>
            <a:r>
              <a:rPr lang="en-US" altLang="en-US" sz="2000" dirty="0">
                <a:latin typeface="Arial" panose="020B0604020202020204" pitchFamily="34" charset="0"/>
              </a:rPr>
              <a:t> 			Scheduled for Iraq/OIF Deployment</a:t>
            </a:r>
          </a:p>
          <a:p>
            <a:pPr>
              <a:spcBef>
                <a:spcPct val="0"/>
              </a:spcBef>
              <a:spcAft>
                <a:spcPts val="600"/>
              </a:spcAft>
              <a:buFontTx/>
              <a:buNone/>
            </a:pPr>
            <a:r>
              <a:rPr lang="en-US" altLang="en-US" sz="2000" b="1" dirty="0">
                <a:latin typeface="Arial" panose="020B0604020202020204" pitchFamily="34" charset="0"/>
              </a:rPr>
              <a:t>2007: 	JAN</a:t>
            </a:r>
            <a:r>
              <a:rPr lang="en-US" altLang="en-US" sz="2000" dirty="0">
                <a:latin typeface="Arial" panose="020B0604020202020204" pitchFamily="34" charset="0"/>
              </a:rPr>
              <a:t>		Iraq/OIF MRE (Mission Rehearsal Exercise)</a:t>
            </a:r>
          </a:p>
          <a:p>
            <a:pPr>
              <a:spcBef>
                <a:spcPct val="0"/>
              </a:spcBef>
              <a:spcAft>
                <a:spcPts val="600"/>
              </a:spcAft>
              <a:buFontTx/>
              <a:buNone/>
            </a:pPr>
            <a:r>
              <a:rPr lang="en-US" altLang="en-US" sz="2000" dirty="0">
                <a:latin typeface="Arial" panose="020B0604020202020204" pitchFamily="34" charset="0"/>
              </a:rPr>
              <a:t>	</a:t>
            </a:r>
            <a:r>
              <a:rPr lang="en-US" altLang="en-US" sz="2000" b="1" dirty="0">
                <a:latin typeface="Arial" panose="020B0604020202020204" pitchFamily="34" charset="0"/>
              </a:rPr>
              <a:t>FEB</a:t>
            </a:r>
            <a:r>
              <a:rPr lang="en-US" altLang="en-US" sz="2000" dirty="0">
                <a:latin typeface="Arial" panose="020B0604020202020204" pitchFamily="34" charset="0"/>
              </a:rPr>
              <a:t> 		Change of Mission - Afghanistan/OEF</a:t>
            </a:r>
          </a:p>
          <a:p>
            <a:pPr>
              <a:spcBef>
                <a:spcPct val="0"/>
              </a:spcBef>
              <a:spcAft>
                <a:spcPts val="600"/>
              </a:spcAft>
              <a:buFontTx/>
              <a:buNone/>
            </a:pPr>
            <a:r>
              <a:rPr lang="en-US" altLang="en-US" sz="2000" dirty="0">
                <a:latin typeface="Arial" panose="020B0604020202020204" pitchFamily="34" charset="0"/>
              </a:rPr>
              <a:t>	</a:t>
            </a:r>
            <a:r>
              <a:rPr lang="en-US" altLang="en-US" sz="2000" b="1" dirty="0">
                <a:latin typeface="Arial" panose="020B0604020202020204" pitchFamily="34" charset="0"/>
              </a:rPr>
              <a:t>FEB-APR</a:t>
            </a:r>
            <a:r>
              <a:rPr lang="en-US" altLang="en-US" sz="2000" dirty="0">
                <a:latin typeface="Arial" panose="020B0604020202020204" pitchFamily="34" charset="0"/>
              </a:rPr>
              <a:t>	Afghanistan PDSS and OEF MRE</a:t>
            </a:r>
          </a:p>
          <a:p>
            <a:pPr>
              <a:spcBef>
                <a:spcPct val="0"/>
              </a:spcBef>
              <a:spcAft>
                <a:spcPts val="600"/>
              </a:spcAft>
              <a:buFontTx/>
              <a:buNone/>
            </a:pPr>
            <a:r>
              <a:rPr lang="en-US" altLang="en-US" sz="2000" dirty="0">
                <a:latin typeface="Arial" panose="020B0604020202020204" pitchFamily="34" charset="0"/>
              </a:rPr>
              <a:t>	</a:t>
            </a:r>
            <a:r>
              <a:rPr lang="en-US" altLang="en-US" sz="2000" b="1" dirty="0">
                <a:latin typeface="Arial" panose="020B0604020202020204" pitchFamily="34" charset="0"/>
              </a:rPr>
              <a:t>APR</a:t>
            </a:r>
            <a:r>
              <a:rPr lang="en-US" altLang="en-US" sz="2000" dirty="0">
                <a:latin typeface="Arial" panose="020B0604020202020204" pitchFamily="34" charset="0"/>
              </a:rPr>
              <a:t> 	 	Block Leave (2 weeks)</a:t>
            </a:r>
          </a:p>
          <a:p>
            <a:pPr>
              <a:spcBef>
                <a:spcPct val="0"/>
              </a:spcBef>
              <a:spcAft>
                <a:spcPts val="600"/>
              </a:spcAft>
              <a:buFontTx/>
              <a:buNone/>
            </a:pPr>
            <a:r>
              <a:rPr lang="en-US" altLang="en-US" sz="2000" dirty="0">
                <a:latin typeface="Arial" panose="020B0604020202020204" pitchFamily="34" charset="0"/>
              </a:rPr>
              <a:t>	</a:t>
            </a:r>
            <a:r>
              <a:rPr lang="en-US" altLang="en-US" sz="2000" b="1" dirty="0">
                <a:latin typeface="Arial" panose="020B0604020202020204" pitchFamily="34" charset="0"/>
              </a:rPr>
              <a:t>MAY</a:t>
            </a:r>
            <a:r>
              <a:rPr lang="en-US" altLang="en-US" sz="2000" dirty="0">
                <a:latin typeface="Arial" panose="020B0604020202020204" pitchFamily="34" charset="0"/>
              </a:rPr>
              <a:t> 	 	Deploy to Afghanistan</a:t>
            </a:r>
          </a:p>
        </p:txBody>
      </p:sp>
      <p:grpSp>
        <p:nvGrpSpPr>
          <p:cNvPr id="56324" name="Group 155"/>
          <p:cNvGrpSpPr>
            <a:grpSpLocks noChangeAspect="1"/>
          </p:cNvGrpSpPr>
          <p:nvPr/>
        </p:nvGrpSpPr>
        <p:grpSpPr bwMode="auto">
          <a:xfrm>
            <a:off x="101600" y="1085850"/>
            <a:ext cx="1673225" cy="2484438"/>
            <a:chOff x="7767263" y="4909930"/>
            <a:chExt cx="1058685" cy="1570383"/>
          </a:xfrm>
        </p:grpSpPr>
        <p:sp>
          <p:nvSpPr>
            <p:cNvPr id="12" name="Freeform 11"/>
            <p:cNvSpPr/>
            <p:nvPr/>
          </p:nvSpPr>
          <p:spPr>
            <a:xfrm>
              <a:off x="7954090" y="5287223"/>
              <a:ext cx="664943" cy="1073680"/>
            </a:xfrm>
            <a:custGeom>
              <a:avLst/>
              <a:gdLst>
                <a:gd name="connsiteX0" fmla="*/ 0 w 663934"/>
                <a:gd name="connsiteY0" fmla="*/ 71562 h 1073426"/>
                <a:gd name="connsiteX1" fmla="*/ 202758 w 663934"/>
                <a:gd name="connsiteY1" fmla="*/ 11927 h 1073426"/>
                <a:gd name="connsiteX2" fmla="*/ 341906 w 663934"/>
                <a:gd name="connsiteY2" fmla="*/ 0 h 1073426"/>
                <a:gd name="connsiteX3" fmla="*/ 612250 w 663934"/>
                <a:gd name="connsiteY3" fmla="*/ 83489 h 1073426"/>
                <a:gd name="connsiteX4" fmla="*/ 663934 w 663934"/>
                <a:gd name="connsiteY4" fmla="*/ 413468 h 1073426"/>
                <a:gd name="connsiteX5" fmla="*/ 572494 w 663934"/>
                <a:gd name="connsiteY5" fmla="*/ 1065475 h 1073426"/>
                <a:gd name="connsiteX6" fmla="*/ 198783 w 663934"/>
                <a:gd name="connsiteY6" fmla="*/ 1073426 h 1073426"/>
                <a:gd name="connsiteX7" fmla="*/ 79513 w 663934"/>
                <a:gd name="connsiteY7" fmla="*/ 938254 h 1073426"/>
                <a:gd name="connsiteX8" fmla="*/ 43732 w 663934"/>
                <a:gd name="connsiteY8" fmla="*/ 405517 h 1073426"/>
                <a:gd name="connsiteX9" fmla="*/ 0 w 663934"/>
                <a:gd name="connsiteY9" fmla="*/ 71562 h 107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934" h="1073426">
                  <a:moveTo>
                    <a:pt x="0" y="71562"/>
                  </a:moveTo>
                  <a:lnTo>
                    <a:pt x="202758" y="11927"/>
                  </a:lnTo>
                  <a:lnTo>
                    <a:pt x="341906" y="0"/>
                  </a:lnTo>
                  <a:lnTo>
                    <a:pt x="612250" y="83489"/>
                  </a:lnTo>
                  <a:lnTo>
                    <a:pt x="663934" y="413468"/>
                  </a:lnTo>
                  <a:lnTo>
                    <a:pt x="572494" y="1065475"/>
                  </a:lnTo>
                  <a:lnTo>
                    <a:pt x="198783" y="1073426"/>
                  </a:lnTo>
                  <a:lnTo>
                    <a:pt x="79513" y="938254"/>
                  </a:lnTo>
                  <a:lnTo>
                    <a:pt x="43732" y="405517"/>
                  </a:lnTo>
                  <a:lnTo>
                    <a:pt x="0" y="715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3" name="Freeform 12"/>
            <p:cNvSpPr/>
            <p:nvPr/>
          </p:nvSpPr>
          <p:spPr>
            <a:xfrm>
              <a:off x="7795387" y="4950068"/>
              <a:ext cx="1005450" cy="314077"/>
            </a:xfrm>
            <a:custGeom>
              <a:avLst/>
              <a:gdLst>
                <a:gd name="connsiteX0" fmla="*/ 11927 w 1005840"/>
                <a:gd name="connsiteY0" fmla="*/ 75537 h 314076"/>
                <a:gd name="connsiteX1" fmla="*/ 310101 w 1005840"/>
                <a:gd name="connsiteY1" fmla="*/ 0 h 314076"/>
                <a:gd name="connsiteX2" fmla="*/ 520810 w 1005840"/>
                <a:gd name="connsiteY2" fmla="*/ 0 h 314076"/>
                <a:gd name="connsiteX3" fmla="*/ 822960 w 1005840"/>
                <a:gd name="connsiteY3" fmla="*/ 27830 h 314076"/>
                <a:gd name="connsiteX4" fmla="*/ 1005840 w 1005840"/>
                <a:gd name="connsiteY4" fmla="*/ 79513 h 314076"/>
                <a:gd name="connsiteX5" fmla="*/ 997889 w 1005840"/>
                <a:gd name="connsiteY5" fmla="*/ 314076 h 314076"/>
                <a:gd name="connsiteX6" fmla="*/ 747423 w 1005840"/>
                <a:gd name="connsiteY6" fmla="*/ 246490 h 314076"/>
                <a:gd name="connsiteX7" fmla="*/ 512859 w 1005840"/>
                <a:gd name="connsiteY7" fmla="*/ 218661 h 314076"/>
                <a:gd name="connsiteX8" fmla="*/ 282271 w 1005840"/>
                <a:gd name="connsiteY8" fmla="*/ 238539 h 314076"/>
                <a:gd name="connsiteX9" fmla="*/ 95416 w 1005840"/>
                <a:gd name="connsiteY9" fmla="*/ 282271 h 314076"/>
                <a:gd name="connsiteX10" fmla="*/ 0 w 1005840"/>
                <a:gd name="connsiteY10" fmla="*/ 314076 h 314076"/>
                <a:gd name="connsiteX11" fmla="*/ 11927 w 1005840"/>
                <a:gd name="connsiteY11" fmla="*/ 75537 h 31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5840" h="314076">
                  <a:moveTo>
                    <a:pt x="11927" y="75537"/>
                  </a:moveTo>
                  <a:lnTo>
                    <a:pt x="310101" y="0"/>
                  </a:lnTo>
                  <a:lnTo>
                    <a:pt x="520810" y="0"/>
                  </a:lnTo>
                  <a:lnTo>
                    <a:pt x="822960" y="27830"/>
                  </a:lnTo>
                  <a:lnTo>
                    <a:pt x="1005840" y="79513"/>
                  </a:lnTo>
                  <a:lnTo>
                    <a:pt x="997889" y="314076"/>
                  </a:lnTo>
                  <a:lnTo>
                    <a:pt x="747423" y="246490"/>
                  </a:lnTo>
                  <a:lnTo>
                    <a:pt x="512859" y="218661"/>
                  </a:lnTo>
                  <a:lnTo>
                    <a:pt x="282271" y="238539"/>
                  </a:lnTo>
                  <a:lnTo>
                    <a:pt x="95416" y="282271"/>
                  </a:lnTo>
                  <a:lnTo>
                    <a:pt x="0" y="314076"/>
                  </a:lnTo>
                  <a:lnTo>
                    <a:pt x="11927" y="7553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pic>
          <p:nvPicPr>
            <p:cNvPr id="56368" name="Picture 45" descr="http://de.academic.ru/pictures/dewiki/49/173Airborne_Brigade_Shoulder_Patch.png"/>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67263" y="4909930"/>
              <a:ext cx="1058685" cy="157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6326" name="Group 25"/>
          <p:cNvGrpSpPr>
            <a:grpSpLocks/>
          </p:cNvGrpSpPr>
          <p:nvPr/>
        </p:nvGrpSpPr>
        <p:grpSpPr bwMode="auto">
          <a:xfrm>
            <a:off x="7242175" y="738188"/>
            <a:ext cx="1685925" cy="850900"/>
            <a:chOff x="693893" y="5222500"/>
            <a:chExt cx="1685077" cy="851209"/>
          </a:xfrm>
        </p:grpSpPr>
        <p:grpSp>
          <p:nvGrpSpPr>
            <p:cNvPr id="27" name="Group 642"/>
            <p:cNvGrpSpPr>
              <a:grpSpLocks noChangeAspect="1"/>
            </p:cNvGrpSpPr>
            <p:nvPr/>
          </p:nvGrpSpPr>
          <p:grpSpPr bwMode="auto">
            <a:xfrm>
              <a:off x="987584" y="5521324"/>
              <a:ext cx="777014" cy="457200"/>
              <a:chOff x="2544" y="1920"/>
              <a:chExt cx="345" cy="203"/>
            </a:xfrm>
            <a:solidFill>
              <a:srgbClr val="00B0F0"/>
            </a:solidFill>
          </p:grpSpPr>
          <p:sp>
            <p:nvSpPr>
              <p:cNvPr id="30"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31" name="Group 601"/>
              <p:cNvGrpSpPr>
                <a:grpSpLocks/>
              </p:cNvGrpSpPr>
              <p:nvPr/>
            </p:nvGrpSpPr>
            <p:grpSpPr bwMode="auto">
              <a:xfrm>
                <a:off x="2617" y="2072"/>
                <a:ext cx="199" cy="35"/>
                <a:chOff x="143" y="1247"/>
                <a:chExt cx="197" cy="35"/>
              </a:xfrm>
              <a:grpFill/>
            </p:grpSpPr>
            <p:sp>
              <p:nvSpPr>
                <p:cNvPr id="34"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35"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32"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33"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56361" name="TextBox 27"/>
            <p:cNvSpPr txBox="1">
              <a:spLocks noChangeArrowheads="1"/>
            </p:cNvSpPr>
            <p:nvPr/>
          </p:nvSpPr>
          <p:spPr bwMode="auto">
            <a:xfrm>
              <a:off x="1218118" y="5222500"/>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62" name="TextBox 28"/>
            <p:cNvSpPr txBox="1">
              <a:spLocks noChangeArrowheads="1"/>
            </p:cNvSpPr>
            <p:nvPr/>
          </p:nvSpPr>
          <p:spPr bwMode="auto">
            <a:xfrm>
              <a:off x="693893" y="5704377"/>
              <a:ext cx="16850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2	  503</a:t>
              </a:r>
            </a:p>
          </p:txBody>
        </p:sp>
      </p:grpSp>
      <p:grpSp>
        <p:nvGrpSpPr>
          <p:cNvPr id="56327" name="Group 52"/>
          <p:cNvGrpSpPr>
            <a:grpSpLocks/>
          </p:cNvGrpSpPr>
          <p:nvPr/>
        </p:nvGrpSpPr>
        <p:grpSpPr bwMode="auto">
          <a:xfrm>
            <a:off x="2181225" y="735013"/>
            <a:ext cx="1493838" cy="850900"/>
            <a:chOff x="171685" y="5195810"/>
            <a:chExt cx="1492716" cy="851209"/>
          </a:xfrm>
        </p:grpSpPr>
        <p:grpSp>
          <p:nvGrpSpPr>
            <p:cNvPr id="56353" name="Group 43"/>
            <p:cNvGrpSpPr>
              <a:grpSpLocks/>
            </p:cNvGrpSpPr>
            <p:nvPr/>
          </p:nvGrpSpPr>
          <p:grpSpPr bwMode="auto">
            <a:xfrm>
              <a:off x="171685" y="5195810"/>
              <a:ext cx="1492716" cy="851209"/>
              <a:chOff x="4331689" y="5304296"/>
              <a:chExt cx="1492716" cy="851209"/>
            </a:xfrm>
          </p:grpSpPr>
          <p:grpSp>
            <p:nvGrpSpPr>
              <p:cNvPr id="38" name="Group 786"/>
              <p:cNvGrpSpPr>
                <a:grpSpLocks/>
              </p:cNvGrpSpPr>
              <p:nvPr/>
            </p:nvGrpSpPr>
            <p:grpSpPr bwMode="auto">
              <a:xfrm>
                <a:off x="4860241" y="5919118"/>
                <a:ext cx="450410" cy="79218"/>
                <a:chOff x="143" y="1247"/>
                <a:chExt cx="197" cy="35"/>
              </a:xfrm>
              <a:solidFill>
                <a:srgbClr val="FFFF00"/>
              </a:solidFill>
            </p:grpSpPr>
            <p:sp>
              <p:nvSpPr>
                <p:cNvPr id="40" name="Freeform 787"/>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41" name="Freeform 78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56358" name="TextBox 41"/>
              <p:cNvSpPr txBox="1">
                <a:spLocks noChangeArrowheads="1"/>
              </p:cNvSpPr>
              <p:nvPr/>
            </p:nvSpPr>
            <p:spPr bwMode="auto">
              <a:xfrm>
                <a:off x="4855914" y="530429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59" name="TextBox 42"/>
              <p:cNvSpPr txBox="1">
                <a:spLocks noChangeArrowheads="1"/>
              </p:cNvSpPr>
              <p:nvPr/>
            </p:nvSpPr>
            <p:spPr bwMode="auto">
              <a:xfrm>
                <a:off x="4331689" y="5786173"/>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1	  91</a:t>
                </a:r>
              </a:p>
            </p:txBody>
          </p:sp>
        </p:grpSp>
        <p:grpSp>
          <p:nvGrpSpPr>
            <p:cNvPr id="56354" name="Group 51"/>
            <p:cNvGrpSpPr>
              <a:grpSpLocks/>
            </p:cNvGrpSpPr>
            <p:nvPr/>
          </p:nvGrpSpPr>
          <p:grpSpPr bwMode="auto">
            <a:xfrm>
              <a:off x="463927" y="5474117"/>
              <a:ext cx="780862" cy="468410"/>
              <a:chOff x="463927" y="5474117"/>
              <a:chExt cx="780862" cy="468410"/>
            </a:xfrm>
          </p:grpSpPr>
          <p:grpSp>
            <p:nvGrpSpPr>
              <p:cNvPr id="45" name="Group 800"/>
              <p:cNvGrpSpPr>
                <a:grpSpLocks noChangeAspect="1"/>
              </p:cNvGrpSpPr>
              <p:nvPr/>
            </p:nvGrpSpPr>
            <p:grpSpPr bwMode="auto">
              <a:xfrm>
                <a:off x="463927" y="5485327"/>
                <a:ext cx="780862" cy="457200"/>
                <a:chOff x="1624" y="3287"/>
                <a:chExt cx="345" cy="202"/>
              </a:xfrm>
              <a:solidFill>
                <a:srgbClr val="FFFF00"/>
              </a:solidFill>
            </p:grpSpPr>
            <p:sp>
              <p:nvSpPr>
                <p:cNvPr id="46" name="Rectangle 785"/>
                <p:cNvSpPr>
                  <a:spLocks noChangeArrowheads="1"/>
                </p:cNvSpPr>
                <p:nvPr/>
              </p:nvSpPr>
              <p:spPr bwMode="auto">
                <a:xfrm>
                  <a:off x="1624" y="3287"/>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47" name="Group 786"/>
                <p:cNvGrpSpPr>
                  <a:grpSpLocks/>
                </p:cNvGrpSpPr>
                <p:nvPr/>
              </p:nvGrpSpPr>
              <p:grpSpPr bwMode="auto">
                <a:xfrm>
                  <a:off x="1730" y="3429"/>
                  <a:ext cx="199" cy="35"/>
                  <a:chOff x="143" y="1247"/>
                  <a:chExt cx="197" cy="35"/>
                </a:xfrm>
                <a:grpFill/>
              </p:grpSpPr>
              <p:sp>
                <p:nvSpPr>
                  <p:cNvPr id="49" name="Freeform 787"/>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50" name="Freeform 78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48" name="Line 799"/>
                <p:cNvSpPr>
                  <a:spLocks noChangeShapeType="1"/>
                </p:cNvSpPr>
                <p:nvPr/>
              </p:nvSpPr>
              <p:spPr bwMode="auto">
                <a:xfrm flipV="1">
                  <a:off x="1626" y="3287"/>
                  <a:ext cx="342" cy="201"/>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56356" name="Line 835"/>
              <p:cNvSpPr>
                <a:spLocks noChangeAspect="1" noChangeShapeType="1"/>
              </p:cNvSpPr>
              <p:nvPr/>
            </p:nvSpPr>
            <p:spPr bwMode="auto">
              <a:xfrm>
                <a:off x="853246" y="5474117"/>
                <a:ext cx="0" cy="457200"/>
              </a:xfrm>
              <a:prstGeom prst="line">
                <a:avLst/>
              </a:prstGeom>
              <a:noFill/>
              <a:ln w="254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a:p>
            </p:txBody>
          </p:sp>
        </p:grpSp>
      </p:grpSp>
      <p:grpSp>
        <p:nvGrpSpPr>
          <p:cNvPr id="56328" name="Group 73"/>
          <p:cNvGrpSpPr>
            <a:grpSpLocks/>
          </p:cNvGrpSpPr>
          <p:nvPr/>
        </p:nvGrpSpPr>
        <p:grpSpPr bwMode="auto">
          <a:xfrm>
            <a:off x="2174875" y="2303463"/>
            <a:ext cx="1620838" cy="850900"/>
            <a:chOff x="4839689" y="5192794"/>
            <a:chExt cx="1620957" cy="851209"/>
          </a:xfrm>
        </p:grpSpPr>
        <p:grpSp>
          <p:nvGrpSpPr>
            <p:cNvPr id="54" name="Group 53"/>
            <p:cNvGrpSpPr>
              <a:grpSpLocks noChangeAspect="1"/>
            </p:cNvGrpSpPr>
            <p:nvPr/>
          </p:nvGrpSpPr>
          <p:grpSpPr>
            <a:xfrm>
              <a:off x="5130880" y="5487610"/>
              <a:ext cx="780861" cy="457200"/>
              <a:chOff x="4306888" y="2170113"/>
              <a:chExt cx="547687" cy="320675"/>
            </a:xfrm>
            <a:solidFill>
              <a:srgbClr val="FF0000"/>
            </a:solidFill>
          </p:grpSpPr>
          <p:grpSp>
            <p:nvGrpSpPr>
              <p:cNvPr id="55" name="Group 645"/>
              <p:cNvGrpSpPr>
                <a:grpSpLocks/>
              </p:cNvGrpSpPr>
              <p:nvPr/>
            </p:nvGrpSpPr>
            <p:grpSpPr bwMode="auto">
              <a:xfrm>
                <a:off x="4306888" y="2170113"/>
                <a:ext cx="547687" cy="320675"/>
                <a:chOff x="107" y="1120"/>
                <a:chExt cx="343" cy="201"/>
              </a:xfrm>
              <a:grpFill/>
            </p:grpSpPr>
            <p:sp>
              <p:nvSpPr>
                <p:cNvPr id="57"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58" name="Group 639"/>
                <p:cNvGrpSpPr>
                  <a:grpSpLocks/>
                </p:cNvGrpSpPr>
                <p:nvPr/>
              </p:nvGrpSpPr>
              <p:grpSpPr bwMode="auto">
                <a:xfrm>
                  <a:off x="180" y="1247"/>
                  <a:ext cx="197" cy="35"/>
                  <a:chOff x="143" y="1247"/>
                  <a:chExt cx="197" cy="35"/>
                </a:xfrm>
                <a:grpFill/>
              </p:grpSpPr>
              <p:sp>
                <p:nvSpPr>
                  <p:cNvPr id="59"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60"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56" name="Oval 1014"/>
              <p:cNvSpPr>
                <a:spLocks noChangeArrowheads="1"/>
              </p:cNvSpPr>
              <p:nvPr/>
            </p:nvSpPr>
            <p:spPr bwMode="auto">
              <a:xfrm>
                <a:off x="4512059" y="2224411"/>
                <a:ext cx="134938" cy="136525"/>
              </a:xfrm>
              <a:prstGeom prst="ellipse">
                <a:avLst/>
              </a:prstGeom>
              <a:solidFill>
                <a:schemeClr val="tx1"/>
              </a:solidFill>
              <a:ln w="25400">
                <a:solidFill>
                  <a:srgbClr val="000000"/>
                </a:solidFill>
                <a:round/>
                <a:headEnd/>
                <a:tailEnd/>
              </a:ln>
              <a:effectLst/>
            </p:spPr>
            <p:txBody>
              <a:bodyPr wrap="none" anchor="ctr"/>
              <a:lstStyle/>
              <a:p>
                <a:pPr>
                  <a:defRPr/>
                </a:pPr>
                <a:endParaRPr lang="en-US"/>
              </a:p>
            </p:txBody>
          </p:sp>
        </p:grpSp>
        <p:sp>
          <p:nvSpPr>
            <p:cNvPr id="56351" name="TextBox 60"/>
            <p:cNvSpPr txBox="1">
              <a:spLocks noChangeArrowheads="1"/>
            </p:cNvSpPr>
            <p:nvPr/>
          </p:nvSpPr>
          <p:spPr bwMode="auto">
            <a:xfrm>
              <a:off x="5363914" y="5192794"/>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52" name="TextBox 61"/>
            <p:cNvSpPr txBox="1">
              <a:spLocks noChangeArrowheads="1"/>
            </p:cNvSpPr>
            <p:nvPr/>
          </p:nvSpPr>
          <p:spPr bwMode="auto">
            <a:xfrm>
              <a:off x="4839689" y="5674671"/>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4	  319</a:t>
              </a:r>
            </a:p>
          </p:txBody>
        </p:sp>
      </p:grpSp>
      <p:grpSp>
        <p:nvGrpSpPr>
          <p:cNvPr id="56329" name="Group 72"/>
          <p:cNvGrpSpPr>
            <a:grpSpLocks/>
          </p:cNvGrpSpPr>
          <p:nvPr/>
        </p:nvGrpSpPr>
        <p:grpSpPr bwMode="auto">
          <a:xfrm>
            <a:off x="7243763" y="2297113"/>
            <a:ext cx="1620837" cy="850900"/>
            <a:chOff x="6166085" y="3647700"/>
            <a:chExt cx="1620957" cy="851209"/>
          </a:xfrm>
        </p:grpSpPr>
        <p:grpSp>
          <p:nvGrpSpPr>
            <p:cNvPr id="56345" name="Group 69"/>
            <p:cNvGrpSpPr>
              <a:grpSpLocks/>
            </p:cNvGrpSpPr>
            <p:nvPr/>
          </p:nvGrpSpPr>
          <p:grpSpPr bwMode="auto">
            <a:xfrm>
              <a:off x="6465888" y="3948112"/>
              <a:ext cx="780861" cy="457200"/>
              <a:chOff x="6465888" y="3948112"/>
              <a:chExt cx="780861" cy="457200"/>
            </a:xfrm>
          </p:grpSpPr>
          <p:grpSp>
            <p:nvGrpSpPr>
              <p:cNvPr id="63" name="Group 645"/>
              <p:cNvGrpSpPr>
                <a:grpSpLocks/>
              </p:cNvGrpSpPr>
              <p:nvPr/>
            </p:nvGrpSpPr>
            <p:grpSpPr bwMode="auto">
              <a:xfrm>
                <a:off x="6465888" y="3948112"/>
                <a:ext cx="780861" cy="457200"/>
                <a:chOff x="107" y="1120"/>
                <a:chExt cx="343" cy="201"/>
              </a:xfrm>
              <a:solidFill>
                <a:schemeClr val="bg2">
                  <a:lumMod val="50000"/>
                </a:schemeClr>
              </a:solidFill>
            </p:grpSpPr>
            <p:sp>
              <p:nvSpPr>
                <p:cNvPr id="64"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65" name="Group 639"/>
                <p:cNvGrpSpPr>
                  <a:grpSpLocks/>
                </p:cNvGrpSpPr>
                <p:nvPr/>
              </p:nvGrpSpPr>
              <p:grpSpPr bwMode="auto">
                <a:xfrm>
                  <a:off x="180" y="1247"/>
                  <a:ext cx="197" cy="35"/>
                  <a:chOff x="143" y="1247"/>
                  <a:chExt cx="197" cy="35"/>
                </a:xfrm>
                <a:grpFill/>
              </p:grpSpPr>
              <p:sp>
                <p:nvSpPr>
                  <p:cNvPr id="66"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67"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68" name="Rectangle 169"/>
              <p:cNvSpPr>
                <a:spLocks noChangeAspect="1" noChangeArrowheads="1"/>
              </p:cNvSpPr>
              <p:nvPr/>
            </p:nvSpPr>
            <p:spPr bwMode="auto">
              <a:xfrm>
                <a:off x="6647132" y="3966903"/>
                <a:ext cx="430245" cy="246152"/>
              </a:xfrm>
              <a:prstGeom prst="rect">
                <a:avLst/>
              </a:prstGeom>
              <a:solidFill>
                <a:schemeClr val="bg2">
                  <a:lumMod val="50000"/>
                </a:schemeClr>
              </a:solidFill>
              <a:ln w="9525">
                <a:noFill/>
                <a:miter lim="800000"/>
                <a:headEnd/>
                <a:tailEnd/>
              </a:ln>
              <a:effectLst/>
            </p:spPr>
            <p:txBody>
              <a:bodyPr wrap="none" lIns="0" tIns="0" rIns="0" bIns="0">
                <a:spAutoFit/>
              </a:bodyPr>
              <a:lstStyle/>
              <a:p>
                <a:pPr algn="ctr">
                  <a:defRPr/>
                </a:pPr>
                <a:r>
                  <a:rPr lang="en-US" sz="1600" b="1" dirty="0">
                    <a:solidFill>
                      <a:srgbClr val="000000"/>
                    </a:solidFill>
                  </a:rPr>
                  <a:t>BSB</a:t>
                </a:r>
                <a:endParaRPr lang="en-US" sz="3600" b="1" dirty="0">
                  <a:solidFill>
                    <a:srgbClr val="000000"/>
                  </a:solidFill>
                </a:endParaRPr>
              </a:p>
            </p:txBody>
          </p:sp>
        </p:grpSp>
        <p:sp>
          <p:nvSpPr>
            <p:cNvPr id="56346" name="TextBox 70"/>
            <p:cNvSpPr txBox="1">
              <a:spLocks noChangeArrowheads="1"/>
            </p:cNvSpPr>
            <p:nvPr/>
          </p:nvSpPr>
          <p:spPr bwMode="auto">
            <a:xfrm>
              <a:off x="6690310" y="3647700"/>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47" name="TextBox 71"/>
            <p:cNvSpPr txBox="1">
              <a:spLocks noChangeArrowheads="1"/>
            </p:cNvSpPr>
            <p:nvPr/>
          </p:nvSpPr>
          <p:spPr bwMode="auto">
            <a:xfrm>
              <a:off x="6166085" y="4129577"/>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	  173</a:t>
              </a:r>
            </a:p>
          </p:txBody>
        </p:sp>
      </p:grpSp>
      <p:grpSp>
        <p:nvGrpSpPr>
          <p:cNvPr id="56330" name="Group 85"/>
          <p:cNvGrpSpPr>
            <a:grpSpLocks/>
          </p:cNvGrpSpPr>
          <p:nvPr/>
        </p:nvGrpSpPr>
        <p:grpSpPr bwMode="auto">
          <a:xfrm>
            <a:off x="4676775" y="2322513"/>
            <a:ext cx="1620838" cy="850900"/>
            <a:chOff x="6160489" y="5212598"/>
            <a:chExt cx="1620957" cy="851209"/>
          </a:xfrm>
        </p:grpSpPr>
        <p:grpSp>
          <p:nvGrpSpPr>
            <p:cNvPr id="56340" name="Group 84"/>
            <p:cNvGrpSpPr>
              <a:grpSpLocks/>
            </p:cNvGrpSpPr>
            <p:nvPr/>
          </p:nvGrpSpPr>
          <p:grpSpPr bwMode="auto">
            <a:xfrm>
              <a:off x="6460292" y="5497512"/>
              <a:ext cx="780861" cy="457200"/>
              <a:chOff x="6460292" y="4497010"/>
              <a:chExt cx="780861" cy="457200"/>
            </a:xfrm>
          </p:grpSpPr>
          <p:grpSp>
            <p:nvGrpSpPr>
              <p:cNvPr id="79" name="Group 645"/>
              <p:cNvGrpSpPr>
                <a:grpSpLocks/>
              </p:cNvGrpSpPr>
              <p:nvPr/>
            </p:nvGrpSpPr>
            <p:grpSpPr bwMode="auto">
              <a:xfrm>
                <a:off x="6460292" y="4497010"/>
                <a:ext cx="780861" cy="457200"/>
                <a:chOff x="107" y="1120"/>
                <a:chExt cx="343" cy="201"/>
              </a:xfrm>
              <a:solidFill>
                <a:schemeClr val="accent5">
                  <a:lumMod val="75000"/>
                </a:schemeClr>
              </a:solidFill>
            </p:grpSpPr>
            <p:sp>
              <p:nvSpPr>
                <p:cNvPr id="81"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82" name="Group 639"/>
                <p:cNvGrpSpPr>
                  <a:grpSpLocks/>
                </p:cNvGrpSpPr>
                <p:nvPr/>
              </p:nvGrpSpPr>
              <p:grpSpPr bwMode="auto">
                <a:xfrm>
                  <a:off x="180" y="1247"/>
                  <a:ext cx="197" cy="35"/>
                  <a:chOff x="143" y="1247"/>
                  <a:chExt cx="197" cy="35"/>
                </a:xfrm>
                <a:grpFill/>
              </p:grpSpPr>
              <p:sp>
                <p:nvSpPr>
                  <p:cNvPr id="83"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84"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80" name="Rectangle 169"/>
              <p:cNvSpPr>
                <a:spLocks noChangeAspect="1" noChangeArrowheads="1"/>
              </p:cNvSpPr>
              <p:nvPr/>
            </p:nvSpPr>
            <p:spPr bwMode="auto">
              <a:xfrm>
                <a:off x="6652650" y="4515418"/>
                <a:ext cx="408018" cy="246152"/>
              </a:xfrm>
              <a:prstGeom prst="rect">
                <a:avLst/>
              </a:prstGeom>
              <a:solidFill>
                <a:schemeClr val="accent5">
                  <a:lumMod val="75000"/>
                </a:schemeClr>
              </a:solidFill>
              <a:ln w="9525">
                <a:noFill/>
                <a:miter lim="800000"/>
                <a:headEnd/>
                <a:tailEnd/>
              </a:ln>
              <a:effectLst/>
            </p:spPr>
            <p:txBody>
              <a:bodyPr wrap="none" lIns="0" tIns="0" rIns="0" bIns="0">
                <a:spAutoFit/>
              </a:bodyPr>
              <a:lstStyle/>
              <a:p>
                <a:pPr algn="ctr">
                  <a:defRPr/>
                </a:pPr>
                <a:r>
                  <a:rPr lang="en-US" sz="1600" b="1" dirty="0">
                    <a:solidFill>
                      <a:srgbClr val="000000"/>
                    </a:solidFill>
                  </a:rPr>
                  <a:t>STB</a:t>
                </a:r>
                <a:endParaRPr lang="en-US" sz="3600" b="1" dirty="0">
                  <a:solidFill>
                    <a:srgbClr val="000000"/>
                  </a:solidFill>
                </a:endParaRPr>
              </a:p>
            </p:txBody>
          </p:sp>
        </p:grpSp>
        <p:sp>
          <p:nvSpPr>
            <p:cNvPr id="56341" name="TextBox 76"/>
            <p:cNvSpPr txBox="1">
              <a:spLocks noChangeArrowheads="1"/>
            </p:cNvSpPr>
            <p:nvPr/>
          </p:nvSpPr>
          <p:spPr bwMode="auto">
            <a:xfrm>
              <a:off x="6684714" y="5212598"/>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42" name="TextBox 77"/>
            <p:cNvSpPr txBox="1">
              <a:spLocks noChangeArrowheads="1"/>
            </p:cNvSpPr>
            <p:nvPr/>
          </p:nvSpPr>
          <p:spPr bwMode="auto">
            <a:xfrm>
              <a:off x="6160489" y="5694475"/>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	  173</a:t>
              </a:r>
            </a:p>
          </p:txBody>
        </p:sp>
      </p:grpSp>
      <p:sp>
        <p:nvSpPr>
          <p:cNvPr id="56332" name="TextBox 87"/>
          <p:cNvSpPr txBox="1">
            <a:spLocks noChangeArrowheads="1"/>
          </p:cNvSpPr>
          <p:nvPr/>
        </p:nvSpPr>
        <p:spPr bwMode="auto">
          <a:xfrm>
            <a:off x="1792288" y="1590675"/>
            <a:ext cx="2211387"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a:latin typeface="Arial" panose="020B0604020202020204" pitchFamily="34" charset="0"/>
              </a:rPr>
              <a:t>HHT:		96</a:t>
            </a:r>
          </a:p>
          <a:p>
            <a:pPr>
              <a:spcBef>
                <a:spcPct val="0"/>
              </a:spcBef>
              <a:buFontTx/>
              <a:buNone/>
            </a:pPr>
            <a:r>
              <a:rPr lang="en-US" altLang="en-US" sz="1100" b="1">
                <a:latin typeface="Arial" panose="020B0604020202020204" pitchFamily="34" charset="0"/>
              </a:rPr>
              <a:t>2X Motor Recon Troop:      140</a:t>
            </a:r>
          </a:p>
          <a:p>
            <a:pPr>
              <a:spcBef>
                <a:spcPct val="0"/>
              </a:spcBef>
              <a:buFontTx/>
              <a:buNone/>
            </a:pPr>
            <a:r>
              <a:rPr lang="en-US" altLang="en-US" sz="1100" b="1" u="sng">
                <a:latin typeface="Arial" panose="020B0604020202020204" pitchFamily="34" charset="0"/>
              </a:rPr>
              <a:t>Dism. Recon Troop:	69</a:t>
            </a:r>
          </a:p>
          <a:p>
            <a:pPr>
              <a:spcBef>
                <a:spcPct val="0"/>
              </a:spcBef>
              <a:buFontTx/>
              <a:buNone/>
            </a:pPr>
            <a:r>
              <a:rPr lang="en-US" altLang="en-US" sz="1100" b="1">
                <a:latin typeface="Arial" panose="020B0604020202020204" pitchFamily="34" charset="0"/>
              </a:rPr>
              <a:t>	                      305</a:t>
            </a:r>
          </a:p>
        </p:txBody>
      </p:sp>
      <p:grpSp>
        <p:nvGrpSpPr>
          <p:cNvPr id="3" name="Group 2"/>
          <p:cNvGrpSpPr/>
          <p:nvPr/>
        </p:nvGrpSpPr>
        <p:grpSpPr>
          <a:xfrm>
            <a:off x="4241800" y="728663"/>
            <a:ext cx="2211388" cy="1628775"/>
            <a:chOff x="4241800" y="728663"/>
            <a:chExt cx="2211388" cy="1628775"/>
          </a:xfrm>
        </p:grpSpPr>
        <p:grpSp>
          <p:nvGrpSpPr>
            <p:cNvPr id="56325" name="Group 24"/>
            <p:cNvGrpSpPr>
              <a:grpSpLocks/>
            </p:cNvGrpSpPr>
            <p:nvPr/>
          </p:nvGrpSpPr>
          <p:grpSpPr bwMode="auto">
            <a:xfrm>
              <a:off x="4657725" y="728663"/>
              <a:ext cx="1684338" cy="850900"/>
              <a:chOff x="693893" y="5222500"/>
              <a:chExt cx="1685077" cy="851209"/>
            </a:xfrm>
          </p:grpSpPr>
          <p:grpSp>
            <p:nvGrpSpPr>
              <p:cNvPr id="15" name="Group 642"/>
              <p:cNvGrpSpPr>
                <a:grpSpLocks noChangeAspect="1"/>
              </p:cNvGrpSpPr>
              <p:nvPr/>
            </p:nvGrpSpPr>
            <p:grpSpPr bwMode="auto">
              <a:xfrm>
                <a:off x="987584" y="5521324"/>
                <a:ext cx="777014" cy="457200"/>
                <a:chOff x="2544" y="1920"/>
                <a:chExt cx="345" cy="203"/>
              </a:xfrm>
              <a:solidFill>
                <a:srgbClr val="00B0F0"/>
              </a:solidFill>
            </p:grpSpPr>
            <p:sp>
              <p:nvSpPr>
                <p:cNvPr id="16"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17" name="Group 601"/>
                <p:cNvGrpSpPr>
                  <a:grpSpLocks/>
                </p:cNvGrpSpPr>
                <p:nvPr/>
              </p:nvGrpSpPr>
              <p:grpSpPr bwMode="auto">
                <a:xfrm>
                  <a:off x="2617" y="2072"/>
                  <a:ext cx="199" cy="35"/>
                  <a:chOff x="143" y="1247"/>
                  <a:chExt cx="197" cy="35"/>
                </a:xfrm>
                <a:grpFill/>
              </p:grpSpPr>
              <p:sp>
                <p:nvSpPr>
                  <p:cNvPr id="20"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21"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8"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19"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56364" name="TextBox 21"/>
              <p:cNvSpPr txBox="1">
                <a:spLocks noChangeArrowheads="1"/>
              </p:cNvSpPr>
              <p:nvPr/>
            </p:nvSpPr>
            <p:spPr bwMode="auto">
              <a:xfrm>
                <a:off x="1218118" y="5222500"/>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56365" name="TextBox 22"/>
              <p:cNvSpPr txBox="1">
                <a:spLocks noChangeArrowheads="1"/>
              </p:cNvSpPr>
              <p:nvPr/>
            </p:nvSpPr>
            <p:spPr bwMode="auto">
              <a:xfrm>
                <a:off x="693893" y="5704377"/>
                <a:ext cx="16850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1	  503</a:t>
                </a:r>
              </a:p>
            </p:txBody>
          </p:sp>
        </p:grpSp>
        <p:sp>
          <p:nvSpPr>
            <p:cNvPr id="56333" name="TextBox 88"/>
            <p:cNvSpPr txBox="1">
              <a:spLocks noChangeArrowheads="1"/>
            </p:cNvSpPr>
            <p:nvPr/>
          </p:nvSpPr>
          <p:spPr bwMode="auto">
            <a:xfrm>
              <a:off x="4241800" y="1587500"/>
              <a:ext cx="221138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dirty="0">
                  <a:latin typeface="Arial" panose="020B0604020202020204" pitchFamily="34" charset="0"/>
                </a:rPr>
                <a:t>HHC:	                      171</a:t>
              </a:r>
            </a:p>
            <a:p>
              <a:pPr>
                <a:spcBef>
                  <a:spcPct val="0"/>
                </a:spcBef>
                <a:buFontTx/>
                <a:buNone/>
              </a:pPr>
              <a:r>
                <a:rPr lang="en-US" altLang="en-US" sz="1100" b="1" dirty="0">
                  <a:latin typeface="Arial" panose="020B0604020202020204" pitchFamily="34" charset="0"/>
                </a:rPr>
                <a:t>3X Rifle Company:              423</a:t>
              </a:r>
            </a:p>
            <a:p>
              <a:pPr>
                <a:spcBef>
                  <a:spcPct val="0"/>
                </a:spcBef>
                <a:buFontTx/>
                <a:buNone/>
              </a:pPr>
              <a:r>
                <a:rPr lang="en-US" altLang="en-US" sz="1100" b="1" u="sng" dirty="0">
                  <a:latin typeface="Arial" panose="020B0604020202020204" pitchFamily="34" charset="0"/>
                </a:rPr>
                <a:t>Weapons Company:	71</a:t>
              </a:r>
            </a:p>
            <a:p>
              <a:pPr>
                <a:spcBef>
                  <a:spcPct val="0"/>
                </a:spcBef>
                <a:buFontTx/>
                <a:buNone/>
              </a:pPr>
              <a:r>
                <a:rPr lang="en-US" altLang="en-US" sz="1100" b="1" dirty="0">
                  <a:latin typeface="Arial" panose="020B0604020202020204" pitchFamily="34" charset="0"/>
                </a:rPr>
                <a:t>	                      665</a:t>
              </a:r>
            </a:p>
          </p:txBody>
        </p:sp>
      </p:grpSp>
      <p:sp>
        <p:nvSpPr>
          <p:cNvPr id="56334" name="TextBox 89"/>
          <p:cNvSpPr txBox="1">
            <a:spLocks noChangeArrowheads="1"/>
          </p:cNvSpPr>
          <p:nvPr/>
        </p:nvSpPr>
        <p:spPr bwMode="auto">
          <a:xfrm>
            <a:off x="6829425" y="1590675"/>
            <a:ext cx="221138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a:latin typeface="Arial" panose="020B0604020202020204" pitchFamily="34" charset="0"/>
              </a:rPr>
              <a:t>HHC:	                      171</a:t>
            </a:r>
          </a:p>
          <a:p>
            <a:pPr>
              <a:spcBef>
                <a:spcPct val="0"/>
              </a:spcBef>
              <a:buFontTx/>
              <a:buNone/>
            </a:pPr>
            <a:r>
              <a:rPr lang="en-US" altLang="en-US" sz="1100" b="1">
                <a:latin typeface="Arial" panose="020B0604020202020204" pitchFamily="34" charset="0"/>
              </a:rPr>
              <a:t>3X Rifle Company:              423</a:t>
            </a:r>
          </a:p>
          <a:p>
            <a:pPr>
              <a:spcBef>
                <a:spcPct val="0"/>
              </a:spcBef>
              <a:buFontTx/>
              <a:buNone/>
            </a:pPr>
            <a:r>
              <a:rPr lang="en-US" altLang="en-US" sz="1100" b="1" u="sng">
                <a:latin typeface="Arial" panose="020B0604020202020204" pitchFamily="34" charset="0"/>
              </a:rPr>
              <a:t>Weapons Company:	71</a:t>
            </a:r>
          </a:p>
          <a:p>
            <a:pPr>
              <a:spcBef>
                <a:spcPct val="0"/>
              </a:spcBef>
              <a:buFontTx/>
              <a:buNone/>
            </a:pPr>
            <a:r>
              <a:rPr lang="en-US" altLang="en-US" sz="1100" b="1">
                <a:latin typeface="Arial" panose="020B0604020202020204" pitchFamily="34" charset="0"/>
              </a:rPr>
              <a:t>	                      665</a:t>
            </a:r>
          </a:p>
        </p:txBody>
      </p:sp>
      <p:sp>
        <p:nvSpPr>
          <p:cNvPr id="56335" name="TextBox 90"/>
          <p:cNvSpPr txBox="1">
            <a:spLocks noChangeArrowheads="1"/>
          </p:cNvSpPr>
          <p:nvPr/>
        </p:nvSpPr>
        <p:spPr bwMode="auto">
          <a:xfrm>
            <a:off x="1795463" y="3081338"/>
            <a:ext cx="2190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a:latin typeface="Arial" panose="020B0604020202020204" pitchFamily="34" charset="0"/>
              </a:rPr>
              <a:t>HHB:		76</a:t>
            </a:r>
          </a:p>
          <a:p>
            <a:pPr>
              <a:spcBef>
                <a:spcPct val="0"/>
              </a:spcBef>
              <a:buFontTx/>
              <a:buNone/>
            </a:pPr>
            <a:r>
              <a:rPr lang="en-US" altLang="en-US" sz="1100" b="1">
                <a:latin typeface="Arial" panose="020B0604020202020204" pitchFamily="34" charset="0"/>
              </a:rPr>
              <a:t>Tgt Acq. Platoon   	21</a:t>
            </a:r>
          </a:p>
          <a:p>
            <a:pPr>
              <a:spcBef>
                <a:spcPct val="0"/>
              </a:spcBef>
              <a:buFontTx/>
              <a:buNone/>
            </a:pPr>
            <a:r>
              <a:rPr lang="en-US" altLang="en-US" sz="1100" b="1">
                <a:latin typeface="Arial" panose="020B0604020202020204" pitchFamily="34" charset="0"/>
              </a:rPr>
              <a:t>TUAV Platoon	22</a:t>
            </a:r>
          </a:p>
          <a:p>
            <a:pPr>
              <a:spcBef>
                <a:spcPct val="0"/>
              </a:spcBef>
              <a:buFontTx/>
              <a:buNone/>
            </a:pPr>
            <a:r>
              <a:rPr lang="en-US" altLang="en-US" sz="1100" b="1" u="sng">
                <a:latin typeface="Arial" panose="020B0604020202020204" pitchFamily="34" charset="0"/>
              </a:rPr>
              <a:t>2X Firing Battery                 188</a:t>
            </a:r>
          </a:p>
          <a:p>
            <a:pPr>
              <a:spcBef>
                <a:spcPct val="0"/>
              </a:spcBef>
              <a:buFontTx/>
              <a:buNone/>
            </a:pPr>
            <a:r>
              <a:rPr lang="en-US" altLang="en-US" sz="1100" b="1">
                <a:latin typeface="Arial" panose="020B0604020202020204" pitchFamily="34" charset="0"/>
              </a:rPr>
              <a:t>	                      307</a:t>
            </a:r>
          </a:p>
        </p:txBody>
      </p:sp>
      <p:sp>
        <p:nvSpPr>
          <p:cNvPr id="56336" name="TextBox 91"/>
          <p:cNvSpPr txBox="1">
            <a:spLocks noChangeArrowheads="1"/>
          </p:cNvSpPr>
          <p:nvPr/>
        </p:nvSpPr>
        <p:spPr bwMode="auto">
          <a:xfrm>
            <a:off x="4273550" y="3074988"/>
            <a:ext cx="218916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a:latin typeface="Arial" panose="020B0604020202020204" pitchFamily="34" charset="0"/>
              </a:rPr>
              <a:t>HHC:	                      239</a:t>
            </a:r>
          </a:p>
          <a:p>
            <a:pPr>
              <a:spcBef>
                <a:spcPct val="0"/>
              </a:spcBef>
              <a:buFontTx/>
              <a:buNone/>
            </a:pPr>
            <a:r>
              <a:rPr lang="en-US" altLang="en-US" sz="1100" b="1">
                <a:latin typeface="Arial" panose="020B0604020202020204" pitchFamily="34" charset="0"/>
              </a:rPr>
              <a:t>Signal Company	68</a:t>
            </a:r>
          </a:p>
          <a:p>
            <a:pPr>
              <a:spcBef>
                <a:spcPct val="0"/>
              </a:spcBef>
              <a:buFontTx/>
              <a:buNone/>
            </a:pPr>
            <a:r>
              <a:rPr lang="en-US" altLang="en-US" sz="1100" b="1">
                <a:latin typeface="Arial" panose="020B0604020202020204" pitchFamily="34" charset="0"/>
              </a:rPr>
              <a:t>MI Company	                      133</a:t>
            </a:r>
          </a:p>
          <a:p>
            <a:pPr>
              <a:spcBef>
                <a:spcPct val="0"/>
              </a:spcBef>
              <a:buFontTx/>
              <a:buNone/>
            </a:pPr>
            <a:r>
              <a:rPr lang="en-US" altLang="en-US" sz="1100" b="1" u="sng">
                <a:latin typeface="Arial" panose="020B0604020202020204" pitchFamily="34" charset="0"/>
              </a:rPr>
              <a:t>EN Company		74</a:t>
            </a:r>
          </a:p>
          <a:p>
            <a:pPr>
              <a:spcBef>
                <a:spcPct val="0"/>
              </a:spcBef>
              <a:buFontTx/>
              <a:buNone/>
            </a:pPr>
            <a:r>
              <a:rPr lang="en-US" altLang="en-US" sz="1100" b="1">
                <a:latin typeface="Arial" panose="020B0604020202020204" pitchFamily="34" charset="0"/>
              </a:rPr>
              <a:t>	                      514</a:t>
            </a:r>
          </a:p>
        </p:txBody>
      </p:sp>
      <p:sp>
        <p:nvSpPr>
          <p:cNvPr id="56337" name="TextBox 92"/>
          <p:cNvSpPr txBox="1">
            <a:spLocks noChangeArrowheads="1"/>
          </p:cNvSpPr>
          <p:nvPr/>
        </p:nvSpPr>
        <p:spPr bwMode="auto">
          <a:xfrm>
            <a:off x="6838950" y="3081338"/>
            <a:ext cx="22288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1">
                <a:latin typeface="Arial" panose="020B0604020202020204" pitchFamily="34" charset="0"/>
              </a:rPr>
              <a:t>HHC:	                        79</a:t>
            </a:r>
          </a:p>
          <a:p>
            <a:pPr>
              <a:spcBef>
                <a:spcPct val="0"/>
              </a:spcBef>
              <a:buFontTx/>
              <a:buNone/>
            </a:pPr>
            <a:r>
              <a:rPr lang="en-US" altLang="en-US" sz="1100" b="1">
                <a:latin typeface="Arial" panose="020B0604020202020204" pitchFamily="34" charset="0"/>
              </a:rPr>
              <a:t>Distro Company                  214</a:t>
            </a:r>
          </a:p>
          <a:p>
            <a:pPr>
              <a:spcBef>
                <a:spcPct val="0"/>
              </a:spcBef>
              <a:buFontTx/>
              <a:buNone/>
            </a:pPr>
            <a:r>
              <a:rPr lang="en-US" altLang="en-US" sz="1100" b="1">
                <a:latin typeface="Arial" panose="020B0604020202020204" pitchFamily="34" charset="0"/>
              </a:rPr>
              <a:t>Maintenance Company      109</a:t>
            </a:r>
          </a:p>
          <a:p>
            <a:pPr>
              <a:spcBef>
                <a:spcPct val="0"/>
              </a:spcBef>
              <a:buFontTx/>
              <a:buNone/>
            </a:pPr>
            <a:r>
              <a:rPr lang="en-US" altLang="en-US" sz="1100" b="1">
                <a:latin typeface="Arial" panose="020B0604020202020204" pitchFamily="34" charset="0"/>
              </a:rPr>
              <a:t>Medical Company	72</a:t>
            </a:r>
          </a:p>
          <a:p>
            <a:pPr>
              <a:spcBef>
                <a:spcPct val="0"/>
              </a:spcBef>
              <a:buFontTx/>
              <a:buNone/>
            </a:pPr>
            <a:r>
              <a:rPr lang="en-US" altLang="en-US" sz="1100" b="1" u="sng">
                <a:latin typeface="Arial" panose="020B0604020202020204" pitchFamily="34" charset="0"/>
              </a:rPr>
              <a:t>4X Fwd Spt Companies      465</a:t>
            </a:r>
          </a:p>
          <a:p>
            <a:pPr>
              <a:spcBef>
                <a:spcPct val="0"/>
              </a:spcBef>
              <a:buFontTx/>
              <a:buNone/>
            </a:pPr>
            <a:r>
              <a:rPr lang="en-US" altLang="en-US" sz="1100" b="1">
                <a:latin typeface="Arial" panose="020B0604020202020204" pitchFamily="34" charset="0"/>
              </a:rPr>
              <a:t>	                      939</a:t>
            </a:r>
          </a:p>
        </p:txBody>
      </p:sp>
      <p:sp>
        <p:nvSpPr>
          <p:cNvPr id="56338" name="TextBox 93"/>
          <p:cNvSpPr txBox="1">
            <a:spLocks noChangeArrowheads="1"/>
          </p:cNvSpPr>
          <p:nvPr/>
        </p:nvSpPr>
        <p:spPr bwMode="auto">
          <a:xfrm>
            <a:off x="319088" y="361315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1800" dirty="0">
                <a:latin typeface="Arial" panose="020B0604020202020204" pitchFamily="34" charset="0"/>
              </a:rPr>
              <a:t>3395 PAX</a:t>
            </a:r>
          </a:p>
        </p:txBody>
      </p:sp>
    </p:spTree>
    <p:extLst>
      <p:ext uri="{BB962C8B-B14F-4D97-AF65-F5344CB8AC3E}">
        <p14:creationId xmlns:p14="http://schemas.microsoft.com/office/powerpoint/2010/main" val="4864672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mph" presetSubtype="0" fill="hold" nodeType="clickEffect">
                                  <p:stCondLst>
                                    <p:cond delay="0"/>
                                  </p:stCondLst>
                                  <p:childTnLst>
                                    <p:animClr clrSpc="rgb" dir="cw">
                                      <p:cBhvr override="childStyle">
                                        <p:cTn id="6" dur="1000" fill="hold"/>
                                        <p:tgtEl>
                                          <p:spTgt spid="5">
                                            <p:txEl>
                                              <p:pRg st="3" end="3"/>
                                            </p:txEl>
                                          </p:spTgt>
                                        </p:tgtEl>
                                        <p:attrNameLst>
                                          <p:attrName>style.color</p:attrName>
                                        </p:attrNameLst>
                                      </p:cBhvr>
                                      <p:to>
                                        <a:srgbClr val="FF0000"/>
                                      </p:to>
                                    </p:animClr>
                                    <p:animClr clrSpc="rgb" dir="cw">
                                      <p:cBhvr>
                                        <p:cTn id="7" dur="1000" fill="hold"/>
                                        <p:tgtEl>
                                          <p:spTgt spid="5">
                                            <p:txEl>
                                              <p:pRg st="3" end="3"/>
                                            </p:txEl>
                                          </p:spTgt>
                                        </p:tgtEl>
                                        <p:attrNameLst>
                                          <p:attrName>fillcolor</p:attrName>
                                        </p:attrNameLst>
                                      </p:cBhvr>
                                      <p:to>
                                        <a:srgbClr val="FF0000"/>
                                      </p:to>
                                    </p:animClr>
                                    <p:set>
                                      <p:cBhvr>
                                        <p:cTn id="8" dur="1000" fill="hold"/>
                                        <p:tgtEl>
                                          <p:spTgt spid="5">
                                            <p:txEl>
                                              <p:pRg st="3" end="3"/>
                                            </p:txEl>
                                          </p:spTgt>
                                        </p:tgtEl>
                                        <p:attrNameLst>
                                          <p:attrName>fill.type</p:attrName>
                                        </p:attrNameLst>
                                      </p:cBhvr>
                                      <p:to>
                                        <p:strVal val="solid"/>
                                      </p:to>
                                    </p:set>
                                    <p:set>
                                      <p:cBhvr>
                                        <p:cTn id="9" dur="1000" fill="hold"/>
                                        <p:tgtEl>
                                          <p:spTgt spid="5">
                                            <p:txEl>
                                              <p:pRg st="3" end="3"/>
                                            </p:txEl>
                                          </p:spTgt>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1000"/>
                                        <p:tgtEl>
                                          <p:spTgt spid="3"/>
                                        </p:tgtEl>
                                      </p:cBhvr>
                                    </p:animEffect>
                                    <p:set>
                                      <p:cBhvr>
                                        <p:cTn id="14"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hlinkHover r:id="rId2" action="ppaction://hlinksldjump"/>
          </p:cNvPr>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Relief in Place/Transfer of Authority</a:t>
            </a:r>
            <a:endParaRPr lang="en-US" sz="2000" dirty="0">
              <a:solidFill>
                <a:prstClr val="white"/>
              </a:solidFill>
            </a:endParaRPr>
          </a:p>
        </p:txBody>
      </p:sp>
      <p:grpSp>
        <p:nvGrpSpPr>
          <p:cNvPr id="58" name="Group 52"/>
          <p:cNvGrpSpPr>
            <a:grpSpLocks/>
          </p:cNvGrpSpPr>
          <p:nvPr/>
        </p:nvGrpSpPr>
        <p:grpSpPr bwMode="auto">
          <a:xfrm>
            <a:off x="5328686" y="1129648"/>
            <a:ext cx="1493838" cy="850900"/>
            <a:chOff x="171685" y="5195810"/>
            <a:chExt cx="1492716" cy="851209"/>
          </a:xfrm>
        </p:grpSpPr>
        <p:grpSp>
          <p:nvGrpSpPr>
            <p:cNvPr id="59" name="Group 43"/>
            <p:cNvGrpSpPr>
              <a:grpSpLocks/>
            </p:cNvGrpSpPr>
            <p:nvPr/>
          </p:nvGrpSpPr>
          <p:grpSpPr bwMode="auto">
            <a:xfrm>
              <a:off x="171685" y="5195810"/>
              <a:ext cx="1492716" cy="851209"/>
              <a:chOff x="4331689" y="5304296"/>
              <a:chExt cx="1492716" cy="851209"/>
            </a:xfrm>
          </p:grpSpPr>
          <p:grpSp>
            <p:nvGrpSpPr>
              <p:cNvPr id="68" name="Group 786"/>
              <p:cNvGrpSpPr>
                <a:grpSpLocks/>
              </p:cNvGrpSpPr>
              <p:nvPr/>
            </p:nvGrpSpPr>
            <p:grpSpPr bwMode="auto">
              <a:xfrm>
                <a:off x="4860241" y="5919118"/>
                <a:ext cx="450410" cy="79218"/>
                <a:chOff x="143" y="1247"/>
                <a:chExt cx="197" cy="35"/>
              </a:xfrm>
              <a:solidFill>
                <a:srgbClr val="FFFF00"/>
              </a:solidFill>
            </p:grpSpPr>
            <p:sp>
              <p:nvSpPr>
                <p:cNvPr id="71" name="Freeform 787"/>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72" name="Freeform 78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69" name="TextBox 41"/>
              <p:cNvSpPr txBox="1">
                <a:spLocks noChangeArrowheads="1"/>
              </p:cNvSpPr>
              <p:nvPr/>
            </p:nvSpPr>
            <p:spPr bwMode="auto">
              <a:xfrm>
                <a:off x="4855914" y="530429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70" name="TextBox 42"/>
              <p:cNvSpPr txBox="1">
                <a:spLocks noChangeArrowheads="1"/>
              </p:cNvSpPr>
              <p:nvPr/>
            </p:nvSpPr>
            <p:spPr bwMode="auto">
              <a:xfrm>
                <a:off x="4331689" y="5786173"/>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1	  91</a:t>
                </a:r>
              </a:p>
            </p:txBody>
          </p:sp>
        </p:grpSp>
        <p:grpSp>
          <p:nvGrpSpPr>
            <p:cNvPr id="60" name="Group 51"/>
            <p:cNvGrpSpPr>
              <a:grpSpLocks/>
            </p:cNvGrpSpPr>
            <p:nvPr/>
          </p:nvGrpSpPr>
          <p:grpSpPr bwMode="auto">
            <a:xfrm>
              <a:off x="463927" y="5474117"/>
              <a:ext cx="780862" cy="468410"/>
              <a:chOff x="463927" y="5474117"/>
              <a:chExt cx="780862" cy="468410"/>
            </a:xfrm>
          </p:grpSpPr>
          <p:grpSp>
            <p:nvGrpSpPr>
              <p:cNvPr id="61" name="Group 800"/>
              <p:cNvGrpSpPr>
                <a:grpSpLocks noChangeAspect="1"/>
              </p:cNvGrpSpPr>
              <p:nvPr/>
            </p:nvGrpSpPr>
            <p:grpSpPr bwMode="auto">
              <a:xfrm>
                <a:off x="463927" y="5485327"/>
                <a:ext cx="780862" cy="457200"/>
                <a:chOff x="1624" y="3287"/>
                <a:chExt cx="345" cy="202"/>
              </a:xfrm>
              <a:solidFill>
                <a:srgbClr val="FFFF00"/>
              </a:solidFill>
            </p:grpSpPr>
            <p:sp>
              <p:nvSpPr>
                <p:cNvPr id="63" name="Rectangle 785"/>
                <p:cNvSpPr>
                  <a:spLocks noChangeArrowheads="1"/>
                </p:cNvSpPr>
                <p:nvPr/>
              </p:nvSpPr>
              <p:spPr bwMode="auto">
                <a:xfrm>
                  <a:off x="1624" y="3287"/>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64" name="Group 786"/>
                <p:cNvGrpSpPr>
                  <a:grpSpLocks/>
                </p:cNvGrpSpPr>
                <p:nvPr/>
              </p:nvGrpSpPr>
              <p:grpSpPr bwMode="auto">
                <a:xfrm>
                  <a:off x="1730" y="3429"/>
                  <a:ext cx="199" cy="35"/>
                  <a:chOff x="143" y="1247"/>
                  <a:chExt cx="197" cy="35"/>
                </a:xfrm>
                <a:grpFill/>
              </p:grpSpPr>
              <p:sp>
                <p:nvSpPr>
                  <p:cNvPr id="66" name="Freeform 787"/>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67" name="Freeform 78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65" name="Line 799"/>
                <p:cNvSpPr>
                  <a:spLocks noChangeShapeType="1"/>
                </p:cNvSpPr>
                <p:nvPr/>
              </p:nvSpPr>
              <p:spPr bwMode="auto">
                <a:xfrm flipV="1">
                  <a:off x="1626" y="3287"/>
                  <a:ext cx="342" cy="201"/>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62" name="Line 835"/>
              <p:cNvSpPr>
                <a:spLocks noChangeAspect="1" noChangeShapeType="1"/>
              </p:cNvSpPr>
              <p:nvPr/>
            </p:nvSpPr>
            <p:spPr bwMode="auto">
              <a:xfrm>
                <a:off x="853246" y="5474117"/>
                <a:ext cx="0" cy="457200"/>
              </a:xfrm>
              <a:prstGeom prst="line">
                <a:avLst/>
              </a:prstGeom>
              <a:noFill/>
              <a:ln w="254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lIns="0" tIns="0" rIns="0" bIns="0" anchor="ctr">
                <a:spAutoFit/>
              </a:bodyPr>
              <a:lstStyle/>
              <a:p>
                <a:endParaRPr lang="en-US"/>
              </a:p>
            </p:txBody>
          </p:sp>
        </p:grpSp>
      </p:grpSp>
      <p:grpSp>
        <p:nvGrpSpPr>
          <p:cNvPr id="73" name="Group 73"/>
          <p:cNvGrpSpPr>
            <a:grpSpLocks/>
          </p:cNvGrpSpPr>
          <p:nvPr/>
        </p:nvGrpSpPr>
        <p:grpSpPr bwMode="auto">
          <a:xfrm>
            <a:off x="3147027" y="1873831"/>
            <a:ext cx="1620838" cy="850900"/>
            <a:chOff x="4839689" y="5192794"/>
            <a:chExt cx="1620957" cy="851209"/>
          </a:xfrm>
        </p:grpSpPr>
        <p:grpSp>
          <p:nvGrpSpPr>
            <p:cNvPr id="74" name="Group 73"/>
            <p:cNvGrpSpPr>
              <a:grpSpLocks noChangeAspect="1"/>
            </p:cNvGrpSpPr>
            <p:nvPr/>
          </p:nvGrpSpPr>
          <p:grpSpPr>
            <a:xfrm>
              <a:off x="5130880" y="5487610"/>
              <a:ext cx="780861" cy="457200"/>
              <a:chOff x="4306888" y="2170113"/>
              <a:chExt cx="547687" cy="320675"/>
            </a:xfrm>
            <a:solidFill>
              <a:srgbClr val="FF0000"/>
            </a:solidFill>
          </p:grpSpPr>
          <p:grpSp>
            <p:nvGrpSpPr>
              <p:cNvPr id="77" name="Group 645"/>
              <p:cNvGrpSpPr>
                <a:grpSpLocks/>
              </p:cNvGrpSpPr>
              <p:nvPr/>
            </p:nvGrpSpPr>
            <p:grpSpPr bwMode="auto">
              <a:xfrm>
                <a:off x="4306888" y="2170113"/>
                <a:ext cx="547687" cy="320675"/>
                <a:chOff x="107" y="1120"/>
                <a:chExt cx="343" cy="201"/>
              </a:xfrm>
              <a:grpFill/>
            </p:grpSpPr>
            <p:sp>
              <p:nvSpPr>
                <p:cNvPr id="79"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80" name="Group 639"/>
                <p:cNvGrpSpPr>
                  <a:grpSpLocks/>
                </p:cNvGrpSpPr>
                <p:nvPr/>
              </p:nvGrpSpPr>
              <p:grpSpPr bwMode="auto">
                <a:xfrm>
                  <a:off x="180" y="1247"/>
                  <a:ext cx="197" cy="35"/>
                  <a:chOff x="143" y="1247"/>
                  <a:chExt cx="197" cy="35"/>
                </a:xfrm>
                <a:grpFill/>
              </p:grpSpPr>
              <p:sp>
                <p:nvSpPr>
                  <p:cNvPr id="81"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82"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78" name="Oval 1014"/>
              <p:cNvSpPr>
                <a:spLocks noChangeArrowheads="1"/>
              </p:cNvSpPr>
              <p:nvPr/>
            </p:nvSpPr>
            <p:spPr bwMode="auto">
              <a:xfrm>
                <a:off x="4512059" y="2224411"/>
                <a:ext cx="134938" cy="136525"/>
              </a:xfrm>
              <a:prstGeom prst="ellipse">
                <a:avLst/>
              </a:prstGeom>
              <a:solidFill>
                <a:schemeClr val="tx1"/>
              </a:solidFill>
              <a:ln w="25400">
                <a:solidFill>
                  <a:srgbClr val="000000"/>
                </a:solidFill>
                <a:round/>
                <a:headEnd/>
                <a:tailEnd/>
              </a:ln>
              <a:effectLst/>
            </p:spPr>
            <p:txBody>
              <a:bodyPr wrap="none" anchor="ctr"/>
              <a:lstStyle/>
              <a:p>
                <a:pPr>
                  <a:defRPr/>
                </a:pPr>
                <a:endParaRPr lang="en-US"/>
              </a:p>
            </p:txBody>
          </p:sp>
        </p:grpSp>
        <p:sp>
          <p:nvSpPr>
            <p:cNvPr id="75" name="TextBox 60"/>
            <p:cNvSpPr txBox="1">
              <a:spLocks noChangeArrowheads="1"/>
            </p:cNvSpPr>
            <p:nvPr/>
          </p:nvSpPr>
          <p:spPr bwMode="auto">
            <a:xfrm>
              <a:off x="5363914" y="5192794"/>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76" name="TextBox 61"/>
            <p:cNvSpPr txBox="1">
              <a:spLocks noChangeArrowheads="1"/>
            </p:cNvSpPr>
            <p:nvPr/>
          </p:nvSpPr>
          <p:spPr bwMode="auto">
            <a:xfrm>
              <a:off x="4839689" y="5674671"/>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4	  319</a:t>
              </a:r>
            </a:p>
          </p:txBody>
        </p:sp>
      </p:grpSp>
      <p:grpSp>
        <p:nvGrpSpPr>
          <p:cNvPr id="186" name="Group 185"/>
          <p:cNvGrpSpPr/>
          <p:nvPr/>
        </p:nvGrpSpPr>
        <p:grpSpPr>
          <a:xfrm>
            <a:off x="1984051" y="5043410"/>
            <a:ext cx="4324333" cy="1555049"/>
            <a:chOff x="1984051" y="5043410"/>
            <a:chExt cx="4324333" cy="1555049"/>
          </a:xfrm>
        </p:grpSpPr>
        <p:grpSp>
          <p:nvGrpSpPr>
            <p:cNvPr id="83" name="Group 72"/>
            <p:cNvGrpSpPr>
              <a:grpSpLocks/>
            </p:cNvGrpSpPr>
            <p:nvPr/>
          </p:nvGrpSpPr>
          <p:grpSpPr bwMode="auto">
            <a:xfrm>
              <a:off x="4687547" y="5747559"/>
              <a:ext cx="1620837" cy="850900"/>
              <a:chOff x="6166085" y="3647700"/>
              <a:chExt cx="1620957" cy="851209"/>
            </a:xfrm>
          </p:grpSpPr>
          <p:grpSp>
            <p:nvGrpSpPr>
              <p:cNvPr id="84" name="Group 69"/>
              <p:cNvGrpSpPr>
                <a:grpSpLocks/>
              </p:cNvGrpSpPr>
              <p:nvPr/>
            </p:nvGrpSpPr>
            <p:grpSpPr bwMode="auto">
              <a:xfrm>
                <a:off x="6465888" y="3948112"/>
                <a:ext cx="780861" cy="457200"/>
                <a:chOff x="6465888" y="3948112"/>
                <a:chExt cx="780861" cy="457200"/>
              </a:xfrm>
            </p:grpSpPr>
            <p:grpSp>
              <p:nvGrpSpPr>
                <p:cNvPr id="87" name="Group 645"/>
                <p:cNvGrpSpPr>
                  <a:grpSpLocks/>
                </p:cNvGrpSpPr>
                <p:nvPr/>
              </p:nvGrpSpPr>
              <p:grpSpPr bwMode="auto">
                <a:xfrm>
                  <a:off x="6465888" y="3948112"/>
                  <a:ext cx="780861" cy="457200"/>
                  <a:chOff x="107" y="1120"/>
                  <a:chExt cx="343" cy="201"/>
                </a:xfrm>
                <a:solidFill>
                  <a:schemeClr val="bg2">
                    <a:lumMod val="50000"/>
                  </a:schemeClr>
                </a:solidFill>
              </p:grpSpPr>
              <p:sp>
                <p:nvSpPr>
                  <p:cNvPr id="89"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90" name="Group 639"/>
                  <p:cNvGrpSpPr>
                    <a:grpSpLocks/>
                  </p:cNvGrpSpPr>
                  <p:nvPr/>
                </p:nvGrpSpPr>
                <p:grpSpPr bwMode="auto">
                  <a:xfrm>
                    <a:off x="180" y="1247"/>
                    <a:ext cx="197" cy="35"/>
                    <a:chOff x="143" y="1247"/>
                    <a:chExt cx="197" cy="35"/>
                  </a:xfrm>
                  <a:grpFill/>
                </p:grpSpPr>
                <p:sp>
                  <p:nvSpPr>
                    <p:cNvPr id="91"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92"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88" name="Rectangle 169"/>
                <p:cNvSpPr>
                  <a:spLocks noChangeAspect="1" noChangeArrowheads="1"/>
                </p:cNvSpPr>
                <p:nvPr/>
              </p:nvSpPr>
              <p:spPr bwMode="auto">
                <a:xfrm>
                  <a:off x="6647132" y="3966903"/>
                  <a:ext cx="430245" cy="246152"/>
                </a:xfrm>
                <a:prstGeom prst="rect">
                  <a:avLst/>
                </a:prstGeom>
                <a:solidFill>
                  <a:schemeClr val="bg2">
                    <a:lumMod val="50000"/>
                  </a:schemeClr>
                </a:solidFill>
                <a:ln w="9525">
                  <a:noFill/>
                  <a:miter lim="800000"/>
                  <a:headEnd/>
                  <a:tailEnd/>
                </a:ln>
                <a:effectLst/>
              </p:spPr>
              <p:txBody>
                <a:bodyPr wrap="none" lIns="0" tIns="0" rIns="0" bIns="0">
                  <a:spAutoFit/>
                </a:bodyPr>
                <a:lstStyle/>
                <a:p>
                  <a:pPr algn="ctr">
                    <a:defRPr/>
                  </a:pPr>
                  <a:r>
                    <a:rPr lang="en-US" sz="1600" b="1" dirty="0">
                      <a:solidFill>
                        <a:srgbClr val="000000"/>
                      </a:solidFill>
                    </a:rPr>
                    <a:t>BSB</a:t>
                  </a:r>
                  <a:endParaRPr lang="en-US" sz="3600" b="1" dirty="0">
                    <a:solidFill>
                      <a:srgbClr val="000000"/>
                    </a:solidFill>
                  </a:endParaRPr>
                </a:p>
              </p:txBody>
            </p:sp>
          </p:grpSp>
          <p:sp>
            <p:nvSpPr>
              <p:cNvPr id="85" name="TextBox 70"/>
              <p:cNvSpPr txBox="1">
                <a:spLocks noChangeArrowheads="1"/>
              </p:cNvSpPr>
              <p:nvPr/>
            </p:nvSpPr>
            <p:spPr bwMode="auto">
              <a:xfrm>
                <a:off x="6690310" y="3647700"/>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86" name="TextBox 71"/>
              <p:cNvSpPr txBox="1">
                <a:spLocks noChangeArrowheads="1"/>
              </p:cNvSpPr>
              <p:nvPr/>
            </p:nvSpPr>
            <p:spPr bwMode="auto">
              <a:xfrm>
                <a:off x="6166085" y="4129577"/>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	  173</a:t>
                </a:r>
              </a:p>
            </p:txBody>
          </p:sp>
        </p:grpSp>
        <p:grpSp>
          <p:nvGrpSpPr>
            <p:cNvPr id="93" name="Group 85"/>
            <p:cNvGrpSpPr>
              <a:grpSpLocks/>
            </p:cNvGrpSpPr>
            <p:nvPr/>
          </p:nvGrpSpPr>
          <p:grpSpPr bwMode="auto">
            <a:xfrm>
              <a:off x="3312747" y="5747559"/>
              <a:ext cx="1620838" cy="850900"/>
              <a:chOff x="6160489" y="5212598"/>
              <a:chExt cx="1620957" cy="851209"/>
            </a:xfrm>
          </p:grpSpPr>
          <p:grpSp>
            <p:nvGrpSpPr>
              <p:cNvPr id="94" name="Group 84"/>
              <p:cNvGrpSpPr>
                <a:grpSpLocks/>
              </p:cNvGrpSpPr>
              <p:nvPr/>
            </p:nvGrpSpPr>
            <p:grpSpPr bwMode="auto">
              <a:xfrm>
                <a:off x="6460292" y="5497512"/>
                <a:ext cx="780861" cy="457200"/>
                <a:chOff x="6460292" y="4497010"/>
                <a:chExt cx="780861" cy="457200"/>
              </a:xfrm>
            </p:grpSpPr>
            <p:grpSp>
              <p:nvGrpSpPr>
                <p:cNvPr id="97" name="Group 645"/>
                <p:cNvGrpSpPr>
                  <a:grpSpLocks/>
                </p:cNvGrpSpPr>
                <p:nvPr/>
              </p:nvGrpSpPr>
              <p:grpSpPr bwMode="auto">
                <a:xfrm>
                  <a:off x="6460292" y="4497010"/>
                  <a:ext cx="780861" cy="457200"/>
                  <a:chOff x="107" y="1120"/>
                  <a:chExt cx="343" cy="201"/>
                </a:xfrm>
                <a:solidFill>
                  <a:schemeClr val="accent5">
                    <a:lumMod val="75000"/>
                  </a:schemeClr>
                </a:solidFill>
              </p:grpSpPr>
              <p:sp>
                <p:nvSpPr>
                  <p:cNvPr id="99" name="Rectangle 440"/>
                  <p:cNvSpPr>
                    <a:spLocks noChangeArrowheads="1"/>
                  </p:cNvSpPr>
                  <p:nvPr/>
                </p:nvSpPr>
                <p:spPr bwMode="auto">
                  <a:xfrm>
                    <a:off x="107" y="1120"/>
                    <a:ext cx="343" cy="201"/>
                  </a:xfrm>
                  <a:prstGeom prst="rect">
                    <a:avLst/>
                  </a:prstGeom>
                  <a:grpFill/>
                  <a:ln w="25400">
                    <a:solidFill>
                      <a:srgbClr val="000000"/>
                    </a:solidFill>
                    <a:miter lim="800000"/>
                    <a:headEnd/>
                    <a:tailEnd/>
                  </a:ln>
                  <a:effectLst/>
                </p:spPr>
                <p:txBody>
                  <a:bodyPr wrap="none" anchor="ctr"/>
                  <a:lstStyle/>
                  <a:p>
                    <a:pPr>
                      <a:defRPr/>
                    </a:pPr>
                    <a:endParaRPr lang="en-US"/>
                  </a:p>
                </p:txBody>
              </p:sp>
              <p:grpSp>
                <p:nvGrpSpPr>
                  <p:cNvPr id="100" name="Group 639"/>
                  <p:cNvGrpSpPr>
                    <a:grpSpLocks/>
                  </p:cNvGrpSpPr>
                  <p:nvPr/>
                </p:nvGrpSpPr>
                <p:grpSpPr bwMode="auto">
                  <a:xfrm>
                    <a:off x="180" y="1247"/>
                    <a:ext cx="197" cy="35"/>
                    <a:chOff x="143" y="1247"/>
                    <a:chExt cx="197" cy="35"/>
                  </a:xfrm>
                  <a:grpFill/>
                </p:grpSpPr>
                <p:sp>
                  <p:nvSpPr>
                    <p:cNvPr id="101" name="Freeform 63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sp>
                  <p:nvSpPr>
                    <p:cNvPr id="102" name="Freeform 63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a:lstStyle/>
                    <a:p>
                      <a:pPr>
                        <a:defRPr/>
                      </a:pPr>
                      <a:endParaRPr lang="en-US"/>
                    </a:p>
                  </p:txBody>
                </p:sp>
              </p:grpSp>
            </p:grpSp>
            <p:sp>
              <p:nvSpPr>
                <p:cNvPr id="98" name="Rectangle 169"/>
                <p:cNvSpPr>
                  <a:spLocks noChangeAspect="1" noChangeArrowheads="1"/>
                </p:cNvSpPr>
                <p:nvPr/>
              </p:nvSpPr>
              <p:spPr bwMode="auto">
                <a:xfrm>
                  <a:off x="6652650" y="4515418"/>
                  <a:ext cx="408018" cy="246152"/>
                </a:xfrm>
                <a:prstGeom prst="rect">
                  <a:avLst/>
                </a:prstGeom>
                <a:solidFill>
                  <a:schemeClr val="accent5">
                    <a:lumMod val="75000"/>
                  </a:schemeClr>
                </a:solidFill>
                <a:ln w="9525">
                  <a:noFill/>
                  <a:miter lim="800000"/>
                  <a:headEnd/>
                  <a:tailEnd/>
                </a:ln>
                <a:effectLst/>
              </p:spPr>
              <p:txBody>
                <a:bodyPr wrap="none" lIns="0" tIns="0" rIns="0" bIns="0">
                  <a:spAutoFit/>
                </a:bodyPr>
                <a:lstStyle/>
                <a:p>
                  <a:pPr algn="ctr">
                    <a:defRPr/>
                  </a:pPr>
                  <a:r>
                    <a:rPr lang="en-US" sz="1600" b="1" dirty="0">
                      <a:solidFill>
                        <a:srgbClr val="000000"/>
                      </a:solidFill>
                    </a:rPr>
                    <a:t>STB</a:t>
                  </a:r>
                  <a:endParaRPr lang="en-US" sz="3600" b="1" dirty="0">
                    <a:solidFill>
                      <a:srgbClr val="000000"/>
                    </a:solidFill>
                  </a:endParaRPr>
                </a:p>
              </p:txBody>
            </p:sp>
          </p:grpSp>
          <p:sp>
            <p:nvSpPr>
              <p:cNvPr id="95" name="TextBox 76"/>
              <p:cNvSpPr txBox="1">
                <a:spLocks noChangeArrowheads="1"/>
              </p:cNvSpPr>
              <p:nvPr/>
            </p:nvSpPr>
            <p:spPr bwMode="auto">
              <a:xfrm>
                <a:off x="6684714" y="5212598"/>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96" name="TextBox 77"/>
              <p:cNvSpPr txBox="1">
                <a:spLocks noChangeArrowheads="1"/>
              </p:cNvSpPr>
              <p:nvPr/>
            </p:nvSpPr>
            <p:spPr bwMode="auto">
              <a:xfrm>
                <a:off x="6160489" y="5694475"/>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	  173</a:t>
                </a:r>
              </a:p>
            </p:txBody>
          </p:sp>
        </p:grpSp>
        <p:grpSp>
          <p:nvGrpSpPr>
            <p:cNvPr id="103" name="Group 43"/>
            <p:cNvGrpSpPr>
              <a:grpSpLocks/>
            </p:cNvGrpSpPr>
            <p:nvPr/>
          </p:nvGrpSpPr>
          <p:grpSpPr bwMode="auto">
            <a:xfrm>
              <a:off x="1984051" y="5714451"/>
              <a:ext cx="1620151" cy="851130"/>
              <a:chOff x="693893" y="5222500"/>
              <a:chExt cx="1620957" cy="851209"/>
            </a:xfrm>
          </p:grpSpPr>
          <p:grpSp>
            <p:nvGrpSpPr>
              <p:cNvPr id="104" name="Group 642"/>
              <p:cNvGrpSpPr>
                <a:grpSpLocks noChangeAspect="1"/>
              </p:cNvGrpSpPr>
              <p:nvPr/>
            </p:nvGrpSpPr>
            <p:grpSpPr bwMode="auto">
              <a:xfrm>
                <a:off x="987584" y="5521324"/>
                <a:ext cx="777014" cy="457200"/>
                <a:chOff x="2544" y="1920"/>
                <a:chExt cx="345" cy="203"/>
              </a:xfrm>
              <a:solidFill>
                <a:srgbClr val="00B0F0"/>
              </a:solidFill>
            </p:grpSpPr>
            <p:sp>
              <p:nvSpPr>
                <p:cNvPr id="107"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108" name="Group 601"/>
                <p:cNvGrpSpPr>
                  <a:grpSpLocks/>
                </p:cNvGrpSpPr>
                <p:nvPr/>
              </p:nvGrpSpPr>
              <p:grpSpPr bwMode="auto">
                <a:xfrm>
                  <a:off x="2617" y="2072"/>
                  <a:ext cx="199" cy="35"/>
                  <a:chOff x="143" y="1247"/>
                  <a:chExt cx="197" cy="35"/>
                </a:xfrm>
                <a:grpFill/>
              </p:grpSpPr>
              <p:sp>
                <p:nvSpPr>
                  <p:cNvPr id="111"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112"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09"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110"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105" name="TextBox 45"/>
              <p:cNvSpPr txBox="1">
                <a:spLocks noChangeArrowheads="1"/>
              </p:cNvSpPr>
              <p:nvPr/>
            </p:nvSpPr>
            <p:spPr bwMode="auto">
              <a:xfrm>
                <a:off x="1218118" y="5222500"/>
                <a:ext cx="3385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1800" b="1" dirty="0">
                    <a:latin typeface="Arial" panose="020B0604020202020204" pitchFamily="34" charset="0"/>
                  </a:rPr>
                  <a:t>X</a:t>
                </a:r>
              </a:p>
            </p:txBody>
          </p:sp>
          <p:sp>
            <p:nvSpPr>
              <p:cNvPr id="106" name="TextBox 46"/>
              <p:cNvSpPr txBox="1">
                <a:spLocks noChangeArrowheads="1"/>
              </p:cNvSpPr>
              <p:nvPr/>
            </p:nvSpPr>
            <p:spPr bwMode="auto">
              <a:xfrm>
                <a:off x="693893" y="5704377"/>
                <a:ext cx="16209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	  173</a:t>
                </a:r>
              </a:p>
            </p:txBody>
          </p:sp>
        </p:grpSp>
        <p:grpSp>
          <p:nvGrpSpPr>
            <p:cNvPr id="176" name="Group 175"/>
            <p:cNvGrpSpPr/>
            <p:nvPr/>
          </p:nvGrpSpPr>
          <p:grpSpPr>
            <a:xfrm>
              <a:off x="2167170" y="5043410"/>
              <a:ext cx="4141214" cy="1518064"/>
              <a:chOff x="2167170" y="5043410"/>
              <a:chExt cx="4141214" cy="1518064"/>
            </a:xfrm>
          </p:grpSpPr>
          <p:sp>
            <p:nvSpPr>
              <p:cNvPr id="121" name="Line Callout 1 120"/>
              <p:cNvSpPr/>
              <p:nvPr/>
            </p:nvSpPr>
            <p:spPr>
              <a:xfrm>
                <a:off x="2167170" y="5573027"/>
                <a:ext cx="4141214" cy="988447"/>
              </a:xfrm>
              <a:prstGeom prst="borderCallout1">
                <a:avLst>
                  <a:gd name="adj1" fmla="val -698"/>
                  <a:gd name="adj2" fmla="val 45590"/>
                  <a:gd name="adj3" fmla="val -24439"/>
                  <a:gd name="adj4" fmla="val 45573"/>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5-Point Star 121"/>
              <p:cNvSpPr>
                <a:spLocks noChangeAspect="1"/>
              </p:cNvSpPr>
              <p:nvPr/>
            </p:nvSpPr>
            <p:spPr>
              <a:xfrm>
                <a:off x="3947755" y="5141361"/>
                <a:ext cx="228600" cy="228600"/>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p:cNvSpPr txBox="1"/>
              <p:nvPr/>
            </p:nvSpPr>
            <p:spPr>
              <a:xfrm>
                <a:off x="4114473" y="5043410"/>
                <a:ext cx="1075936" cy="369332"/>
              </a:xfrm>
              <a:prstGeom prst="rect">
                <a:avLst/>
              </a:prstGeom>
              <a:noFill/>
            </p:spPr>
            <p:txBody>
              <a:bodyPr wrap="none" rtlCol="0">
                <a:spAutoFit/>
              </a:bodyPr>
              <a:lstStyle/>
              <a:p>
                <a:r>
                  <a:rPr lang="en-US" b="1" dirty="0">
                    <a:solidFill>
                      <a:srgbClr val="FF0000"/>
                    </a:solidFill>
                  </a:rPr>
                  <a:t>Jalalabad</a:t>
                </a:r>
              </a:p>
            </p:txBody>
          </p:sp>
        </p:grpSp>
      </p:grpSp>
      <p:grpSp>
        <p:nvGrpSpPr>
          <p:cNvPr id="124" name="Group 25"/>
          <p:cNvGrpSpPr>
            <a:grpSpLocks/>
          </p:cNvGrpSpPr>
          <p:nvPr/>
        </p:nvGrpSpPr>
        <p:grpSpPr bwMode="auto">
          <a:xfrm>
            <a:off x="4533629" y="3206086"/>
            <a:ext cx="1685925" cy="850900"/>
            <a:chOff x="693893" y="5222500"/>
            <a:chExt cx="1685077" cy="851209"/>
          </a:xfrm>
        </p:grpSpPr>
        <p:grpSp>
          <p:nvGrpSpPr>
            <p:cNvPr id="125" name="Group 642"/>
            <p:cNvGrpSpPr>
              <a:grpSpLocks noChangeAspect="1"/>
            </p:cNvGrpSpPr>
            <p:nvPr/>
          </p:nvGrpSpPr>
          <p:grpSpPr bwMode="auto">
            <a:xfrm>
              <a:off x="987584" y="5521324"/>
              <a:ext cx="777014" cy="457200"/>
              <a:chOff x="2544" y="1920"/>
              <a:chExt cx="345" cy="203"/>
            </a:xfrm>
            <a:solidFill>
              <a:srgbClr val="00B0F0"/>
            </a:solidFill>
          </p:grpSpPr>
          <p:sp>
            <p:nvSpPr>
              <p:cNvPr id="128"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129" name="Group 601"/>
              <p:cNvGrpSpPr>
                <a:grpSpLocks/>
              </p:cNvGrpSpPr>
              <p:nvPr/>
            </p:nvGrpSpPr>
            <p:grpSpPr bwMode="auto">
              <a:xfrm>
                <a:off x="2617" y="2072"/>
                <a:ext cx="199" cy="35"/>
                <a:chOff x="143" y="1247"/>
                <a:chExt cx="197" cy="35"/>
              </a:xfrm>
              <a:grpFill/>
            </p:grpSpPr>
            <p:sp>
              <p:nvSpPr>
                <p:cNvPr id="132"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133"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30"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131"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126" name="TextBox 27"/>
            <p:cNvSpPr txBox="1">
              <a:spLocks noChangeArrowheads="1"/>
            </p:cNvSpPr>
            <p:nvPr/>
          </p:nvSpPr>
          <p:spPr bwMode="auto">
            <a:xfrm>
              <a:off x="1218118" y="5222500"/>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sp>
          <p:nvSpPr>
            <p:cNvPr id="127" name="TextBox 28"/>
            <p:cNvSpPr txBox="1">
              <a:spLocks noChangeArrowheads="1"/>
            </p:cNvSpPr>
            <p:nvPr/>
          </p:nvSpPr>
          <p:spPr bwMode="auto">
            <a:xfrm>
              <a:off x="693893" y="5704377"/>
              <a:ext cx="168507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2	  503</a:t>
              </a:r>
            </a:p>
          </p:txBody>
        </p:sp>
      </p:grpSp>
      <p:grpSp>
        <p:nvGrpSpPr>
          <p:cNvPr id="175" name="Group 174"/>
          <p:cNvGrpSpPr/>
          <p:nvPr/>
        </p:nvGrpSpPr>
        <p:grpSpPr>
          <a:xfrm>
            <a:off x="2935606" y="3775656"/>
            <a:ext cx="781449" cy="746446"/>
            <a:chOff x="2935606" y="3775656"/>
            <a:chExt cx="781449" cy="746446"/>
          </a:xfrm>
        </p:grpSpPr>
        <p:sp>
          <p:nvSpPr>
            <p:cNvPr id="174" name="Flowchart: Process 173"/>
            <p:cNvSpPr/>
            <p:nvPr/>
          </p:nvSpPr>
          <p:spPr>
            <a:xfrm>
              <a:off x="3167763" y="3836562"/>
              <a:ext cx="313141" cy="224400"/>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7" name="Group 52"/>
            <p:cNvGrpSpPr>
              <a:grpSpLocks/>
            </p:cNvGrpSpPr>
            <p:nvPr/>
          </p:nvGrpSpPr>
          <p:grpSpPr bwMode="auto">
            <a:xfrm>
              <a:off x="2935606" y="3775656"/>
              <a:ext cx="781449" cy="746446"/>
              <a:chOff x="463927" y="5195810"/>
              <a:chExt cx="780862" cy="746717"/>
            </a:xfrm>
          </p:grpSpPr>
          <p:grpSp>
            <p:nvGrpSpPr>
              <p:cNvPr id="158" name="Group 43"/>
              <p:cNvGrpSpPr>
                <a:grpSpLocks/>
              </p:cNvGrpSpPr>
              <p:nvPr/>
            </p:nvGrpSpPr>
            <p:grpSpPr bwMode="auto">
              <a:xfrm>
                <a:off x="695910" y="5195810"/>
                <a:ext cx="454737" cy="694040"/>
                <a:chOff x="4855914" y="5304296"/>
                <a:chExt cx="454737" cy="694040"/>
              </a:xfrm>
            </p:grpSpPr>
            <p:grpSp>
              <p:nvGrpSpPr>
                <p:cNvPr id="167" name="Group 786"/>
                <p:cNvGrpSpPr>
                  <a:grpSpLocks/>
                </p:cNvGrpSpPr>
                <p:nvPr/>
              </p:nvGrpSpPr>
              <p:grpSpPr bwMode="auto">
                <a:xfrm>
                  <a:off x="4860241" y="5919118"/>
                  <a:ext cx="450410" cy="79218"/>
                  <a:chOff x="143" y="1247"/>
                  <a:chExt cx="197" cy="35"/>
                </a:xfrm>
                <a:solidFill>
                  <a:srgbClr val="FFFF00"/>
                </a:solidFill>
              </p:grpSpPr>
              <p:sp>
                <p:nvSpPr>
                  <p:cNvPr id="170" name="Freeform 787"/>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171" name="Freeform 788"/>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68" name="TextBox 41"/>
                <p:cNvSpPr txBox="1">
                  <a:spLocks noChangeArrowheads="1"/>
                </p:cNvSpPr>
                <p:nvPr/>
              </p:nvSpPr>
              <p:spPr bwMode="auto">
                <a:xfrm>
                  <a:off x="4855914" y="530429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a:latin typeface="Arial" panose="020B0604020202020204" pitchFamily="34" charset="0"/>
                    </a:rPr>
                    <a:t>II</a:t>
                  </a:r>
                </a:p>
              </p:txBody>
            </p:sp>
          </p:grpSp>
          <p:sp>
            <p:nvSpPr>
              <p:cNvPr id="162" name="Rectangle 785"/>
              <p:cNvSpPr>
                <a:spLocks noChangeArrowheads="1"/>
              </p:cNvSpPr>
              <p:nvPr/>
            </p:nvSpPr>
            <p:spPr bwMode="auto">
              <a:xfrm>
                <a:off x="463927" y="5485327"/>
                <a:ext cx="780862" cy="457200"/>
              </a:xfrm>
              <a:prstGeom prst="rect">
                <a:avLst/>
              </a:prstGeom>
              <a:solidFill>
                <a:srgbClr val="FFFF00"/>
              </a:solidFill>
              <a:ln w="25400">
                <a:solidFill>
                  <a:srgbClr val="000000"/>
                </a:solidFill>
                <a:miter lim="800000"/>
                <a:headEnd/>
                <a:tailEnd/>
              </a:ln>
              <a:effectLst/>
            </p:spPr>
            <p:txBody>
              <a:bodyPr wrap="none" lIns="0" tIns="0" rIns="0" bIns="0" anchor="ctr">
                <a:spAutoFit/>
              </a:bodyPr>
              <a:lstStyle/>
              <a:p>
                <a:pPr>
                  <a:defRPr/>
                </a:pPr>
                <a:endParaRPr lang="en-US"/>
              </a:p>
            </p:txBody>
          </p:sp>
        </p:grpSp>
        <p:sp>
          <p:nvSpPr>
            <p:cNvPr id="172" name="Oval 171"/>
            <p:cNvSpPr/>
            <p:nvPr/>
          </p:nvSpPr>
          <p:spPr>
            <a:xfrm>
              <a:off x="3079192" y="4194041"/>
              <a:ext cx="482254" cy="18851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7" name="Group 176"/>
          <p:cNvGrpSpPr>
            <a:grpSpLocks/>
          </p:cNvGrpSpPr>
          <p:nvPr/>
        </p:nvGrpSpPr>
        <p:grpSpPr bwMode="auto">
          <a:xfrm>
            <a:off x="1116278" y="778962"/>
            <a:ext cx="1493837" cy="850900"/>
            <a:chOff x="7918685" y="1602278"/>
            <a:chExt cx="1492716" cy="851209"/>
          </a:xfrm>
        </p:grpSpPr>
        <p:grpSp>
          <p:nvGrpSpPr>
            <p:cNvPr id="178" name="Group 9"/>
            <p:cNvGrpSpPr>
              <a:grpSpLocks/>
            </p:cNvGrpSpPr>
            <p:nvPr/>
          </p:nvGrpSpPr>
          <p:grpSpPr bwMode="auto">
            <a:xfrm>
              <a:off x="8256095" y="1892050"/>
              <a:ext cx="725742" cy="459038"/>
              <a:chOff x="8256095" y="1892050"/>
              <a:chExt cx="725742" cy="459038"/>
            </a:xfrm>
          </p:grpSpPr>
          <p:sp>
            <p:nvSpPr>
              <p:cNvPr id="182" name="Right Triangle 181"/>
              <p:cNvSpPr/>
              <p:nvPr/>
            </p:nvSpPr>
            <p:spPr>
              <a:xfrm rot="10800000" flipH="1">
                <a:off x="8256569" y="1892895"/>
                <a:ext cx="721771" cy="458955"/>
              </a:xfrm>
              <a:prstGeom prst="rtTriangl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 name="Right Triangle 182"/>
              <p:cNvSpPr/>
              <p:nvPr/>
            </p:nvSpPr>
            <p:spPr>
              <a:xfrm rot="10800000" flipV="1">
                <a:off x="8259741" y="1891308"/>
                <a:ext cx="721771" cy="458954"/>
              </a:xfrm>
              <a:prstGeom prst="rtTriangl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 name="Freeform 688"/>
              <p:cNvSpPr>
                <a:spLocks/>
              </p:cNvSpPr>
              <p:nvPr/>
            </p:nvSpPr>
            <p:spPr bwMode="auto">
              <a:xfrm>
                <a:off x="8359676" y="1960430"/>
                <a:ext cx="505436" cy="320879"/>
              </a:xfrm>
              <a:custGeom>
                <a:avLst/>
                <a:gdLst>
                  <a:gd name="T0" fmla="*/ 0 w 241"/>
                  <a:gd name="T1" fmla="*/ 0 h 153"/>
                  <a:gd name="T2" fmla="*/ 2147483646 w 241"/>
                  <a:gd name="T3" fmla="*/ 2147483646 h 153"/>
                  <a:gd name="T4" fmla="*/ 2147483646 w 241"/>
                  <a:gd name="T5" fmla="*/ 0 h 153"/>
                  <a:gd name="T6" fmla="*/ 2147483646 w 241"/>
                  <a:gd name="T7" fmla="*/ 2147483646 h 153"/>
                  <a:gd name="T8" fmla="*/ 0 w 241"/>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1" h="153">
                    <a:moveTo>
                      <a:pt x="0" y="0"/>
                    </a:moveTo>
                    <a:lnTo>
                      <a:pt x="1" y="153"/>
                    </a:lnTo>
                    <a:lnTo>
                      <a:pt x="241" y="0"/>
                    </a:lnTo>
                    <a:lnTo>
                      <a:pt x="240" y="148"/>
                    </a:lnTo>
                    <a:lnTo>
                      <a:pt x="0" y="0"/>
                    </a:lnTo>
                    <a:close/>
                  </a:path>
                </a:pathLst>
              </a:custGeom>
              <a:noFill/>
              <a:ln w="254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79" name="TextBox 63"/>
            <p:cNvSpPr txBox="1">
              <a:spLocks noChangeArrowheads="1"/>
            </p:cNvSpPr>
            <p:nvPr/>
          </p:nvSpPr>
          <p:spPr bwMode="auto">
            <a:xfrm>
              <a:off x="8442910" y="1602278"/>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1800" b="1">
                  <a:latin typeface="Arial" panose="020B0604020202020204" pitchFamily="34" charset="0"/>
                </a:rPr>
                <a:t>II</a:t>
              </a:r>
            </a:p>
          </p:txBody>
        </p:sp>
        <p:sp>
          <p:nvSpPr>
            <p:cNvPr id="180" name="TextBox 64"/>
            <p:cNvSpPr txBox="1">
              <a:spLocks noChangeArrowheads="1"/>
            </p:cNvSpPr>
            <p:nvPr/>
          </p:nvSpPr>
          <p:spPr bwMode="auto">
            <a:xfrm>
              <a:off x="7918685" y="2084155"/>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2	  17</a:t>
              </a:r>
            </a:p>
          </p:txBody>
        </p:sp>
        <p:sp>
          <p:nvSpPr>
            <p:cNvPr id="181" name="Rectangle 180"/>
            <p:cNvSpPr/>
            <p:nvPr/>
          </p:nvSpPr>
          <p:spPr>
            <a:xfrm>
              <a:off x="8464375" y="1626099"/>
              <a:ext cx="280776" cy="26520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 name="Group 23"/>
          <p:cNvGrpSpPr/>
          <p:nvPr/>
        </p:nvGrpSpPr>
        <p:grpSpPr>
          <a:xfrm>
            <a:off x="19250" y="1676130"/>
            <a:ext cx="2277596" cy="3090116"/>
            <a:chOff x="0" y="1676130"/>
            <a:chExt cx="2277596" cy="3090116"/>
          </a:xfrm>
        </p:grpSpPr>
        <p:sp>
          <p:nvSpPr>
            <p:cNvPr id="17" name="Rectangle 16"/>
            <p:cNvSpPr/>
            <p:nvPr/>
          </p:nvSpPr>
          <p:spPr>
            <a:xfrm>
              <a:off x="0" y="1676130"/>
              <a:ext cx="2277596" cy="3090116"/>
            </a:xfrm>
            <a:prstGeom prst="rect">
              <a:avLst/>
            </a:prstGeom>
            <a:solidFill>
              <a:srgbClr val="F2F2F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solidFill>
              </a:endParaRPr>
            </a:p>
          </p:txBody>
        </p:sp>
        <p:grpSp>
          <p:nvGrpSpPr>
            <p:cNvPr id="19" name="Group 18"/>
            <p:cNvGrpSpPr/>
            <p:nvPr/>
          </p:nvGrpSpPr>
          <p:grpSpPr>
            <a:xfrm>
              <a:off x="41829" y="1718157"/>
              <a:ext cx="1763460" cy="535714"/>
              <a:chOff x="41829" y="1718157"/>
              <a:chExt cx="1763460" cy="535714"/>
            </a:xfrm>
          </p:grpSpPr>
          <p:pic>
            <p:nvPicPr>
              <p:cNvPr id="8" name="Picture 7"/>
              <p:cNvPicPr>
                <a:picLocks noChangeAspect="1"/>
              </p:cNvPicPr>
              <p:nvPr/>
            </p:nvPicPr>
            <p:blipFill>
              <a:blip r:embed="rId3"/>
              <a:stretch>
                <a:fillRect/>
              </a:stretch>
            </p:blipFill>
            <p:spPr>
              <a:xfrm>
                <a:off x="41829" y="1718157"/>
                <a:ext cx="1333334" cy="535714"/>
              </a:xfrm>
              <a:prstGeom prst="rect">
                <a:avLst/>
              </a:prstGeom>
            </p:spPr>
          </p:pic>
          <p:sp>
            <p:nvSpPr>
              <p:cNvPr id="18" name="TextBox 17"/>
              <p:cNvSpPr txBox="1"/>
              <p:nvPr/>
            </p:nvSpPr>
            <p:spPr>
              <a:xfrm>
                <a:off x="1259947" y="1837275"/>
                <a:ext cx="545342" cy="369332"/>
              </a:xfrm>
              <a:prstGeom prst="rect">
                <a:avLst/>
              </a:prstGeom>
              <a:noFill/>
            </p:spPr>
            <p:txBody>
              <a:bodyPr wrap="none" rtlCol="0">
                <a:spAutoFit/>
              </a:bodyPr>
              <a:lstStyle/>
              <a:p>
                <a:r>
                  <a:rPr lang="en-US" b="1" dirty="0"/>
                  <a:t>14X</a:t>
                </a:r>
              </a:p>
            </p:txBody>
          </p:sp>
        </p:grpSp>
      </p:grpSp>
      <p:grpSp>
        <p:nvGrpSpPr>
          <p:cNvPr id="20" name="Group 19"/>
          <p:cNvGrpSpPr/>
          <p:nvPr/>
        </p:nvGrpSpPr>
        <p:grpSpPr>
          <a:xfrm>
            <a:off x="61497" y="2253699"/>
            <a:ext cx="1986156" cy="666750"/>
            <a:chOff x="42247" y="2253699"/>
            <a:chExt cx="1986156" cy="666750"/>
          </a:xfrm>
        </p:grpSpPr>
        <p:pic>
          <p:nvPicPr>
            <p:cNvPr id="15" name="Picture 14"/>
            <p:cNvPicPr>
              <a:picLocks noChangeAspect="1"/>
            </p:cNvPicPr>
            <p:nvPr/>
          </p:nvPicPr>
          <p:blipFill rotWithShape="1">
            <a:blip r:embed="rId4"/>
            <a:srcRect r="2026"/>
            <a:stretch/>
          </p:blipFill>
          <p:spPr>
            <a:xfrm>
              <a:off x="42247" y="2253699"/>
              <a:ext cx="1551441" cy="666750"/>
            </a:xfrm>
            <a:prstGeom prst="rect">
              <a:avLst/>
            </a:prstGeom>
          </p:spPr>
        </p:pic>
        <p:sp>
          <p:nvSpPr>
            <p:cNvPr id="113" name="TextBox 112"/>
            <p:cNvSpPr txBox="1"/>
            <p:nvPr/>
          </p:nvSpPr>
          <p:spPr>
            <a:xfrm>
              <a:off x="1600081" y="2460531"/>
              <a:ext cx="428322" cy="369332"/>
            </a:xfrm>
            <a:prstGeom prst="rect">
              <a:avLst/>
            </a:prstGeom>
            <a:noFill/>
          </p:spPr>
          <p:txBody>
            <a:bodyPr wrap="none" rtlCol="0">
              <a:spAutoFit/>
            </a:bodyPr>
            <a:lstStyle/>
            <a:p>
              <a:r>
                <a:rPr lang="en-US" b="1" dirty="0"/>
                <a:t>6X</a:t>
              </a:r>
            </a:p>
          </p:txBody>
        </p:sp>
      </p:grpSp>
      <p:grpSp>
        <p:nvGrpSpPr>
          <p:cNvPr id="21" name="Group 20"/>
          <p:cNvGrpSpPr/>
          <p:nvPr/>
        </p:nvGrpSpPr>
        <p:grpSpPr>
          <a:xfrm>
            <a:off x="61079" y="2919385"/>
            <a:ext cx="2226779" cy="752475"/>
            <a:chOff x="41829" y="2919385"/>
            <a:chExt cx="2226779" cy="752475"/>
          </a:xfrm>
        </p:grpSpPr>
        <p:pic>
          <p:nvPicPr>
            <p:cNvPr id="14" name="Picture 13"/>
            <p:cNvPicPr>
              <a:picLocks noChangeAspect="1"/>
            </p:cNvPicPr>
            <p:nvPr/>
          </p:nvPicPr>
          <p:blipFill>
            <a:blip r:embed="rId5"/>
            <a:stretch>
              <a:fillRect/>
            </a:stretch>
          </p:blipFill>
          <p:spPr>
            <a:xfrm>
              <a:off x="41829" y="2919385"/>
              <a:ext cx="2133600" cy="752475"/>
            </a:xfrm>
            <a:prstGeom prst="rect">
              <a:avLst/>
            </a:prstGeom>
          </p:spPr>
        </p:pic>
        <p:sp>
          <p:nvSpPr>
            <p:cNvPr id="114" name="TextBox 113"/>
            <p:cNvSpPr txBox="1"/>
            <p:nvPr/>
          </p:nvSpPr>
          <p:spPr>
            <a:xfrm>
              <a:off x="1840286" y="3219066"/>
              <a:ext cx="428322" cy="369332"/>
            </a:xfrm>
            <a:prstGeom prst="rect">
              <a:avLst/>
            </a:prstGeom>
            <a:noFill/>
          </p:spPr>
          <p:txBody>
            <a:bodyPr wrap="none" rtlCol="0">
              <a:spAutoFit/>
            </a:bodyPr>
            <a:lstStyle/>
            <a:p>
              <a:r>
                <a:rPr lang="en-US" b="1" dirty="0"/>
                <a:t>4X</a:t>
              </a:r>
            </a:p>
          </p:txBody>
        </p:sp>
      </p:grpSp>
      <p:grpSp>
        <p:nvGrpSpPr>
          <p:cNvPr id="22" name="Group 21"/>
          <p:cNvGrpSpPr/>
          <p:nvPr/>
        </p:nvGrpSpPr>
        <p:grpSpPr>
          <a:xfrm>
            <a:off x="61910" y="3667514"/>
            <a:ext cx="1712747" cy="488156"/>
            <a:chOff x="42660" y="3667514"/>
            <a:chExt cx="1712747" cy="488156"/>
          </a:xfrm>
        </p:grpSpPr>
        <p:pic>
          <p:nvPicPr>
            <p:cNvPr id="16" name="Picture 15"/>
            <p:cNvPicPr>
              <a:picLocks noChangeAspect="1"/>
            </p:cNvPicPr>
            <p:nvPr/>
          </p:nvPicPr>
          <p:blipFill>
            <a:blip r:embed="rId6"/>
            <a:stretch>
              <a:fillRect/>
            </a:stretch>
          </p:blipFill>
          <p:spPr>
            <a:xfrm>
              <a:off x="42660" y="3667514"/>
              <a:ext cx="1273969" cy="488156"/>
            </a:xfrm>
            <a:prstGeom prst="rect">
              <a:avLst/>
            </a:prstGeom>
          </p:spPr>
        </p:pic>
        <p:sp>
          <p:nvSpPr>
            <p:cNvPr id="115" name="TextBox 114"/>
            <p:cNvSpPr txBox="1"/>
            <p:nvPr/>
          </p:nvSpPr>
          <p:spPr>
            <a:xfrm>
              <a:off x="1327085" y="3737882"/>
              <a:ext cx="428322" cy="369332"/>
            </a:xfrm>
            <a:prstGeom prst="rect">
              <a:avLst/>
            </a:prstGeom>
            <a:noFill/>
          </p:spPr>
          <p:txBody>
            <a:bodyPr wrap="none" rtlCol="0">
              <a:spAutoFit/>
            </a:bodyPr>
            <a:lstStyle/>
            <a:p>
              <a:r>
                <a:rPr lang="en-US" b="1" dirty="0"/>
                <a:t>6X</a:t>
              </a:r>
            </a:p>
          </p:txBody>
        </p:sp>
      </p:grpSp>
      <p:grpSp>
        <p:nvGrpSpPr>
          <p:cNvPr id="23" name="Group 22"/>
          <p:cNvGrpSpPr/>
          <p:nvPr/>
        </p:nvGrpSpPr>
        <p:grpSpPr>
          <a:xfrm>
            <a:off x="51455" y="4154478"/>
            <a:ext cx="2062536" cy="535781"/>
            <a:chOff x="32205" y="4154478"/>
            <a:chExt cx="2062536" cy="535781"/>
          </a:xfrm>
        </p:grpSpPr>
        <p:pic>
          <p:nvPicPr>
            <p:cNvPr id="13" name="Picture 12"/>
            <p:cNvPicPr>
              <a:picLocks noChangeAspect="1"/>
            </p:cNvPicPr>
            <p:nvPr/>
          </p:nvPicPr>
          <p:blipFill rotWithShape="1">
            <a:blip r:embed="rId7"/>
            <a:srcRect l="1" r="898"/>
            <a:stretch/>
          </p:blipFill>
          <p:spPr>
            <a:xfrm>
              <a:off x="32205" y="4154478"/>
              <a:ext cx="1628302" cy="535781"/>
            </a:xfrm>
            <a:prstGeom prst="rect">
              <a:avLst/>
            </a:prstGeom>
          </p:spPr>
        </p:pic>
        <p:sp>
          <p:nvSpPr>
            <p:cNvPr id="116" name="TextBox 115"/>
            <p:cNvSpPr txBox="1"/>
            <p:nvPr/>
          </p:nvSpPr>
          <p:spPr>
            <a:xfrm>
              <a:off x="1666419" y="4266042"/>
              <a:ext cx="428322" cy="369332"/>
            </a:xfrm>
            <a:prstGeom prst="rect">
              <a:avLst/>
            </a:prstGeom>
            <a:noFill/>
          </p:spPr>
          <p:txBody>
            <a:bodyPr wrap="none" rtlCol="0">
              <a:spAutoFit/>
            </a:bodyPr>
            <a:lstStyle/>
            <a:p>
              <a:r>
                <a:rPr lang="en-US" b="1" dirty="0"/>
                <a:t>3X</a:t>
              </a:r>
            </a:p>
          </p:txBody>
        </p:sp>
      </p:grpSp>
    </p:spTree>
    <p:extLst>
      <p:ext uri="{BB962C8B-B14F-4D97-AF65-F5344CB8AC3E}">
        <p14:creationId xmlns:p14="http://schemas.microsoft.com/office/powerpoint/2010/main" val="30707512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239722" y="4628895"/>
            <a:ext cx="2782265" cy="2178994"/>
            <a:chOff x="6239722" y="4628895"/>
            <a:chExt cx="2782265" cy="2178994"/>
          </a:xfrm>
        </p:grpSpPr>
        <p:grpSp>
          <p:nvGrpSpPr>
            <p:cNvPr id="17" name="Group 16"/>
            <p:cNvGrpSpPr/>
            <p:nvPr/>
          </p:nvGrpSpPr>
          <p:grpSpPr>
            <a:xfrm>
              <a:off x="7253512" y="4628895"/>
              <a:ext cx="1768475" cy="2178994"/>
              <a:chOff x="5936245" y="4029216"/>
              <a:chExt cx="1768475" cy="2178994"/>
            </a:xfrm>
          </p:grpSpPr>
          <p:pic>
            <p:nvPicPr>
              <p:cNvPr id="15" name="Picture 4" descr="http://profile.ak.fbcdn.net/object2/1366/15/n5987341949_6338.jpg"/>
              <p:cNvPicPr>
                <a:picLocks noChangeAspect="1" noChangeArrowheads="1"/>
              </p:cNvPicPr>
              <p:nvPr/>
            </p:nvPicPr>
            <p:blipFill rotWithShape="1">
              <a:blip r:embed="rId2">
                <a:extLst>
                  <a:ext uri="{28A0092B-C50C-407E-A947-70E740481C1C}">
                    <a14:useLocalDpi xmlns:a14="http://schemas.microsoft.com/office/drawing/2010/main" val="0"/>
                  </a:ext>
                </a:extLst>
              </a:blip>
              <a:srcRect b="10894"/>
              <a:stretch/>
            </p:blipFill>
            <p:spPr bwMode="auto">
              <a:xfrm>
                <a:off x="6066103" y="4029216"/>
                <a:ext cx="1508760" cy="202244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16" name="Rounded Rectangle 15"/>
              <p:cNvSpPr/>
              <p:nvPr/>
            </p:nvSpPr>
            <p:spPr bwMode="auto">
              <a:xfrm>
                <a:off x="5936245" y="5870072"/>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Ostlund</a:t>
                </a:r>
              </a:p>
            </p:txBody>
          </p:sp>
        </p:grpSp>
        <p:grpSp>
          <p:nvGrpSpPr>
            <p:cNvPr id="20" name="Group 25"/>
            <p:cNvGrpSpPr>
              <a:grpSpLocks/>
            </p:cNvGrpSpPr>
            <p:nvPr/>
          </p:nvGrpSpPr>
          <p:grpSpPr bwMode="auto">
            <a:xfrm>
              <a:off x="6239722" y="4640893"/>
              <a:ext cx="1173719" cy="643435"/>
              <a:chOff x="662441" y="5266312"/>
              <a:chExt cx="1705700" cy="791277"/>
            </a:xfrm>
          </p:grpSpPr>
          <p:grpSp>
            <p:nvGrpSpPr>
              <p:cNvPr id="21" name="Group 642"/>
              <p:cNvGrpSpPr>
                <a:grpSpLocks noChangeAspect="1"/>
              </p:cNvGrpSpPr>
              <p:nvPr/>
            </p:nvGrpSpPr>
            <p:grpSpPr bwMode="auto">
              <a:xfrm>
                <a:off x="987584" y="5521324"/>
                <a:ext cx="777014" cy="457200"/>
                <a:chOff x="2544" y="1920"/>
                <a:chExt cx="345" cy="203"/>
              </a:xfrm>
              <a:solidFill>
                <a:srgbClr val="00B0F0"/>
              </a:solidFill>
            </p:grpSpPr>
            <p:sp>
              <p:nvSpPr>
                <p:cNvPr id="24"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25" name="Group 601"/>
                <p:cNvGrpSpPr>
                  <a:grpSpLocks/>
                </p:cNvGrpSpPr>
                <p:nvPr/>
              </p:nvGrpSpPr>
              <p:grpSpPr bwMode="auto">
                <a:xfrm>
                  <a:off x="2617" y="2072"/>
                  <a:ext cx="199" cy="35"/>
                  <a:chOff x="143" y="1247"/>
                  <a:chExt cx="197" cy="35"/>
                </a:xfrm>
                <a:grpFill/>
              </p:grpSpPr>
              <p:sp>
                <p:nvSpPr>
                  <p:cNvPr id="28"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29"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26"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27"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22" name="TextBox 27"/>
              <p:cNvSpPr txBox="1">
                <a:spLocks noChangeArrowheads="1"/>
              </p:cNvSpPr>
              <p:nvPr/>
            </p:nvSpPr>
            <p:spPr bwMode="auto">
              <a:xfrm>
                <a:off x="1183603" y="5266312"/>
                <a:ext cx="394161"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II</a:t>
                </a:r>
              </a:p>
            </p:txBody>
          </p:sp>
          <p:sp>
            <p:nvSpPr>
              <p:cNvPr id="23" name="TextBox 28"/>
              <p:cNvSpPr txBox="1">
                <a:spLocks noChangeArrowheads="1"/>
              </p:cNvSpPr>
              <p:nvPr/>
            </p:nvSpPr>
            <p:spPr bwMode="auto">
              <a:xfrm>
                <a:off x="662441" y="5716944"/>
                <a:ext cx="1705700"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2               503</a:t>
                </a:r>
              </a:p>
            </p:txBody>
          </p:sp>
        </p:grpSp>
        <p:pic>
          <p:nvPicPr>
            <p:cNvPr id="30" name="Picture 29"/>
            <p:cNvPicPr>
              <a:picLocks noChangeAspect="1"/>
            </p:cNvPicPr>
            <p:nvPr/>
          </p:nvPicPr>
          <p:blipFill>
            <a:blip r:embed="rId3"/>
            <a:stretch>
              <a:fillRect/>
            </a:stretch>
          </p:blipFill>
          <p:spPr>
            <a:xfrm>
              <a:off x="6415944" y="5303979"/>
              <a:ext cx="628137" cy="932688"/>
            </a:xfrm>
            <a:prstGeom prst="rect">
              <a:avLst/>
            </a:prstGeom>
          </p:spPr>
        </p:pic>
      </p:grpSp>
      <p:sp>
        <p:nvSpPr>
          <p:cNvPr id="32" name="Rounded Rectangle 3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2-503 Infantry (TF Rock) 2007-2008</a:t>
            </a:r>
            <a:endParaRPr lang="en-US" sz="2000" dirty="0">
              <a:solidFill>
                <a:prstClr val="white"/>
              </a:solidFill>
            </a:endParaRPr>
          </a:p>
        </p:txBody>
      </p:sp>
      <p:sp>
        <p:nvSpPr>
          <p:cNvPr id="33" name="Rounded Rectangle 32">
            <a:hlinkHover r:id="rId4" action="ppaction://hlinksldjump"/>
          </p:cNvPr>
          <p:cNvSpPr/>
          <p:nvPr/>
        </p:nvSpPr>
        <p:spPr>
          <a:xfrm>
            <a:off x="5142016" y="892531"/>
            <a:ext cx="3879971" cy="2420685"/>
          </a:xfrm>
          <a:prstGeom prst="roundRect">
            <a:avLst/>
          </a:prstGeom>
          <a:solidFill>
            <a:srgbClr val="4F81BD"/>
          </a:solidFill>
          <a:ln>
            <a:solidFill>
              <a:srgbClr val="0033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u="sng" dirty="0">
                <a:solidFill>
                  <a:schemeClr val="bg1"/>
                </a:solidFill>
                <a:cs typeface="Arial" charset="0"/>
              </a:rPr>
              <a:t>TF ROCK Mission</a:t>
            </a:r>
          </a:p>
          <a:p>
            <a:pPr eaLnBrk="1" hangingPunct="1">
              <a:defRPr/>
            </a:pPr>
            <a:r>
              <a:rPr lang="en-US" b="1" dirty="0">
                <a:solidFill>
                  <a:srgbClr val="FFFFFF"/>
                </a:solidFill>
                <a:cs typeface="Arial" charset="0"/>
              </a:rPr>
              <a:t>TF 2-503 IN conducts combat operations in support of Foreign Internal Defense to </a:t>
            </a:r>
            <a:r>
              <a:rPr lang="en-US" b="1" dirty="0">
                <a:solidFill>
                  <a:srgbClr val="FFFF00"/>
                </a:solidFill>
                <a:effectLst>
                  <a:outerShdw blurRad="38100" dist="38100" dir="2700000" algn="tl">
                    <a:srgbClr val="000000"/>
                  </a:outerShdw>
                </a:effectLst>
                <a:cs typeface="Arial" charset="0"/>
              </a:rPr>
              <a:t>defeat AAF </a:t>
            </a:r>
            <a:r>
              <a:rPr lang="en-US" b="1" dirty="0">
                <a:solidFill>
                  <a:srgbClr val="FFFFFF"/>
                </a:solidFill>
                <a:cs typeface="Arial" charset="0"/>
              </a:rPr>
              <a:t>IOT </a:t>
            </a:r>
            <a:r>
              <a:rPr lang="en-US" b="1" dirty="0">
                <a:solidFill>
                  <a:srgbClr val="FFFF00"/>
                </a:solidFill>
                <a:effectLst>
                  <a:outerShdw blurRad="38100" dist="38100" dir="2700000" algn="tl">
                    <a:srgbClr val="000000"/>
                  </a:outerShdw>
                </a:effectLst>
                <a:cs typeface="Arial" charset="0"/>
              </a:rPr>
              <a:t>enable ANSF </a:t>
            </a:r>
            <a:r>
              <a:rPr lang="en-US" b="1" dirty="0">
                <a:solidFill>
                  <a:srgbClr val="FFFFFF"/>
                </a:solidFill>
                <a:cs typeface="Arial" charset="0"/>
              </a:rPr>
              <a:t>and legitimate Afghan institutions the ability to provide security and stability to the Afghan population.</a:t>
            </a:r>
            <a:endParaRPr lang="en-US" b="1" dirty="0">
              <a:solidFill>
                <a:schemeClr val="tx1"/>
              </a:solidFill>
              <a:cs typeface="Arial" charset="0"/>
            </a:endParaRPr>
          </a:p>
        </p:txBody>
      </p:sp>
    </p:spTree>
    <p:extLst>
      <p:ext uri="{BB962C8B-B14F-4D97-AF65-F5344CB8AC3E}">
        <p14:creationId xmlns:p14="http://schemas.microsoft.com/office/powerpoint/2010/main" val="17520821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ChangeArrowheads="1"/>
          </p:cNvSpPr>
          <p:nvPr/>
        </p:nvSpPr>
        <p:spPr bwMode="auto">
          <a:xfrm>
            <a:off x="304800" y="1143000"/>
            <a:ext cx="86868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a:spcBef>
                <a:spcPct val="20000"/>
              </a:spcBef>
              <a:buFont typeface="Arial" panose="020B0604020202020204" pitchFamily="34" charset="0"/>
              <a:buChar char="–"/>
              <a:defRPr sz="2800">
                <a:solidFill>
                  <a:schemeClr val="tx1"/>
                </a:solidFill>
                <a:latin typeface="Calibri" panose="020F0502020204030204" pitchFamily="34" charset="0"/>
              </a:defRPr>
            </a:lvl2pPr>
            <a:lvl3pPr>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80000"/>
              </a:lnSpc>
              <a:buClr>
                <a:schemeClr val="tx1"/>
              </a:buClr>
              <a:buFontTx/>
              <a:buNone/>
            </a:pPr>
            <a:r>
              <a:rPr lang="en-US" altLang="en-US" sz="1400" b="1" u="sng">
                <a:latin typeface="Arial" panose="020B0604020202020204" pitchFamily="34" charset="0"/>
              </a:rPr>
              <a:t>INTENT</a:t>
            </a:r>
            <a:r>
              <a:rPr lang="en-US" altLang="en-US" sz="1400" b="1">
                <a:latin typeface="Arial" panose="020B0604020202020204" pitchFamily="34" charset="0"/>
              </a:rPr>
              <a:t>: The purpose of this operation is to </a:t>
            </a:r>
            <a:r>
              <a:rPr lang="en-US" altLang="en-US" sz="1400" b="1">
                <a:solidFill>
                  <a:srgbClr val="0000FF"/>
                </a:solidFill>
                <a:latin typeface="Arial" panose="020B0604020202020204" pitchFamily="34" charset="0"/>
              </a:rPr>
              <a:t>defeat the AAF</a:t>
            </a:r>
            <a:r>
              <a:rPr lang="en-US" altLang="en-US" sz="1400" b="1">
                <a:latin typeface="Arial" panose="020B0604020202020204" pitchFamily="34" charset="0"/>
              </a:rPr>
              <a:t>, IOT make AO ROCK stable and secure for US and ANSF forces, GoA officials, and civilians.  This will </a:t>
            </a:r>
            <a:r>
              <a:rPr lang="en-US" altLang="en-US" sz="1400" b="1">
                <a:solidFill>
                  <a:srgbClr val="0000FF"/>
                </a:solidFill>
                <a:latin typeface="Arial" panose="020B0604020202020204" pitchFamily="34" charset="0"/>
              </a:rPr>
              <a:t>promote confidence between GoA and the Afghan people</a:t>
            </a:r>
            <a:r>
              <a:rPr lang="en-US" altLang="en-US" sz="1400" b="1">
                <a:solidFill>
                  <a:srgbClr val="0000CC"/>
                </a:solidFill>
                <a:latin typeface="Arial" panose="020B0604020202020204" pitchFamily="34" charset="0"/>
              </a:rPr>
              <a:t>.     </a:t>
            </a:r>
          </a:p>
          <a:p>
            <a:pPr eaLnBrk="1" hangingPunct="1">
              <a:lnSpc>
                <a:spcPct val="80000"/>
              </a:lnSpc>
              <a:buClr>
                <a:schemeClr val="tx1"/>
              </a:buClr>
              <a:buFontTx/>
              <a:buNone/>
            </a:pPr>
            <a:endParaRPr lang="en-US" altLang="en-US" sz="600" b="1">
              <a:latin typeface="Arial" panose="020B0604020202020204" pitchFamily="34" charset="0"/>
            </a:endParaRPr>
          </a:p>
          <a:p>
            <a:pPr lvl="1" eaLnBrk="1" hangingPunct="1">
              <a:lnSpc>
                <a:spcPct val="80000"/>
              </a:lnSpc>
              <a:buClr>
                <a:schemeClr val="tx1"/>
              </a:buClr>
              <a:buFontTx/>
              <a:buNone/>
            </a:pPr>
            <a:r>
              <a:rPr lang="en-US" altLang="en-US" sz="1400" b="1" u="sng">
                <a:latin typeface="Arial" panose="020B0604020202020204" pitchFamily="34" charset="0"/>
              </a:rPr>
              <a:t>KEY TASKS</a:t>
            </a:r>
            <a:r>
              <a:rPr lang="en-US" altLang="en-US" sz="1400" b="1">
                <a:latin typeface="Arial" panose="020B0604020202020204" pitchFamily="34" charset="0"/>
              </a:rPr>
              <a:t>:</a:t>
            </a:r>
          </a:p>
          <a:p>
            <a:pPr lvl="1" eaLnBrk="1" hangingPunct="1">
              <a:lnSpc>
                <a:spcPct val="80000"/>
              </a:lnSpc>
              <a:buClr>
                <a:schemeClr val="tx1"/>
              </a:buClr>
              <a:buFontTx/>
              <a:buChar char="-"/>
            </a:pPr>
            <a:r>
              <a:rPr lang="en-US" altLang="en-US" sz="1400" b="1">
                <a:latin typeface="Arial" panose="020B0604020202020204" pitchFamily="34" charset="0"/>
              </a:rPr>
              <a:t> </a:t>
            </a:r>
            <a:r>
              <a:rPr lang="en-US" altLang="en-US" sz="1400">
                <a:solidFill>
                  <a:schemeClr val="tx2"/>
                </a:solidFill>
                <a:latin typeface="Arial" panose="020B0604020202020204" pitchFamily="34" charset="0"/>
              </a:rPr>
              <a:t>Maintain </a:t>
            </a:r>
            <a:r>
              <a:rPr lang="en-US" altLang="en-US" sz="1400" b="1">
                <a:solidFill>
                  <a:srgbClr val="0000FF"/>
                </a:solidFill>
                <a:latin typeface="Arial" panose="020B0604020202020204" pitchFamily="34" charset="0"/>
              </a:rPr>
              <a:t>Steady State Operations</a:t>
            </a:r>
            <a:r>
              <a:rPr lang="en-US" altLang="en-US" sz="1400" b="1">
                <a:solidFill>
                  <a:schemeClr val="tx2"/>
                </a:solidFill>
                <a:latin typeface="Arial" panose="020B0604020202020204" pitchFamily="34" charset="0"/>
              </a:rPr>
              <a:t> </a:t>
            </a:r>
            <a:r>
              <a:rPr lang="en-US" altLang="en-US" sz="1400">
                <a:solidFill>
                  <a:schemeClr val="tx2"/>
                </a:solidFill>
                <a:latin typeface="Arial" panose="020B0604020202020204" pitchFamily="34" charset="0"/>
              </a:rPr>
              <a:t>which includes</a:t>
            </a:r>
            <a:r>
              <a:rPr lang="en-US" altLang="en-US" sz="1400" b="1">
                <a:solidFill>
                  <a:schemeClr val="tx2"/>
                </a:solidFill>
                <a:latin typeface="Arial" panose="020B0604020202020204" pitchFamily="34" charset="0"/>
              </a:rPr>
              <a:t> </a:t>
            </a:r>
            <a:r>
              <a:rPr lang="en-US" altLang="en-US" sz="1400" b="1">
                <a:latin typeface="Arial" panose="020B0604020202020204" pitchFamily="34" charset="0"/>
              </a:rPr>
              <a:t>Force Protection </a:t>
            </a:r>
            <a:r>
              <a:rPr lang="en-US" altLang="en-US" sz="1400" b="1">
                <a:solidFill>
                  <a:schemeClr val="tx2"/>
                </a:solidFill>
                <a:latin typeface="Arial" panose="020B0604020202020204" pitchFamily="34" charset="0"/>
              </a:rPr>
              <a:t>– Mounted, Dismounted C-IED Patrols </a:t>
            </a:r>
            <a:r>
              <a:rPr lang="en-US" altLang="en-US" sz="1400">
                <a:solidFill>
                  <a:schemeClr val="tx2"/>
                </a:solidFill>
                <a:latin typeface="Arial" panose="020B0604020202020204" pitchFamily="34" charset="0"/>
              </a:rPr>
              <a:t>to keep LOCs Open;</a:t>
            </a:r>
            <a:r>
              <a:rPr lang="en-US" altLang="en-US" sz="1400" b="1">
                <a:solidFill>
                  <a:schemeClr val="tx2"/>
                </a:solidFill>
                <a:latin typeface="Arial" panose="020B0604020202020204" pitchFamily="34" charset="0"/>
              </a:rPr>
              <a:t> Area Denial Patrols / Disruption Operations </a:t>
            </a:r>
            <a:r>
              <a:rPr lang="en-US" altLang="en-US" sz="1400">
                <a:solidFill>
                  <a:schemeClr val="tx2"/>
                </a:solidFill>
                <a:latin typeface="Arial" panose="020B0604020202020204" pitchFamily="34" charset="0"/>
              </a:rPr>
              <a:t>to include border area</a:t>
            </a:r>
            <a:r>
              <a:rPr lang="en-US" altLang="en-US" sz="1400" b="1">
                <a:solidFill>
                  <a:schemeClr val="tx2"/>
                </a:solidFill>
                <a:latin typeface="Arial" panose="020B0604020202020204" pitchFamily="34" charset="0"/>
              </a:rPr>
              <a:t>; ANSF partnership</a:t>
            </a:r>
            <a:r>
              <a:rPr lang="en-US" altLang="en-US" sz="1400">
                <a:solidFill>
                  <a:srgbClr val="0000CC"/>
                </a:solidFill>
                <a:latin typeface="Arial" panose="020B0604020202020204" pitchFamily="34" charset="0"/>
              </a:rPr>
              <a:t> </a:t>
            </a:r>
            <a:r>
              <a:rPr lang="en-US" altLang="en-US" sz="1400">
                <a:solidFill>
                  <a:srgbClr val="333399"/>
                </a:solidFill>
                <a:latin typeface="Arial" panose="020B0604020202020204" pitchFamily="34" charset="0"/>
              </a:rPr>
              <a:t>– </a:t>
            </a:r>
            <a:r>
              <a:rPr lang="en-US" altLang="en-US" sz="1400" b="1">
                <a:solidFill>
                  <a:srgbClr val="0000FF"/>
                </a:solidFill>
                <a:latin typeface="Arial" panose="020B0604020202020204" pitchFamily="34" charset="0"/>
              </a:rPr>
              <a:t>without ceding ground</a:t>
            </a:r>
          </a:p>
          <a:p>
            <a:pPr lvl="1" eaLnBrk="1" hangingPunct="1">
              <a:lnSpc>
                <a:spcPct val="80000"/>
              </a:lnSpc>
              <a:buClr>
                <a:schemeClr val="tx1"/>
              </a:buClr>
              <a:buFontTx/>
              <a:buChar char="-"/>
            </a:pPr>
            <a:r>
              <a:rPr lang="en-US" altLang="en-US" sz="1400" b="1">
                <a:latin typeface="Arial" panose="020B0604020202020204" pitchFamily="34" charset="0"/>
              </a:rPr>
              <a:t> </a:t>
            </a:r>
            <a:r>
              <a:rPr lang="en-US" altLang="en-US" sz="1400" b="1" u="sng">
                <a:solidFill>
                  <a:srgbClr val="0000FF"/>
                </a:solidFill>
                <a:latin typeface="Arial" panose="020B0604020202020204" pitchFamily="34" charset="0"/>
              </a:rPr>
              <a:t>Build ANSF Capacity</a:t>
            </a:r>
            <a:r>
              <a:rPr lang="en-US" altLang="en-US" sz="1400" b="1">
                <a:solidFill>
                  <a:srgbClr val="0000FF"/>
                </a:solidFill>
                <a:latin typeface="Arial" panose="020B0604020202020204" pitchFamily="34" charset="0"/>
              </a:rPr>
              <a:t> (PCC/JTOC)– partner/support</a:t>
            </a:r>
          </a:p>
          <a:p>
            <a:pPr lvl="1" eaLnBrk="1" hangingPunct="1">
              <a:lnSpc>
                <a:spcPct val="80000"/>
              </a:lnSpc>
              <a:buClr>
                <a:schemeClr val="tx1"/>
              </a:buClr>
              <a:buFontTx/>
              <a:buChar char="-"/>
            </a:pPr>
            <a:r>
              <a:rPr lang="en-US" altLang="en-US" sz="1400" b="1">
                <a:solidFill>
                  <a:srgbClr val="0000CC"/>
                </a:solidFill>
                <a:latin typeface="Arial" panose="020B0604020202020204" pitchFamily="34" charset="0"/>
              </a:rPr>
              <a:t> </a:t>
            </a:r>
            <a:r>
              <a:rPr lang="en-US" altLang="en-US" sz="1400" b="1">
                <a:solidFill>
                  <a:srgbClr val="0000FF"/>
                </a:solidFill>
                <a:latin typeface="Arial" panose="020B0604020202020204" pitchFamily="34" charset="0"/>
              </a:rPr>
              <a:t>Defeat AAF</a:t>
            </a:r>
          </a:p>
          <a:p>
            <a:pPr lvl="1" eaLnBrk="1" hangingPunct="1">
              <a:lnSpc>
                <a:spcPct val="80000"/>
              </a:lnSpc>
              <a:buClr>
                <a:schemeClr val="tx1"/>
              </a:buClr>
              <a:buFontTx/>
              <a:buChar char="-"/>
            </a:pPr>
            <a:r>
              <a:rPr lang="en-US" altLang="en-US" sz="1400" b="1">
                <a:latin typeface="Arial" panose="020B0604020202020204" pitchFamily="34" charset="0"/>
              </a:rPr>
              <a:t> Fuse Intelligence </a:t>
            </a:r>
          </a:p>
          <a:p>
            <a:pPr lvl="1" eaLnBrk="1" hangingPunct="1">
              <a:lnSpc>
                <a:spcPct val="80000"/>
              </a:lnSpc>
              <a:buClr>
                <a:schemeClr val="tx1"/>
              </a:buClr>
              <a:buFontTx/>
              <a:buChar char="-"/>
            </a:pPr>
            <a:r>
              <a:rPr lang="en-US" altLang="en-US" sz="1400" b="1">
                <a:latin typeface="Arial" panose="020B0604020202020204" pitchFamily="34" charset="0"/>
              </a:rPr>
              <a:t> Conduct Influence Operations  </a:t>
            </a:r>
          </a:p>
          <a:p>
            <a:pPr lvl="2" eaLnBrk="1" hangingPunct="1">
              <a:lnSpc>
                <a:spcPct val="80000"/>
              </a:lnSpc>
              <a:buClr>
                <a:schemeClr val="tx1"/>
              </a:buClr>
              <a:buFontTx/>
              <a:buChar char="-"/>
            </a:pPr>
            <a:r>
              <a:rPr lang="en-US" altLang="en-US" sz="1400" b="1">
                <a:latin typeface="Arial" panose="020B0604020202020204" pitchFamily="34" charset="0"/>
              </a:rPr>
              <a:t> Execute consistent, aggressive, </a:t>
            </a:r>
            <a:r>
              <a:rPr lang="en-US" altLang="en-US" sz="1400" b="1">
                <a:solidFill>
                  <a:srgbClr val="0000FF"/>
                </a:solidFill>
                <a:latin typeface="Arial" panose="020B0604020202020204" pitchFamily="34" charset="0"/>
              </a:rPr>
              <a:t>effective IO – secure victories</a:t>
            </a:r>
          </a:p>
          <a:p>
            <a:pPr lvl="2" eaLnBrk="1" hangingPunct="1">
              <a:lnSpc>
                <a:spcPct val="80000"/>
              </a:lnSpc>
              <a:buClr>
                <a:schemeClr val="tx1"/>
              </a:buClr>
              <a:buFontTx/>
              <a:buChar char="-"/>
            </a:pPr>
            <a:r>
              <a:rPr lang="en-US" altLang="en-US" sz="1400">
                <a:latin typeface="Arial" panose="020B0604020202020204" pitchFamily="34" charset="0"/>
              </a:rPr>
              <a:t> Identify leverage points that can be leveraged with key Afghan leaders</a:t>
            </a:r>
            <a:r>
              <a:rPr lang="en-US" altLang="en-US" sz="1400" b="1">
                <a:latin typeface="Arial" panose="020B0604020202020204" pitchFamily="34" charset="0"/>
              </a:rPr>
              <a:t>  </a:t>
            </a:r>
          </a:p>
          <a:p>
            <a:pPr lvl="1" eaLnBrk="1" hangingPunct="1">
              <a:lnSpc>
                <a:spcPct val="80000"/>
              </a:lnSpc>
              <a:buClr>
                <a:schemeClr val="tx1"/>
              </a:buClr>
              <a:buFontTx/>
              <a:buChar char="-"/>
            </a:pPr>
            <a:r>
              <a:rPr lang="en-US" altLang="en-US" sz="1400" b="1">
                <a:latin typeface="Arial" panose="020B0604020202020204" pitchFamily="34" charset="0"/>
              </a:rPr>
              <a:t> Conduct Stability and Reconstruction Operations</a:t>
            </a:r>
            <a:r>
              <a:rPr lang="en-US" altLang="en-US" sz="1400">
                <a:latin typeface="Arial" panose="020B0604020202020204" pitchFamily="34" charset="0"/>
              </a:rPr>
              <a:t> </a:t>
            </a:r>
          </a:p>
          <a:p>
            <a:pPr lvl="2" eaLnBrk="1" hangingPunct="1">
              <a:lnSpc>
                <a:spcPct val="80000"/>
              </a:lnSpc>
              <a:buClr>
                <a:schemeClr val="tx1"/>
              </a:buClr>
              <a:buFontTx/>
              <a:buChar char="-"/>
            </a:pPr>
            <a:r>
              <a:rPr lang="en-US" altLang="en-US" sz="1400" b="1">
                <a:latin typeface="Arial" panose="020B0604020202020204" pitchFamily="34" charset="0"/>
              </a:rPr>
              <a:t> </a:t>
            </a:r>
            <a:r>
              <a:rPr lang="en-US" altLang="en-US" sz="1400" b="1">
                <a:solidFill>
                  <a:srgbClr val="0000FF"/>
                </a:solidFill>
                <a:latin typeface="Arial" panose="020B0604020202020204" pitchFamily="34" charset="0"/>
              </a:rPr>
              <a:t>Leverage CMO projects</a:t>
            </a:r>
            <a:r>
              <a:rPr lang="en-US" altLang="en-US" sz="1400" b="1">
                <a:solidFill>
                  <a:schemeClr val="accent2"/>
                </a:solidFill>
                <a:latin typeface="Arial" panose="020B0604020202020204" pitchFamily="34" charset="0"/>
              </a:rPr>
              <a:t> </a:t>
            </a:r>
            <a:r>
              <a:rPr lang="en-US" altLang="en-US" sz="1400" b="1">
                <a:latin typeface="Arial" panose="020B0604020202020204" pitchFamily="34" charset="0"/>
              </a:rPr>
              <a:t>to reward areas that support the government and use IO to make evident the benefit of cooperation, simultaneously targeting those who do not </a:t>
            </a:r>
          </a:p>
          <a:p>
            <a:pPr eaLnBrk="1" hangingPunct="1">
              <a:lnSpc>
                <a:spcPct val="80000"/>
              </a:lnSpc>
              <a:buClr>
                <a:schemeClr val="tx1"/>
              </a:buClr>
              <a:buFontTx/>
              <a:buNone/>
            </a:pPr>
            <a:endParaRPr lang="en-US" altLang="en-US" sz="600" b="1" u="sng">
              <a:latin typeface="Arial" panose="020B0604020202020204" pitchFamily="34" charset="0"/>
            </a:endParaRPr>
          </a:p>
          <a:p>
            <a:pPr eaLnBrk="1" hangingPunct="1">
              <a:lnSpc>
                <a:spcPct val="80000"/>
              </a:lnSpc>
              <a:buClr>
                <a:schemeClr val="tx1"/>
              </a:buClr>
              <a:buFontTx/>
              <a:buNone/>
            </a:pPr>
            <a:r>
              <a:rPr lang="en-US" altLang="en-US" sz="1400" b="1" u="sng">
                <a:latin typeface="Arial" panose="020B0604020202020204" pitchFamily="34" charset="0"/>
              </a:rPr>
              <a:t>DECISIVE EFFORT</a:t>
            </a:r>
            <a:r>
              <a:rPr lang="en-US" altLang="en-US" sz="1400" b="1">
                <a:latin typeface="Arial" panose="020B0604020202020204" pitchFamily="34" charset="0"/>
              </a:rPr>
              <a:t>: </a:t>
            </a:r>
          </a:p>
          <a:p>
            <a:pPr eaLnBrk="1" hangingPunct="1">
              <a:lnSpc>
                <a:spcPct val="80000"/>
              </a:lnSpc>
              <a:buClr>
                <a:schemeClr val="tx1"/>
              </a:buClr>
              <a:buFontTx/>
              <a:buNone/>
            </a:pPr>
            <a:r>
              <a:rPr lang="en-US" altLang="en-US" sz="1400" b="1">
                <a:latin typeface="Arial" panose="020B0604020202020204" pitchFamily="34" charset="0"/>
              </a:rPr>
              <a:t>Decisive to this operation is </a:t>
            </a:r>
            <a:r>
              <a:rPr lang="en-US" altLang="en-US" sz="1400" b="1">
                <a:solidFill>
                  <a:srgbClr val="0000FF"/>
                </a:solidFill>
                <a:latin typeface="Arial" panose="020B0604020202020204" pitchFamily="34" charset="0"/>
              </a:rPr>
              <a:t>gaining and maintaining the support of the Afghan population</a:t>
            </a:r>
            <a:r>
              <a:rPr lang="en-US" altLang="en-US" sz="1400" b="1">
                <a:latin typeface="Arial" panose="020B0604020202020204" pitchFamily="34" charset="0"/>
              </a:rPr>
              <a:t>; an ongoing effort.</a:t>
            </a:r>
          </a:p>
          <a:p>
            <a:pPr eaLnBrk="1" hangingPunct="1">
              <a:lnSpc>
                <a:spcPct val="80000"/>
              </a:lnSpc>
              <a:buClr>
                <a:schemeClr val="tx1"/>
              </a:buClr>
              <a:buFontTx/>
              <a:buNone/>
            </a:pPr>
            <a:endParaRPr lang="en-US" altLang="en-US" sz="600" b="1" u="sng">
              <a:latin typeface="Arial" panose="020B0604020202020204" pitchFamily="34" charset="0"/>
            </a:endParaRPr>
          </a:p>
          <a:p>
            <a:pPr eaLnBrk="1" hangingPunct="1">
              <a:lnSpc>
                <a:spcPct val="80000"/>
              </a:lnSpc>
              <a:buClr>
                <a:schemeClr val="tx1"/>
              </a:buClr>
              <a:buFontTx/>
              <a:buNone/>
            </a:pPr>
            <a:r>
              <a:rPr lang="en-US" altLang="en-US" sz="1400" b="1" u="sng">
                <a:latin typeface="Arial" panose="020B0604020202020204" pitchFamily="34" charset="0"/>
              </a:rPr>
              <a:t>END STATE</a:t>
            </a:r>
            <a:r>
              <a:rPr lang="en-US" altLang="en-US" sz="1400" b="1">
                <a:latin typeface="Arial" panose="020B0604020202020204" pitchFamily="34" charset="0"/>
              </a:rPr>
              <a:t>:</a:t>
            </a:r>
          </a:p>
          <a:p>
            <a:pPr eaLnBrk="1" hangingPunct="1">
              <a:lnSpc>
                <a:spcPct val="80000"/>
              </a:lnSpc>
              <a:buClr>
                <a:schemeClr val="tx1"/>
              </a:buClr>
              <a:buFontTx/>
              <a:buNone/>
            </a:pPr>
            <a:r>
              <a:rPr lang="en-US" altLang="en-US" sz="1400" b="1">
                <a:latin typeface="Arial" panose="020B0604020202020204" pitchFamily="34" charset="0"/>
              </a:rPr>
              <a:t>E: </a:t>
            </a:r>
            <a:r>
              <a:rPr lang="en-US" altLang="en-US" sz="1400" b="1">
                <a:solidFill>
                  <a:srgbClr val="0000FF"/>
                </a:solidFill>
                <a:latin typeface="Arial" panose="020B0604020202020204" pitchFamily="34" charset="0"/>
              </a:rPr>
              <a:t>AAF defeated</a:t>
            </a:r>
            <a:r>
              <a:rPr lang="en-US" altLang="en-US" sz="1400" b="1">
                <a:latin typeface="Arial" panose="020B0604020202020204" pitchFamily="34" charset="0"/>
              </a:rPr>
              <a:t> – killed, captured, or supportive of GoA – unable to decisively impact the efforts of US, CF, GoA officials, and civilians</a:t>
            </a:r>
          </a:p>
          <a:p>
            <a:pPr eaLnBrk="1" hangingPunct="1">
              <a:lnSpc>
                <a:spcPct val="80000"/>
              </a:lnSpc>
              <a:buClr>
                <a:schemeClr val="tx1"/>
              </a:buClr>
              <a:buFontTx/>
              <a:buNone/>
            </a:pPr>
            <a:r>
              <a:rPr lang="en-US" altLang="en-US" sz="1400" b="1">
                <a:latin typeface="Arial" panose="020B0604020202020204" pitchFamily="34" charset="0"/>
              </a:rPr>
              <a:t>F: Rock Soldiers postured for follow on operations</a:t>
            </a:r>
          </a:p>
          <a:p>
            <a:pPr eaLnBrk="1" hangingPunct="1">
              <a:lnSpc>
                <a:spcPct val="80000"/>
              </a:lnSpc>
              <a:buClr>
                <a:schemeClr val="tx1"/>
              </a:buClr>
              <a:buFontTx/>
              <a:buNone/>
            </a:pPr>
            <a:r>
              <a:rPr lang="en-US" altLang="en-US" sz="1400" b="1">
                <a:latin typeface="Arial" panose="020B0604020202020204" pitchFamily="34" charset="0"/>
              </a:rPr>
              <a:t>T: Key infrastructure operational, secure, and under control of Afghan authority </a:t>
            </a:r>
          </a:p>
          <a:p>
            <a:pPr eaLnBrk="1" hangingPunct="1">
              <a:lnSpc>
                <a:spcPct val="80000"/>
              </a:lnSpc>
              <a:buFontTx/>
              <a:buNone/>
            </a:pPr>
            <a:endParaRPr lang="en-US" altLang="en-US" sz="1000" b="1">
              <a:latin typeface="Arial" panose="020B0604020202020204" pitchFamily="34" charset="0"/>
            </a:endParaRPr>
          </a:p>
          <a:p>
            <a:pPr eaLnBrk="1" hangingPunct="1">
              <a:lnSpc>
                <a:spcPct val="80000"/>
              </a:lnSpc>
              <a:buFontTx/>
              <a:buNone/>
            </a:pPr>
            <a:r>
              <a:rPr lang="en-US" altLang="en-US" sz="1000" b="1">
                <a:latin typeface="Arial" panose="020B0604020202020204" pitchFamily="34" charset="0"/>
              </a:rPr>
              <a:t>   </a:t>
            </a:r>
          </a:p>
        </p:txBody>
      </p:sp>
      <p:sp>
        <p:nvSpPr>
          <p:cNvPr id="1370115" name="Text Box 3"/>
          <p:cNvSpPr txBox="1">
            <a:spLocks noChangeArrowheads="1"/>
          </p:cNvSpPr>
          <p:nvPr/>
        </p:nvSpPr>
        <p:spPr bwMode="auto">
          <a:xfrm>
            <a:off x="2520950" y="182563"/>
            <a:ext cx="4108450" cy="579437"/>
          </a:xfrm>
          <a:prstGeom prst="rect">
            <a:avLst/>
          </a:prstGeom>
          <a:noFill/>
          <a:ln w="9525">
            <a:noFill/>
            <a:miter lim="800000"/>
            <a:headEnd/>
            <a:tailEnd/>
          </a:ln>
          <a:effectLst/>
        </p:spPr>
        <p:txBody>
          <a:bodyPr wrap="none">
            <a:spAutoFit/>
          </a:bodyPr>
          <a:lstStyle/>
          <a:p>
            <a:pPr eaLnBrk="1" hangingPunct="1">
              <a:defRPr/>
            </a:pPr>
            <a:r>
              <a:rPr lang="en-US" sz="3200" b="1" dirty="0">
                <a:solidFill>
                  <a:srgbClr val="000099"/>
                </a:solidFill>
                <a:effectLst>
                  <a:outerShdw blurRad="38100" dist="38100" dir="2700000" algn="tl">
                    <a:srgbClr val="C0C0C0"/>
                  </a:outerShdw>
                </a:effectLst>
                <a:latin typeface="Arial" charset="0"/>
                <a:cs typeface="Arial" charset="0"/>
              </a:rPr>
              <a:t>Commander’s Intent</a:t>
            </a:r>
          </a:p>
        </p:txBody>
      </p:sp>
    </p:spTree>
    <p:extLst>
      <p:ext uri="{BB962C8B-B14F-4D97-AF65-F5344CB8AC3E}">
        <p14:creationId xmlns:p14="http://schemas.microsoft.com/office/powerpoint/2010/main" val="2711374241"/>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239722" y="4628895"/>
            <a:ext cx="2782265" cy="2178994"/>
            <a:chOff x="6239722" y="4628895"/>
            <a:chExt cx="2782265" cy="2178994"/>
          </a:xfrm>
        </p:grpSpPr>
        <p:grpSp>
          <p:nvGrpSpPr>
            <p:cNvPr id="17" name="Group 16"/>
            <p:cNvGrpSpPr/>
            <p:nvPr/>
          </p:nvGrpSpPr>
          <p:grpSpPr>
            <a:xfrm>
              <a:off x="7253512" y="4628895"/>
              <a:ext cx="1768475" cy="2178994"/>
              <a:chOff x="5936245" y="4029216"/>
              <a:chExt cx="1768475" cy="2178994"/>
            </a:xfrm>
          </p:grpSpPr>
          <p:pic>
            <p:nvPicPr>
              <p:cNvPr id="15" name="Picture 4" descr="http://profile.ak.fbcdn.net/object2/1366/15/n5987341949_6338.jpg"/>
              <p:cNvPicPr>
                <a:picLocks noChangeAspect="1" noChangeArrowheads="1"/>
              </p:cNvPicPr>
              <p:nvPr/>
            </p:nvPicPr>
            <p:blipFill rotWithShape="1">
              <a:blip r:embed="rId2">
                <a:extLst>
                  <a:ext uri="{28A0092B-C50C-407E-A947-70E740481C1C}">
                    <a14:useLocalDpi xmlns:a14="http://schemas.microsoft.com/office/drawing/2010/main" val="0"/>
                  </a:ext>
                </a:extLst>
              </a:blip>
              <a:srcRect b="10894"/>
              <a:stretch/>
            </p:blipFill>
            <p:spPr bwMode="auto">
              <a:xfrm>
                <a:off x="6066103" y="4029216"/>
                <a:ext cx="1508760" cy="202244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16" name="Rounded Rectangle 15"/>
              <p:cNvSpPr/>
              <p:nvPr/>
            </p:nvSpPr>
            <p:spPr bwMode="auto">
              <a:xfrm>
                <a:off x="5936245" y="5870072"/>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Ostlund</a:t>
                </a:r>
              </a:p>
            </p:txBody>
          </p:sp>
        </p:grpSp>
        <p:grpSp>
          <p:nvGrpSpPr>
            <p:cNvPr id="20" name="Group 25"/>
            <p:cNvGrpSpPr>
              <a:grpSpLocks/>
            </p:cNvGrpSpPr>
            <p:nvPr/>
          </p:nvGrpSpPr>
          <p:grpSpPr bwMode="auto">
            <a:xfrm>
              <a:off x="6239722" y="4640893"/>
              <a:ext cx="1173719" cy="643435"/>
              <a:chOff x="662441" y="5266312"/>
              <a:chExt cx="1705700" cy="791277"/>
            </a:xfrm>
          </p:grpSpPr>
          <p:grpSp>
            <p:nvGrpSpPr>
              <p:cNvPr id="21" name="Group 642"/>
              <p:cNvGrpSpPr>
                <a:grpSpLocks noChangeAspect="1"/>
              </p:cNvGrpSpPr>
              <p:nvPr/>
            </p:nvGrpSpPr>
            <p:grpSpPr bwMode="auto">
              <a:xfrm>
                <a:off x="987584" y="5521324"/>
                <a:ext cx="777014" cy="457200"/>
                <a:chOff x="2544" y="1920"/>
                <a:chExt cx="345" cy="203"/>
              </a:xfrm>
              <a:solidFill>
                <a:srgbClr val="00B0F0"/>
              </a:solidFill>
            </p:grpSpPr>
            <p:sp>
              <p:nvSpPr>
                <p:cNvPr id="24"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25" name="Group 601"/>
                <p:cNvGrpSpPr>
                  <a:grpSpLocks/>
                </p:cNvGrpSpPr>
                <p:nvPr/>
              </p:nvGrpSpPr>
              <p:grpSpPr bwMode="auto">
                <a:xfrm>
                  <a:off x="2617" y="2072"/>
                  <a:ext cx="199" cy="35"/>
                  <a:chOff x="143" y="1247"/>
                  <a:chExt cx="197" cy="35"/>
                </a:xfrm>
                <a:grpFill/>
              </p:grpSpPr>
              <p:sp>
                <p:nvSpPr>
                  <p:cNvPr id="28"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29"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26"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27"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22" name="TextBox 27"/>
              <p:cNvSpPr txBox="1">
                <a:spLocks noChangeArrowheads="1"/>
              </p:cNvSpPr>
              <p:nvPr/>
            </p:nvSpPr>
            <p:spPr bwMode="auto">
              <a:xfrm>
                <a:off x="1183603" y="5266312"/>
                <a:ext cx="394161"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II</a:t>
                </a:r>
              </a:p>
            </p:txBody>
          </p:sp>
          <p:sp>
            <p:nvSpPr>
              <p:cNvPr id="23" name="TextBox 28"/>
              <p:cNvSpPr txBox="1">
                <a:spLocks noChangeArrowheads="1"/>
              </p:cNvSpPr>
              <p:nvPr/>
            </p:nvSpPr>
            <p:spPr bwMode="auto">
              <a:xfrm>
                <a:off x="662441" y="5716944"/>
                <a:ext cx="1705700"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2               503</a:t>
                </a:r>
              </a:p>
            </p:txBody>
          </p:sp>
        </p:grpSp>
        <p:pic>
          <p:nvPicPr>
            <p:cNvPr id="30" name="Picture 29"/>
            <p:cNvPicPr>
              <a:picLocks noChangeAspect="1"/>
            </p:cNvPicPr>
            <p:nvPr/>
          </p:nvPicPr>
          <p:blipFill>
            <a:blip r:embed="rId3"/>
            <a:stretch>
              <a:fillRect/>
            </a:stretch>
          </p:blipFill>
          <p:spPr>
            <a:xfrm>
              <a:off x="6415944" y="5303979"/>
              <a:ext cx="628137" cy="932688"/>
            </a:xfrm>
            <a:prstGeom prst="rect">
              <a:avLst/>
            </a:prstGeom>
          </p:spPr>
        </p:pic>
      </p:grpSp>
      <p:sp>
        <p:nvSpPr>
          <p:cNvPr id="32" name="Rounded Rectangle 3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Building on Success/TF Disposition</a:t>
            </a:r>
            <a:endParaRPr lang="en-US" sz="2000" dirty="0">
              <a:solidFill>
                <a:prstClr val="white"/>
              </a:solidFill>
            </a:endParaRPr>
          </a:p>
        </p:txBody>
      </p:sp>
      <p:sp>
        <p:nvSpPr>
          <p:cNvPr id="33" name="Rounded Rectangle 32"/>
          <p:cNvSpPr/>
          <p:nvPr/>
        </p:nvSpPr>
        <p:spPr>
          <a:xfrm>
            <a:off x="5142016" y="892531"/>
            <a:ext cx="3879971" cy="2420685"/>
          </a:xfrm>
          <a:prstGeom prst="roundRect">
            <a:avLst/>
          </a:prstGeom>
          <a:solidFill>
            <a:srgbClr val="4F81BD"/>
          </a:solidFill>
          <a:ln>
            <a:solidFill>
              <a:srgbClr val="0033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u="sng" dirty="0">
                <a:solidFill>
                  <a:schemeClr val="bg1"/>
                </a:solidFill>
                <a:cs typeface="Arial" charset="0"/>
              </a:rPr>
              <a:t>TF ROCK Mission</a:t>
            </a:r>
          </a:p>
          <a:p>
            <a:pPr eaLnBrk="1" hangingPunct="1">
              <a:defRPr/>
            </a:pPr>
            <a:r>
              <a:rPr lang="en-US" b="1" dirty="0">
                <a:solidFill>
                  <a:srgbClr val="FFFFFF"/>
                </a:solidFill>
                <a:cs typeface="Arial" charset="0"/>
              </a:rPr>
              <a:t>TF 2-503 IN conducts combat operations in support of Foreign Internal Defense to </a:t>
            </a:r>
            <a:r>
              <a:rPr lang="en-US" b="1" dirty="0">
                <a:solidFill>
                  <a:srgbClr val="FFFF00"/>
                </a:solidFill>
                <a:effectLst>
                  <a:outerShdw blurRad="38100" dist="38100" dir="2700000" algn="tl">
                    <a:srgbClr val="000000"/>
                  </a:outerShdw>
                </a:effectLst>
                <a:cs typeface="Arial" charset="0"/>
              </a:rPr>
              <a:t>defeat AAF </a:t>
            </a:r>
            <a:r>
              <a:rPr lang="en-US" b="1" dirty="0">
                <a:solidFill>
                  <a:srgbClr val="FFFFFF"/>
                </a:solidFill>
                <a:cs typeface="Arial" charset="0"/>
              </a:rPr>
              <a:t>IOT </a:t>
            </a:r>
            <a:r>
              <a:rPr lang="en-US" b="1" dirty="0">
                <a:solidFill>
                  <a:srgbClr val="FFFF00"/>
                </a:solidFill>
                <a:effectLst>
                  <a:outerShdw blurRad="38100" dist="38100" dir="2700000" algn="tl">
                    <a:srgbClr val="000000"/>
                  </a:outerShdw>
                </a:effectLst>
                <a:cs typeface="Arial" charset="0"/>
              </a:rPr>
              <a:t>enable ANSF </a:t>
            </a:r>
            <a:r>
              <a:rPr lang="en-US" b="1" dirty="0">
                <a:solidFill>
                  <a:srgbClr val="FFFFFF"/>
                </a:solidFill>
                <a:cs typeface="Arial" charset="0"/>
              </a:rPr>
              <a:t>and legitimate Afghan institutions the ability to provide security and stability to the Afghan population.</a:t>
            </a:r>
            <a:endParaRPr lang="en-US" b="1" dirty="0">
              <a:solidFill>
                <a:schemeClr val="tx1"/>
              </a:solidFill>
              <a:cs typeface="Arial" charset="0"/>
            </a:endParaRPr>
          </a:p>
        </p:txBody>
      </p:sp>
      <p:sp>
        <p:nvSpPr>
          <p:cNvPr id="2" name="Freeform 1"/>
          <p:cNvSpPr/>
          <p:nvPr/>
        </p:nvSpPr>
        <p:spPr>
          <a:xfrm>
            <a:off x="2756628" y="1034647"/>
            <a:ext cx="817845" cy="4356749"/>
          </a:xfrm>
          <a:custGeom>
            <a:avLst/>
            <a:gdLst>
              <a:gd name="connsiteX0" fmla="*/ 558140 w 831273"/>
              <a:gd name="connsiteY0" fmla="*/ 4346368 h 4346368"/>
              <a:gd name="connsiteX1" fmla="*/ 201881 w 831273"/>
              <a:gd name="connsiteY1" fmla="*/ 3930732 h 4346368"/>
              <a:gd name="connsiteX2" fmla="*/ 166255 w 831273"/>
              <a:gd name="connsiteY2" fmla="*/ 3705101 h 4346368"/>
              <a:gd name="connsiteX3" fmla="*/ 23751 w 831273"/>
              <a:gd name="connsiteY3" fmla="*/ 3669475 h 4346368"/>
              <a:gd name="connsiteX4" fmla="*/ 0 w 831273"/>
              <a:gd name="connsiteY4" fmla="*/ 3526971 h 4346368"/>
              <a:gd name="connsiteX5" fmla="*/ 59377 w 831273"/>
              <a:gd name="connsiteY5" fmla="*/ 3099459 h 4346368"/>
              <a:gd name="connsiteX6" fmla="*/ 296883 w 831273"/>
              <a:gd name="connsiteY6" fmla="*/ 2660072 h 4346368"/>
              <a:gd name="connsiteX7" fmla="*/ 783771 w 831273"/>
              <a:gd name="connsiteY7" fmla="*/ 2066306 h 4346368"/>
              <a:gd name="connsiteX8" fmla="*/ 344384 w 831273"/>
              <a:gd name="connsiteY8" fmla="*/ 1828800 h 4346368"/>
              <a:gd name="connsiteX9" fmla="*/ 451262 w 831273"/>
              <a:gd name="connsiteY9" fmla="*/ 1591293 h 4346368"/>
              <a:gd name="connsiteX10" fmla="*/ 380010 w 831273"/>
              <a:gd name="connsiteY10" fmla="*/ 926275 h 4346368"/>
              <a:gd name="connsiteX11" fmla="*/ 665018 w 831273"/>
              <a:gd name="connsiteY11" fmla="*/ 23750 h 4346368"/>
              <a:gd name="connsiteX12" fmla="*/ 831273 w 831273"/>
              <a:gd name="connsiteY12" fmla="*/ 0 h 4346368"/>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58140 w 831273"/>
              <a:gd name="connsiteY0" fmla="*/ 4395959 h 4395959"/>
              <a:gd name="connsiteX1" fmla="*/ 201881 w 831273"/>
              <a:gd name="connsiteY1" fmla="*/ 3980323 h 4395959"/>
              <a:gd name="connsiteX2" fmla="*/ 166255 w 831273"/>
              <a:gd name="connsiteY2" fmla="*/ 3754692 h 4395959"/>
              <a:gd name="connsiteX3" fmla="*/ 23751 w 831273"/>
              <a:gd name="connsiteY3" fmla="*/ 3719066 h 4395959"/>
              <a:gd name="connsiteX4" fmla="*/ 0 w 831273"/>
              <a:gd name="connsiteY4" fmla="*/ 3576562 h 4395959"/>
              <a:gd name="connsiteX5" fmla="*/ 59377 w 831273"/>
              <a:gd name="connsiteY5" fmla="*/ 3149050 h 4395959"/>
              <a:gd name="connsiteX6" fmla="*/ 296883 w 831273"/>
              <a:gd name="connsiteY6" fmla="*/ 2709663 h 4395959"/>
              <a:gd name="connsiteX7" fmla="*/ 783771 w 831273"/>
              <a:gd name="connsiteY7" fmla="*/ 2115897 h 4395959"/>
              <a:gd name="connsiteX8" fmla="*/ 344384 w 831273"/>
              <a:gd name="connsiteY8" fmla="*/ 1878391 h 4395959"/>
              <a:gd name="connsiteX9" fmla="*/ 451262 w 831273"/>
              <a:gd name="connsiteY9" fmla="*/ 1640884 h 4395959"/>
              <a:gd name="connsiteX10" fmla="*/ 380010 w 831273"/>
              <a:gd name="connsiteY10" fmla="*/ 975866 h 4395959"/>
              <a:gd name="connsiteX11" fmla="*/ 665018 w 831273"/>
              <a:gd name="connsiteY11" fmla="*/ 73341 h 4395959"/>
              <a:gd name="connsiteX12" fmla="*/ 831273 w 831273"/>
              <a:gd name="connsiteY12" fmla="*/ 49591 h 4395959"/>
              <a:gd name="connsiteX0" fmla="*/ 560875 w 834008"/>
              <a:gd name="connsiteY0" fmla="*/ 4395959 h 4395959"/>
              <a:gd name="connsiteX1" fmla="*/ 204616 w 834008"/>
              <a:gd name="connsiteY1" fmla="*/ 3980323 h 4395959"/>
              <a:gd name="connsiteX2" fmla="*/ 168990 w 834008"/>
              <a:gd name="connsiteY2" fmla="*/ 3754692 h 4395959"/>
              <a:gd name="connsiteX3" fmla="*/ 26486 w 834008"/>
              <a:gd name="connsiteY3" fmla="*/ 3719066 h 4395959"/>
              <a:gd name="connsiteX4" fmla="*/ 2735 w 834008"/>
              <a:gd name="connsiteY4" fmla="*/ 3576562 h 4395959"/>
              <a:gd name="connsiteX5" fmla="*/ 62112 w 834008"/>
              <a:gd name="connsiteY5" fmla="*/ 3149050 h 4395959"/>
              <a:gd name="connsiteX6" fmla="*/ 299618 w 834008"/>
              <a:gd name="connsiteY6" fmla="*/ 2709663 h 4395959"/>
              <a:gd name="connsiteX7" fmla="*/ 786506 w 834008"/>
              <a:gd name="connsiteY7" fmla="*/ 2115897 h 4395959"/>
              <a:gd name="connsiteX8" fmla="*/ 347119 w 834008"/>
              <a:gd name="connsiteY8" fmla="*/ 1878391 h 4395959"/>
              <a:gd name="connsiteX9" fmla="*/ 453997 w 834008"/>
              <a:gd name="connsiteY9" fmla="*/ 1640884 h 4395959"/>
              <a:gd name="connsiteX10" fmla="*/ 382745 w 834008"/>
              <a:gd name="connsiteY10" fmla="*/ 975866 h 4395959"/>
              <a:gd name="connsiteX11" fmla="*/ 667753 w 834008"/>
              <a:gd name="connsiteY11" fmla="*/ 73341 h 4395959"/>
              <a:gd name="connsiteX12" fmla="*/ 834008 w 834008"/>
              <a:gd name="connsiteY12" fmla="*/ 49591 h 4395959"/>
              <a:gd name="connsiteX0" fmla="*/ 560875 w 834008"/>
              <a:gd name="connsiteY0" fmla="*/ 4395959 h 4395959"/>
              <a:gd name="connsiteX1" fmla="*/ 204616 w 834008"/>
              <a:gd name="connsiteY1" fmla="*/ 3980323 h 4395959"/>
              <a:gd name="connsiteX2" fmla="*/ 168990 w 834008"/>
              <a:gd name="connsiteY2" fmla="*/ 3754692 h 4395959"/>
              <a:gd name="connsiteX3" fmla="*/ 26486 w 834008"/>
              <a:gd name="connsiteY3" fmla="*/ 3719066 h 4395959"/>
              <a:gd name="connsiteX4" fmla="*/ 2735 w 834008"/>
              <a:gd name="connsiteY4" fmla="*/ 3576562 h 4395959"/>
              <a:gd name="connsiteX5" fmla="*/ 62112 w 834008"/>
              <a:gd name="connsiteY5" fmla="*/ 3149050 h 4395959"/>
              <a:gd name="connsiteX6" fmla="*/ 299618 w 834008"/>
              <a:gd name="connsiteY6" fmla="*/ 2709663 h 4395959"/>
              <a:gd name="connsiteX7" fmla="*/ 786506 w 834008"/>
              <a:gd name="connsiteY7" fmla="*/ 2115897 h 4395959"/>
              <a:gd name="connsiteX8" fmla="*/ 347119 w 834008"/>
              <a:gd name="connsiteY8" fmla="*/ 1878391 h 4395959"/>
              <a:gd name="connsiteX9" fmla="*/ 453997 w 834008"/>
              <a:gd name="connsiteY9" fmla="*/ 1640884 h 4395959"/>
              <a:gd name="connsiteX10" fmla="*/ 382745 w 834008"/>
              <a:gd name="connsiteY10" fmla="*/ 975866 h 4395959"/>
              <a:gd name="connsiteX11" fmla="*/ 667753 w 834008"/>
              <a:gd name="connsiteY11" fmla="*/ 73341 h 4395959"/>
              <a:gd name="connsiteX12" fmla="*/ 834008 w 834008"/>
              <a:gd name="connsiteY12" fmla="*/ 49591 h 4395959"/>
              <a:gd name="connsiteX0" fmla="*/ 560875 w 834008"/>
              <a:gd name="connsiteY0" fmla="*/ 4395959 h 4395959"/>
              <a:gd name="connsiteX1" fmla="*/ 204616 w 834008"/>
              <a:gd name="connsiteY1" fmla="*/ 3980323 h 4395959"/>
              <a:gd name="connsiteX2" fmla="*/ 168990 w 834008"/>
              <a:gd name="connsiteY2" fmla="*/ 3754692 h 4395959"/>
              <a:gd name="connsiteX3" fmla="*/ 26486 w 834008"/>
              <a:gd name="connsiteY3" fmla="*/ 3719066 h 4395959"/>
              <a:gd name="connsiteX4" fmla="*/ 2735 w 834008"/>
              <a:gd name="connsiteY4" fmla="*/ 3576562 h 4395959"/>
              <a:gd name="connsiteX5" fmla="*/ 62112 w 834008"/>
              <a:gd name="connsiteY5" fmla="*/ 3149050 h 4395959"/>
              <a:gd name="connsiteX6" fmla="*/ 299618 w 834008"/>
              <a:gd name="connsiteY6" fmla="*/ 2709663 h 4395959"/>
              <a:gd name="connsiteX7" fmla="*/ 786506 w 834008"/>
              <a:gd name="connsiteY7" fmla="*/ 2115897 h 4395959"/>
              <a:gd name="connsiteX8" fmla="*/ 347119 w 834008"/>
              <a:gd name="connsiteY8" fmla="*/ 1878391 h 4395959"/>
              <a:gd name="connsiteX9" fmla="*/ 453997 w 834008"/>
              <a:gd name="connsiteY9" fmla="*/ 1640884 h 4395959"/>
              <a:gd name="connsiteX10" fmla="*/ 382745 w 834008"/>
              <a:gd name="connsiteY10" fmla="*/ 975866 h 4395959"/>
              <a:gd name="connsiteX11" fmla="*/ 667753 w 834008"/>
              <a:gd name="connsiteY11" fmla="*/ 73341 h 4395959"/>
              <a:gd name="connsiteX12" fmla="*/ 834008 w 834008"/>
              <a:gd name="connsiteY12" fmla="*/ 49591 h 4395959"/>
              <a:gd name="connsiteX0" fmla="*/ 560875 w 834008"/>
              <a:gd name="connsiteY0" fmla="*/ 4395959 h 4395959"/>
              <a:gd name="connsiteX1" fmla="*/ 204616 w 834008"/>
              <a:gd name="connsiteY1" fmla="*/ 3980323 h 4395959"/>
              <a:gd name="connsiteX2" fmla="*/ 168990 w 834008"/>
              <a:gd name="connsiteY2" fmla="*/ 3754692 h 4395959"/>
              <a:gd name="connsiteX3" fmla="*/ 26486 w 834008"/>
              <a:gd name="connsiteY3" fmla="*/ 3719066 h 4395959"/>
              <a:gd name="connsiteX4" fmla="*/ 2735 w 834008"/>
              <a:gd name="connsiteY4" fmla="*/ 3576562 h 4395959"/>
              <a:gd name="connsiteX5" fmla="*/ 62112 w 834008"/>
              <a:gd name="connsiteY5" fmla="*/ 3149050 h 4395959"/>
              <a:gd name="connsiteX6" fmla="*/ 299618 w 834008"/>
              <a:gd name="connsiteY6" fmla="*/ 2709663 h 4395959"/>
              <a:gd name="connsiteX7" fmla="*/ 786506 w 834008"/>
              <a:gd name="connsiteY7" fmla="*/ 2115897 h 4395959"/>
              <a:gd name="connsiteX8" fmla="*/ 347119 w 834008"/>
              <a:gd name="connsiteY8" fmla="*/ 1878391 h 4395959"/>
              <a:gd name="connsiteX9" fmla="*/ 453997 w 834008"/>
              <a:gd name="connsiteY9" fmla="*/ 1640884 h 4395959"/>
              <a:gd name="connsiteX10" fmla="*/ 382745 w 834008"/>
              <a:gd name="connsiteY10" fmla="*/ 975866 h 4395959"/>
              <a:gd name="connsiteX11" fmla="*/ 667753 w 834008"/>
              <a:gd name="connsiteY11" fmla="*/ 73341 h 4395959"/>
              <a:gd name="connsiteX12" fmla="*/ 834008 w 834008"/>
              <a:gd name="connsiteY12" fmla="*/ 49591 h 4395959"/>
              <a:gd name="connsiteX0" fmla="*/ 560875 w 834008"/>
              <a:gd name="connsiteY0" fmla="*/ 4395959 h 4395959"/>
              <a:gd name="connsiteX1" fmla="*/ 349370 w 834008"/>
              <a:gd name="connsiteY1" fmla="*/ 4192139 h 4395959"/>
              <a:gd name="connsiteX2" fmla="*/ 204616 w 834008"/>
              <a:gd name="connsiteY2" fmla="*/ 3980323 h 4395959"/>
              <a:gd name="connsiteX3" fmla="*/ 168990 w 834008"/>
              <a:gd name="connsiteY3" fmla="*/ 3754692 h 4395959"/>
              <a:gd name="connsiteX4" fmla="*/ 26486 w 834008"/>
              <a:gd name="connsiteY4" fmla="*/ 3719066 h 4395959"/>
              <a:gd name="connsiteX5" fmla="*/ 2735 w 834008"/>
              <a:gd name="connsiteY5" fmla="*/ 3576562 h 4395959"/>
              <a:gd name="connsiteX6" fmla="*/ 62112 w 834008"/>
              <a:gd name="connsiteY6" fmla="*/ 3149050 h 4395959"/>
              <a:gd name="connsiteX7" fmla="*/ 299618 w 834008"/>
              <a:gd name="connsiteY7" fmla="*/ 2709663 h 4395959"/>
              <a:gd name="connsiteX8" fmla="*/ 786506 w 834008"/>
              <a:gd name="connsiteY8" fmla="*/ 2115897 h 4395959"/>
              <a:gd name="connsiteX9" fmla="*/ 347119 w 834008"/>
              <a:gd name="connsiteY9" fmla="*/ 1878391 h 4395959"/>
              <a:gd name="connsiteX10" fmla="*/ 453997 w 834008"/>
              <a:gd name="connsiteY10" fmla="*/ 1640884 h 4395959"/>
              <a:gd name="connsiteX11" fmla="*/ 382745 w 834008"/>
              <a:gd name="connsiteY11" fmla="*/ 975866 h 4395959"/>
              <a:gd name="connsiteX12" fmla="*/ 667753 w 834008"/>
              <a:gd name="connsiteY12" fmla="*/ 73341 h 4395959"/>
              <a:gd name="connsiteX13" fmla="*/ 834008 w 834008"/>
              <a:gd name="connsiteY13" fmla="*/ 49591 h 4395959"/>
              <a:gd name="connsiteX0" fmla="*/ 560875 w 834008"/>
              <a:gd name="connsiteY0" fmla="*/ 4395959 h 4395959"/>
              <a:gd name="connsiteX1" fmla="*/ 349370 w 834008"/>
              <a:gd name="connsiteY1" fmla="*/ 4192139 h 4395959"/>
              <a:gd name="connsiteX2" fmla="*/ 204616 w 834008"/>
              <a:gd name="connsiteY2" fmla="*/ 3980323 h 4395959"/>
              <a:gd name="connsiteX3" fmla="*/ 168990 w 834008"/>
              <a:gd name="connsiteY3" fmla="*/ 3754692 h 4395959"/>
              <a:gd name="connsiteX4" fmla="*/ 26486 w 834008"/>
              <a:gd name="connsiteY4" fmla="*/ 3719066 h 4395959"/>
              <a:gd name="connsiteX5" fmla="*/ 2735 w 834008"/>
              <a:gd name="connsiteY5" fmla="*/ 3576562 h 4395959"/>
              <a:gd name="connsiteX6" fmla="*/ 62112 w 834008"/>
              <a:gd name="connsiteY6" fmla="*/ 3149050 h 4395959"/>
              <a:gd name="connsiteX7" fmla="*/ 299618 w 834008"/>
              <a:gd name="connsiteY7" fmla="*/ 2709663 h 4395959"/>
              <a:gd name="connsiteX8" fmla="*/ 786506 w 834008"/>
              <a:gd name="connsiteY8" fmla="*/ 2115897 h 4395959"/>
              <a:gd name="connsiteX9" fmla="*/ 347119 w 834008"/>
              <a:gd name="connsiteY9" fmla="*/ 1878391 h 4395959"/>
              <a:gd name="connsiteX10" fmla="*/ 453997 w 834008"/>
              <a:gd name="connsiteY10" fmla="*/ 1640884 h 4395959"/>
              <a:gd name="connsiteX11" fmla="*/ 382745 w 834008"/>
              <a:gd name="connsiteY11" fmla="*/ 975866 h 4395959"/>
              <a:gd name="connsiteX12" fmla="*/ 667753 w 834008"/>
              <a:gd name="connsiteY12" fmla="*/ 73341 h 4395959"/>
              <a:gd name="connsiteX13" fmla="*/ 834008 w 834008"/>
              <a:gd name="connsiteY13" fmla="*/ 49591 h 4395959"/>
              <a:gd name="connsiteX0" fmla="*/ 560875 w 834008"/>
              <a:gd name="connsiteY0" fmla="*/ 4395959 h 4395959"/>
              <a:gd name="connsiteX1" fmla="*/ 349370 w 834008"/>
              <a:gd name="connsiteY1" fmla="*/ 4192139 h 4395959"/>
              <a:gd name="connsiteX2" fmla="*/ 222545 w 834008"/>
              <a:gd name="connsiteY2" fmla="*/ 3980323 h 4395959"/>
              <a:gd name="connsiteX3" fmla="*/ 168990 w 834008"/>
              <a:gd name="connsiteY3" fmla="*/ 3754692 h 4395959"/>
              <a:gd name="connsiteX4" fmla="*/ 26486 w 834008"/>
              <a:gd name="connsiteY4" fmla="*/ 3719066 h 4395959"/>
              <a:gd name="connsiteX5" fmla="*/ 2735 w 834008"/>
              <a:gd name="connsiteY5" fmla="*/ 3576562 h 4395959"/>
              <a:gd name="connsiteX6" fmla="*/ 62112 w 834008"/>
              <a:gd name="connsiteY6" fmla="*/ 3149050 h 4395959"/>
              <a:gd name="connsiteX7" fmla="*/ 299618 w 834008"/>
              <a:gd name="connsiteY7" fmla="*/ 2709663 h 4395959"/>
              <a:gd name="connsiteX8" fmla="*/ 786506 w 834008"/>
              <a:gd name="connsiteY8" fmla="*/ 2115897 h 4395959"/>
              <a:gd name="connsiteX9" fmla="*/ 347119 w 834008"/>
              <a:gd name="connsiteY9" fmla="*/ 1878391 h 4395959"/>
              <a:gd name="connsiteX10" fmla="*/ 453997 w 834008"/>
              <a:gd name="connsiteY10" fmla="*/ 1640884 h 4395959"/>
              <a:gd name="connsiteX11" fmla="*/ 382745 w 834008"/>
              <a:gd name="connsiteY11" fmla="*/ 975866 h 4395959"/>
              <a:gd name="connsiteX12" fmla="*/ 667753 w 834008"/>
              <a:gd name="connsiteY12" fmla="*/ 73341 h 4395959"/>
              <a:gd name="connsiteX13" fmla="*/ 834008 w 834008"/>
              <a:gd name="connsiteY13" fmla="*/ 49591 h 4395959"/>
              <a:gd name="connsiteX0" fmla="*/ 562381 w 835514"/>
              <a:gd name="connsiteY0" fmla="*/ 4395959 h 4395959"/>
              <a:gd name="connsiteX1" fmla="*/ 350876 w 835514"/>
              <a:gd name="connsiteY1" fmla="*/ 4192139 h 4395959"/>
              <a:gd name="connsiteX2" fmla="*/ 224051 w 835514"/>
              <a:gd name="connsiteY2" fmla="*/ 3980323 h 4395959"/>
              <a:gd name="connsiteX3" fmla="*/ 212332 w 835514"/>
              <a:gd name="connsiteY3" fmla="*/ 3814456 h 4395959"/>
              <a:gd name="connsiteX4" fmla="*/ 27992 w 835514"/>
              <a:gd name="connsiteY4" fmla="*/ 3719066 h 4395959"/>
              <a:gd name="connsiteX5" fmla="*/ 4241 w 835514"/>
              <a:gd name="connsiteY5" fmla="*/ 3576562 h 4395959"/>
              <a:gd name="connsiteX6" fmla="*/ 63618 w 835514"/>
              <a:gd name="connsiteY6" fmla="*/ 3149050 h 4395959"/>
              <a:gd name="connsiteX7" fmla="*/ 301124 w 835514"/>
              <a:gd name="connsiteY7" fmla="*/ 2709663 h 4395959"/>
              <a:gd name="connsiteX8" fmla="*/ 788012 w 835514"/>
              <a:gd name="connsiteY8" fmla="*/ 2115897 h 4395959"/>
              <a:gd name="connsiteX9" fmla="*/ 348625 w 835514"/>
              <a:gd name="connsiteY9" fmla="*/ 1878391 h 4395959"/>
              <a:gd name="connsiteX10" fmla="*/ 455503 w 835514"/>
              <a:gd name="connsiteY10" fmla="*/ 1640884 h 4395959"/>
              <a:gd name="connsiteX11" fmla="*/ 384251 w 835514"/>
              <a:gd name="connsiteY11" fmla="*/ 975866 h 4395959"/>
              <a:gd name="connsiteX12" fmla="*/ 669259 w 835514"/>
              <a:gd name="connsiteY12" fmla="*/ 73341 h 4395959"/>
              <a:gd name="connsiteX13" fmla="*/ 835514 w 835514"/>
              <a:gd name="connsiteY13" fmla="*/ 49591 h 4395959"/>
              <a:gd name="connsiteX0" fmla="*/ 561893 w 835026"/>
              <a:gd name="connsiteY0" fmla="*/ 4395959 h 4395959"/>
              <a:gd name="connsiteX1" fmla="*/ 350388 w 835026"/>
              <a:gd name="connsiteY1" fmla="*/ 4192139 h 4395959"/>
              <a:gd name="connsiteX2" fmla="*/ 223563 w 835026"/>
              <a:gd name="connsiteY2" fmla="*/ 3980323 h 4395959"/>
              <a:gd name="connsiteX3" fmla="*/ 199891 w 835026"/>
              <a:gd name="connsiteY3" fmla="*/ 3820433 h 4395959"/>
              <a:gd name="connsiteX4" fmla="*/ 27504 w 835026"/>
              <a:gd name="connsiteY4" fmla="*/ 3719066 h 4395959"/>
              <a:gd name="connsiteX5" fmla="*/ 3753 w 835026"/>
              <a:gd name="connsiteY5" fmla="*/ 3576562 h 4395959"/>
              <a:gd name="connsiteX6" fmla="*/ 63130 w 835026"/>
              <a:gd name="connsiteY6" fmla="*/ 3149050 h 4395959"/>
              <a:gd name="connsiteX7" fmla="*/ 300636 w 835026"/>
              <a:gd name="connsiteY7" fmla="*/ 2709663 h 4395959"/>
              <a:gd name="connsiteX8" fmla="*/ 787524 w 835026"/>
              <a:gd name="connsiteY8" fmla="*/ 2115897 h 4395959"/>
              <a:gd name="connsiteX9" fmla="*/ 348137 w 835026"/>
              <a:gd name="connsiteY9" fmla="*/ 1878391 h 4395959"/>
              <a:gd name="connsiteX10" fmla="*/ 455015 w 835026"/>
              <a:gd name="connsiteY10" fmla="*/ 1640884 h 4395959"/>
              <a:gd name="connsiteX11" fmla="*/ 383763 w 835026"/>
              <a:gd name="connsiteY11" fmla="*/ 975866 h 4395959"/>
              <a:gd name="connsiteX12" fmla="*/ 668771 w 835026"/>
              <a:gd name="connsiteY12" fmla="*/ 73341 h 4395959"/>
              <a:gd name="connsiteX13" fmla="*/ 835026 w 835026"/>
              <a:gd name="connsiteY13"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283455 w 817845"/>
              <a:gd name="connsiteY7" fmla="*/ 2709663 h 4395959"/>
              <a:gd name="connsiteX8" fmla="*/ 770343 w 817845"/>
              <a:gd name="connsiteY8" fmla="*/ 2115897 h 4395959"/>
              <a:gd name="connsiteX9" fmla="*/ 330956 w 817845"/>
              <a:gd name="connsiteY9" fmla="*/ 1878391 h 4395959"/>
              <a:gd name="connsiteX10" fmla="*/ 437834 w 817845"/>
              <a:gd name="connsiteY10" fmla="*/ 1640884 h 4395959"/>
              <a:gd name="connsiteX11" fmla="*/ 366582 w 817845"/>
              <a:gd name="connsiteY11" fmla="*/ 975866 h 4395959"/>
              <a:gd name="connsiteX12" fmla="*/ 651590 w 817845"/>
              <a:gd name="connsiteY12" fmla="*/ 73341 h 4395959"/>
              <a:gd name="connsiteX13" fmla="*/ 817845 w 817845"/>
              <a:gd name="connsiteY13"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770343 w 817845"/>
              <a:gd name="connsiteY8" fmla="*/ 2115897 h 4395959"/>
              <a:gd name="connsiteX9" fmla="*/ 330956 w 817845"/>
              <a:gd name="connsiteY9" fmla="*/ 1878391 h 4395959"/>
              <a:gd name="connsiteX10" fmla="*/ 437834 w 817845"/>
              <a:gd name="connsiteY10" fmla="*/ 1640884 h 4395959"/>
              <a:gd name="connsiteX11" fmla="*/ 366582 w 817845"/>
              <a:gd name="connsiteY11" fmla="*/ 975866 h 4395959"/>
              <a:gd name="connsiteX12" fmla="*/ 651590 w 817845"/>
              <a:gd name="connsiteY12" fmla="*/ 73341 h 4395959"/>
              <a:gd name="connsiteX13" fmla="*/ 817845 w 817845"/>
              <a:gd name="connsiteY13"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770343 w 817845"/>
              <a:gd name="connsiteY8" fmla="*/ 2115897 h 4395959"/>
              <a:gd name="connsiteX9" fmla="*/ 330956 w 817845"/>
              <a:gd name="connsiteY9" fmla="*/ 1878391 h 4395959"/>
              <a:gd name="connsiteX10" fmla="*/ 437834 w 817845"/>
              <a:gd name="connsiteY10" fmla="*/ 1640884 h 4395959"/>
              <a:gd name="connsiteX11" fmla="*/ 366582 w 817845"/>
              <a:gd name="connsiteY11" fmla="*/ 975866 h 4395959"/>
              <a:gd name="connsiteX12" fmla="*/ 651590 w 817845"/>
              <a:gd name="connsiteY12" fmla="*/ 73341 h 4395959"/>
              <a:gd name="connsiteX13" fmla="*/ 817845 w 817845"/>
              <a:gd name="connsiteY13"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620078 w 817845"/>
              <a:gd name="connsiteY8" fmla="*/ 2315528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620078 w 817845"/>
              <a:gd name="connsiteY8" fmla="*/ 2315528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620078 w 817845"/>
              <a:gd name="connsiteY8" fmla="*/ 2315528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620078 w 817845"/>
              <a:gd name="connsiteY8" fmla="*/ 2315528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37834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5959 h 4395959"/>
              <a:gd name="connsiteX1" fmla="*/ 333207 w 817845"/>
              <a:gd name="connsiteY1" fmla="*/ 4192139 h 4395959"/>
              <a:gd name="connsiteX2" fmla="*/ 206382 w 817845"/>
              <a:gd name="connsiteY2" fmla="*/ 3980323 h 4395959"/>
              <a:gd name="connsiteX3" fmla="*/ 182710 w 817845"/>
              <a:gd name="connsiteY3" fmla="*/ 3820433 h 4395959"/>
              <a:gd name="connsiteX4" fmla="*/ 10323 w 817845"/>
              <a:gd name="connsiteY4" fmla="*/ 3719066 h 4395959"/>
              <a:gd name="connsiteX5" fmla="*/ 22431 w 817845"/>
              <a:gd name="connsiteY5" fmla="*/ 3516797 h 4395959"/>
              <a:gd name="connsiteX6" fmla="*/ 45949 w 817845"/>
              <a:gd name="connsiteY6" fmla="*/ 3149050 h 4395959"/>
              <a:gd name="connsiteX7" fmla="*/ 301384 w 817845"/>
              <a:gd name="connsiteY7" fmla="*/ 2721616 h 4395959"/>
              <a:gd name="connsiteX8" fmla="*/ 584220 w 817845"/>
              <a:gd name="connsiteY8" fmla="*/ 2387245 h 4395959"/>
              <a:gd name="connsiteX9" fmla="*/ 770343 w 817845"/>
              <a:gd name="connsiteY9" fmla="*/ 2115897 h 4395959"/>
              <a:gd name="connsiteX10" fmla="*/ 330956 w 817845"/>
              <a:gd name="connsiteY10" fmla="*/ 1878391 h 4395959"/>
              <a:gd name="connsiteX11" fmla="*/ 461740 w 817845"/>
              <a:gd name="connsiteY11" fmla="*/ 1640884 h 4395959"/>
              <a:gd name="connsiteX12" fmla="*/ 366582 w 817845"/>
              <a:gd name="connsiteY12" fmla="*/ 975866 h 4395959"/>
              <a:gd name="connsiteX13" fmla="*/ 651590 w 817845"/>
              <a:gd name="connsiteY13" fmla="*/ 73341 h 4395959"/>
              <a:gd name="connsiteX14" fmla="*/ 817845 w 817845"/>
              <a:gd name="connsiteY14" fmla="*/ 49591 h 4395959"/>
              <a:gd name="connsiteX0" fmla="*/ 544712 w 817845"/>
              <a:gd name="connsiteY0" fmla="*/ 4396399 h 4396399"/>
              <a:gd name="connsiteX1" fmla="*/ 333207 w 817845"/>
              <a:gd name="connsiteY1" fmla="*/ 4192579 h 4396399"/>
              <a:gd name="connsiteX2" fmla="*/ 206382 w 817845"/>
              <a:gd name="connsiteY2" fmla="*/ 3980763 h 4396399"/>
              <a:gd name="connsiteX3" fmla="*/ 182710 w 817845"/>
              <a:gd name="connsiteY3" fmla="*/ 3820873 h 4396399"/>
              <a:gd name="connsiteX4" fmla="*/ 10323 w 817845"/>
              <a:gd name="connsiteY4" fmla="*/ 3719506 h 4396399"/>
              <a:gd name="connsiteX5" fmla="*/ 22431 w 817845"/>
              <a:gd name="connsiteY5" fmla="*/ 3517237 h 4396399"/>
              <a:gd name="connsiteX6" fmla="*/ 45949 w 817845"/>
              <a:gd name="connsiteY6" fmla="*/ 3149490 h 4396399"/>
              <a:gd name="connsiteX7" fmla="*/ 301384 w 817845"/>
              <a:gd name="connsiteY7" fmla="*/ 2722056 h 4396399"/>
              <a:gd name="connsiteX8" fmla="*/ 584220 w 817845"/>
              <a:gd name="connsiteY8" fmla="*/ 2387685 h 4396399"/>
              <a:gd name="connsiteX9" fmla="*/ 770343 w 817845"/>
              <a:gd name="connsiteY9" fmla="*/ 2116337 h 4396399"/>
              <a:gd name="connsiteX10" fmla="*/ 330956 w 817845"/>
              <a:gd name="connsiteY10" fmla="*/ 1878831 h 4396399"/>
              <a:gd name="connsiteX11" fmla="*/ 461740 w 817845"/>
              <a:gd name="connsiteY11" fmla="*/ 1641324 h 4396399"/>
              <a:gd name="connsiteX12" fmla="*/ 390488 w 817845"/>
              <a:gd name="connsiteY12" fmla="*/ 982283 h 4396399"/>
              <a:gd name="connsiteX13" fmla="*/ 651590 w 817845"/>
              <a:gd name="connsiteY13" fmla="*/ 73781 h 4396399"/>
              <a:gd name="connsiteX14" fmla="*/ 817845 w 817845"/>
              <a:gd name="connsiteY14" fmla="*/ 50031 h 4396399"/>
              <a:gd name="connsiteX0" fmla="*/ 544712 w 817845"/>
              <a:gd name="connsiteY0" fmla="*/ 4356749 h 4356749"/>
              <a:gd name="connsiteX1" fmla="*/ 333207 w 817845"/>
              <a:gd name="connsiteY1" fmla="*/ 4152929 h 4356749"/>
              <a:gd name="connsiteX2" fmla="*/ 206382 w 817845"/>
              <a:gd name="connsiteY2" fmla="*/ 3941113 h 4356749"/>
              <a:gd name="connsiteX3" fmla="*/ 182710 w 817845"/>
              <a:gd name="connsiteY3" fmla="*/ 3781223 h 4356749"/>
              <a:gd name="connsiteX4" fmla="*/ 10323 w 817845"/>
              <a:gd name="connsiteY4" fmla="*/ 3679856 h 4356749"/>
              <a:gd name="connsiteX5" fmla="*/ 22431 w 817845"/>
              <a:gd name="connsiteY5" fmla="*/ 3477587 h 4356749"/>
              <a:gd name="connsiteX6" fmla="*/ 45949 w 817845"/>
              <a:gd name="connsiteY6" fmla="*/ 3109840 h 4356749"/>
              <a:gd name="connsiteX7" fmla="*/ 301384 w 817845"/>
              <a:gd name="connsiteY7" fmla="*/ 2682406 h 4356749"/>
              <a:gd name="connsiteX8" fmla="*/ 584220 w 817845"/>
              <a:gd name="connsiteY8" fmla="*/ 2348035 h 4356749"/>
              <a:gd name="connsiteX9" fmla="*/ 770343 w 817845"/>
              <a:gd name="connsiteY9" fmla="*/ 2076687 h 4356749"/>
              <a:gd name="connsiteX10" fmla="*/ 330956 w 817845"/>
              <a:gd name="connsiteY10" fmla="*/ 1839181 h 4356749"/>
              <a:gd name="connsiteX11" fmla="*/ 461740 w 817845"/>
              <a:gd name="connsiteY11" fmla="*/ 1601674 h 4356749"/>
              <a:gd name="connsiteX12" fmla="*/ 390488 w 817845"/>
              <a:gd name="connsiteY12" fmla="*/ 942633 h 4356749"/>
              <a:gd name="connsiteX13" fmla="*/ 590196 w 817845"/>
              <a:gd name="connsiteY13" fmla="*/ 399706 h 4356749"/>
              <a:gd name="connsiteX14" fmla="*/ 651590 w 817845"/>
              <a:gd name="connsiteY14" fmla="*/ 34131 h 4356749"/>
              <a:gd name="connsiteX15" fmla="*/ 817845 w 817845"/>
              <a:gd name="connsiteY15" fmla="*/ 10381 h 4356749"/>
              <a:gd name="connsiteX0" fmla="*/ 544712 w 817845"/>
              <a:gd name="connsiteY0" fmla="*/ 4356749 h 4356749"/>
              <a:gd name="connsiteX1" fmla="*/ 333207 w 817845"/>
              <a:gd name="connsiteY1" fmla="*/ 4152929 h 4356749"/>
              <a:gd name="connsiteX2" fmla="*/ 206382 w 817845"/>
              <a:gd name="connsiteY2" fmla="*/ 3941113 h 4356749"/>
              <a:gd name="connsiteX3" fmla="*/ 182710 w 817845"/>
              <a:gd name="connsiteY3" fmla="*/ 3781223 h 4356749"/>
              <a:gd name="connsiteX4" fmla="*/ 10323 w 817845"/>
              <a:gd name="connsiteY4" fmla="*/ 3679856 h 4356749"/>
              <a:gd name="connsiteX5" fmla="*/ 22431 w 817845"/>
              <a:gd name="connsiteY5" fmla="*/ 3477587 h 4356749"/>
              <a:gd name="connsiteX6" fmla="*/ 45949 w 817845"/>
              <a:gd name="connsiteY6" fmla="*/ 3109840 h 4356749"/>
              <a:gd name="connsiteX7" fmla="*/ 301384 w 817845"/>
              <a:gd name="connsiteY7" fmla="*/ 2682406 h 4356749"/>
              <a:gd name="connsiteX8" fmla="*/ 584220 w 817845"/>
              <a:gd name="connsiteY8" fmla="*/ 2348035 h 4356749"/>
              <a:gd name="connsiteX9" fmla="*/ 770343 w 817845"/>
              <a:gd name="connsiteY9" fmla="*/ 2076687 h 4356749"/>
              <a:gd name="connsiteX10" fmla="*/ 330956 w 817845"/>
              <a:gd name="connsiteY10" fmla="*/ 1839181 h 4356749"/>
              <a:gd name="connsiteX11" fmla="*/ 461740 w 817845"/>
              <a:gd name="connsiteY11" fmla="*/ 1601674 h 4356749"/>
              <a:gd name="connsiteX12" fmla="*/ 390488 w 817845"/>
              <a:gd name="connsiteY12" fmla="*/ 942633 h 4356749"/>
              <a:gd name="connsiteX13" fmla="*/ 482619 w 817845"/>
              <a:gd name="connsiteY13" fmla="*/ 746341 h 4356749"/>
              <a:gd name="connsiteX14" fmla="*/ 590196 w 817845"/>
              <a:gd name="connsiteY14" fmla="*/ 399706 h 4356749"/>
              <a:gd name="connsiteX15" fmla="*/ 651590 w 817845"/>
              <a:gd name="connsiteY15" fmla="*/ 34131 h 4356749"/>
              <a:gd name="connsiteX16" fmla="*/ 817845 w 817845"/>
              <a:gd name="connsiteY16" fmla="*/ 10381 h 4356749"/>
              <a:gd name="connsiteX0" fmla="*/ 544712 w 817845"/>
              <a:gd name="connsiteY0" fmla="*/ 4356749 h 4356749"/>
              <a:gd name="connsiteX1" fmla="*/ 333207 w 817845"/>
              <a:gd name="connsiteY1" fmla="*/ 4152929 h 4356749"/>
              <a:gd name="connsiteX2" fmla="*/ 206382 w 817845"/>
              <a:gd name="connsiteY2" fmla="*/ 3941113 h 4356749"/>
              <a:gd name="connsiteX3" fmla="*/ 182710 w 817845"/>
              <a:gd name="connsiteY3" fmla="*/ 3781223 h 4356749"/>
              <a:gd name="connsiteX4" fmla="*/ 10323 w 817845"/>
              <a:gd name="connsiteY4" fmla="*/ 3679856 h 4356749"/>
              <a:gd name="connsiteX5" fmla="*/ 22431 w 817845"/>
              <a:gd name="connsiteY5" fmla="*/ 3477587 h 4356749"/>
              <a:gd name="connsiteX6" fmla="*/ 45949 w 817845"/>
              <a:gd name="connsiteY6" fmla="*/ 3109840 h 4356749"/>
              <a:gd name="connsiteX7" fmla="*/ 301384 w 817845"/>
              <a:gd name="connsiteY7" fmla="*/ 2682406 h 4356749"/>
              <a:gd name="connsiteX8" fmla="*/ 584220 w 817845"/>
              <a:gd name="connsiteY8" fmla="*/ 2348035 h 4356749"/>
              <a:gd name="connsiteX9" fmla="*/ 770343 w 817845"/>
              <a:gd name="connsiteY9" fmla="*/ 2076687 h 4356749"/>
              <a:gd name="connsiteX10" fmla="*/ 330956 w 817845"/>
              <a:gd name="connsiteY10" fmla="*/ 1839181 h 4356749"/>
              <a:gd name="connsiteX11" fmla="*/ 461740 w 817845"/>
              <a:gd name="connsiteY11" fmla="*/ 1601674 h 4356749"/>
              <a:gd name="connsiteX12" fmla="*/ 390488 w 817845"/>
              <a:gd name="connsiteY12" fmla="*/ 942633 h 4356749"/>
              <a:gd name="connsiteX13" fmla="*/ 482619 w 817845"/>
              <a:gd name="connsiteY13" fmla="*/ 746341 h 4356749"/>
              <a:gd name="connsiteX14" fmla="*/ 494572 w 817845"/>
              <a:gd name="connsiteY14" fmla="*/ 573024 h 4356749"/>
              <a:gd name="connsiteX15" fmla="*/ 590196 w 817845"/>
              <a:gd name="connsiteY15" fmla="*/ 399706 h 4356749"/>
              <a:gd name="connsiteX16" fmla="*/ 651590 w 817845"/>
              <a:gd name="connsiteY16" fmla="*/ 34131 h 4356749"/>
              <a:gd name="connsiteX17" fmla="*/ 817845 w 817845"/>
              <a:gd name="connsiteY17" fmla="*/ 10381 h 43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7845" h="4356749">
                <a:moveTo>
                  <a:pt x="544712" y="4356749"/>
                </a:moveTo>
                <a:cubicBezTo>
                  <a:pt x="512449" y="4319791"/>
                  <a:pt x="389595" y="4222202"/>
                  <a:pt x="333207" y="4152929"/>
                </a:cubicBezTo>
                <a:cubicBezTo>
                  <a:pt x="276819" y="4083656"/>
                  <a:pt x="231465" y="4003064"/>
                  <a:pt x="206382" y="3941113"/>
                </a:cubicBezTo>
                <a:cubicBezTo>
                  <a:pt x="181299" y="3879162"/>
                  <a:pt x="215386" y="3824766"/>
                  <a:pt x="182710" y="3781223"/>
                </a:cubicBezTo>
                <a:cubicBezTo>
                  <a:pt x="150034" y="3737680"/>
                  <a:pt x="37036" y="3730462"/>
                  <a:pt x="10323" y="3679856"/>
                </a:cubicBezTo>
                <a:cubicBezTo>
                  <a:pt x="-16390" y="3629250"/>
                  <a:pt x="16493" y="3572590"/>
                  <a:pt x="22431" y="3477587"/>
                </a:cubicBezTo>
                <a:cubicBezTo>
                  <a:pt x="28369" y="3382584"/>
                  <a:pt x="-543" y="3242370"/>
                  <a:pt x="45949" y="3109840"/>
                </a:cubicBezTo>
                <a:cubicBezTo>
                  <a:pt x="92441" y="2977310"/>
                  <a:pt x="211672" y="2809373"/>
                  <a:pt x="301384" y="2682406"/>
                </a:cubicBezTo>
                <a:cubicBezTo>
                  <a:pt x="391096" y="2555439"/>
                  <a:pt x="518013" y="2460941"/>
                  <a:pt x="584220" y="2348035"/>
                </a:cubicBezTo>
                <a:cubicBezTo>
                  <a:pt x="650427" y="2235129"/>
                  <a:pt x="716930" y="2161496"/>
                  <a:pt x="770343" y="2076687"/>
                </a:cubicBezTo>
                <a:cubicBezTo>
                  <a:pt x="680321" y="2009807"/>
                  <a:pt x="458092" y="1888468"/>
                  <a:pt x="330956" y="1839181"/>
                </a:cubicBezTo>
                <a:cubicBezTo>
                  <a:pt x="389090" y="1724153"/>
                  <a:pt x="451818" y="1751099"/>
                  <a:pt x="461740" y="1601674"/>
                </a:cubicBezTo>
                <a:cubicBezTo>
                  <a:pt x="471662" y="1452249"/>
                  <a:pt x="387008" y="1085189"/>
                  <a:pt x="390488" y="942633"/>
                </a:cubicBezTo>
                <a:cubicBezTo>
                  <a:pt x="393968" y="800078"/>
                  <a:pt x="458299" y="807942"/>
                  <a:pt x="482619" y="746341"/>
                </a:cubicBezTo>
                <a:cubicBezTo>
                  <a:pt x="506939" y="684740"/>
                  <a:pt x="476643" y="630796"/>
                  <a:pt x="494572" y="573024"/>
                </a:cubicBezTo>
                <a:cubicBezTo>
                  <a:pt x="512501" y="515252"/>
                  <a:pt x="570999" y="489521"/>
                  <a:pt x="590196" y="399706"/>
                </a:cubicBezTo>
                <a:cubicBezTo>
                  <a:pt x="609393" y="309891"/>
                  <a:pt x="613649" y="99018"/>
                  <a:pt x="651590" y="34131"/>
                </a:cubicBezTo>
                <a:cubicBezTo>
                  <a:pt x="689531" y="-30756"/>
                  <a:pt x="762427" y="18298"/>
                  <a:pt x="817845" y="10381"/>
                </a:cubicBezTo>
              </a:path>
            </a:pathLst>
          </a:custGeom>
          <a:noFill/>
          <a:ln w="762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67"/>
          <p:cNvGrpSpPr>
            <a:grpSpLocks/>
          </p:cNvGrpSpPr>
          <p:nvPr/>
        </p:nvGrpSpPr>
        <p:grpSpPr bwMode="auto">
          <a:xfrm>
            <a:off x="2751979" y="5220206"/>
            <a:ext cx="681037" cy="381000"/>
            <a:chOff x="4898571" y="3956050"/>
            <a:chExt cx="681492" cy="380301"/>
          </a:xfrm>
        </p:grpSpPr>
        <p:grpSp>
          <p:nvGrpSpPr>
            <p:cNvPr id="35" name="Group 88"/>
            <p:cNvGrpSpPr>
              <a:grpSpLocks/>
            </p:cNvGrpSpPr>
            <p:nvPr/>
          </p:nvGrpSpPr>
          <p:grpSpPr bwMode="auto">
            <a:xfrm>
              <a:off x="5200650" y="3956053"/>
              <a:ext cx="379413" cy="347024"/>
              <a:chOff x="2110111" y="1026123"/>
              <a:chExt cx="379413" cy="347219"/>
            </a:xfrm>
          </p:grpSpPr>
          <p:grpSp>
            <p:nvGrpSpPr>
              <p:cNvPr id="37" name="Group 63"/>
              <p:cNvGrpSpPr>
                <a:grpSpLocks/>
              </p:cNvGrpSpPr>
              <p:nvPr/>
            </p:nvGrpSpPr>
            <p:grpSpPr bwMode="auto">
              <a:xfrm>
                <a:off x="2110111" y="1026123"/>
                <a:ext cx="379413" cy="316140"/>
                <a:chOff x="2080087" y="791730"/>
                <a:chExt cx="379413" cy="316140"/>
              </a:xfrm>
            </p:grpSpPr>
            <p:sp>
              <p:nvSpPr>
                <p:cNvPr id="40"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41" name="Line 103"/>
                <p:cNvSpPr>
                  <a:spLocks noChangeShapeType="1"/>
                </p:cNvSpPr>
                <p:nvPr/>
              </p:nvSpPr>
              <p:spPr bwMode="auto">
                <a:xfrm flipV="1">
                  <a:off x="2080087" y="873634"/>
                  <a:ext cx="190369" cy="2342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 name="Line 104"/>
                <p:cNvSpPr>
                  <a:spLocks noChangeShapeType="1"/>
                </p:cNvSpPr>
                <p:nvPr/>
              </p:nvSpPr>
              <p:spPr bwMode="auto">
                <a:xfrm flipH="1" flipV="1">
                  <a:off x="2260251" y="856660"/>
                  <a:ext cx="199249" cy="2512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8" name="Chord 37"/>
              <p:cNvSpPr/>
              <p:nvPr/>
            </p:nvSpPr>
            <p:spPr>
              <a:xfrm rot="6659227">
                <a:off x="2213999" y="1283680"/>
                <a:ext cx="93544" cy="8260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39" name="Chord 38"/>
              <p:cNvSpPr/>
              <p:nvPr/>
            </p:nvSpPr>
            <p:spPr>
              <a:xfrm rot="6659227">
                <a:off x="2298192" y="1285264"/>
                <a:ext cx="91958" cy="8419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36" name="TextBox 64"/>
            <p:cNvSpPr txBox="1">
              <a:spLocks noChangeArrowheads="1"/>
            </p:cNvSpPr>
            <p:nvPr/>
          </p:nvSpPr>
          <p:spPr bwMode="auto">
            <a:xfrm>
              <a:off x="4898571" y="3967019"/>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44" name="Group 62"/>
          <p:cNvGrpSpPr>
            <a:grpSpLocks/>
          </p:cNvGrpSpPr>
          <p:nvPr/>
        </p:nvGrpSpPr>
        <p:grpSpPr bwMode="auto">
          <a:xfrm>
            <a:off x="3905250" y="3313216"/>
            <a:ext cx="666750" cy="377825"/>
            <a:chOff x="6008914" y="2746375"/>
            <a:chExt cx="666524" cy="378033"/>
          </a:xfrm>
        </p:grpSpPr>
        <p:grpSp>
          <p:nvGrpSpPr>
            <p:cNvPr id="45" name="Group 80"/>
            <p:cNvGrpSpPr>
              <a:grpSpLocks/>
            </p:cNvGrpSpPr>
            <p:nvPr/>
          </p:nvGrpSpPr>
          <p:grpSpPr bwMode="auto">
            <a:xfrm>
              <a:off x="6296025" y="2746376"/>
              <a:ext cx="379413" cy="347852"/>
              <a:chOff x="2110111" y="1026123"/>
              <a:chExt cx="379413" cy="348047"/>
            </a:xfrm>
          </p:grpSpPr>
          <p:grpSp>
            <p:nvGrpSpPr>
              <p:cNvPr id="47" name="Group 63"/>
              <p:cNvGrpSpPr>
                <a:grpSpLocks/>
              </p:cNvGrpSpPr>
              <p:nvPr/>
            </p:nvGrpSpPr>
            <p:grpSpPr bwMode="auto">
              <a:xfrm>
                <a:off x="2110111" y="1026123"/>
                <a:ext cx="379413" cy="316140"/>
                <a:chOff x="2080087" y="791730"/>
                <a:chExt cx="379413" cy="316140"/>
              </a:xfrm>
            </p:grpSpPr>
            <p:sp>
              <p:nvSpPr>
                <p:cNvPr id="50"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51"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8" name="Chord 47"/>
              <p:cNvSpPr/>
              <p:nvPr/>
            </p:nvSpPr>
            <p:spPr>
              <a:xfrm rot="6659227">
                <a:off x="2214119" y="1284437"/>
                <a:ext cx="93766"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9" name="Chord 48"/>
              <p:cNvSpPr/>
              <p:nvPr/>
            </p:nvSpPr>
            <p:spPr>
              <a:xfrm rot="6659227">
                <a:off x="2298228" y="1286028"/>
                <a:ext cx="92177" cy="84109"/>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46" name="TextBox 59"/>
            <p:cNvSpPr txBox="1">
              <a:spLocks noChangeArrowheads="1"/>
            </p:cNvSpPr>
            <p:nvPr/>
          </p:nvSpPr>
          <p:spPr bwMode="auto">
            <a:xfrm>
              <a:off x="6008914" y="2755076"/>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grpSp>
        <p:nvGrpSpPr>
          <p:cNvPr id="54" name="Group 65"/>
          <p:cNvGrpSpPr>
            <a:grpSpLocks/>
          </p:cNvGrpSpPr>
          <p:nvPr/>
        </p:nvGrpSpPr>
        <p:grpSpPr bwMode="auto">
          <a:xfrm>
            <a:off x="2246788" y="3326742"/>
            <a:ext cx="673100" cy="368300"/>
            <a:chOff x="4586514" y="3425153"/>
            <a:chExt cx="672874" cy="369332"/>
          </a:xfrm>
        </p:grpSpPr>
        <p:grpSp>
          <p:nvGrpSpPr>
            <p:cNvPr id="55" name="Group 96"/>
            <p:cNvGrpSpPr>
              <a:grpSpLocks/>
            </p:cNvGrpSpPr>
            <p:nvPr/>
          </p:nvGrpSpPr>
          <p:grpSpPr bwMode="auto">
            <a:xfrm>
              <a:off x="4879975" y="3429001"/>
              <a:ext cx="379413" cy="347972"/>
              <a:chOff x="2110111" y="1026123"/>
              <a:chExt cx="379413" cy="348167"/>
            </a:xfrm>
          </p:grpSpPr>
          <p:grpSp>
            <p:nvGrpSpPr>
              <p:cNvPr id="57" name="Group 63"/>
              <p:cNvGrpSpPr>
                <a:grpSpLocks/>
              </p:cNvGrpSpPr>
              <p:nvPr/>
            </p:nvGrpSpPr>
            <p:grpSpPr bwMode="auto">
              <a:xfrm>
                <a:off x="2110111" y="1026123"/>
                <a:ext cx="379413" cy="316140"/>
                <a:chOff x="2080087" y="791730"/>
                <a:chExt cx="379413" cy="316140"/>
              </a:xfrm>
            </p:grpSpPr>
            <p:sp>
              <p:nvSpPr>
                <p:cNvPr id="60"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61"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8" name="Chord 57"/>
              <p:cNvSpPr/>
              <p:nvPr/>
            </p:nvSpPr>
            <p:spPr>
              <a:xfrm rot="6659227">
                <a:off x="2214011" y="1284448"/>
                <a:ext cx="93978"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9" name="Chord 58"/>
              <p:cNvSpPr/>
              <p:nvPr/>
            </p:nvSpPr>
            <p:spPr>
              <a:xfrm rot="6659227">
                <a:off x="2298124" y="1286043"/>
                <a:ext cx="92385" cy="8411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56" name="TextBox 61"/>
            <p:cNvSpPr txBox="1">
              <a:spLocks noChangeArrowheads="1"/>
            </p:cNvSpPr>
            <p:nvPr/>
          </p:nvSpPr>
          <p:spPr bwMode="auto">
            <a:xfrm>
              <a:off x="4586514" y="342515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grpSp>
        <p:nvGrpSpPr>
          <p:cNvPr id="64" name="Group 66"/>
          <p:cNvGrpSpPr>
            <a:grpSpLocks/>
          </p:cNvGrpSpPr>
          <p:nvPr/>
        </p:nvGrpSpPr>
        <p:grpSpPr bwMode="auto">
          <a:xfrm>
            <a:off x="2195860" y="1577118"/>
            <a:ext cx="688975" cy="377825"/>
            <a:chOff x="4194628" y="2838450"/>
            <a:chExt cx="688522" cy="377882"/>
          </a:xfrm>
        </p:grpSpPr>
        <p:grpSp>
          <p:nvGrpSpPr>
            <p:cNvPr id="65" name="Group 79"/>
            <p:cNvGrpSpPr>
              <a:grpSpLocks/>
            </p:cNvGrpSpPr>
            <p:nvPr/>
          </p:nvGrpSpPr>
          <p:grpSpPr bwMode="auto">
            <a:xfrm>
              <a:off x="4503738" y="2838454"/>
              <a:ext cx="379412" cy="347712"/>
              <a:chOff x="2110111" y="1026123"/>
              <a:chExt cx="379413" cy="347907"/>
            </a:xfrm>
          </p:grpSpPr>
          <p:grpSp>
            <p:nvGrpSpPr>
              <p:cNvPr id="67" name="Group 63"/>
              <p:cNvGrpSpPr>
                <a:grpSpLocks/>
              </p:cNvGrpSpPr>
              <p:nvPr/>
            </p:nvGrpSpPr>
            <p:grpSpPr bwMode="auto">
              <a:xfrm>
                <a:off x="2110111" y="1026123"/>
                <a:ext cx="379413" cy="316140"/>
                <a:chOff x="2080087" y="791730"/>
                <a:chExt cx="379413" cy="316140"/>
              </a:xfrm>
            </p:grpSpPr>
            <p:sp>
              <p:nvSpPr>
                <p:cNvPr id="70"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71"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 name="Chord 67"/>
              <p:cNvSpPr/>
              <p:nvPr/>
            </p:nvSpPr>
            <p:spPr>
              <a:xfrm rot="6659227">
                <a:off x="2214209" y="1284328"/>
                <a:ext cx="93730" cy="8249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69" name="Chord 68"/>
              <p:cNvSpPr/>
              <p:nvPr/>
            </p:nvSpPr>
            <p:spPr>
              <a:xfrm rot="6659227">
                <a:off x="2298293" y="1285917"/>
                <a:ext cx="92140" cy="84083"/>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66" name="TextBox 63"/>
            <p:cNvSpPr txBox="1">
              <a:spLocks noChangeArrowheads="1"/>
            </p:cNvSpPr>
            <p:nvPr/>
          </p:nvSpPr>
          <p:spPr bwMode="auto">
            <a:xfrm>
              <a:off x="4194628" y="2847000"/>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spTree>
    <p:extLst>
      <p:ext uri="{BB962C8B-B14F-4D97-AF65-F5344CB8AC3E}">
        <p14:creationId xmlns:p14="http://schemas.microsoft.com/office/powerpoint/2010/main" val="926020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1" presetClass="entr" presetSubtype="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770" decel="100000"/>
                                        <p:tgtEl>
                                          <p:spTgt spid="34"/>
                                        </p:tgtEl>
                                      </p:cBhvr>
                                    </p:animEffect>
                                    <p:animScale>
                                      <p:cBhvr>
                                        <p:cTn id="13" dur="770" decel="100000"/>
                                        <p:tgtEl>
                                          <p:spTgt spid="34"/>
                                        </p:tgtEl>
                                      </p:cBhvr>
                                      <p:from x="10000" y="10000"/>
                                      <p:to x="200000" y="450000"/>
                                    </p:animScale>
                                    <p:animScale>
                                      <p:cBhvr>
                                        <p:cTn id="14" dur="1230" accel="100000" fill="hold">
                                          <p:stCondLst>
                                            <p:cond delay="770"/>
                                          </p:stCondLst>
                                        </p:cTn>
                                        <p:tgtEl>
                                          <p:spTgt spid="34"/>
                                        </p:tgtEl>
                                      </p:cBhvr>
                                      <p:from x="200000" y="450000"/>
                                      <p:to x="100000" y="100000"/>
                                    </p:animScale>
                                    <p:set>
                                      <p:cBhvr>
                                        <p:cTn id="15" dur="770" fill="hold"/>
                                        <p:tgtEl>
                                          <p:spTgt spid="34"/>
                                        </p:tgtEl>
                                        <p:attrNameLst>
                                          <p:attrName>ppt_x</p:attrName>
                                        </p:attrNameLst>
                                      </p:cBhvr>
                                      <p:to>
                                        <p:strVal val="(0.5)"/>
                                      </p:to>
                                    </p:set>
                                    <p:anim from="(0.5)" to="(#ppt_x)" calcmode="lin" valueType="num">
                                      <p:cBhvr>
                                        <p:cTn id="16" dur="1230" accel="100000" fill="hold">
                                          <p:stCondLst>
                                            <p:cond delay="770"/>
                                          </p:stCondLst>
                                        </p:cTn>
                                        <p:tgtEl>
                                          <p:spTgt spid="34"/>
                                        </p:tgtEl>
                                        <p:attrNameLst>
                                          <p:attrName>ppt_x</p:attrName>
                                        </p:attrNameLst>
                                      </p:cBhvr>
                                    </p:anim>
                                    <p:set>
                                      <p:cBhvr>
                                        <p:cTn id="17" dur="770" fill="hold"/>
                                        <p:tgtEl>
                                          <p:spTgt spid="34"/>
                                        </p:tgtEl>
                                        <p:attrNameLst>
                                          <p:attrName>ppt_y</p:attrName>
                                        </p:attrNameLst>
                                      </p:cBhvr>
                                      <p:to>
                                        <p:strVal val="(#ppt_y+0.4)"/>
                                      </p:to>
                                    </p:set>
                                    <p:anim from="(#ppt_y+0.4)" to="(#ppt_y)" calcmode="lin" valueType="num">
                                      <p:cBhvr>
                                        <p:cTn id="18" dur="1230" accel="100000" fill="hold">
                                          <p:stCondLst>
                                            <p:cond delay="770"/>
                                          </p:stCondLst>
                                        </p:cTn>
                                        <p:tgtEl>
                                          <p:spTgt spid="34"/>
                                        </p:tgtEl>
                                        <p:attrNameLst>
                                          <p:attrName>ppt_y</p:attrName>
                                        </p:attrNameLst>
                                      </p:cBhvr>
                                    </p:anim>
                                  </p:childTnLst>
                                </p:cTn>
                              </p:par>
                            </p:childTnLst>
                          </p:cTn>
                        </p:par>
                      </p:childTnLst>
                    </p:cTn>
                  </p:par>
                  <p:par>
                    <p:cTn id="19" fill="hold">
                      <p:stCondLst>
                        <p:cond delay="indefinite"/>
                      </p:stCondLst>
                      <p:childTnLst>
                        <p:par>
                          <p:cTn id="20" fill="hold">
                            <p:stCondLst>
                              <p:cond delay="0"/>
                            </p:stCondLst>
                            <p:childTnLst>
                              <p:par>
                                <p:cTn id="21" presetID="5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770" decel="100000"/>
                                        <p:tgtEl>
                                          <p:spTgt spid="44"/>
                                        </p:tgtEl>
                                      </p:cBhvr>
                                    </p:animEffect>
                                    <p:animScale>
                                      <p:cBhvr>
                                        <p:cTn id="24" dur="770" decel="100000"/>
                                        <p:tgtEl>
                                          <p:spTgt spid="44"/>
                                        </p:tgtEl>
                                      </p:cBhvr>
                                      <p:from x="10000" y="10000"/>
                                      <p:to x="200000" y="450000"/>
                                    </p:animScale>
                                    <p:animScale>
                                      <p:cBhvr>
                                        <p:cTn id="25" dur="1230" accel="100000" fill="hold">
                                          <p:stCondLst>
                                            <p:cond delay="770"/>
                                          </p:stCondLst>
                                        </p:cTn>
                                        <p:tgtEl>
                                          <p:spTgt spid="44"/>
                                        </p:tgtEl>
                                      </p:cBhvr>
                                      <p:from x="200000" y="450000"/>
                                      <p:to x="100000" y="100000"/>
                                    </p:animScale>
                                    <p:set>
                                      <p:cBhvr>
                                        <p:cTn id="26" dur="770" fill="hold"/>
                                        <p:tgtEl>
                                          <p:spTgt spid="44"/>
                                        </p:tgtEl>
                                        <p:attrNameLst>
                                          <p:attrName>ppt_x</p:attrName>
                                        </p:attrNameLst>
                                      </p:cBhvr>
                                      <p:to>
                                        <p:strVal val="(0.5)"/>
                                      </p:to>
                                    </p:set>
                                    <p:anim from="(0.5)" to="(#ppt_x)" calcmode="lin" valueType="num">
                                      <p:cBhvr>
                                        <p:cTn id="27" dur="1230" accel="100000" fill="hold">
                                          <p:stCondLst>
                                            <p:cond delay="770"/>
                                          </p:stCondLst>
                                        </p:cTn>
                                        <p:tgtEl>
                                          <p:spTgt spid="44"/>
                                        </p:tgtEl>
                                        <p:attrNameLst>
                                          <p:attrName>ppt_x</p:attrName>
                                        </p:attrNameLst>
                                      </p:cBhvr>
                                    </p:anim>
                                    <p:set>
                                      <p:cBhvr>
                                        <p:cTn id="28" dur="770" fill="hold"/>
                                        <p:tgtEl>
                                          <p:spTgt spid="44"/>
                                        </p:tgtEl>
                                        <p:attrNameLst>
                                          <p:attrName>ppt_y</p:attrName>
                                        </p:attrNameLst>
                                      </p:cBhvr>
                                      <p:to>
                                        <p:strVal val="(#ppt_y+0.4)"/>
                                      </p:to>
                                    </p:set>
                                    <p:anim from="(#ppt_y+0.4)" to="(#ppt_y)" calcmode="lin" valueType="num">
                                      <p:cBhvr>
                                        <p:cTn id="29" dur="1230" accel="100000" fill="hold">
                                          <p:stCondLst>
                                            <p:cond delay="770"/>
                                          </p:stCondLst>
                                        </p:cTn>
                                        <p:tgtEl>
                                          <p:spTgt spid="44"/>
                                        </p:tgtEl>
                                        <p:attrNameLst>
                                          <p:attrName>ppt_y</p:attrName>
                                        </p:attrNameLst>
                                      </p:cBhvr>
                                    </p:anim>
                                  </p:childTnLst>
                                </p:cTn>
                              </p:par>
                            </p:childTnLst>
                          </p:cTn>
                        </p:par>
                      </p:childTnLst>
                    </p:cTn>
                  </p:par>
                  <p:par>
                    <p:cTn id="30" fill="hold">
                      <p:stCondLst>
                        <p:cond delay="indefinite"/>
                      </p:stCondLst>
                      <p:childTnLst>
                        <p:par>
                          <p:cTn id="31" fill="hold">
                            <p:stCondLst>
                              <p:cond delay="0"/>
                            </p:stCondLst>
                            <p:childTnLst>
                              <p:par>
                                <p:cTn id="32" presetID="51" presetClass="entr" presetSubtype="0" fill="hold" nodeType="clickEffect">
                                  <p:stCondLst>
                                    <p:cond delay="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770" decel="100000"/>
                                        <p:tgtEl>
                                          <p:spTgt spid="54"/>
                                        </p:tgtEl>
                                      </p:cBhvr>
                                    </p:animEffect>
                                    <p:animScale>
                                      <p:cBhvr>
                                        <p:cTn id="35" dur="770" decel="100000"/>
                                        <p:tgtEl>
                                          <p:spTgt spid="54"/>
                                        </p:tgtEl>
                                      </p:cBhvr>
                                      <p:from x="10000" y="10000"/>
                                      <p:to x="200000" y="450000"/>
                                    </p:animScale>
                                    <p:animScale>
                                      <p:cBhvr>
                                        <p:cTn id="36" dur="1230" accel="100000" fill="hold">
                                          <p:stCondLst>
                                            <p:cond delay="770"/>
                                          </p:stCondLst>
                                        </p:cTn>
                                        <p:tgtEl>
                                          <p:spTgt spid="54"/>
                                        </p:tgtEl>
                                      </p:cBhvr>
                                      <p:from x="200000" y="450000"/>
                                      <p:to x="100000" y="100000"/>
                                    </p:animScale>
                                    <p:set>
                                      <p:cBhvr>
                                        <p:cTn id="37" dur="770" fill="hold"/>
                                        <p:tgtEl>
                                          <p:spTgt spid="54"/>
                                        </p:tgtEl>
                                        <p:attrNameLst>
                                          <p:attrName>ppt_x</p:attrName>
                                        </p:attrNameLst>
                                      </p:cBhvr>
                                      <p:to>
                                        <p:strVal val="(0.5)"/>
                                      </p:to>
                                    </p:set>
                                    <p:anim from="(0.5)" to="(#ppt_x)" calcmode="lin" valueType="num">
                                      <p:cBhvr>
                                        <p:cTn id="38" dur="1230" accel="100000" fill="hold">
                                          <p:stCondLst>
                                            <p:cond delay="770"/>
                                          </p:stCondLst>
                                        </p:cTn>
                                        <p:tgtEl>
                                          <p:spTgt spid="54"/>
                                        </p:tgtEl>
                                        <p:attrNameLst>
                                          <p:attrName>ppt_x</p:attrName>
                                        </p:attrNameLst>
                                      </p:cBhvr>
                                    </p:anim>
                                    <p:set>
                                      <p:cBhvr>
                                        <p:cTn id="39" dur="770" fill="hold"/>
                                        <p:tgtEl>
                                          <p:spTgt spid="54"/>
                                        </p:tgtEl>
                                        <p:attrNameLst>
                                          <p:attrName>ppt_y</p:attrName>
                                        </p:attrNameLst>
                                      </p:cBhvr>
                                      <p:to>
                                        <p:strVal val="(#ppt_y+0.4)"/>
                                      </p:to>
                                    </p:set>
                                    <p:anim from="(#ppt_y+0.4)" to="(#ppt_y)" calcmode="lin" valueType="num">
                                      <p:cBhvr>
                                        <p:cTn id="40" dur="1230" accel="100000" fill="hold">
                                          <p:stCondLst>
                                            <p:cond delay="770"/>
                                          </p:stCondLst>
                                        </p:cTn>
                                        <p:tgtEl>
                                          <p:spTgt spid="54"/>
                                        </p:tgtEl>
                                        <p:attrNameLst>
                                          <p:attrName>ppt_y</p:attrName>
                                        </p:attrNameLst>
                                      </p:cBhvr>
                                    </p:anim>
                                  </p:childTnLst>
                                </p:cTn>
                              </p:par>
                            </p:childTnLst>
                          </p:cTn>
                        </p:par>
                      </p:childTnLst>
                    </p:cTn>
                  </p:par>
                  <p:par>
                    <p:cTn id="41" fill="hold">
                      <p:stCondLst>
                        <p:cond delay="indefinite"/>
                      </p:stCondLst>
                      <p:childTnLst>
                        <p:par>
                          <p:cTn id="42" fill="hold">
                            <p:stCondLst>
                              <p:cond delay="0"/>
                            </p:stCondLst>
                            <p:childTnLst>
                              <p:par>
                                <p:cTn id="43" presetID="51" presetClass="entr" presetSubtype="0" fill="hold" nodeType="clickEffect">
                                  <p:stCondLst>
                                    <p:cond delay="0"/>
                                  </p:stCondLst>
                                  <p:childTnLst>
                                    <p:set>
                                      <p:cBhvr>
                                        <p:cTn id="44" dur="1" fill="hold">
                                          <p:stCondLst>
                                            <p:cond delay="0"/>
                                          </p:stCondLst>
                                        </p:cTn>
                                        <p:tgtEl>
                                          <p:spTgt spid="64"/>
                                        </p:tgtEl>
                                        <p:attrNameLst>
                                          <p:attrName>style.visibility</p:attrName>
                                        </p:attrNameLst>
                                      </p:cBhvr>
                                      <p:to>
                                        <p:strVal val="visible"/>
                                      </p:to>
                                    </p:set>
                                    <p:animEffect transition="in" filter="fade">
                                      <p:cBhvr>
                                        <p:cTn id="45" dur="770" decel="100000"/>
                                        <p:tgtEl>
                                          <p:spTgt spid="64"/>
                                        </p:tgtEl>
                                      </p:cBhvr>
                                    </p:animEffect>
                                    <p:animScale>
                                      <p:cBhvr>
                                        <p:cTn id="46" dur="770" decel="100000"/>
                                        <p:tgtEl>
                                          <p:spTgt spid="64"/>
                                        </p:tgtEl>
                                      </p:cBhvr>
                                      <p:from x="10000" y="10000"/>
                                      <p:to x="200000" y="450000"/>
                                    </p:animScale>
                                    <p:animScale>
                                      <p:cBhvr>
                                        <p:cTn id="47" dur="1230" accel="100000" fill="hold">
                                          <p:stCondLst>
                                            <p:cond delay="770"/>
                                          </p:stCondLst>
                                        </p:cTn>
                                        <p:tgtEl>
                                          <p:spTgt spid="64"/>
                                        </p:tgtEl>
                                      </p:cBhvr>
                                      <p:from x="200000" y="450000"/>
                                      <p:to x="100000" y="100000"/>
                                    </p:animScale>
                                    <p:set>
                                      <p:cBhvr>
                                        <p:cTn id="48" dur="770" fill="hold"/>
                                        <p:tgtEl>
                                          <p:spTgt spid="64"/>
                                        </p:tgtEl>
                                        <p:attrNameLst>
                                          <p:attrName>ppt_x</p:attrName>
                                        </p:attrNameLst>
                                      </p:cBhvr>
                                      <p:to>
                                        <p:strVal val="(0.5)"/>
                                      </p:to>
                                    </p:set>
                                    <p:anim from="(0.5)" to="(#ppt_x)" calcmode="lin" valueType="num">
                                      <p:cBhvr>
                                        <p:cTn id="49" dur="1230" accel="100000" fill="hold">
                                          <p:stCondLst>
                                            <p:cond delay="770"/>
                                          </p:stCondLst>
                                        </p:cTn>
                                        <p:tgtEl>
                                          <p:spTgt spid="64"/>
                                        </p:tgtEl>
                                        <p:attrNameLst>
                                          <p:attrName>ppt_x</p:attrName>
                                        </p:attrNameLst>
                                      </p:cBhvr>
                                    </p:anim>
                                    <p:set>
                                      <p:cBhvr>
                                        <p:cTn id="50" dur="770" fill="hold"/>
                                        <p:tgtEl>
                                          <p:spTgt spid="64"/>
                                        </p:tgtEl>
                                        <p:attrNameLst>
                                          <p:attrName>ppt_y</p:attrName>
                                        </p:attrNameLst>
                                      </p:cBhvr>
                                      <p:to>
                                        <p:strVal val="(#ppt_y+0.4)"/>
                                      </p:to>
                                    </p:set>
                                    <p:anim from="(#ppt_y+0.4)" to="(#ppt_y)" calcmode="lin" valueType="num">
                                      <p:cBhvr>
                                        <p:cTn id="51" dur="1230" accel="100000" fill="hold">
                                          <p:stCondLst>
                                            <p:cond delay="770"/>
                                          </p:stCondLst>
                                        </p:cTn>
                                        <p:tgtEl>
                                          <p:spTgt spid="6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Content Placeholder 2"/>
          <p:cNvSpPr>
            <a:spLocks noGrp="1"/>
          </p:cNvSpPr>
          <p:nvPr>
            <p:ph idx="1"/>
          </p:nvPr>
        </p:nvSpPr>
        <p:spPr>
          <a:xfrm>
            <a:off x="0" y="2037588"/>
            <a:ext cx="9144000" cy="4130361"/>
          </a:xfrm>
        </p:spPr>
        <p:txBody>
          <a:bodyPr>
            <a:spAutoFit/>
          </a:bodyPr>
          <a:lstStyle/>
          <a:p>
            <a:r>
              <a:rPr lang="en-US" altLang="en-US" sz="2800" b="1" dirty="0">
                <a:cs typeface="Times New Roman" panose="02020603050405020304" pitchFamily="18" charset="0"/>
              </a:rPr>
              <a:t>STAND 1:</a:t>
            </a:r>
            <a:r>
              <a:rPr lang="en-US" altLang="en-US" sz="2800" dirty="0"/>
              <a:t> Situation and Orientation</a:t>
            </a:r>
          </a:p>
          <a:p>
            <a:r>
              <a:rPr lang="en-US" altLang="en-US" sz="2800" b="1" dirty="0">
                <a:cs typeface="Times New Roman" panose="02020603050405020304" pitchFamily="18" charset="0"/>
              </a:rPr>
              <a:t>STAND 2:</a:t>
            </a:r>
            <a:r>
              <a:rPr lang="en-US" altLang="en-US" sz="2800" b="1" dirty="0"/>
              <a:t> </a:t>
            </a:r>
            <a:r>
              <a:rPr lang="en-US" altLang="en-US" sz="2800" dirty="0"/>
              <a:t>Chosen Company – Fifteen Months in the </a:t>
            </a:r>
            <a:r>
              <a:rPr lang="en-US" altLang="en-US" sz="2800" dirty="0" err="1"/>
              <a:t>Waygal</a:t>
            </a:r>
            <a:r>
              <a:rPr lang="en-US" altLang="en-US" sz="2800" dirty="0"/>
              <a:t> Valley </a:t>
            </a:r>
          </a:p>
          <a:p>
            <a:r>
              <a:rPr lang="en-US" altLang="en-US" sz="2800" b="1" dirty="0">
                <a:cs typeface="Times New Roman" panose="02020603050405020304" pitchFamily="18" charset="0"/>
              </a:rPr>
              <a:t>STAND 3:</a:t>
            </a:r>
            <a:r>
              <a:rPr lang="en-US" altLang="en-US" sz="2800" dirty="0">
                <a:cs typeface="Times New Roman" panose="02020603050405020304" pitchFamily="18" charset="0"/>
              </a:rPr>
              <a:t> </a:t>
            </a:r>
            <a:r>
              <a:rPr lang="en-US" altLang="en-US" sz="2800" dirty="0"/>
              <a:t>Occupation of Combat Outpost (COP) </a:t>
            </a:r>
            <a:r>
              <a:rPr lang="en-US" altLang="en-US" sz="2800" dirty="0" err="1"/>
              <a:t>Kahler</a:t>
            </a:r>
            <a:endParaRPr lang="en-US" altLang="en-US" sz="2800" dirty="0"/>
          </a:p>
          <a:p>
            <a:r>
              <a:rPr lang="en-US" altLang="en-US" sz="2800" b="1" dirty="0">
                <a:cs typeface="Times New Roman" panose="02020603050405020304" pitchFamily="18" charset="0"/>
              </a:rPr>
              <a:t>STAND 4:</a:t>
            </a:r>
            <a:r>
              <a:rPr lang="en-US" altLang="en-US" sz="2800" dirty="0"/>
              <a:t> Insurgent View of COP </a:t>
            </a:r>
            <a:r>
              <a:rPr lang="en-US" altLang="en-US" sz="2800" dirty="0" err="1"/>
              <a:t>Kahler</a:t>
            </a:r>
            <a:endParaRPr lang="en-US" altLang="en-US" sz="2800" dirty="0"/>
          </a:p>
          <a:p>
            <a:r>
              <a:rPr lang="en-US" altLang="en-US" sz="2800" b="1" dirty="0">
                <a:cs typeface="Times New Roman" panose="02020603050405020304" pitchFamily="18" charset="0"/>
              </a:rPr>
              <a:t>STAND 5:</a:t>
            </a:r>
            <a:r>
              <a:rPr lang="en-US" altLang="en-US" sz="2800" b="1" dirty="0"/>
              <a:t> </a:t>
            </a:r>
            <a:r>
              <a:rPr lang="en-US" altLang="en-US" sz="2800" dirty="0"/>
              <a:t>The Attack on COP </a:t>
            </a:r>
            <a:r>
              <a:rPr lang="en-US" altLang="en-US" sz="2800" dirty="0" err="1"/>
              <a:t>Kahler</a:t>
            </a:r>
            <a:r>
              <a:rPr lang="en-US" altLang="en-US" sz="2800" dirty="0"/>
              <a:t>, 13 July 2008</a:t>
            </a:r>
          </a:p>
          <a:p>
            <a:r>
              <a:rPr lang="en-US" altLang="en-US" sz="2800" b="1" dirty="0">
                <a:cs typeface="Times New Roman" panose="02020603050405020304" pitchFamily="18" charset="0"/>
              </a:rPr>
              <a:t>STAND 6:</a:t>
            </a:r>
            <a:r>
              <a:rPr lang="en-US" altLang="en-US" sz="2800" dirty="0"/>
              <a:t> Counterattack, Reinforcement, and Withdrawal</a:t>
            </a:r>
          </a:p>
          <a:p>
            <a:r>
              <a:rPr lang="en-US" altLang="en-US" sz="2800" b="1" dirty="0">
                <a:cs typeface="Times New Roman" panose="02020603050405020304" pitchFamily="18" charset="0"/>
              </a:rPr>
              <a:t>STAND 7:</a:t>
            </a:r>
            <a:r>
              <a:rPr lang="en-US" altLang="en-US" sz="2800" dirty="0"/>
              <a:t> Integration</a:t>
            </a:r>
          </a:p>
        </p:txBody>
      </p:sp>
      <p:sp>
        <p:nvSpPr>
          <p:cNvPr id="4" name="Rounded Rectangle 3"/>
          <p:cNvSpPr/>
          <p:nvPr/>
        </p:nvSpPr>
        <p:spPr>
          <a:xfrm>
            <a:off x="2095500" y="86625"/>
            <a:ext cx="4953000" cy="14874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t>Battle of Wanat</a:t>
            </a:r>
          </a:p>
          <a:p>
            <a:pPr algn="ctr" eaLnBrk="1" hangingPunct="1">
              <a:defRPr/>
            </a:pPr>
            <a:r>
              <a:rPr lang="en-US" sz="3600" dirty="0"/>
              <a:t>Agenda</a:t>
            </a:r>
          </a:p>
        </p:txBody>
      </p:sp>
      <p:pic>
        <p:nvPicPr>
          <p:cNvPr id="43012" name="Picture 6" descr="new csi crest"/>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270" y="83904"/>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715B359A-2F9C-4632-ABF8-3B58110D8C14}" type="slidenum">
              <a:rPr lang="en-US" altLang="en-US" smtClean="0"/>
              <a:pPr>
                <a:defRPr/>
              </a:pPr>
              <a:t>2</a:t>
            </a:fld>
            <a:endParaRPr lang="en-US" altLang="en-US"/>
          </a:p>
        </p:txBody>
      </p:sp>
    </p:spTree>
    <p:extLst>
      <p:ext uri="{BB962C8B-B14F-4D97-AF65-F5344CB8AC3E}">
        <p14:creationId xmlns:p14="http://schemas.microsoft.com/office/powerpoint/2010/main" val="5964479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800" b="1" u="sng" dirty="0">
                <a:solidFill>
                  <a:prstClr val="white"/>
                </a:solidFill>
              </a:rPr>
              <a:t>Task Organization/Disposition of Platoons</a:t>
            </a:r>
            <a:endParaRPr lang="en-US" dirty="0">
              <a:solidFill>
                <a:prstClr val="white"/>
              </a:solidFill>
            </a:endParaRPr>
          </a:p>
        </p:txBody>
      </p:sp>
      <p:grpSp>
        <p:nvGrpSpPr>
          <p:cNvPr id="3" name="Group 2"/>
          <p:cNvGrpSpPr/>
          <p:nvPr/>
        </p:nvGrpSpPr>
        <p:grpSpPr>
          <a:xfrm>
            <a:off x="6239722" y="4628895"/>
            <a:ext cx="2782265" cy="2178994"/>
            <a:chOff x="6239722" y="4628895"/>
            <a:chExt cx="2782265" cy="2178994"/>
          </a:xfrm>
        </p:grpSpPr>
        <p:grpSp>
          <p:nvGrpSpPr>
            <p:cNvPr id="4" name="Group 3"/>
            <p:cNvGrpSpPr/>
            <p:nvPr/>
          </p:nvGrpSpPr>
          <p:grpSpPr>
            <a:xfrm>
              <a:off x="7253512" y="4628895"/>
              <a:ext cx="1768475" cy="2178994"/>
              <a:chOff x="5936245" y="4029216"/>
              <a:chExt cx="1768475" cy="2178994"/>
            </a:xfrm>
          </p:grpSpPr>
          <p:pic>
            <p:nvPicPr>
              <p:cNvPr id="16" name="Picture 4" descr="http://profile.ak.fbcdn.net/object2/1366/15/n5987341949_6338.jpg"/>
              <p:cNvPicPr>
                <a:picLocks noChangeAspect="1" noChangeArrowheads="1"/>
              </p:cNvPicPr>
              <p:nvPr/>
            </p:nvPicPr>
            <p:blipFill rotWithShape="1">
              <a:blip r:embed="rId2">
                <a:extLst>
                  <a:ext uri="{28A0092B-C50C-407E-A947-70E740481C1C}">
                    <a14:useLocalDpi xmlns:a14="http://schemas.microsoft.com/office/drawing/2010/main" val="0"/>
                  </a:ext>
                </a:extLst>
              </a:blip>
              <a:srcRect b="10894"/>
              <a:stretch/>
            </p:blipFill>
            <p:spPr bwMode="auto">
              <a:xfrm>
                <a:off x="6066103" y="4029216"/>
                <a:ext cx="1508760" cy="202244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17" name="Rounded Rectangle 16"/>
              <p:cNvSpPr/>
              <p:nvPr/>
            </p:nvSpPr>
            <p:spPr bwMode="auto">
              <a:xfrm>
                <a:off x="5936245" y="5870072"/>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Ostlund</a:t>
                </a:r>
              </a:p>
            </p:txBody>
          </p:sp>
        </p:grpSp>
        <p:grpSp>
          <p:nvGrpSpPr>
            <p:cNvPr id="5" name="Group 25"/>
            <p:cNvGrpSpPr>
              <a:grpSpLocks/>
            </p:cNvGrpSpPr>
            <p:nvPr/>
          </p:nvGrpSpPr>
          <p:grpSpPr bwMode="auto">
            <a:xfrm>
              <a:off x="6239722" y="4640893"/>
              <a:ext cx="1173719" cy="643435"/>
              <a:chOff x="662441" y="5266312"/>
              <a:chExt cx="1705700" cy="791277"/>
            </a:xfrm>
          </p:grpSpPr>
          <p:grpSp>
            <p:nvGrpSpPr>
              <p:cNvPr id="7" name="Group 642"/>
              <p:cNvGrpSpPr>
                <a:grpSpLocks noChangeAspect="1"/>
              </p:cNvGrpSpPr>
              <p:nvPr/>
            </p:nvGrpSpPr>
            <p:grpSpPr bwMode="auto">
              <a:xfrm>
                <a:off x="987584" y="5521324"/>
                <a:ext cx="777014" cy="457200"/>
                <a:chOff x="2544" y="1920"/>
                <a:chExt cx="345" cy="203"/>
              </a:xfrm>
              <a:solidFill>
                <a:srgbClr val="00B0F0"/>
              </a:solidFill>
            </p:grpSpPr>
            <p:sp>
              <p:nvSpPr>
                <p:cNvPr id="10"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11" name="Group 601"/>
                <p:cNvGrpSpPr>
                  <a:grpSpLocks/>
                </p:cNvGrpSpPr>
                <p:nvPr/>
              </p:nvGrpSpPr>
              <p:grpSpPr bwMode="auto">
                <a:xfrm>
                  <a:off x="2617" y="2072"/>
                  <a:ext cx="199" cy="35"/>
                  <a:chOff x="143" y="1247"/>
                  <a:chExt cx="197" cy="35"/>
                </a:xfrm>
                <a:grpFill/>
              </p:grpSpPr>
              <p:sp>
                <p:nvSpPr>
                  <p:cNvPr id="14"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15"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2"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13"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8" name="TextBox 27"/>
              <p:cNvSpPr txBox="1">
                <a:spLocks noChangeArrowheads="1"/>
              </p:cNvSpPr>
              <p:nvPr/>
            </p:nvSpPr>
            <p:spPr bwMode="auto">
              <a:xfrm>
                <a:off x="1183603" y="5266312"/>
                <a:ext cx="394161"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II</a:t>
                </a:r>
              </a:p>
            </p:txBody>
          </p:sp>
          <p:sp>
            <p:nvSpPr>
              <p:cNvPr id="9" name="TextBox 28"/>
              <p:cNvSpPr txBox="1">
                <a:spLocks noChangeArrowheads="1"/>
              </p:cNvSpPr>
              <p:nvPr/>
            </p:nvSpPr>
            <p:spPr bwMode="auto">
              <a:xfrm>
                <a:off x="662441" y="5716944"/>
                <a:ext cx="1705700"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2               503</a:t>
                </a:r>
              </a:p>
            </p:txBody>
          </p:sp>
        </p:grpSp>
        <p:pic>
          <p:nvPicPr>
            <p:cNvPr id="6" name="Picture 5"/>
            <p:cNvPicPr>
              <a:picLocks noChangeAspect="1"/>
            </p:cNvPicPr>
            <p:nvPr/>
          </p:nvPicPr>
          <p:blipFill>
            <a:blip r:embed="rId3"/>
            <a:stretch>
              <a:fillRect/>
            </a:stretch>
          </p:blipFill>
          <p:spPr>
            <a:xfrm>
              <a:off x="6415944" y="5303979"/>
              <a:ext cx="628137" cy="932688"/>
            </a:xfrm>
            <a:prstGeom prst="rect">
              <a:avLst/>
            </a:prstGeom>
          </p:spPr>
        </p:pic>
      </p:grpSp>
      <p:grpSp>
        <p:nvGrpSpPr>
          <p:cNvPr id="29" name="Group 28"/>
          <p:cNvGrpSpPr/>
          <p:nvPr/>
        </p:nvGrpSpPr>
        <p:grpSpPr>
          <a:xfrm>
            <a:off x="6145544" y="881305"/>
            <a:ext cx="2746586" cy="1153598"/>
            <a:chOff x="6145544" y="881305"/>
            <a:chExt cx="2746586" cy="1153598"/>
          </a:xfrm>
        </p:grpSpPr>
        <p:pic>
          <p:nvPicPr>
            <p:cNvPr id="18" name="Picture 186" descr="C:\Users\gary.linhart\Documents\OEF\Wanat\Mcgrath\Wanat Pictures\Other\100_2936.JPG"/>
            <p:cNvPicPr>
              <a:picLocks noChangeAspect="1" noChangeArrowheads="1"/>
            </p:cNvPicPr>
            <p:nvPr/>
          </p:nvPicPr>
          <p:blipFill>
            <a:blip r:embed="rId4">
              <a:extLst>
                <a:ext uri="{28A0092B-C50C-407E-A947-70E740481C1C}">
                  <a14:useLocalDpi xmlns:a14="http://schemas.microsoft.com/office/drawing/2010/main" val="0"/>
                </a:ext>
              </a:extLst>
            </a:blip>
            <a:srcRect l="6087" t="38098" r="21088"/>
            <a:stretch>
              <a:fillRect/>
            </a:stretch>
          </p:blipFill>
          <p:spPr bwMode="auto">
            <a:xfrm>
              <a:off x="6949030" y="933178"/>
              <a:ext cx="1943100" cy="1101725"/>
            </a:xfrm>
            <a:prstGeom prst="rect">
              <a:avLst/>
            </a:prstGeom>
            <a:noFill/>
            <a:ln w="38100">
              <a:solidFill>
                <a:srgbClr val="FFFF00"/>
              </a:solidFill>
              <a:miter lim="800000"/>
              <a:headEnd/>
              <a:tailEnd/>
            </a:ln>
            <a:extLst>
              <a:ext uri="{909E8E84-426E-40DD-AFC4-6F175D3DCCD1}">
                <a14:hiddenFill xmlns:a14="http://schemas.microsoft.com/office/drawing/2010/main">
                  <a:solidFill>
                    <a:srgbClr val="FFFFFF"/>
                  </a:solidFill>
                </a14:hiddenFill>
              </a:ext>
            </a:extLst>
          </p:spPr>
        </p:pic>
        <p:grpSp>
          <p:nvGrpSpPr>
            <p:cNvPr id="19" name="Group 67"/>
            <p:cNvGrpSpPr>
              <a:grpSpLocks/>
            </p:cNvGrpSpPr>
            <p:nvPr/>
          </p:nvGrpSpPr>
          <p:grpSpPr bwMode="auto">
            <a:xfrm>
              <a:off x="6145544" y="881305"/>
              <a:ext cx="681037" cy="381000"/>
              <a:chOff x="4898571" y="3956050"/>
              <a:chExt cx="681492" cy="380301"/>
            </a:xfrm>
          </p:grpSpPr>
          <p:grpSp>
            <p:nvGrpSpPr>
              <p:cNvPr id="20" name="Group 88"/>
              <p:cNvGrpSpPr>
                <a:grpSpLocks/>
              </p:cNvGrpSpPr>
              <p:nvPr/>
            </p:nvGrpSpPr>
            <p:grpSpPr bwMode="auto">
              <a:xfrm>
                <a:off x="5200650" y="3956053"/>
                <a:ext cx="379413" cy="347024"/>
                <a:chOff x="2110111" y="1026123"/>
                <a:chExt cx="379413" cy="347219"/>
              </a:xfrm>
            </p:grpSpPr>
            <p:grpSp>
              <p:nvGrpSpPr>
                <p:cNvPr id="22" name="Group 63"/>
                <p:cNvGrpSpPr>
                  <a:grpSpLocks/>
                </p:cNvGrpSpPr>
                <p:nvPr/>
              </p:nvGrpSpPr>
              <p:grpSpPr bwMode="auto">
                <a:xfrm>
                  <a:off x="2110111" y="1026123"/>
                  <a:ext cx="379413" cy="316140"/>
                  <a:chOff x="2080087" y="791730"/>
                  <a:chExt cx="379413" cy="316140"/>
                </a:xfrm>
              </p:grpSpPr>
              <p:sp>
                <p:nvSpPr>
                  <p:cNvPr id="25"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6" name="Line 103"/>
                  <p:cNvSpPr>
                    <a:spLocks noChangeShapeType="1"/>
                  </p:cNvSpPr>
                  <p:nvPr/>
                </p:nvSpPr>
                <p:spPr bwMode="auto">
                  <a:xfrm flipV="1">
                    <a:off x="2080087" y="873634"/>
                    <a:ext cx="190369" cy="2342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04"/>
                  <p:cNvSpPr>
                    <a:spLocks noChangeShapeType="1"/>
                  </p:cNvSpPr>
                  <p:nvPr/>
                </p:nvSpPr>
                <p:spPr bwMode="auto">
                  <a:xfrm flipH="1" flipV="1">
                    <a:off x="2260251" y="856660"/>
                    <a:ext cx="199249" cy="2512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3" name="Chord 22"/>
                <p:cNvSpPr/>
                <p:nvPr/>
              </p:nvSpPr>
              <p:spPr>
                <a:xfrm rot="6659227">
                  <a:off x="2213999" y="1283680"/>
                  <a:ext cx="93544" cy="8260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4" name="Chord 23"/>
                <p:cNvSpPr/>
                <p:nvPr/>
              </p:nvSpPr>
              <p:spPr>
                <a:xfrm rot="6659227">
                  <a:off x="2298192" y="1285264"/>
                  <a:ext cx="91958" cy="8419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1" name="TextBox 64"/>
              <p:cNvSpPr txBox="1">
                <a:spLocks noChangeArrowheads="1"/>
              </p:cNvSpPr>
              <p:nvPr/>
            </p:nvSpPr>
            <p:spPr bwMode="auto">
              <a:xfrm>
                <a:off x="4898571" y="3967019"/>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grpSp>
        <p:nvGrpSpPr>
          <p:cNvPr id="42" name="Group 221"/>
          <p:cNvGrpSpPr>
            <a:grpSpLocks/>
          </p:cNvGrpSpPr>
          <p:nvPr/>
        </p:nvGrpSpPr>
        <p:grpSpPr bwMode="auto">
          <a:xfrm>
            <a:off x="214365" y="5874051"/>
            <a:ext cx="668338" cy="428625"/>
            <a:chOff x="6595488" y="5483198"/>
            <a:chExt cx="669099" cy="428271"/>
          </a:xfrm>
        </p:grpSpPr>
        <p:grpSp>
          <p:nvGrpSpPr>
            <p:cNvPr id="43" name="Group 209"/>
            <p:cNvGrpSpPr>
              <a:grpSpLocks/>
            </p:cNvGrpSpPr>
            <p:nvPr/>
          </p:nvGrpSpPr>
          <p:grpSpPr bwMode="auto">
            <a:xfrm>
              <a:off x="6595488" y="5483198"/>
              <a:ext cx="379542" cy="382904"/>
              <a:chOff x="7374665" y="4798071"/>
              <a:chExt cx="379542" cy="382904"/>
            </a:xfrm>
          </p:grpSpPr>
          <p:grpSp>
            <p:nvGrpSpPr>
              <p:cNvPr id="45" name="Group 54"/>
              <p:cNvGrpSpPr>
                <a:grpSpLocks/>
              </p:cNvGrpSpPr>
              <p:nvPr/>
            </p:nvGrpSpPr>
            <p:grpSpPr bwMode="auto">
              <a:xfrm>
                <a:off x="7374665" y="4900715"/>
                <a:ext cx="379542" cy="280260"/>
                <a:chOff x="7374665" y="4900715"/>
                <a:chExt cx="379542" cy="280260"/>
              </a:xfrm>
            </p:grpSpPr>
            <p:sp>
              <p:nvSpPr>
                <p:cNvPr id="49"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50"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Chord 51"/>
                <p:cNvSpPr/>
                <p:nvPr/>
              </p:nvSpPr>
              <p:spPr bwMode="auto">
                <a:xfrm rot="6659227">
                  <a:off x="7478858" y="5090642"/>
                  <a:ext cx="93585" cy="8264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3" name="Chord 52"/>
                <p:cNvSpPr/>
                <p:nvPr/>
              </p:nvSpPr>
              <p:spPr bwMode="auto">
                <a:xfrm rot="6659227">
                  <a:off x="7563089" y="5092227"/>
                  <a:ext cx="91999" cy="84233"/>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46" name="Oval 45"/>
              <p:cNvSpPr/>
              <p:nvPr/>
            </p:nvSpPr>
            <p:spPr>
              <a:xfrm>
                <a:off x="7441416" y="4798071"/>
                <a:ext cx="44501"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7" name="Oval 46"/>
              <p:cNvSpPr/>
              <p:nvPr/>
            </p:nvSpPr>
            <p:spPr>
              <a:xfrm>
                <a:off x="7543132" y="4798071"/>
                <a:ext cx="46090"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8" name="Oval 47"/>
              <p:cNvSpPr/>
              <p:nvPr/>
            </p:nvSpPr>
            <p:spPr>
              <a:xfrm>
                <a:off x="7646437" y="4798071"/>
                <a:ext cx="4608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4" name="TextBox 64"/>
            <p:cNvSpPr txBox="1">
              <a:spLocks noChangeArrowheads="1"/>
            </p:cNvSpPr>
            <p:nvPr/>
          </p:nvSpPr>
          <p:spPr bwMode="auto">
            <a:xfrm>
              <a:off x="6913444"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85" name="Group 84"/>
          <p:cNvGrpSpPr/>
          <p:nvPr/>
        </p:nvGrpSpPr>
        <p:grpSpPr>
          <a:xfrm>
            <a:off x="6151832" y="2229614"/>
            <a:ext cx="2740298" cy="1659392"/>
            <a:chOff x="6151832" y="2229614"/>
            <a:chExt cx="2740298" cy="1659392"/>
          </a:xfrm>
        </p:grpSpPr>
        <p:pic>
          <p:nvPicPr>
            <p:cNvPr id="54" name="Picture 368" descr="http://www.globalsecurity.org/military/library/policy/army/fm/3-21-9/image108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44523" y="2245396"/>
              <a:ext cx="1947607" cy="1643610"/>
            </a:xfrm>
            <a:prstGeom prst="rect">
              <a:avLst/>
            </a:prstGeom>
            <a:noFill/>
            <a:ln w="5715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55" name="Group 62"/>
            <p:cNvGrpSpPr>
              <a:grpSpLocks/>
            </p:cNvGrpSpPr>
            <p:nvPr/>
          </p:nvGrpSpPr>
          <p:grpSpPr bwMode="auto">
            <a:xfrm>
              <a:off x="6159831" y="2229614"/>
              <a:ext cx="666750" cy="377825"/>
              <a:chOff x="6008914" y="2746375"/>
              <a:chExt cx="666524" cy="378033"/>
            </a:xfrm>
          </p:grpSpPr>
          <p:grpSp>
            <p:nvGrpSpPr>
              <p:cNvPr id="56" name="Group 80"/>
              <p:cNvGrpSpPr>
                <a:grpSpLocks/>
              </p:cNvGrpSpPr>
              <p:nvPr/>
            </p:nvGrpSpPr>
            <p:grpSpPr bwMode="auto">
              <a:xfrm>
                <a:off x="6296025" y="2746376"/>
                <a:ext cx="379413" cy="347852"/>
                <a:chOff x="2110111" y="1026123"/>
                <a:chExt cx="379413" cy="348047"/>
              </a:xfrm>
            </p:grpSpPr>
            <p:grpSp>
              <p:nvGrpSpPr>
                <p:cNvPr id="58" name="Group 63"/>
                <p:cNvGrpSpPr>
                  <a:grpSpLocks/>
                </p:cNvGrpSpPr>
                <p:nvPr/>
              </p:nvGrpSpPr>
              <p:grpSpPr bwMode="auto">
                <a:xfrm>
                  <a:off x="2110111" y="1026123"/>
                  <a:ext cx="379413" cy="316140"/>
                  <a:chOff x="2080087" y="791730"/>
                  <a:chExt cx="379413" cy="316140"/>
                </a:xfrm>
              </p:grpSpPr>
              <p:sp>
                <p:nvSpPr>
                  <p:cNvPr id="6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6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 name="Chord 58"/>
                <p:cNvSpPr/>
                <p:nvPr/>
              </p:nvSpPr>
              <p:spPr>
                <a:xfrm rot="6659227">
                  <a:off x="2214119" y="1284437"/>
                  <a:ext cx="93766"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60" name="Chord 59"/>
                <p:cNvSpPr/>
                <p:nvPr/>
              </p:nvSpPr>
              <p:spPr>
                <a:xfrm rot="6659227">
                  <a:off x="2298228" y="1286028"/>
                  <a:ext cx="92177" cy="84109"/>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57" name="TextBox 59"/>
              <p:cNvSpPr txBox="1">
                <a:spLocks noChangeArrowheads="1"/>
              </p:cNvSpPr>
              <p:nvPr/>
            </p:nvSpPr>
            <p:spPr bwMode="auto">
              <a:xfrm>
                <a:off x="6008914" y="2755076"/>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grpSp>
          <p:nvGrpSpPr>
            <p:cNvPr id="65" name="Group 65"/>
            <p:cNvGrpSpPr>
              <a:grpSpLocks/>
            </p:cNvGrpSpPr>
            <p:nvPr/>
          </p:nvGrpSpPr>
          <p:grpSpPr bwMode="auto">
            <a:xfrm>
              <a:off x="6165356" y="2593135"/>
              <a:ext cx="673100" cy="368300"/>
              <a:chOff x="4586514" y="3425153"/>
              <a:chExt cx="672874" cy="369332"/>
            </a:xfrm>
          </p:grpSpPr>
          <p:grpSp>
            <p:nvGrpSpPr>
              <p:cNvPr id="66" name="Group 96"/>
              <p:cNvGrpSpPr>
                <a:grpSpLocks/>
              </p:cNvGrpSpPr>
              <p:nvPr/>
            </p:nvGrpSpPr>
            <p:grpSpPr bwMode="auto">
              <a:xfrm>
                <a:off x="4879975" y="3429001"/>
                <a:ext cx="379413" cy="347972"/>
                <a:chOff x="2110111" y="1026123"/>
                <a:chExt cx="379413" cy="348167"/>
              </a:xfrm>
            </p:grpSpPr>
            <p:grpSp>
              <p:nvGrpSpPr>
                <p:cNvPr id="68" name="Group 63"/>
                <p:cNvGrpSpPr>
                  <a:grpSpLocks/>
                </p:cNvGrpSpPr>
                <p:nvPr/>
              </p:nvGrpSpPr>
              <p:grpSpPr bwMode="auto">
                <a:xfrm>
                  <a:off x="2110111" y="1026123"/>
                  <a:ext cx="379413" cy="316140"/>
                  <a:chOff x="2080087" y="791730"/>
                  <a:chExt cx="379413" cy="316140"/>
                </a:xfrm>
              </p:grpSpPr>
              <p:sp>
                <p:nvSpPr>
                  <p:cNvPr id="7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7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9" name="Chord 68"/>
                <p:cNvSpPr/>
                <p:nvPr/>
              </p:nvSpPr>
              <p:spPr>
                <a:xfrm rot="6659227">
                  <a:off x="2214011" y="1284448"/>
                  <a:ext cx="93978"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0" name="Chord 69"/>
                <p:cNvSpPr/>
                <p:nvPr/>
              </p:nvSpPr>
              <p:spPr>
                <a:xfrm rot="6659227">
                  <a:off x="2298124" y="1286043"/>
                  <a:ext cx="92385" cy="8411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67" name="TextBox 61"/>
              <p:cNvSpPr txBox="1">
                <a:spLocks noChangeArrowheads="1"/>
              </p:cNvSpPr>
              <p:nvPr/>
            </p:nvSpPr>
            <p:spPr bwMode="auto">
              <a:xfrm>
                <a:off x="4586514" y="342515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grpSp>
          <p:nvGrpSpPr>
            <p:cNvPr id="75" name="Group 66"/>
            <p:cNvGrpSpPr>
              <a:grpSpLocks/>
            </p:cNvGrpSpPr>
            <p:nvPr/>
          </p:nvGrpSpPr>
          <p:grpSpPr bwMode="auto">
            <a:xfrm>
              <a:off x="6151832" y="2943266"/>
              <a:ext cx="688975" cy="377825"/>
              <a:chOff x="4194628" y="2838450"/>
              <a:chExt cx="688522" cy="377882"/>
            </a:xfrm>
          </p:grpSpPr>
          <p:grpSp>
            <p:nvGrpSpPr>
              <p:cNvPr id="76" name="Group 79"/>
              <p:cNvGrpSpPr>
                <a:grpSpLocks/>
              </p:cNvGrpSpPr>
              <p:nvPr/>
            </p:nvGrpSpPr>
            <p:grpSpPr bwMode="auto">
              <a:xfrm>
                <a:off x="4503738" y="2838454"/>
                <a:ext cx="379412" cy="347712"/>
                <a:chOff x="2110111" y="1026123"/>
                <a:chExt cx="379413" cy="347907"/>
              </a:xfrm>
            </p:grpSpPr>
            <p:grpSp>
              <p:nvGrpSpPr>
                <p:cNvPr id="78" name="Group 63"/>
                <p:cNvGrpSpPr>
                  <a:grpSpLocks/>
                </p:cNvGrpSpPr>
                <p:nvPr/>
              </p:nvGrpSpPr>
              <p:grpSpPr bwMode="auto">
                <a:xfrm>
                  <a:off x="2110111" y="1026123"/>
                  <a:ext cx="379413" cy="316140"/>
                  <a:chOff x="2080087" y="791730"/>
                  <a:chExt cx="379413" cy="316140"/>
                </a:xfrm>
              </p:grpSpPr>
              <p:sp>
                <p:nvSpPr>
                  <p:cNvPr id="8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8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9" name="Chord 78"/>
                <p:cNvSpPr/>
                <p:nvPr/>
              </p:nvSpPr>
              <p:spPr>
                <a:xfrm rot="6659227">
                  <a:off x="2214209" y="1284328"/>
                  <a:ext cx="93730" cy="8249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80" name="Chord 79"/>
                <p:cNvSpPr/>
                <p:nvPr/>
              </p:nvSpPr>
              <p:spPr>
                <a:xfrm rot="6659227">
                  <a:off x="2298293" y="1285917"/>
                  <a:ext cx="92140" cy="84083"/>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77" name="TextBox 63"/>
              <p:cNvSpPr txBox="1">
                <a:spLocks noChangeArrowheads="1"/>
              </p:cNvSpPr>
              <p:nvPr/>
            </p:nvSpPr>
            <p:spPr bwMode="auto">
              <a:xfrm>
                <a:off x="4194628" y="2847000"/>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dirty="0">
                    <a:latin typeface="Arial" panose="020B0604020202020204" pitchFamily="34" charset="0"/>
                  </a:rPr>
                  <a:t>C</a:t>
                </a:r>
              </a:p>
            </p:txBody>
          </p:sp>
        </p:grpSp>
      </p:grpSp>
      <p:grpSp>
        <p:nvGrpSpPr>
          <p:cNvPr id="86" name="Group 96"/>
          <p:cNvGrpSpPr>
            <a:grpSpLocks/>
          </p:cNvGrpSpPr>
          <p:nvPr/>
        </p:nvGrpSpPr>
        <p:grpSpPr bwMode="auto">
          <a:xfrm>
            <a:off x="214365" y="1859288"/>
            <a:ext cx="684212" cy="412750"/>
            <a:chOff x="867847" y="5149254"/>
            <a:chExt cx="683553" cy="413066"/>
          </a:xfrm>
        </p:grpSpPr>
        <p:sp>
          <p:nvSpPr>
            <p:cNvPr id="87"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88" name="Group 85"/>
            <p:cNvGrpSpPr>
              <a:grpSpLocks/>
            </p:cNvGrpSpPr>
            <p:nvPr/>
          </p:nvGrpSpPr>
          <p:grpSpPr bwMode="auto">
            <a:xfrm>
              <a:off x="867847" y="5149254"/>
              <a:ext cx="379542" cy="382904"/>
              <a:chOff x="7374665" y="4798071"/>
              <a:chExt cx="379542" cy="382904"/>
            </a:xfrm>
          </p:grpSpPr>
          <p:grpSp>
            <p:nvGrpSpPr>
              <p:cNvPr id="89" name="Group 54"/>
              <p:cNvGrpSpPr>
                <a:grpSpLocks/>
              </p:cNvGrpSpPr>
              <p:nvPr/>
            </p:nvGrpSpPr>
            <p:grpSpPr bwMode="auto">
              <a:xfrm>
                <a:off x="7374665" y="4903312"/>
                <a:ext cx="379542" cy="277663"/>
                <a:chOff x="7374665" y="4903312"/>
                <a:chExt cx="379542" cy="277663"/>
              </a:xfrm>
            </p:grpSpPr>
            <p:sp>
              <p:nvSpPr>
                <p:cNvPr id="93"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4"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Chord 95"/>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97" name="Chord 96"/>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90" name="Oval 89"/>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91" name="Oval 90"/>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92" name="Oval 91"/>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99" name="Group 96"/>
          <p:cNvGrpSpPr>
            <a:grpSpLocks/>
          </p:cNvGrpSpPr>
          <p:nvPr/>
        </p:nvGrpSpPr>
        <p:grpSpPr bwMode="auto">
          <a:xfrm>
            <a:off x="214365" y="1416731"/>
            <a:ext cx="684212" cy="412750"/>
            <a:chOff x="867847" y="5149254"/>
            <a:chExt cx="683553" cy="413066"/>
          </a:xfrm>
        </p:grpSpPr>
        <p:sp>
          <p:nvSpPr>
            <p:cNvPr id="100"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101" name="Group 85"/>
            <p:cNvGrpSpPr>
              <a:grpSpLocks/>
            </p:cNvGrpSpPr>
            <p:nvPr/>
          </p:nvGrpSpPr>
          <p:grpSpPr bwMode="auto">
            <a:xfrm>
              <a:off x="867847" y="5149254"/>
              <a:ext cx="379542" cy="382904"/>
              <a:chOff x="7374665" y="4798071"/>
              <a:chExt cx="379542" cy="382904"/>
            </a:xfrm>
          </p:grpSpPr>
          <p:grpSp>
            <p:nvGrpSpPr>
              <p:cNvPr id="102" name="Group 54"/>
              <p:cNvGrpSpPr>
                <a:grpSpLocks/>
              </p:cNvGrpSpPr>
              <p:nvPr/>
            </p:nvGrpSpPr>
            <p:grpSpPr bwMode="auto">
              <a:xfrm>
                <a:off x="7374665" y="4903312"/>
                <a:ext cx="379542" cy="277663"/>
                <a:chOff x="7374665" y="4903312"/>
                <a:chExt cx="379542" cy="277663"/>
              </a:xfrm>
            </p:grpSpPr>
            <p:sp>
              <p:nvSpPr>
                <p:cNvPr id="106"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07"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 name="Chord 108"/>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10" name="Chord 109"/>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03" name="Oval 102"/>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04" name="Oval 103"/>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05" name="Oval 104"/>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35" name="Group 233"/>
          <p:cNvGrpSpPr>
            <a:grpSpLocks/>
          </p:cNvGrpSpPr>
          <p:nvPr/>
        </p:nvGrpSpPr>
        <p:grpSpPr bwMode="auto">
          <a:xfrm>
            <a:off x="214365" y="4957187"/>
            <a:ext cx="660400" cy="428625"/>
            <a:chOff x="6595488" y="5483198"/>
            <a:chExt cx="660828" cy="428271"/>
          </a:xfrm>
        </p:grpSpPr>
        <p:grpSp>
          <p:nvGrpSpPr>
            <p:cNvPr id="136" name="Group 209"/>
            <p:cNvGrpSpPr>
              <a:grpSpLocks/>
            </p:cNvGrpSpPr>
            <p:nvPr/>
          </p:nvGrpSpPr>
          <p:grpSpPr bwMode="auto">
            <a:xfrm>
              <a:off x="6595488" y="5483198"/>
              <a:ext cx="379542" cy="382904"/>
              <a:chOff x="7374665" y="4798071"/>
              <a:chExt cx="379542" cy="382904"/>
            </a:xfrm>
          </p:grpSpPr>
          <p:grpSp>
            <p:nvGrpSpPr>
              <p:cNvPr id="138" name="Group 54"/>
              <p:cNvGrpSpPr>
                <a:grpSpLocks/>
              </p:cNvGrpSpPr>
              <p:nvPr/>
            </p:nvGrpSpPr>
            <p:grpSpPr bwMode="auto">
              <a:xfrm>
                <a:off x="7374665" y="4900715"/>
                <a:ext cx="379542" cy="280260"/>
                <a:chOff x="7374665" y="4900715"/>
                <a:chExt cx="379542" cy="280260"/>
              </a:xfrm>
            </p:grpSpPr>
            <p:sp>
              <p:nvSpPr>
                <p:cNvPr id="142"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43"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 name="Chord 144"/>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46" name="Chord 145"/>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39" name="Oval 138"/>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0" name="Oval 139"/>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1" name="Oval 140"/>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37"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148" name="Group 96"/>
          <p:cNvGrpSpPr>
            <a:grpSpLocks/>
          </p:cNvGrpSpPr>
          <p:nvPr/>
        </p:nvGrpSpPr>
        <p:grpSpPr bwMode="auto">
          <a:xfrm>
            <a:off x="214365" y="974174"/>
            <a:ext cx="684212" cy="412750"/>
            <a:chOff x="867847" y="5149254"/>
            <a:chExt cx="683553" cy="413066"/>
          </a:xfrm>
        </p:grpSpPr>
        <p:sp>
          <p:nvSpPr>
            <p:cNvPr id="149"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150" name="Group 85"/>
            <p:cNvGrpSpPr>
              <a:grpSpLocks/>
            </p:cNvGrpSpPr>
            <p:nvPr/>
          </p:nvGrpSpPr>
          <p:grpSpPr bwMode="auto">
            <a:xfrm>
              <a:off x="867847" y="5149254"/>
              <a:ext cx="379542" cy="382904"/>
              <a:chOff x="7374665" y="4798071"/>
              <a:chExt cx="379542" cy="382904"/>
            </a:xfrm>
          </p:grpSpPr>
          <p:grpSp>
            <p:nvGrpSpPr>
              <p:cNvPr id="151" name="Group 54"/>
              <p:cNvGrpSpPr>
                <a:grpSpLocks/>
              </p:cNvGrpSpPr>
              <p:nvPr/>
            </p:nvGrpSpPr>
            <p:grpSpPr bwMode="auto">
              <a:xfrm>
                <a:off x="7374665" y="4903312"/>
                <a:ext cx="379542" cy="277663"/>
                <a:chOff x="7374665" y="4903312"/>
                <a:chExt cx="379542" cy="277663"/>
              </a:xfrm>
            </p:grpSpPr>
            <p:sp>
              <p:nvSpPr>
                <p:cNvPr id="155"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56"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 name="Chord 157"/>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59" name="Chord 158"/>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52" name="Oval 151"/>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3" name="Oval 152"/>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4" name="Oval 153"/>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60" name="Group 146"/>
          <p:cNvGrpSpPr>
            <a:grpSpLocks/>
          </p:cNvGrpSpPr>
          <p:nvPr/>
        </p:nvGrpSpPr>
        <p:grpSpPr bwMode="auto">
          <a:xfrm>
            <a:off x="214365" y="2301845"/>
            <a:ext cx="673100" cy="412750"/>
            <a:chOff x="867847" y="5149254"/>
            <a:chExt cx="673877" cy="413066"/>
          </a:xfrm>
        </p:grpSpPr>
        <p:sp>
          <p:nvSpPr>
            <p:cNvPr id="161"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nvGrpSpPr>
            <p:cNvPr id="162" name="Group 85"/>
            <p:cNvGrpSpPr>
              <a:grpSpLocks/>
            </p:cNvGrpSpPr>
            <p:nvPr/>
          </p:nvGrpSpPr>
          <p:grpSpPr bwMode="auto">
            <a:xfrm>
              <a:off x="867847" y="5149254"/>
              <a:ext cx="379542" cy="382904"/>
              <a:chOff x="7374665" y="4798071"/>
              <a:chExt cx="379542" cy="382904"/>
            </a:xfrm>
          </p:grpSpPr>
          <p:grpSp>
            <p:nvGrpSpPr>
              <p:cNvPr id="163" name="Group 54"/>
              <p:cNvGrpSpPr>
                <a:grpSpLocks/>
              </p:cNvGrpSpPr>
              <p:nvPr/>
            </p:nvGrpSpPr>
            <p:grpSpPr bwMode="auto">
              <a:xfrm>
                <a:off x="7374665" y="4903312"/>
                <a:ext cx="379542" cy="277663"/>
                <a:chOff x="7374665" y="4903312"/>
                <a:chExt cx="379542" cy="277663"/>
              </a:xfrm>
            </p:grpSpPr>
            <p:sp>
              <p:nvSpPr>
                <p:cNvPr id="167"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68"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Chord 169"/>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71" name="Chord 170"/>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64" name="Oval 163"/>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65" name="Oval 164"/>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66" name="Oval 165"/>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72" name="Group 146"/>
          <p:cNvGrpSpPr>
            <a:grpSpLocks/>
          </p:cNvGrpSpPr>
          <p:nvPr/>
        </p:nvGrpSpPr>
        <p:grpSpPr bwMode="auto">
          <a:xfrm>
            <a:off x="214365" y="2744402"/>
            <a:ext cx="673100" cy="412750"/>
            <a:chOff x="867847" y="5149254"/>
            <a:chExt cx="673877" cy="413066"/>
          </a:xfrm>
        </p:grpSpPr>
        <p:sp>
          <p:nvSpPr>
            <p:cNvPr id="173"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dirty="0">
                  <a:latin typeface="Arial" panose="020B0604020202020204" pitchFamily="34" charset="0"/>
                </a:rPr>
                <a:t>B</a:t>
              </a:r>
            </a:p>
          </p:txBody>
        </p:sp>
        <p:grpSp>
          <p:nvGrpSpPr>
            <p:cNvPr id="174" name="Group 85"/>
            <p:cNvGrpSpPr>
              <a:grpSpLocks/>
            </p:cNvGrpSpPr>
            <p:nvPr/>
          </p:nvGrpSpPr>
          <p:grpSpPr bwMode="auto">
            <a:xfrm>
              <a:off x="867847" y="5149254"/>
              <a:ext cx="379542" cy="382904"/>
              <a:chOff x="7374665" y="4798071"/>
              <a:chExt cx="379542" cy="382904"/>
            </a:xfrm>
          </p:grpSpPr>
          <p:grpSp>
            <p:nvGrpSpPr>
              <p:cNvPr id="175" name="Group 54"/>
              <p:cNvGrpSpPr>
                <a:grpSpLocks/>
              </p:cNvGrpSpPr>
              <p:nvPr/>
            </p:nvGrpSpPr>
            <p:grpSpPr bwMode="auto">
              <a:xfrm>
                <a:off x="7374665" y="4903312"/>
                <a:ext cx="379542" cy="277663"/>
                <a:chOff x="7374665" y="4903312"/>
                <a:chExt cx="379542" cy="277663"/>
              </a:xfrm>
            </p:grpSpPr>
            <p:sp>
              <p:nvSpPr>
                <p:cNvPr id="179"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80"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 name="Chord 181"/>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83" name="Chord 182"/>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76" name="Oval 175"/>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77" name="Oval 176"/>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78" name="Oval 177"/>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84" name="Group 233"/>
          <p:cNvGrpSpPr>
            <a:grpSpLocks/>
          </p:cNvGrpSpPr>
          <p:nvPr/>
        </p:nvGrpSpPr>
        <p:grpSpPr bwMode="auto">
          <a:xfrm>
            <a:off x="214365" y="5415619"/>
            <a:ext cx="660400" cy="428625"/>
            <a:chOff x="6595488" y="5483198"/>
            <a:chExt cx="660828" cy="428271"/>
          </a:xfrm>
        </p:grpSpPr>
        <p:grpSp>
          <p:nvGrpSpPr>
            <p:cNvPr id="185" name="Group 209"/>
            <p:cNvGrpSpPr>
              <a:grpSpLocks/>
            </p:cNvGrpSpPr>
            <p:nvPr/>
          </p:nvGrpSpPr>
          <p:grpSpPr bwMode="auto">
            <a:xfrm>
              <a:off x="6595488" y="5483198"/>
              <a:ext cx="379542" cy="382904"/>
              <a:chOff x="7374665" y="4798071"/>
              <a:chExt cx="379542" cy="382904"/>
            </a:xfrm>
          </p:grpSpPr>
          <p:grpSp>
            <p:nvGrpSpPr>
              <p:cNvPr id="187" name="Group 54"/>
              <p:cNvGrpSpPr>
                <a:grpSpLocks/>
              </p:cNvGrpSpPr>
              <p:nvPr/>
            </p:nvGrpSpPr>
            <p:grpSpPr bwMode="auto">
              <a:xfrm>
                <a:off x="7374665" y="4900715"/>
                <a:ext cx="379542" cy="280260"/>
                <a:chOff x="7374665" y="4900715"/>
                <a:chExt cx="379542" cy="280260"/>
              </a:xfrm>
            </p:grpSpPr>
            <p:sp>
              <p:nvSpPr>
                <p:cNvPr id="191"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2"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 name="Chord 193"/>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95" name="Chord 194"/>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88" name="Oval 187"/>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89" name="Oval 188"/>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90" name="Oval 189"/>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86"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196" name="Group 146"/>
          <p:cNvGrpSpPr>
            <a:grpSpLocks/>
          </p:cNvGrpSpPr>
          <p:nvPr/>
        </p:nvGrpSpPr>
        <p:grpSpPr bwMode="auto">
          <a:xfrm>
            <a:off x="214365" y="3186959"/>
            <a:ext cx="673100" cy="412750"/>
            <a:chOff x="867847" y="5149254"/>
            <a:chExt cx="673877" cy="413066"/>
          </a:xfrm>
        </p:grpSpPr>
        <p:sp>
          <p:nvSpPr>
            <p:cNvPr id="197"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nvGrpSpPr>
            <p:cNvPr id="198" name="Group 85"/>
            <p:cNvGrpSpPr>
              <a:grpSpLocks/>
            </p:cNvGrpSpPr>
            <p:nvPr/>
          </p:nvGrpSpPr>
          <p:grpSpPr bwMode="auto">
            <a:xfrm>
              <a:off x="867847" y="5149254"/>
              <a:ext cx="379542" cy="382904"/>
              <a:chOff x="7374665" y="4798071"/>
              <a:chExt cx="379542" cy="382904"/>
            </a:xfrm>
          </p:grpSpPr>
          <p:grpSp>
            <p:nvGrpSpPr>
              <p:cNvPr id="199" name="Group 54"/>
              <p:cNvGrpSpPr>
                <a:grpSpLocks/>
              </p:cNvGrpSpPr>
              <p:nvPr/>
            </p:nvGrpSpPr>
            <p:grpSpPr bwMode="auto">
              <a:xfrm>
                <a:off x="7374665" y="4903312"/>
                <a:ext cx="379542" cy="277663"/>
                <a:chOff x="7374665" y="4903312"/>
                <a:chExt cx="379542" cy="277663"/>
              </a:xfrm>
            </p:grpSpPr>
            <p:sp>
              <p:nvSpPr>
                <p:cNvPr id="203"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04"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Chord 205"/>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07" name="Chord 206"/>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00" name="Oval 199"/>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01" name="Oval 200"/>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02" name="Oval 201"/>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30" name="Group 233"/>
          <p:cNvGrpSpPr>
            <a:grpSpLocks/>
          </p:cNvGrpSpPr>
          <p:nvPr/>
        </p:nvGrpSpPr>
        <p:grpSpPr bwMode="auto">
          <a:xfrm>
            <a:off x="214365" y="6332477"/>
            <a:ext cx="660400" cy="428625"/>
            <a:chOff x="6595488" y="5483198"/>
            <a:chExt cx="660828" cy="428271"/>
          </a:xfrm>
        </p:grpSpPr>
        <p:grpSp>
          <p:nvGrpSpPr>
            <p:cNvPr id="31" name="Group 209"/>
            <p:cNvGrpSpPr>
              <a:grpSpLocks/>
            </p:cNvGrpSpPr>
            <p:nvPr/>
          </p:nvGrpSpPr>
          <p:grpSpPr bwMode="auto">
            <a:xfrm>
              <a:off x="6595488" y="5483198"/>
              <a:ext cx="379542" cy="382904"/>
              <a:chOff x="7374665" y="4798071"/>
              <a:chExt cx="379542" cy="382904"/>
            </a:xfrm>
          </p:grpSpPr>
          <p:grpSp>
            <p:nvGrpSpPr>
              <p:cNvPr id="33" name="Group 54"/>
              <p:cNvGrpSpPr>
                <a:grpSpLocks/>
              </p:cNvGrpSpPr>
              <p:nvPr/>
            </p:nvGrpSpPr>
            <p:grpSpPr bwMode="auto">
              <a:xfrm>
                <a:off x="7374665" y="4900715"/>
                <a:ext cx="379542" cy="280260"/>
                <a:chOff x="7374665" y="4900715"/>
                <a:chExt cx="379542" cy="280260"/>
              </a:xfrm>
            </p:grpSpPr>
            <p:sp>
              <p:nvSpPr>
                <p:cNvPr id="37"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8"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Chord 39"/>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1" name="Chord 40"/>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34" name="Oval 33"/>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5" name="Oval 34"/>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6" name="Oval 35"/>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32"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209" name="Group 146"/>
          <p:cNvGrpSpPr>
            <a:grpSpLocks/>
          </p:cNvGrpSpPr>
          <p:nvPr/>
        </p:nvGrpSpPr>
        <p:grpSpPr bwMode="auto">
          <a:xfrm>
            <a:off x="214365" y="3629516"/>
            <a:ext cx="677862" cy="412750"/>
            <a:chOff x="867847" y="5149254"/>
            <a:chExt cx="678449" cy="413066"/>
          </a:xfrm>
        </p:grpSpPr>
        <p:sp>
          <p:nvSpPr>
            <p:cNvPr id="210"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11" name="Group 85"/>
            <p:cNvGrpSpPr>
              <a:grpSpLocks/>
            </p:cNvGrpSpPr>
            <p:nvPr/>
          </p:nvGrpSpPr>
          <p:grpSpPr bwMode="auto">
            <a:xfrm>
              <a:off x="867847" y="5149254"/>
              <a:ext cx="379542" cy="382904"/>
              <a:chOff x="7374665" y="4798071"/>
              <a:chExt cx="379542" cy="382904"/>
            </a:xfrm>
          </p:grpSpPr>
          <p:grpSp>
            <p:nvGrpSpPr>
              <p:cNvPr id="212" name="Group 54"/>
              <p:cNvGrpSpPr>
                <a:grpSpLocks/>
              </p:cNvGrpSpPr>
              <p:nvPr/>
            </p:nvGrpSpPr>
            <p:grpSpPr bwMode="auto">
              <a:xfrm>
                <a:off x="7374665" y="4903312"/>
                <a:ext cx="379542" cy="277663"/>
                <a:chOff x="7374665" y="4903312"/>
                <a:chExt cx="379542" cy="277663"/>
              </a:xfrm>
            </p:grpSpPr>
            <p:sp>
              <p:nvSpPr>
                <p:cNvPr id="216"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17"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 name="Chord 218"/>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20" name="Chord 219"/>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13" name="Oval 212"/>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14" name="Oval 213"/>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15" name="Oval 214"/>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222" name="Group 146"/>
          <p:cNvGrpSpPr>
            <a:grpSpLocks/>
          </p:cNvGrpSpPr>
          <p:nvPr/>
        </p:nvGrpSpPr>
        <p:grpSpPr bwMode="auto">
          <a:xfrm>
            <a:off x="214365" y="4072073"/>
            <a:ext cx="677862" cy="412750"/>
            <a:chOff x="867847" y="5149254"/>
            <a:chExt cx="678449" cy="413066"/>
          </a:xfrm>
        </p:grpSpPr>
        <p:sp>
          <p:nvSpPr>
            <p:cNvPr id="223"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24" name="Group 85"/>
            <p:cNvGrpSpPr>
              <a:grpSpLocks/>
            </p:cNvGrpSpPr>
            <p:nvPr/>
          </p:nvGrpSpPr>
          <p:grpSpPr bwMode="auto">
            <a:xfrm>
              <a:off x="867847" y="5149254"/>
              <a:ext cx="379542" cy="382904"/>
              <a:chOff x="7374665" y="4798071"/>
              <a:chExt cx="379542" cy="382904"/>
            </a:xfrm>
          </p:grpSpPr>
          <p:grpSp>
            <p:nvGrpSpPr>
              <p:cNvPr id="225" name="Group 54"/>
              <p:cNvGrpSpPr>
                <a:grpSpLocks/>
              </p:cNvGrpSpPr>
              <p:nvPr/>
            </p:nvGrpSpPr>
            <p:grpSpPr bwMode="auto">
              <a:xfrm>
                <a:off x="7374665" y="4903312"/>
                <a:ext cx="379542" cy="277663"/>
                <a:chOff x="7374665" y="4903312"/>
                <a:chExt cx="379542" cy="277663"/>
              </a:xfrm>
            </p:grpSpPr>
            <p:sp>
              <p:nvSpPr>
                <p:cNvPr id="229"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30"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 name="Chord 231"/>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33" name="Chord 232"/>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26" name="Oval 225"/>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27" name="Oval 226"/>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28" name="Oval 227"/>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234" name="Group 146"/>
          <p:cNvGrpSpPr>
            <a:grpSpLocks/>
          </p:cNvGrpSpPr>
          <p:nvPr/>
        </p:nvGrpSpPr>
        <p:grpSpPr bwMode="auto">
          <a:xfrm>
            <a:off x="214365" y="4514630"/>
            <a:ext cx="677862" cy="412750"/>
            <a:chOff x="867847" y="5149254"/>
            <a:chExt cx="678449" cy="413066"/>
          </a:xfrm>
        </p:grpSpPr>
        <p:sp>
          <p:nvSpPr>
            <p:cNvPr id="235"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36" name="Group 85"/>
            <p:cNvGrpSpPr>
              <a:grpSpLocks/>
            </p:cNvGrpSpPr>
            <p:nvPr/>
          </p:nvGrpSpPr>
          <p:grpSpPr bwMode="auto">
            <a:xfrm>
              <a:off x="867847" y="5149254"/>
              <a:ext cx="379542" cy="382904"/>
              <a:chOff x="7374665" y="4798071"/>
              <a:chExt cx="379542" cy="382904"/>
            </a:xfrm>
          </p:grpSpPr>
          <p:grpSp>
            <p:nvGrpSpPr>
              <p:cNvPr id="237" name="Group 54"/>
              <p:cNvGrpSpPr>
                <a:grpSpLocks/>
              </p:cNvGrpSpPr>
              <p:nvPr/>
            </p:nvGrpSpPr>
            <p:grpSpPr bwMode="auto">
              <a:xfrm>
                <a:off x="7374665" y="4903312"/>
                <a:ext cx="379542" cy="277663"/>
                <a:chOff x="7374665" y="4903312"/>
                <a:chExt cx="379542" cy="277663"/>
              </a:xfrm>
            </p:grpSpPr>
            <p:sp>
              <p:nvSpPr>
                <p:cNvPr id="241"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42"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3"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4" name="Chord 243"/>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45" name="Chord 244"/>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38" name="Oval 237"/>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39" name="Oval 238"/>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40" name="Oval 239"/>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spTree>
    <p:extLst>
      <p:ext uri="{BB962C8B-B14F-4D97-AF65-F5344CB8AC3E}">
        <p14:creationId xmlns:p14="http://schemas.microsoft.com/office/powerpoint/2010/main" val="1415973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1.38889E-6 2.59259E-6 L 0.34548 -0.14723 L 0.34548 -0.14723 " pathEditMode="relative" ptsTypes="AAA">
                                      <p:cBhvr>
                                        <p:cTn id="6" dur="2000" fill="hold"/>
                                        <p:tgtEl>
                                          <p:spTgt spid="30"/>
                                        </p:tgtEl>
                                        <p:attrNameLst>
                                          <p:attrName>ppt_x</p:attrName>
                                          <p:attrName>ppt_y</p:attrName>
                                        </p:attrNameLst>
                                      </p:cBhvr>
                                    </p:animMotion>
                                  </p:childTnLst>
                                </p:cTn>
                              </p:par>
                            </p:childTnLst>
                          </p:cTn>
                        </p:par>
                        <p:par>
                          <p:cTn id="7" fill="hold">
                            <p:stCondLst>
                              <p:cond delay="2000"/>
                            </p:stCondLst>
                            <p:childTnLst>
                              <p:par>
                                <p:cTn id="8" presetID="0" presetClass="path" presetSubtype="0" accel="50000" decel="50000" fill="hold" nodeType="afterEffect">
                                  <p:stCondLst>
                                    <p:cond delay="0"/>
                                  </p:stCondLst>
                                  <p:childTnLst>
                                    <p:animMotion origin="layout" path="M -3.88889E-6 -3.7037E-6 L 0.34479 0.18449 " pathEditMode="relative" rAng="0" ptsTypes="AA">
                                      <p:cBhvr>
                                        <p:cTn id="9" dur="2000" fill="hold"/>
                                        <p:tgtEl>
                                          <p:spTgt spid="234"/>
                                        </p:tgtEl>
                                        <p:attrNameLst>
                                          <p:attrName>ppt_x</p:attrName>
                                          <p:attrName>ppt_y</p:attrName>
                                        </p:attrNameLst>
                                      </p:cBhvr>
                                      <p:rCtr x="17222" y="9398"/>
                                    </p:animMotion>
                                  </p:childTnLst>
                                </p:cTn>
                              </p:par>
                            </p:childTnLst>
                          </p:cTn>
                        </p:par>
                        <p:par>
                          <p:cTn id="10" fill="hold">
                            <p:stCondLst>
                              <p:cond delay="4000"/>
                            </p:stCondLst>
                            <p:childTnLst>
                              <p:par>
                                <p:cTn id="11" presetID="0" presetClass="path" presetSubtype="0" accel="50000" decel="50000" fill="hold" nodeType="afterEffect">
                                  <p:stCondLst>
                                    <p:cond delay="0"/>
                                  </p:stCondLst>
                                  <p:childTnLst>
                                    <p:animMotion origin="layout" path="M -3.88889E-6 -1.11111E-6 L 0.26996 -0.17616 " pathEditMode="relative" rAng="0" ptsTypes="AA">
                                      <p:cBhvr>
                                        <p:cTn id="12" dur="2000" fill="hold"/>
                                        <p:tgtEl>
                                          <p:spTgt spid="42"/>
                                        </p:tgtEl>
                                        <p:attrNameLst>
                                          <p:attrName>ppt_x</p:attrName>
                                          <p:attrName>ppt_y</p:attrName>
                                        </p:attrNameLst>
                                      </p:cBhvr>
                                      <p:rCtr x="13455" y="-8727"/>
                                    </p:animMotion>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nodeType="clickEffect">
                                  <p:stCondLst>
                                    <p:cond delay="0"/>
                                  </p:stCondLst>
                                  <p:childTnLst>
                                    <p:animMotion origin="layout" path="M 0.00799 2.59259E-6 L 0.46893 0.15231 L 0.46893 0.15254 L 0.46893 0.15231 " pathEditMode="relative" rAng="0" ptsTypes="AAAA">
                                      <p:cBhvr>
                                        <p:cTn id="16" dur="2000" fill="hold"/>
                                        <p:tgtEl>
                                          <p:spTgt spid="86"/>
                                        </p:tgtEl>
                                        <p:attrNameLst>
                                          <p:attrName>ppt_x</p:attrName>
                                          <p:attrName>ppt_y</p:attrName>
                                        </p:attrNameLst>
                                      </p:cBhvr>
                                      <p:rCtr x="23038" y="7616"/>
                                    </p:animMotion>
                                  </p:childTnLst>
                                </p:cTn>
                              </p:par>
                            </p:childTnLst>
                          </p:cTn>
                        </p:par>
                        <p:par>
                          <p:cTn id="17" fill="hold">
                            <p:stCondLst>
                              <p:cond delay="2000"/>
                            </p:stCondLst>
                            <p:childTnLst>
                              <p:par>
                                <p:cTn id="18" presetID="0" presetClass="path" presetSubtype="0" accel="50000" decel="50000" fill="hold" nodeType="afterEffect">
                                  <p:stCondLst>
                                    <p:cond delay="0"/>
                                  </p:stCondLst>
                                  <p:childTnLst>
                                    <p:animMotion origin="layout" path="M 2.5E-6 -1.85185E-6 L 0.39896 0.18797 " pathEditMode="relative" rAng="0" ptsTypes="AA">
                                      <p:cBhvr>
                                        <p:cTn id="19" dur="2000" fill="hold"/>
                                        <p:tgtEl>
                                          <p:spTgt spid="99"/>
                                        </p:tgtEl>
                                        <p:attrNameLst>
                                          <p:attrName>ppt_x</p:attrName>
                                          <p:attrName>ppt_y</p:attrName>
                                        </p:attrNameLst>
                                      </p:cBhvr>
                                      <p:rCtr x="19931" y="9560"/>
                                    </p:animMotion>
                                  </p:childTnLst>
                                </p:cTn>
                              </p:par>
                            </p:childTnLst>
                          </p:cTn>
                        </p:par>
                        <p:par>
                          <p:cTn id="20" fill="hold">
                            <p:stCondLst>
                              <p:cond delay="4000"/>
                            </p:stCondLst>
                            <p:childTnLst>
                              <p:par>
                                <p:cTn id="21" presetID="0" presetClass="path" presetSubtype="0" accel="50000" decel="50000" fill="hold" nodeType="afterEffect">
                                  <p:stCondLst>
                                    <p:cond delay="0"/>
                                  </p:stCondLst>
                                  <p:childTnLst>
                                    <p:animMotion origin="layout" path="M 1.38889E-6 -4.44444E-6 L 0.40278 -0.46018 " pathEditMode="relative" rAng="0" ptsTypes="AA">
                                      <p:cBhvr>
                                        <p:cTn id="22" dur="2000" fill="hold"/>
                                        <p:tgtEl>
                                          <p:spTgt spid="184"/>
                                        </p:tgtEl>
                                        <p:attrNameLst>
                                          <p:attrName>ppt_x</p:attrName>
                                          <p:attrName>ppt_y</p:attrName>
                                        </p:attrNameLst>
                                      </p:cBhvr>
                                      <p:rCtr x="20139" y="-22940"/>
                                    </p:animMotion>
                                  </p:childTnLst>
                                </p:cTn>
                              </p:par>
                            </p:childTnLst>
                          </p:cTn>
                        </p:par>
                        <p:par>
                          <p:cTn id="23" fill="hold">
                            <p:stCondLst>
                              <p:cond delay="6000"/>
                            </p:stCondLst>
                            <p:childTnLst>
                              <p:par>
                                <p:cTn id="24" presetID="0" presetClass="path" presetSubtype="0" accel="50000" decel="50000" fill="hold" nodeType="afterEffect">
                                  <p:stCondLst>
                                    <p:cond delay="0"/>
                                  </p:stCondLst>
                                  <p:childTnLst>
                                    <p:animMotion origin="layout" path="M 5.55556E-7 1.48148E-6 L 0.33282 0.22315 " pathEditMode="relative" rAng="0" ptsTypes="AA">
                                      <p:cBhvr>
                                        <p:cTn id="25" dur="2000" fill="hold"/>
                                        <p:tgtEl>
                                          <p:spTgt spid="148"/>
                                        </p:tgtEl>
                                        <p:attrNameLst>
                                          <p:attrName>ppt_x</p:attrName>
                                          <p:attrName>ppt_y</p:attrName>
                                        </p:attrNameLst>
                                      </p:cBhvr>
                                      <p:rCtr x="16667" y="11019"/>
                                    </p:animMotion>
                                  </p:childTnLst>
                                </p:cTn>
                              </p:par>
                            </p:childTnLst>
                          </p:cTn>
                        </p:par>
                      </p:childTnLst>
                    </p:cTn>
                  </p:par>
                  <p:par>
                    <p:cTn id="26" fill="hold">
                      <p:stCondLst>
                        <p:cond delay="indefinite"/>
                      </p:stCondLst>
                      <p:childTnLst>
                        <p:par>
                          <p:cTn id="27" fill="hold">
                            <p:stCondLst>
                              <p:cond delay="0"/>
                            </p:stCondLst>
                            <p:childTnLst>
                              <p:par>
                                <p:cTn id="28" presetID="0" presetClass="path" presetSubtype="0" accel="50000" decel="50000" fill="hold" nodeType="clickEffect">
                                  <p:stCondLst>
                                    <p:cond delay="0"/>
                                  </p:stCondLst>
                                  <p:childTnLst>
                                    <p:animMotion origin="layout" path="M -1.38889E-6 -1.85185E-6 L 0.28004 -0.02361 " pathEditMode="relative" rAng="0" ptsTypes="AA">
                                      <p:cBhvr>
                                        <p:cTn id="29" dur="2000" fill="hold"/>
                                        <p:tgtEl>
                                          <p:spTgt spid="196"/>
                                        </p:tgtEl>
                                        <p:attrNameLst>
                                          <p:attrName>ppt_x</p:attrName>
                                          <p:attrName>ppt_y</p:attrName>
                                        </p:attrNameLst>
                                      </p:cBhvr>
                                      <p:rCtr x="14045" y="-1227"/>
                                    </p:animMotion>
                                  </p:childTnLst>
                                </p:cTn>
                              </p:par>
                            </p:childTnLst>
                          </p:cTn>
                        </p:par>
                        <p:par>
                          <p:cTn id="30" fill="hold">
                            <p:stCondLst>
                              <p:cond delay="2000"/>
                            </p:stCondLst>
                            <p:childTnLst>
                              <p:par>
                                <p:cTn id="31" presetID="0" presetClass="path" presetSubtype="0" accel="50000" decel="50000" fill="hold" nodeType="afterEffect">
                                  <p:stCondLst>
                                    <p:cond delay="0"/>
                                  </p:stCondLst>
                                  <p:childTnLst>
                                    <p:animMotion origin="layout" path="M -2.22222E-6 -3.7037E-6 L 0.36059 0.11204 " pathEditMode="relative" rAng="0" ptsTypes="AA">
                                      <p:cBhvr>
                                        <p:cTn id="32" dur="2000" fill="hold"/>
                                        <p:tgtEl>
                                          <p:spTgt spid="172"/>
                                        </p:tgtEl>
                                        <p:attrNameLst>
                                          <p:attrName>ppt_x</p:attrName>
                                          <p:attrName>ppt_y</p:attrName>
                                        </p:attrNameLst>
                                      </p:cBhvr>
                                      <p:rCtr x="18056" y="5671"/>
                                    </p:animMotion>
                                  </p:childTnLst>
                                </p:cTn>
                              </p:par>
                            </p:childTnLst>
                          </p:cTn>
                        </p:par>
                        <p:par>
                          <p:cTn id="33" fill="hold">
                            <p:stCondLst>
                              <p:cond delay="4000"/>
                            </p:stCondLst>
                            <p:childTnLst>
                              <p:par>
                                <p:cTn id="34" presetID="0" presetClass="path" presetSubtype="0" accel="50000" decel="50000" fill="hold" nodeType="afterEffect">
                                  <p:stCondLst>
                                    <p:cond delay="0"/>
                                  </p:stCondLst>
                                  <p:childTnLst>
                                    <p:animMotion origin="layout" path="M 5.55556E-7 -4.44444E-6 L 0.35989 -0.1463 " pathEditMode="relative" rAng="0" ptsTypes="AA">
                                      <p:cBhvr>
                                        <p:cTn id="35" dur="2000" fill="hold"/>
                                        <p:tgtEl>
                                          <p:spTgt spid="135"/>
                                        </p:tgtEl>
                                        <p:attrNameLst>
                                          <p:attrName>ppt_x</p:attrName>
                                          <p:attrName>ppt_y</p:attrName>
                                        </p:attrNameLst>
                                      </p:cBhvr>
                                      <p:rCtr x="17969" y="-7454"/>
                                    </p:animMotion>
                                  </p:childTnLst>
                                </p:cTn>
                              </p:par>
                            </p:childTnLst>
                          </p:cTn>
                        </p:par>
                        <p:par>
                          <p:cTn id="36" fill="hold">
                            <p:stCondLst>
                              <p:cond delay="6000"/>
                            </p:stCondLst>
                            <p:childTnLst>
                              <p:par>
                                <p:cTn id="37" presetID="0" presetClass="path" presetSubtype="0" accel="50000" decel="50000" fill="hold" nodeType="afterEffect">
                                  <p:stCondLst>
                                    <p:cond delay="0"/>
                                  </p:stCondLst>
                                  <p:childTnLst>
                                    <p:animMotion origin="layout" path="M -2.22222E-6 -1.85185E-6 L 0.22813 0.18796 " pathEditMode="relative" rAng="0" ptsTypes="AA">
                                      <p:cBhvr>
                                        <p:cTn id="38" dur="2000" fill="hold"/>
                                        <p:tgtEl>
                                          <p:spTgt spid="160"/>
                                        </p:tgtEl>
                                        <p:attrNameLst>
                                          <p:attrName>ppt_x</p:attrName>
                                          <p:attrName>ppt_y</p:attrName>
                                        </p:attrNameLst>
                                      </p:cBhvr>
                                      <p:rCtr x="11424" y="94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3" descr="livin it up 00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9" name="TextBox 4"/>
          <p:cNvSpPr txBox="1">
            <a:spLocks noChangeArrowheads="1"/>
          </p:cNvSpPr>
          <p:nvPr/>
        </p:nvSpPr>
        <p:spPr bwMode="auto">
          <a:xfrm>
            <a:off x="3663950" y="3830638"/>
            <a:ext cx="2490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400" b="1">
                <a:solidFill>
                  <a:schemeClr val="bg1"/>
                </a:solidFill>
                <a:latin typeface="Arial" panose="020B0604020202020204" pitchFamily="34" charset="0"/>
              </a:rPr>
              <a:t>FOB BLESSING</a:t>
            </a:r>
          </a:p>
        </p:txBody>
      </p:sp>
      <p:sp>
        <p:nvSpPr>
          <p:cNvPr id="65540" name="TextBox 4"/>
          <p:cNvSpPr txBox="1">
            <a:spLocks noChangeArrowheads="1"/>
          </p:cNvSpPr>
          <p:nvPr/>
        </p:nvSpPr>
        <p:spPr bwMode="auto">
          <a:xfrm rot="632870">
            <a:off x="17463" y="5753100"/>
            <a:ext cx="1284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PECH RIVER</a:t>
            </a:r>
          </a:p>
        </p:txBody>
      </p:sp>
      <p:sp>
        <p:nvSpPr>
          <p:cNvPr id="65541" name="TextBox 5"/>
          <p:cNvSpPr txBox="1">
            <a:spLocks noChangeArrowheads="1"/>
          </p:cNvSpPr>
          <p:nvPr/>
        </p:nvSpPr>
        <p:spPr bwMode="auto">
          <a:xfrm>
            <a:off x="7616825" y="3048000"/>
            <a:ext cx="1527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WAYGAL RIVER</a:t>
            </a:r>
          </a:p>
        </p:txBody>
      </p:sp>
      <p:sp>
        <p:nvSpPr>
          <p:cNvPr id="65542" name="TextBox 6"/>
          <p:cNvSpPr txBox="1">
            <a:spLocks noChangeArrowheads="1"/>
          </p:cNvSpPr>
          <p:nvPr/>
        </p:nvSpPr>
        <p:spPr bwMode="auto">
          <a:xfrm rot="-184181">
            <a:off x="2678113" y="5140325"/>
            <a:ext cx="1965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PECH VALLEY ROAD</a:t>
            </a:r>
          </a:p>
        </p:txBody>
      </p:sp>
      <p:cxnSp>
        <p:nvCxnSpPr>
          <p:cNvPr id="9" name="Straight Arrow Connector 8"/>
          <p:cNvCxnSpPr/>
          <p:nvPr/>
        </p:nvCxnSpPr>
        <p:spPr>
          <a:xfrm rot="16200000" flipV="1">
            <a:off x="266700" y="2476500"/>
            <a:ext cx="609600" cy="53340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5544" name="TextBox 12"/>
          <p:cNvSpPr txBox="1">
            <a:spLocks noChangeArrowheads="1"/>
          </p:cNvSpPr>
          <p:nvPr/>
        </p:nvSpPr>
        <p:spPr bwMode="auto">
          <a:xfrm>
            <a:off x="762000" y="2971800"/>
            <a:ext cx="314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N</a:t>
            </a:r>
          </a:p>
        </p:txBody>
      </p:sp>
      <p:sp>
        <p:nvSpPr>
          <p:cNvPr id="65545" name="TextBox 6"/>
          <p:cNvSpPr txBox="1">
            <a:spLocks noChangeArrowheads="1"/>
          </p:cNvSpPr>
          <p:nvPr/>
        </p:nvSpPr>
        <p:spPr bwMode="auto">
          <a:xfrm rot="-184181">
            <a:off x="4514850" y="6497638"/>
            <a:ext cx="1789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OP HAMMERHEAD</a:t>
            </a:r>
          </a:p>
        </p:txBody>
      </p:sp>
      <p:sp>
        <p:nvSpPr>
          <p:cNvPr id="65546" name="TextBox 6"/>
          <p:cNvSpPr txBox="1">
            <a:spLocks noChangeArrowheads="1"/>
          </p:cNvSpPr>
          <p:nvPr/>
        </p:nvSpPr>
        <p:spPr bwMode="auto">
          <a:xfrm rot="-184181">
            <a:off x="1454150" y="58738"/>
            <a:ext cx="2181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OP LITTLE AVALANCHE</a:t>
            </a:r>
          </a:p>
        </p:txBody>
      </p:sp>
      <p:sp>
        <p:nvSpPr>
          <p:cNvPr id="14" name="Isosceles Triangle 13"/>
          <p:cNvSpPr/>
          <p:nvPr/>
        </p:nvSpPr>
        <p:spPr>
          <a:xfrm>
            <a:off x="990600" y="152400"/>
            <a:ext cx="381000" cy="304800"/>
          </a:xfrm>
          <a:prstGeom prst="triangl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65548" name="TextBox 6"/>
          <p:cNvSpPr txBox="1">
            <a:spLocks noChangeArrowheads="1"/>
          </p:cNvSpPr>
          <p:nvPr/>
        </p:nvSpPr>
        <p:spPr bwMode="auto">
          <a:xfrm rot="221634">
            <a:off x="4371975" y="1458913"/>
            <a:ext cx="16748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ROAD TO WANAT</a:t>
            </a:r>
          </a:p>
        </p:txBody>
      </p:sp>
      <p:sp>
        <p:nvSpPr>
          <p:cNvPr id="65549" name="TextBox 6"/>
          <p:cNvSpPr txBox="1">
            <a:spLocks noChangeArrowheads="1"/>
          </p:cNvSpPr>
          <p:nvPr/>
        </p:nvSpPr>
        <p:spPr bwMode="auto">
          <a:xfrm rot="221634">
            <a:off x="7412038" y="2416175"/>
            <a:ext cx="11922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a:solidFill>
                  <a:schemeClr val="bg1"/>
                </a:solidFill>
                <a:latin typeface="Arial" panose="020B0604020202020204" pitchFamily="34" charset="0"/>
              </a:rPr>
              <a:t>NANGALAM</a:t>
            </a:r>
          </a:p>
        </p:txBody>
      </p:sp>
      <p:cxnSp>
        <p:nvCxnSpPr>
          <p:cNvPr id="16" name="Straight Arrow Connector 15"/>
          <p:cNvCxnSpPr>
            <a:stCxn id="65549" idx="3"/>
          </p:cNvCxnSpPr>
          <p:nvPr/>
        </p:nvCxnSpPr>
        <p:spPr>
          <a:xfrm>
            <a:off x="8604250" y="2608263"/>
            <a:ext cx="539750" cy="58737"/>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79347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800" b="1" u="sng" dirty="0">
                <a:solidFill>
                  <a:prstClr val="white"/>
                </a:solidFill>
              </a:rPr>
              <a:t>Task Organization/Disposition of Platoons</a:t>
            </a:r>
            <a:endParaRPr lang="en-US" sz="2800" dirty="0">
              <a:solidFill>
                <a:prstClr val="white"/>
              </a:solidFill>
            </a:endParaRPr>
          </a:p>
        </p:txBody>
      </p:sp>
      <p:grpSp>
        <p:nvGrpSpPr>
          <p:cNvPr id="3" name="Group 2"/>
          <p:cNvGrpSpPr/>
          <p:nvPr/>
        </p:nvGrpSpPr>
        <p:grpSpPr>
          <a:xfrm>
            <a:off x="6239722" y="4628895"/>
            <a:ext cx="2782265" cy="2178994"/>
            <a:chOff x="6239722" y="4628895"/>
            <a:chExt cx="2782265" cy="2178994"/>
          </a:xfrm>
        </p:grpSpPr>
        <p:grpSp>
          <p:nvGrpSpPr>
            <p:cNvPr id="4" name="Group 3"/>
            <p:cNvGrpSpPr/>
            <p:nvPr/>
          </p:nvGrpSpPr>
          <p:grpSpPr>
            <a:xfrm>
              <a:off x="7253512" y="4628895"/>
              <a:ext cx="1768475" cy="2178994"/>
              <a:chOff x="5936245" y="4029216"/>
              <a:chExt cx="1768475" cy="2178994"/>
            </a:xfrm>
          </p:grpSpPr>
          <p:pic>
            <p:nvPicPr>
              <p:cNvPr id="16" name="Picture 4" descr="http://profile.ak.fbcdn.net/object2/1366/15/n5987341949_6338.jpg"/>
              <p:cNvPicPr>
                <a:picLocks noChangeAspect="1" noChangeArrowheads="1"/>
              </p:cNvPicPr>
              <p:nvPr/>
            </p:nvPicPr>
            <p:blipFill rotWithShape="1">
              <a:blip r:embed="rId2">
                <a:extLst>
                  <a:ext uri="{28A0092B-C50C-407E-A947-70E740481C1C}">
                    <a14:useLocalDpi xmlns:a14="http://schemas.microsoft.com/office/drawing/2010/main" val="0"/>
                  </a:ext>
                </a:extLst>
              </a:blip>
              <a:srcRect b="10894"/>
              <a:stretch/>
            </p:blipFill>
            <p:spPr bwMode="auto">
              <a:xfrm>
                <a:off x="6066103" y="4029216"/>
                <a:ext cx="1508760" cy="202244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17" name="Rounded Rectangle 16"/>
              <p:cNvSpPr/>
              <p:nvPr/>
            </p:nvSpPr>
            <p:spPr bwMode="auto">
              <a:xfrm>
                <a:off x="5936245" y="5870072"/>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Ostlund</a:t>
                </a:r>
              </a:p>
            </p:txBody>
          </p:sp>
        </p:grpSp>
        <p:grpSp>
          <p:nvGrpSpPr>
            <p:cNvPr id="5" name="Group 25"/>
            <p:cNvGrpSpPr>
              <a:grpSpLocks/>
            </p:cNvGrpSpPr>
            <p:nvPr/>
          </p:nvGrpSpPr>
          <p:grpSpPr bwMode="auto">
            <a:xfrm>
              <a:off x="6239722" y="4640893"/>
              <a:ext cx="1173719" cy="643435"/>
              <a:chOff x="662441" y="5266312"/>
              <a:chExt cx="1705700" cy="791277"/>
            </a:xfrm>
          </p:grpSpPr>
          <p:grpSp>
            <p:nvGrpSpPr>
              <p:cNvPr id="7" name="Group 642"/>
              <p:cNvGrpSpPr>
                <a:grpSpLocks noChangeAspect="1"/>
              </p:cNvGrpSpPr>
              <p:nvPr/>
            </p:nvGrpSpPr>
            <p:grpSpPr bwMode="auto">
              <a:xfrm>
                <a:off x="987584" y="5521324"/>
                <a:ext cx="777014" cy="457200"/>
                <a:chOff x="2544" y="1920"/>
                <a:chExt cx="345" cy="203"/>
              </a:xfrm>
              <a:solidFill>
                <a:srgbClr val="00B0F0"/>
              </a:solidFill>
            </p:grpSpPr>
            <p:sp>
              <p:nvSpPr>
                <p:cNvPr id="10" name="Rectangle 600"/>
                <p:cNvSpPr>
                  <a:spLocks noChangeArrowheads="1"/>
                </p:cNvSpPr>
                <p:nvPr/>
              </p:nvSpPr>
              <p:spPr bwMode="auto">
                <a:xfrm>
                  <a:off x="2544" y="1920"/>
                  <a:ext cx="345" cy="202"/>
                </a:xfrm>
                <a:prstGeom prst="rect">
                  <a:avLst/>
                </a:prstGeom>
                <a:grpFill/>
                <a:ln w="25400">
                  <a:solidFill>
                    <a:srgbClr val="000000"/>
                  </a:solidFill>
                  <a:miter lim="800000"/>
                  <a:headEnd/>
                  <a:tailEnd/>
                </a:ln>
                <a:effectLst/>
              </p:spPr>
              <p:txBody>
                <a:bodyPr wrap="none" lIns="0" tIns="0" rIns="0" bIns="0" anchor="ctr">
                  <a:spAutoFit/>
                </a:bodyPr>
                <a:lstStyle/>
                <a:p>
                  <a:pPr>
                    <a:defRPr/>
                  </a:pPr>
                  <a:endParaRPr lang="en-US"/>
                </a:p>
              </p:txBody>
            </p:sp>
            <p:grpSp>
              <p:nvGrpSpPr>
                <p:cNvPr id="11" name="Group 601"/>
                <p:cNvGrpSpPr>
                  <a:grpSpLocks/>
                </p:cNvGrpSpPr>
                <p:nvPr/>
              </p:nvGrpSpPr>
              <p:grpSpPr bwMode="auto">
                <a:xfrm>
                  <a:off x="2617" y="2072"/>
                  <a:ext cx="199" cy="35"/>
                  <a:chOff x="143" y="1247"/>
                  <a:chExt cx="197" cy="35"/>
                </a:xfrm>
                <a:grpFill/>
              </p:grpSpPr>
              <p:sp>
                <p:nvSpPr>
                  <p:cNvPr id="14"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sp>
                <p:nvSpPr>
                  <p:cNvPr id="15"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25400" cap="rnd" cmpd="sng">
                    <a:solidFill>
                      <a:srgbClr val="000000"/>
                    </a:solidFill>
                    <a:prstDash val="solid"/>
                    <a:round/>
                    <a:headEnd type="none" w="sm" len="sm"/>
                    <a:tailEnd type="none" w="sm" len="sm"/>
                  </a:ln>
                  <a:effectLst/>
                </p:spPr>
                <p:txBody>
                  <a:bodyPr wrap="none" lIns="0" tIns="0" rIns="0" bIns="0">
                    <a:spAutoFit/>
                  </a:bodyPr>
                  <a:lstStyle/>
                  <a:p>
                    <a:pPr>
                      <a:defRPr/>
                    </a:pPr>
                    <a:endParaRPr lang="en-US"/>
                  </a:p>
                </p:txBody>
              </p:sp>
            </p:grpSp>
            <p:sp>
              <p:nvSpPr>
                <p:cNvPr id="12" name="Line 634"/>
                <p:cNvSpPr>
                  <a:spLocks noChangeShapeType="1"/>
                </p:cNvSpPr>
                <p:nvPr/>
              </p:nvSpPr>
              <p:spPr bwMode="auto">
                <a:xfrm flipV="1">
                  <a:off x="2546" y="1920"/>
                  <a:ext cx="340" cy="203"/>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sp>
              <p:nvSpPr>
                <p:cNvPr id="13" name="Line 635"/>
                <p:cNvSpPr>
                  <a:spLocks noChangeShapeType="1"/>
                </p:cNvSpPr>
                <p:nvPr/>
              </p:nvSpPr>
              <p:spPr bwMode="auto">
                <a:xfrm>
                  <a:off x="2545" y="1920"/>
                  <a:ext cx="343" cy="200"/>
                </a:xfrm>
                <a:prstGeom prst="line">
                  <a:avLst/>
                </a:prstGeom>
                <a:grpFill/>
                <a:ln w="25400">
                  <a:solidFill>
                    <a:srgbClr val="000000"/>
                  </a:solidFill>
                  <a:round/>
                  <a:headEnd/>
                  <a:tailEnd/>
                </a:ln>
                <a:effectLst/>
              </p:spPr>
              <p:txBody>
                <a:bodyPr wrap="none" lIns="0" tIns="0" rIns="0" bIns="0" anchor="ctr">
                  <a:spAutoFit/>
                </a:bodyPr>
                <a:lstStyle/>
                <a:p>
                  <a:pPr>
                    <a:defRPr/>
                  </a:pPr>
                  <a:endParaRPr lang="en-US"/>
                </a:p>
              </p:txBody>
            </p:sp>
          </p:grpSp>
          <p:sp>
            <p:nvSpPr>
              <p:cNvPr id="8" name="TextBox 27"/>
              <p:cNvSpPr txBox="1">
                <a:spLocks noChangeArrowheads="1"/>
              </p:cNvSpPr>
              <p:nvPr/>
            </p:nvSpPr>
            <p:spPr bwMode="auto">
              <a:xfrm>
                <a:off x="1183603" y="5266312"/>
                <a:ext cx="394161"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II</a:t>
                </a:r>
              </a:p>
            </p:txBody>
          </p:sp>
          <p:sp>
            <p:nvSpPr>
              <p:cNvPr id="9" name="TextBox 28"/>
              <p:cNvSpPr txBox="1">
                <a:spLocks noChangeArrowheads="1"/>
              </p:cNvSpPr>
              <p:nvPr/>
            </p:nvSpPr>
            <p:spPr bwMode="auto">
              <a:xfrm>
                <a:off x="662441" y="5716944"/>
                <a:ext cx="1705700" cy="340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1" dirty="0">
                    <a:latin typeface="Arial" panose="020B0604020202020204" pitchFamily="34" charset="0"/>
                  </a:rPr>
                  <a:t>2               503</a:t>
                </a:r>
              </a:p>
            </p:txBody>
          </p:sp>
        </p:grpSp>
        <p:pic>
          <p:nvPicPr>
            <p:cNvPr id="6" name="Picture 5"/>
            <p:cNvPicPr>
              <a:picLocks noChangeAspect="1"/>
            </p:cNvPicPr>
            <p:nvPr/>
          </p:nvPicPr>
          <p:blipFill>
            <a:blip r:embed="rId3"/>
            <a:stretch>
              <a:fillRect/>
            </a:stretch>
          </p:blipFill>
          <p:spPr>
            <a:xfrm>
              <a:off x="6415944" y="5303979"/>
              <a:ext cx="628137" cy="932688"/>
            </a:xfrm>
            <a:prstGeom prst="rect">
              <a:avLst/>
            </a:prstGeom>
          </p:spPr>
        </p:pic>
      </p:grpSp>
      <p:grpSp>
        <p:nvGrpSpPr>
          <p:cNvPr id="29" name="Group 28"/>
          <p:cNvGrpSpPr/>
          <p:nvPr/>
        </p:nvGrpSpPr>
        <p:grpSpPr>
          <a:xfrm>
            <a:off x="6145544" y="881305"/>
            <a:ext cx="2746586" cy="1153598"/>
            <a:chOff x="6145544" y="881305"/>
            <a:chExt cx="2746586" cy="1153598"/>
          </a:xfrm>
        </p:grpSpPr>
        <p:pic>
          <p:nvPicPr>
            <p:cNvPr id="18" name="Picture 186" descr="C:\Users\gary.linhart\Documents\OEF\Wanat\Mcgrath\Wanat Pictures\Other\100_2936.JPG"/>
            <p:cNvPicPr>
              <a:picLocks noChangeAspect="1" noChangeArrowheads="1"/>
            </p:cNvPicPr>
            <p:nvPr/>
          </p:nvPicPr>
          <p:blipFill>
            <a:blip r:embed="rId4">
              <a:extLst>
                <a:ext uri="{28A0092B-C50C-407E-A947-70E740481C1C}">
                  <a14:useLocalDpi xmlns:a14="http://schemas.microsoft.com/office/drawing/2010/main" val="0"/>
                </a:ext>
              </a:extLst>
            </a:blip>
            <a:srcRect l="6087" t="38098" r="21088"/>
            <a:stretch>
              <a:fillRect/>
            </a:stretch>
          </p:blipFill>
          <p:spPr bwMode="auto">
            <a:xfrm>
              <a:off x="6949030" y="933178"/>
              <a:ext cx="1943100" cy="1101725"/>
            </a:xfrm>
            <a:prstGeom prst="rect">
              <a:avLst/>
            </a:prstGeom>
            <a:noFill/>
            <a:ln w="38100">
              <a:solidFill>
                <a:srgbClr val="FFFF00"/>
              </a:solidFill>
              <a:miter lim="800000"/>
              <a:headEnd/>
              <a:tailEnd/>
            </a:ln>
            <a:extLst>
              <a:ext uri="{909E8E84-426E-40DD-AFC4-6F175D3DCCD1}">
                <a14:hiddenFill xmlns:a14="http://schemas.microsoft.com/office/drawing/2010/main">
                  <a:solidFill>
                    <a:srgbClr val="FFFFFF"/>
                  </a:solidFill>
                </a14:hiddenFill>
              </a:ext>
            </a:extLst>
          </p:spPr>
        </p:pic>
        <p:grpSp>
          <p:nvGrpSpPr>
            <p:cNvPr id="19" name="Group 67"/>
            <p:cNvGrpSpPr>
              <a:grpSpLocks/>
            </p:cNvGrpSpPr>
            <p:nvPr/>
          </p:nvGrpSpPr>
          <p:grpSpPr bwMode="auto">
            <a:xfrm>
              <a:off x="6145544" y="881305"/>
              <a:ext cx="681037" cy="381000"/>
              <a:chOff x="4898571" y="3956050"/>
              <a:chExt cx="681492" cy="380301"/>
            </a:xfrm>
          </p:grpSpPr>
          <p:grpSp>
            <p:nvGrpSpPr>
              <p:cNvPr id="20" name="Group 88"/>
              <p:cNvGrpSpPr>
                <a:grpSpLocks/>
              </p:cNvGrpSpPr>
              <p:nvPr/>
            </p:nvGrpSpPr>
            <p:grpSpPr bwMode="auto">
              <a:xfrm>
                <a:off x="5200650" y="3956053"/>
                <a:ext cx="379413" cy="347024"/>
                <a:chOff x="2110111" y="1026123"/>
                <a:chExt cx="379413" cy="347219"/>
              </a:xfrm>
            </p:grpSpPr>
            <p:grpSp>
              <p:nvGrpSpPr>
                <p:cNvPr id="22" name="Group 63"/>
                <p:cNvGrpSpPr>
                  <a:grpSpLocks/>
                </p:cNvGrpSpPr>
                <p:nvPr/>
              </p:nvGrpSpPr>
              <p:grpSpPr bwMode="auto">
                <a:xfrm>
                  <a:off x="2110111" y="1026123"/>
                  <a:ext cx="379413" cy="316140"/>
                  <a:chOff x="2080087" y="791730"/>
                  <a:chExt cx="379413" cy="316140"/>
                </a:xfrm>
              </p:grpSpPr>
              <p:sp>
                <p:nvSpPr>
                  <p:cNvPr id="25"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6" name="Line 103"/>
                  <p:cNvSpPr>
                    <a:spLocks noChangeShapeType="1"/>
                  </p:cNvSpPr>
                  <p:nvPr/>
                </p:nvSpPr>
                <p:spPr bwMode="auto">
                  <a:xfrm flipV="1">
                    <a:off x="2080087" y="873634"/>
                    <a:ext cx="190369" cy="2342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04"/>
                  <p:cNvSpPr>
                    <a:spLocks noChangeShapeType="1"/>
                  </p:cNvSpPr>
                  <p:nvPr/>
                </p:nvSpPr>
                <p:spPr bwMode="auto">
                  <a:xfrm flipH="1" flipV="1">
                    <a:off x="2260251" y="856660"/>
                    <a:ext cx="199249" cy="2512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3" name="Chord 22"/>
                <p:cNvSpPr/>
                <p:nvPr/>
              </p:nvSpPr>
              <p:spPr>
                <a:xfrm rot="6659227">
                  <a:off x="2213999" y="1283680"/>
                  <a:ext cx="93544" cy="8260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4" name="Chord 23"/>
                <p:cNvSpPr/>
                <p:nvPr/>
              </p:nvSpPr>
              <p:spPr>
                <a:xfrm rot="6659227">
                  <a:off x="2298192" y="1285264"/>
                  <a:ext cx="91958" cy="8419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1" name="TextBox 64"/>
              <p:cNvSpPr txBox="1">
                <a:spLocks noChangeArrowheads="1"/>
              </p:cNvSpPr>
              <p:nvPr/>
            </p:nvSpPr>
            <p:spPr bwMode="auto">
              <a:xfrm>
                <a:off x="4898571" y="3967019"/>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grpSp>
        <p:nvGrpSpPr>
          <p:cNvPr id="42" name="Group 221"/>
          <p:cNvGrpSpPr>
            <a:grpSpLocks/>
          </p:cNvGrpSpPr>
          <p:nvPr/>
        </p:nvGrpSpPr>
        <p:grpSpPr bwMode="auto">
          <a:xfrm>
            <a:off x="2945571" y="4753076"/>
            <a:ext cx="668338" cy="428625"/>
            <a:chOff x="6595488" y="5483198"/>
            <a:chExt cx="669099" cy="428271"/>
          </a:xfrm>
        </p:grpSpPr>
        <p:grpSp>
          <p:nvGrpSpPr>
            <p:cNvPr id="43" name="Group 209"/>
            <p:cNvGrpSpPr>
              <a:grpSpLocks/>
            </p:cNvGrpSpPr>
            <p:nvPr/>
          </p:nvGrpSpPr>
          <p:grpSpPr bwMode="auto">
            <a:xfrm>
              <a:off x="6595488" y="5483198"/>
              <a:ext cx="379542" cy="382904"/>
              <a:chOff x="7374665" y="4798071"/>
              <a:chExt cx="379542" cy="382904"/>
            </a:xfrm>
          </p:grpSpPr>
          <p:grpSp>
            <p:nvGrpSpPr>
              <p:cNvPr id="45" name="Group 54"/>
              <p:cNvGrpSpPr>
                <a:grpSpLocks/>
              </p:cNvGrpSpPr>
              <p:nvPr/>
            </p:nvGrpSpPr>
            <p:grpSpPr bwMode="auto">
              <a:xfrm>
                <a:off x="7374665" y="4900715"/>
                <a:ext cx="379542" cy="280260"/>
                <a:chOff x="7374665" y="4900715"/>
                <a:chExt cx="379542" cy="280260"/>
              </a:xfrm>
            </p:grpSpPr>
            <p:sp>
              <p:nvSpPr>
                <p:cNvPr id="49"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50"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Chord 51"/>
                <p:cNvSpPr/>
                <p:nvPr/>
              </p:nvSpPr>
              <p:spPr bwMode="auto">
                <a:xfrm rot="6659227">
                  <a:off x="7478858" y="5090642"/>
                  <a:ext cx="93585" cy="8264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3" name="Chord 52"/>
                <p:cNvSpPr/>
                <p:nvPr/>
              </p:nvSpPr>
              <p:spPr bwMode="auto">
                <a:xfrm rot="6659227">
                  <a:off x="7563089" y="5092227"/>
                  <a:ext cx="91999" cy="84233"/>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46" name="Oval 45"/>
              <p:cNvSpPr/>
              <p:nvPr/>
            </p:nvSpPr>
            <p:spPr>
              <a:xfrm>
                <a:off x="7441416" y="4798071"/>
                <a:ext cx="44501"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7" name="Oval 46"/>
              <p:cNvSpPr/>
              <p:nvPr/>
            </p:nvSpPr>
            <p:spPr>
              <a:xfrm>
                <a:off x="7543132" y="4798071"/>
                <a:ext cx="46090"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8" name="Oval 47"/>
              <p:cNvSpPr/>
              <p:nvPr/>
            </p:nvSpPr>
            <p:spPr>
              <a:xfrm>
                <a:off x="7646437" y="4798071"/>
                <a:ext cx="4608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4" name="TextBox 64"/>
            <p:cNvSpPr txBox="1">
              <a:spLocks noChangeArrowheads="1"/>
            </p:cNvSpPr>
            <p:nvPr/>
          </p:nvSpPr>
          <p:spPr bwMode="auto">
            <a:xfrm>
              <a:off x="6913444"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85" name="Group 84"/>
          <p:cNvGrpSpPr/>
          <p:nvPr/>
        </p:nvGrpSpPr>
        <p:grpSpPr>
          <a:xfrm>
            <a:off x="6151832" y="2229614"/>
            <a:ext cx="2740298" cy="1659392"/>
            <a:chOff x="6151832" y="2229614"/>
            <a:chExt cx="2740298" cy="1659392"/>
          </a:xfrm>
        </p:grpSpPr>
        <p:pic>
          <p:nvPicPr>
            <p:cNvPr id="54" name="Picture 368" descr="http://www.globalsecurity.org/military/library/policy/army/fm/3-21-9/image108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44523" y="2245396"/>
              <a:ext cx="1947607" cy="1643610"/>
            </a:xfrm>
            <a:prstGeom prst="rect">
              <a:avLst/>
            </a:prstGeom>
            <a:noFill/>
            <a:ln w="5715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55" name="Group 62"/>
            <p:cNvGrpSpPr>
              <a:grpSpLocks/>
            </p:cNvGrpSpPr>
            <p:nvPr/>
          </p:nvGrpSpPr>
          <p:grpSpPr bwMode="auto">
            <a:xfrm>
              <a:off x="6159831" y="2229614"/>
              <a:ext cx="666750" cy="377825"/>
              <a:chOff x="6008914" y="2746375"/>
              <a:chExt cx="666524" cy="378033"/>
            </a:xfrm>
          </p:grpSpPr>
          <p:grpSp>
            <p:nvGrpSpPr>
              <p:cNvPr id="56" name="Group 80"/>
              <p:cNvGrpSpPr>
                <a:grpSpLocks/>
              </p:cNvGrpSpPr>
              <p:nvPr/>
            </p:nvGrpSpPr>
            <p:grpSpPr bwMode="auto">
              <a:xfrm>
                <a:off x="6296025" y="2746376"/>
                <a:ext cx="379413" cy="347852"/>
                <a:chOff x="2110111" y="1026123"/>
                <a:chExt cx="379413" cy="348047"/>
              </a:xfrm>
            </p:grpSpPr>
            <p:grpSp>
              <p:nvGrpSpPr>
                <p:cNvPr id="58" name="Group 63"/>
                <p:cNvGrpSpPr>
                  <a:grpSpLocks/>
                </p:cNvGrpSpPr>
                <p:nvPr/>
              </p:nvGrpSpPr>
              <p:grpSpPr bwMode="auto">
                <a:xfrm>
                  <a:off x="2110111" y="1026123"/>
                  <a:ext cx="379413" cy="316140"/>
                  <a:chOff x="2080087" y="791730"/>
                  <a:chExt cx="379413" cy="316140"/>
                </a:xfrm>
              </p:grpSpPr>
              <p:sp>
                <p:nvSpPr>
                  <p:cNvPr id="6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6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 name="Chord 58"/>
                <p:cNvSpPr/>
                <p:nvPr/>
              </p:nvSpPr>
              <p:spPr>
                <a:xfrm rot="6659227">
                  <a:off x="2214119" y="1284437"/>
                  <a:ext cx="93766"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60" name="Chord 59"/>
                <p:cNvSpPr/>
                <p:nvPr/>
              </p:nvSpPr>
              <p:spPr>
                <a:xfrm rot="6659227">
                  <a:off x="2298228" y="1286028"/>
                  <a:ext cx="92177" cy="84109"/>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57" name="TextBox 59"/>
              <p:cNvSpPr txBox="1">
                <a:spLocks noChangeArrowheads="1"/>
              </p:cNvSpPr>
              <p:nvPr/>
            </p:nvSpPr>
            <p:spPr bwMode="auto">
              <a:xfrm>
                <a:off x="6008914" y="2755076"/>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grpSp>
          <p:nvGrpSpPr>
            <p:cNvPr id="65" name="Group 65"/>
            <p:cNvGrpSpPr>
              <a:grpSpLocks/>
            </p:cNvGrpSpPr>
            <p:nvPr/>
          </p:nvGrpSpPr>
          <p:grpSpPr bwMode="auto">
            <a:xfrm>
              <a:off x="6165356" y="2593135"/>
              <a:ext cx="673100" cy="368300"/>
              <a:chOff x="4586514" y="3425153"/>
              <a:chExt cx="672874" cy="369332"/>
            </a:xfrm>
          </p:grpSpPr>
          <p:grpSp>
            <p:nvGrpSpPr>
              <p:cNvPr id="66" name="Group 96"/>
              <p:cNvGrpSpPr>
                <a:grpSpLocks/>
              </p:cNvGrpSpPr>
              <p:nvPr/>
            </p:nvGrpSpPr>
            <p:grpSpPr bwMode="auto">
              <a:xfrm>
                <a:off x="4879975" y="3429001"/>
                <a:ext cx="379413" cy="347972"/>
                <a:chOff x="2110111" y="1026123"/>
                <a:chExt cx="379413" cy="348167"/>
              </a:xfrm>
            </p:grpSpPr>
            <p:grpSp>
              <p:nvGrpSpPr>
                <p:cNvPr id="68" name="Group 63"/>
                <p:cNvGrpSpPr>
                  <a:grpSpLocks/>
                </p:cNvGrpSpPr>
                <p:nvPr/>
              </p:nvGrpSpPr>
              <p:grpSpPr bwMode="auto">
                <a:xfrm>
                  <a:off x="2110111" y="1026123"/>
                  <a:ext cx="379413" cy="316140"/>
                  <a:chOff x="2080087" y="791730"/>
                  <a:chExt cx="379413" cy="316140"/>
                </a:xfrm>
              </p:grpSpPr>
              <p:sp>
                <p:nvSpPr>
                  <p:cNvPr id="7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7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9" name="Chord 68"/>
                <p:cNvSpPr/>
                <p:nvPr/>
              </p:nvSpPr>
              <p:spPr>
                <a:xfrm rot="6659227">
                  <a:off x="2214011" y="1284448"/>
                  <a:ext cx="93978" cy="82522"/>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0" name="Chord 69"/>
                <p:cNvSpPr/>
                <p:nvPr/>
              </p:nvSpPr>
              <p:spPr>
                <a:xfrm rot="6659227">
                  <a:off x="2298124" y="1286043"/>
                  <a:ext cx="92385" cy="8411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67" name="TextBox 61"/>
              <p:cNvSpPr txBox="1">
                <a:spLocks noChangeArrowheads="1"/>
              </p:cNvSpPr>
              <p:nvPr/>
            </p:nvSpPr>
            <p:spPr bwMode="auto">
              <a:xfrm>
                <a:off x="4586514" y="342515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grpSp>
          <p:nvGrpSpPr>
            <p:cNvPr id="75" name="Group 66"/>
            <p:cNvGrpSpPr>
              <a:grpSpLocks/>
            </p:cNvGrpSpPr>
            <p:nvPr/>
          </p:nvGrpSpPr>
          <p:grpSpPr bwMode="auto">
            <a:xfrm>
              <a:off x="6151832" y="2943266"/>
              <a:ext cx="688975" cy="377825"/>
              <a:chOff x="4194628" y="2838450"/>
              <a:chExt cx="688522" cy="377882"/>
            </a:xfrm>
          </p:grpSpPr>
          <p:grpSp>
            <p:nvGrpSpPr>
              <p:cNvPr id="76" name="Group 79"/>
              <p:cNvGrpSpPr>
                <a:grpSpLocks/>
              </p:cNvGrpSpPr>
              <p:nvPr/>
            </p:nvGrpSpPr>
            <p:grpSpPr bwMode="auto">
              <a:xfrm>
                <a:off x="4503738" y="2838454"/>
                <a:ext cx="379412" cy="347712"/>
                <a:chOff x="2110111" y="1026123"/>
                <a:chExt cx="379413" cy="347907"/>
              </a:xfrm>
            </p:grpSpPr>
            <p:grpSp>
              <p:nvGrpSpPr>
                <p:cNvPr id="78" name="Group 63"/>
                <p:cNvGrpSpPr>
                  <a:grpSpLocks/>
                </p:cNvGrpSpPr>
                <p:nvPr/>
              </p:nvGrpSpPr>
              <p:grpSpPr bwMode="auto">
                <a:xfrm>
                  <a:off x="2110111" y="1026123"/>
                  <a:ext cx="379413" cy="316140"/>
                  <a:chOff x="2080087" y="791730"/>
                  <a:chExt cx="379413" cy="316140"/>
                </a:xfrm>
              </p:grpSpPr>
              <p:sp>
                <p:nvSpPr>
                  <p:cNvPr id="81"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82"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9" name="Chord 78"/>
                <p:cNvSpPr/>
                <p:nvPr/>
              </p:nvSpPr>
              <p:spPr>
                <a:xfrm rot="6659227">
                  <a:off x="2214209" y="1284328"/>
                  <a:ext cx="93730" cy="8249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80" name="Chord 79"/>
                <p:cNvSpPr/>
                <p:nvPr/>
              </p:nvSpPr>
              <p:spPr>
                <a:xfrm rot="6659227">
                  <a:off x="2298293" y="1285917"/>
                  <a:ext cx="92140" cy="84083"/>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77" name="TextBox 63"/>
              <p:cNvSpPr txBox="1">
                <a:spLocks noChangeArrowheads="1"/>
              </p:cNvSpPr>
              <p:nvPr/>
            </p:nvSpPr>
            <p:spPr bwMode="auto">
              <a:xfrm>
                <a:off x="4194628" y="2847000"/>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dirty="0">
                    <a:latin typeface="Arial" panose="020B0604020202020204" pitchFamily="34" charset="0"/>
                  </a:rPr>
                  <a:t>C</a:t>
                </a:r>
              </a:p>
            </p:txBody>
          </p:sp>
        </p:grpSp>
      </p:grpSp>
      <p:grpSp>
        <p:nvGrpSpPr>
          <p:cNvPr id="86" name="Group 96"/>
          <p:cNvGrpSpPr>
            <a:grpSpLocks/>
          </p:cNvGrpSpPr>
          <p:nvPr/>
        </p:nvGrpSpPr>
        <p:grpSpPr bwMode="auto">
          <a:xfrm>
            <a:off x="4477060" y="2880643"/>
            <a:ext cx="684212" cy="412750"/>
            <a:chOff x="867847" y="5149254"/>
            <a:chExt cx="683553" cy="413066"/>
          </a:xfrm>
        </p:grpSpPr>
        <p:sp>
          <p:nvSpPr>
            <p:cNvPr id="87"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88" name="Group 85"/>
            <p:cNvGrpSpPr>
              <a:grpSpLocks/>
            </p:cNvGrpSpPr>
            <p:nvPr/>
          </p:nvGrpSpPr>
          <p:grpSpPr bwMode="auto">
            <a:xfrm>
              <a:off x="867847" y="5149254"/>
              <a:ext cx="379542" cy="382904"/>
              <a:chOff x="7374665" y="4798071"/>
              <a:chExt cx="379542" cy="382904"/>
            </a:xfrm>
          </p:grpSpPr>
          <p:grpSp>
            <p:nvGrpSpPr>
              <p:cNvPr id="89" name="Group 54"/>
              <p:cNvGrpSpPr>
                <a:grpSpLocks/>
              </p:cNvGrpSpPr>
              <p:nvPr/>
            </p:nvGrpSpPr>
            <p:grpSpPr bwMode="auto">
              <a:xfrm>
                <a:off x="7374665" y="4903312"/>
                <a:ext cx="379542" cy="277663"/>
                <a:chOff x="7374665" y="4903312"/>
                <a:chExt cx="379542" cy="277663"/>
              </a:xfrm>
            </p:grpSpPr>
            <p:sp>
              <p:nvSpPr>
                <p:cNvPr id="93"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4"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Chord 95"/>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97" name="Chord 96"/>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90" name="Oval 89"/>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91" name="Oval 90"/>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92" name="Oval 91"/>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47" name="Group 146"/>
          <p:cNvGrpSpPr/>
          <p:nvPr/>
        </p:nvGrpSpPr>
        <p:grpSpPr>
          <a:xfrm>
            <a:off x="3868887" y="2317762"/>
            <a:ext cx="684212" cy="806577"/>
            <a:chOff x="3797637" y="2282137"/>
            <a:chExt cx="684212" cy="806577"/>
          </a:xfrm>
        </p:grpSpPr>
        <p:grpSp>
          <p:nvGrpSpPr>
            <p:cNvPr id="99" name="Group 96"/>
            <p:cNvGrpSpPr>
              <a:grpSpLocks/>
            </p:cNvGrpSpPr>
            <p:nvPr/>
          </p:nvGrpSpPr>
          <p:grpSpPr bwMode="auto">
            <a:xfrm>
              <a:off x="3797637" y="2675964"/>
              <a:ext cx="684212" cy="412750"/>
              <a:chOff x="867847" y="5149254"/>
              <a:chExt cx="683553" cy="413066"/>
            </a:xfrm>
          </p:grpSpPr>
          <p:sp>
            <p:nvSpPr>
              <p:cNvPr id="100"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101" name="Group 85"/>
              <p:cNvGrpSpPr>
                <a:grpSpLocks/>
              </p:cNvGrpSpPr>
              <p:nvPr/>
            </p:nvGrpSpPr>
            <p:grpSpPr bwMode="auto">
              <a:xfrm>
                <a:off x="867847" y="5149254"/>
                <a:ext cx="379542" cy="382904"/>
                <a:chOff x="7374665" y="4798071"/>
                <a:chExt cx="379542" cy="382904"/>
              </a:xfrm>
            </p:grpSpPr>
            <p:grpSp>
              <p:nvGrpSpPr>
                <p:cNvPr id="102" name="Group 54"/>
                <p:cNvGrpSpPr>
                  <a:grpSpLocks/>
                </p:cNvGrpSpPr>
                <p:nvPr/>
              </p:nvGrpSpPr>
              <p:grpSpPr bwMode="auto">
                <a:xfrm>
                  <a:off x="7374665" y="4903312"/>
                  <a:ext cx="379542" cy="277663"/>
                  <a:chOff x="7374665" y="4903312"/>
                  <a:chExt cx="379542" cy="277663"/>
                </a:xfrm>
              </p:grpSpPr>
              <p:sp>
                <p:nvSpPr>
                  <p:cNvPr id="106"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07"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 name="Chord 108"/>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10" name="Chord 109"/>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03" name="Oval 102"/>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04" name="Oval 103"/>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05" name="Oval 104"/>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35" name="Group 233"/>
            <p:cNvGrpSpPr>
              <a:grpSpLocks/>
            </p:cNvGrpSpPr>
            <p:nvPr/>
          </p:nvGrpSpPr>
          <p:grpSpPr bwMode="auto">
            <a:xfrm>
              <a:off x="3808425" y="2282137"/>
              <a:ext cx="660400" cy="428625"/>
              <a:chOff x="6595488" y="5483198"/>
              <a:chExt cx="660828" cy="428271"/>
            </a:xfrm>
          </p:grpSpPr>
          <p:grpSp>
            <p:nvGrpSpPr>
              <p:cNvPr id="136" name="Group 209"/>
              <p:cNvGrpSpPr>
                <a:grpSpLocks/>
              </p:cNvGrpSpPr>
              <p:nvPr/>
            </p:nvGrpSpPr>
            <p:grpSpPr bwMode="auto">
              <a:xfrm>
                <a:off x="6595488" y="5483198"/>
                <a:ext cx="379542" cy="382904"/>
                <a:chOff x="7374665" y="4798071"/>
                <a:chExt cx="379542" cy="382904"/>
              </a:xfrm>
            </p:grpSpPr>
            <p:grpSp>
              <p:nvGrpSpPr>
                <p:cNvPr id="138" name="Group 54"/>
                <p:cNvGrpSpPr>
                  <a:grpSpLocks/>
                </p:cNvGrpSpPr>
                <p:nvPr/>
              </p:nvGrpSpPr>
              <p:grpSpPr bwMode="auto">
                <a:xfrm>
                  <a:off x="7374665" y="4900715"/>
                  <a:ext cx="379542" cy="280260"/>
                  <a:chOff x="7374665" y="4900715"/>
                  <a:chExt cx="379542" cy="280260"/>
                </a:xfrm>
              </p:grpSpPr>
              <p:sp>
                <p:nvSpPr>
                  <p:cNvPr id="142"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43"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 name="Chord 144"/>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46" name="Chord 145"/>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39" name="Oval 138"/>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0" name="Oval 139"/>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1" name="Oval 140"/>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37"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grpSp>
        <p:nvGrpSpPr>
          <p:cNvPr id="148" name="Group 96"/>
          <p:cNvGrpSpPr>
            <a:grpSpLocks/>
          </p:cNvGrpSpPr>
          <p:nvPr/>
        </p:nvGrpSpPr>
        <p:grpSpPr bwMode="auto">
          <a:xfrm>
            <a:off x="3263416" y="2531689"/>
            <a:ext cx="684212" cy="412750"/>
            <a:chOff x="867847" y="5149254"/>
            <a:chExt cx="683553" cy="413066"/>
          </a:xfrm>
        </p:grpSpPr>
        <p:sp>
          <p:nvSpPr>
            <p:cNvPr id="149" name="TextBox 59"/>
            <p:cNvSpPr txBox="1">
              <a:spLocks noChangeArrowheads="1"/>
            </p:cNvSpPr>
            <p:nvPr/>
          </p:nvSpPr>
          <p:spPr bwMode="auto">
            <a:xfrm>
              <a:off x="1199903"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nvGrpSpPr>
            <p:cNvPr id="150" name="Group 85"/>
            <p:cNvGrpSpPr>
              <a:grpSpLocks/>
            </p:cNvGrpSpPr>
            <p:nvPr/>
          </p:nvGrpSpPr>
          <p:grpSpPr bwMode="auto">
            <a:xfrm>
              <a:off x="867847" y="5149254"/>
              <a:ext cx="379542" cy="382904"/>
              <a:chOff x="7374665" y="4798071"/>
              <a:chExt cx="379542" cy="382904"/>
            </a:xfrm>
          </p:grpSpPr>
          <p:grpSp>
            <p:nvGrpSpPr>
              <p:cNvPr id="151" name="Group 54"/>
              <p:cNvGrpSpPr>
                <a:grpSpLocks/>
              </p:cNvGrpSpPr>
              <p:nvPr/>
            </p:nvGrpSpPr>
            <p:grpSpPr bwMode="auto">
              <a:xfrm>
                <a:off x="7374665" y="4903312"/>
                <a:ext cx="379542" cy="277663"/>
                <a:chOff x="7374665" y="4903312"/>
                <a:chExt cx="379542" cy="277663"/>
              </a:xfrm>
            </p:grpSpPr>
            <p:sp>
              <p:nvSpPr>
                <p:cNvPr id="155"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56"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 name="Chord 157"/>
                <p:cNvSpPr/>
                <p:nvPr/>
              </p:nvSpPr>
              <p:spPr bwMode="auto">
                <a:xfrm rot="6659227">
                  <a:off x="7478465" y="5091261"/>
                  <a:ext cx="93734" cy="82470"/>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59" name="Chord 158"/>
                <p:cNvSpPr/>
                <p:nvPr/>
              </p:nvSpPr>
              <p:spPr bwMode="auto">
                <a:xfrm rot="6659227">
                  <a:off x="7562522" y="5092851"/>
                  <a:ext cx="92145"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52" name="Oval 151"/>
              <p:cNvSpPr/>
              <p:nvPr/>
            </p:nvSpPr>
            <p:spPr>
              <a:xfrm>
                <a:off x="7441276" y="4798071"/>
                <a:ext cx="44407"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3" name="Oval 152"/>
              <p:cNvSpPr/>
              <p:nvPr/>
            </p:nvSpPr>
            <p:spPr>
              <a:xfrm>
                <a:off x="7542778" y="4798071"/>
                <a:ext cx="45993"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4" name="Oval 153"/>
              <p:cNvSpPr/>
              <p:nvPr/>
            </p:nvSpPr>
            <p:spPr>
              <a:xfrm>
                <a:off x="7645865" y="4798071"/>
                <a:ext cx="45994" cy="460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60" name="Group 146"/>
          <p:cNvGrpSpPr>
            <a:grpSpLocks/>
          </p:cNvGrpSpPr>
          <p:nvPr/>
        </p:nvGrpSpPr>
        <p:grpSpPr bwMode="auto">
          <a:xfrm>
            <a:off x="2539893" y="3209156"/>
            <a:ext cx="673100" cy="412750"/>
            <a:chOff x="867847" y="5149254"/>
            <a:chExt cx="673877" cy="413066"/>
          </a:xfrm>
        </p:grpSpPr>
        <p:sp>
          <p:nvSpPr>
            <p:cNvPr id="161"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nvGrpSpPr>
            <p:cNvPr id="162" name="Group 85"/>
            <p:cNvGrpSpPr>
              <a:grpSpLocks/>
            </p:cNvGrpSpPr>
            <p:nvPr/>
          </p:nvGrpSpPr>
          <p:grpSpPr bwMode="auto">
            <a:xfrm>
              <a:off x="867847" y="5149254"/>
              <a:ext cx="379542" cy="382904"/>
              <a:chOff x="7374665" y="4798071"/>
              <a:chExt cx="379542" cy="382904"/>
            </a:xfrm>
          </p:grpSpPr>
          <p:grpSp>
            <p:nvGrpSpPr>
              <p:cNvPr id="163" name="Group 54"/>
              <p:cNvGrpSpPr>
                <a:grpSpLocks/>
              </p:cNvGrpSpPr>
              <p:nvPr/>
            </p:nvGrpSpPr>
            <p:grpSpPr bwMode="auto">
              <a:xfrm>
                <a:off x="7374665" y="4903312"/>
                <a:ext cx="379542" cy="277663"/>
                <a:chOff x="7374665" y="4903312"/>
                <a:chExt cx="379542" cy="277663"/>
              </a:xfrm>
            </p:grpSpPr>
            <p:sp>
              <p:nvSpPr>
                <p:cNvPr id="167"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68"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Chord 169"/>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71" name="Chord 170"/>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64" name="Oval 163"/>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65" name="Oval 164"/>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66" name="Oval 165"/>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208" name="Group 207"/>
          <p:cNvGrpSpPr/>
          <p:nvPr/>
        </p:nvGrpSpPr>
        <p:grpSpPr>
          <a:xfrm>
            <a:off x="3490610" y="3504058"/>
            <a:ext cx="683546" cy="845621"/>
            <a:chOff x="3490610" y="3504058"/>
            <a:chExt cx="683546" cy="845621"/>
          </a:xfrm>
        </p:grpSpPr>
        <p:grpSp>
          <p:nvGrpSpPr>
            <p:cNvPr id="172" name="Group 146"/>
            <p:cNvGrpSpPr>
              <a:grpSpLocks/>
            </p:cNvGrpSpPr>
            <p:nvPr/>
          </p:nvGrpSpPr>
          <p:grpSpPr bwMode="auto">
            <a:xfrm>
              <a:off x="3501056" y="3504058"/>
              <a:ext cx="673100" cy="412750"/>
              <a:chOff x="867847" y="5149254"/>
              <a:chExt cx="673877" cy="413066"/>
            </a:xfrm>
          </p:grpSpPr>
          <p:sp>
            <p:nvSpPr>
              <p:cNvPr id="173"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nvGrpSpPr>
              <p:cNvPr id="174" name="Group 85"/>
              <p:cNvGrpSpPr>
                <a:grpSpLocks/>
              </p:cNvGrpSpPr>
              <p:nvPr/>
            </p:nvGrpSpPr>
            <p:grpSpPr bwMode="auto">
              <a:xfrm>
                <a:off x="867847" y="5149254"/>
                <a:ext cx="379542" cy="382904"/>
                <a:chOff x="7374665" y="4798071"/>
                <a:chExt cx="379542" cy="382904"/>
              </a:xfrm>
            </p:grpSpPr>
            <p:grpSp>
              <p:nvGrpSpPr>
                <p:cNvPr id="175" name="Group 54"/>
                <p:cNvGrpSpPr>
                  <a:grpSpLocks/>
                </p:cNvGrpSpPr>
                <p:nvPr/>
              </p:nvGrpSpPr>
              <p:grpSpPr bwMode="auto">
                <a:xfrm>
                  <a:off x="7374665" y="4903312"/>
                  <a:ext cx="379542" cy="277663"/>
                  <a:chOff x="7374665" y="4903312"/>
                  <a:chExt cx="379542" cy="277663"/>
                </a:xfrm>
              </p:grpSpPr>
              <p:sp>
                <p:nvSpPr>
                  <p:cNvPr id="179"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80"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 name="Chord 181"/>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83" name="Chord 182"/>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76" name="Oval 175"/>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77" name="Oval 176"/>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78" name="Oval 177"/>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184" name="Group 233"/>
            <p:cNvGrpSpPr>
              <a:grpSpLocks/>
            </p:cNvGrpSpPr>
            <p:nvPr/>
          </p:nvGrpSpPr>
          <p:grpSpPr bwMode="auto">
            <a:xfrm>
              <a:off x="3490610" y="3921054"/>
              <a:ext cx="660400" cy="428625"/>
              <a:chOff x="6595488" y="5483198"/>
              <a:chExt cx="660828" cy="428271"/>
            </a:xfrm>
          </p:grpSpPr>
          <p:grpSp>
            <p:nvGrpSpPr>
              <p:cNvPr id="185" name="Group 209"/>
              <p:cNvGrpSpPr>
                <a:grpSpLocks/>
              </p:cNvGrpSpPr>
              <p:nvPr/>
            </p:nvGrpSpPr>
            <p:grpSpPr bwMode="auto">
              <a:xfrm>
                <a:off x="6595488" y="5483198"/>
                <a:ext cx="379542" cy="382904"/>
                <a:chOff x="7374665" y="4798071"/>
                <a:chExt cx="379542" cy="382904"/>
              </a:xfrm>
            </p:grpSpPr>
            <p:grpSp>
              <p:nvGrpSpPr>
                <p:cNvPr id="187" name="Group 54"/>
                <p:cNvGrpSpPr>
                  <a:grpSpLocks/>
                </p:cNvGrpSpPr>
                <p:nvPr/>
              </p:nvGrpSpPr>
              <p:grpSpPr bwMode="auto">
                <a:xfrm>
                  <a:off x="7374665" y="4900715"/>
                  <a:ext cx="379542" cy="280260"/>
                  <a:chOff x="7374665" y="4900715"/>
                  <a:chExt cx="379542" cy="280260"/>
                </a:xfrm>
              </p:grpSpPr>
              <p:sp>
                <p:nvSpPr>
                  <p:cNvPr id="191"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2"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 name="Chord 193"/>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95" name="Chord 194"/>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88" name="Oval 187"/>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89" name="Oval 188"/>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90" name="Oval 189"/>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86"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grpSp>
        <p:nvGrpSpPr>
          <p:cNvPr id="196" name="Group 146"/>
          <p:cNvGrpSpPr>
            <a:grpSpLocks/>
          </p:cNvGrpSpPr>
          <p:nvPr/>
        </p:nvGrpSpPr>
        <p:grpSpPr bwMode="auto">
          <a:xfrm>
            <a:off x="2525037" y="3859625"/>
            <a:ext cx="673100" cy="412750"/>
            <a:chOff x="867847" y="5149254"/>
            <a:chExt cx="673877" cy="413066"/>
          </a:xfrm>
        </p:grpSpPr>
        <p:sp>
          <p:nvSpPr>
            <p:cNvPr id="197" name="TextBox 59"/>
            <p:cNvSpPr txBox="1">
              <a:spLocks noChangeArrowheads="1"/>
            </p:cNvSpPr>
            <p:nvPr/>
          </p:nvSpPr>
          <p:spPr bwMode="auto">
            <a:xfrm>
              <a:off x="1190227"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nvGrpSpPr>
            <p:cNvPr id="198" name="Group 85"/>
            <p:cNvGrpSpPr>
              <a:grpSpLocks/>
            </p:cNvGrpSpPr>
            <p:nvPr/>
          </p:nvGrpSpPr>
          <p:grpSpPr bwMode="auto">
            <a:xfrm>
              <a:off x="867847" y="5149254"/>
              <a:ext cx="379542" cy="382904"/>
              <a:chOff x="7374665" y="4798071"/>
              <a:chExt cx="379542" cy="382904"/>
            </a:xfrm>
          </p:grpSpPr>
          <p:grpSp>
            <p:nvGrpSpPr>
              <p:cNvPr id="199" name="Group 54"/>
              <p:cNvGrpSpPr>
                <a:grpSpLocks/>
              </p:cNvGrpSpPr>
              <p:nvPr/>
            </p:nvGrpSpPr>
            <p:grpSpPr bwMode="auto">
              <a:xfrm>
                <a:off x="7374665" y="4903312"/>
                <a:ext cx="379542" cy="277663"/>
                <a:chOff x="7374665" y="4903312"/>
                <a:chExt cx="379542" cy="277663"/>
              </a:xfrm>
            </p:grpSpPr>
            <p:sp>
              <p:nvSpPr>
                <p:cNvPr id="203"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04"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Chord 205"/>
                <p:cNvSpPr/>
                <p:nvPr/>
              </p:nvSpPr>
              <p:spPr bwMode="auto">
                <a:xfrm rot="6659227">
                  <a:off x="7478784" y="5091173"/>
                  <a:ext cx="93735" cy="8264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07" name="Chord 206"/>
                <p:cNvSpPr/>
                <p:nvPr/>
              </p:nvSpPr>
              <p:spPr bwMode="auto">
                <a:xfrm rot="6659227">
                  <a:off x="7563019" y="5092761"/>
                  <a:ext cx="92145" cy="8423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00" name="Oval 199"/>
              <p:cNvSpPr/>
              <p:nvPr/>
            </p:nvSpPr>
            <p:spPr>
              <a:xfrm>
                <a:off x="7441417" y="4798071"/>
                <a:ext cx="4450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01" name="Oval 200"/>
              <p:cNvSpPr/>
              <p:nvPr/>
            </p:nvSpPr>
            <p:spPr>
              <a:xfrm>
                <a:off x="7543134" y="4798071"/>
                <a:ext cx="46091"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02" name="Oval 201"/>
              <p:cNvSpPr/>
              <p:nvPr/>
            </p:nvSpPr>
            <p:spPr>
              <a:xfrm>
                <a:off x="7646442" y="4798071"/>
                <a:ext cx="46090"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221" name="Group 220"/>
          <p:cNvGrpSpPr/>
          <p:nvPr/>
        </p:nvGrpSpPr>
        <p:grpSpPr>
          <a:xfrm>
            <a:off x="3689480" y="4944370"/>
            <a:ext cx="677862" cy="816424"/>
            <a:chOff x="3689480" y="4944370"/>
            <a:chExt cx="677862" cy="816424"/>
          </a:xfrm>
        </p:grpSpPr>
        <p:grpSp>
          <p:nvGrpSpPr>
            <p:cNvPr id="30" name="Group 233"/>
            <p:cNvGrpSpPr>
              <a:grpSpLocks/>
            </p:cNvGrpSpPr>
            <p:nvPr/>
          </p:nvGrpSpPr>
          <p:grpSpPr bwMode="auto">
            <a:xfrm>
              <a:off x="3706173" y="4944370"/>
              <a:ext cx="660400" cy="428625"/>
              <a:chOff x="6595488" y="5483198"/>
              <a:chExt cx="660828" cy="428271"/>
            </a:xfrm>
          </p:grpSpPr>
          <p:grpSp>
            <p:nvGrpSpPr>
              <p:cNvPr id="31" name="Group 209"/>
              <p:cNvGrpSpPr>
                <a:grpSpLocks/>
              </p:cNvGrpSpPr>
              <p:nvPr/>
            </p:nvGrpSpPr>
            <p:grpSpPr bwMode="auto">
              <a:xfrm>
                <a:off x="6595488" y="5483198"/>
                <a:ext cx="379542" cy="382904"/>
                <a:chOff x="7374665" y="4798071"/>
                <a:chExt cx="379542" cy="382904"/>
              </a:xfrm>
            </p:grpSpPr>
            <p:grpSp>
              <p:nvGrpSpPr>
                <p:cNvPr id="33" name="Group 54"/>
                <p:cNvGrpSpPr>
                  <a:grpSpLocks/>
                </p:cNvGrpSpPr>
                <p:nvPr/>
              </p:nvGrpSpPr>
              <p:grpSpPr bwMode="auto">
                <a:xfrm>
                  <a:off x="7374665" y="4900715"/>
                  <a:ext cx="379542" cy="280260"/>
                  <a:chOff x="7374665" y="4900715"/>
                  <a:chExt cx="379542" cy="280260"/>
                </a:xfrm>
              </p:grpSpPr>
              <p:sp>
                <p:nvSpPr>
                  <p:cNvPr id="37" name="Rectangle 102"/>
                  <p:cNvSpPr>
                    <a:spLocks noChangeArrowheads="1"/>
                  </p:cNvSpPr>
                  <p:nvPr/>
                </p:nvSpPr>
                <p:spPr bwMode="auto">
                  <a:xfrm>
                    <a:off x="7374665" y="4903312"/>
                    <a:ext cx="379542" cy="245790"/>
                  </a:xfrm>
                  <a:prstGeom prst="rect">
                    <a:avLst/>
                  </a:prstGeom>
                  <a:solidFill>
                    <a:srgbClr val="CCE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8" name="Line 103"/>
                  <p:cNvSpPr>
                    <a:spLocks noChangeShapeType="1"/>
                  </p:cNvSpPr>
                  <p:nvPr/>
                </p:nvSpPr>
                <p:spPr bwMode="auto">
                  <a:xfrm flipV="1">
                    <a:off x="7374665" y="4907776"/>
                    <a:ext cx="197787" cy="2413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104"/>
                  <p:cNvSpPr>
                    <a:spLocks noChangeShapeType="1"/>
                  </p:cNvSpPr>
                  <p:nvPr/>
                </p:nvSpPr>
                <p:spPr bwMode="auto">
                  <a:xfrm flipH="1" flipV="1">
                    <a:off x="7568921" y="4900715"/>
                    <a:ext cx="185286" cy="2483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Chord 39"/>
                  <p:cNvSpPr/>
                  <p:nvPr/>
                </p:nvSpPr>
                <p:spPr bwMode="auto">
                  <a:xfrm rot="6659227">
                    <a:off x="7478784" y="5090662"/>
                    <a:ext cx="93585" cy="82604"/>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1" name="Chord 40"/>
                  <p:cNvSpPr/>
                  <p:nvPr/>
                </p:nvSpPr>
                <p:spPr bwMode="auto">
                  <a:xfrm rot="6659227">
                    <a:off x="7562974" y="5092247"/>
                    <a:ext cx="91999" cy="84192"/>
                  </a:xfrm>
                  <a:prstGeom prst="chord">
                    <a:avLst/>
                  </a:prstGeom>
                  <a:solidFill>
                    <a:srgbClr val="CCE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34" name="Oval 33"/>
                <p:cNvSpPr/>
                <p:nvPr/>
              </p:nvSpPr>
              <p:spPr>
                <a:xfrm>
                  <a:off x="7441383" y="4798071"/>
                  <a:ext cx="44479"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5" name="Oval 34"/>
                <p:cNvSpPr/>
                <p:nvPr/>
              </p:nvSpPr>
              <p:spPr>
                <a:xfrm>
                  <a:off x="7543049" y="4798071"/>
                  <a:ext cx="46068"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6" name="Oval 35"/>
                <p:cNvSpPr/>
                <p:nvPr/>
              </p:nvSpPr>
              <p:spPr>
                <a:xfrm>
                  <a:off x="7646304" y="4798071"/>
                  <a:ext cx="46067" cy="46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32" name="TextBox 64"/>
              <p:cNvSpPr txBox="1">
                <a:spLocks noChangeArrowheads="1"/>
              </p:cNvSpPr>
              <p:nvPr/>
            </p:nvSpPr>
            <p:spPr bwMode="auto">
              <a:xfrm>
                <a:off x="6905173" y="5541458"/>
                <a:ext cx="351143" cy="370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D</a:t>
                </a:r>
              </a:p>
            </p:txBody>
          </p:sp>
        </p:grpSp>
        <p:grpSp>
          <p:nvGrpSpPr>
            <p:cNvPr id="209" name="Group 146"/>
            <p:cNvGrpSpPr>
              <a:grpSpLocks/>
            </p:cNvGrpSpPr>
            <p:nvPr/>
          </p:nvGrpSpPr>
          <p:grpSpPr bwMode="auto">
            <a:xfrm>
              <a:off x="3689480" y="5348044"/>
              <a:ext cx="677862" cy="412750"/>
              <a:chOff x="867847" y="5149254"/>
              <a:chExt cx="678449" cy="413066"/>
            </a:xfrm>
          </p:grpSpPr>
          <p:sp>
            <p:nvSpPr>
              <p:cNvPr id="210"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11" name="Group 85"/>
              <p:cNvGrpSpPr>
                <a:grpSpLocks/>
              </p:cNvGrpSpPr>
              <p:nvPr/>
            </p:nvGrpSpPr>
            <p:grpSpPr bwMode="auto">
              <a:xfrm>
                <a:off x="867847" y="5149254"/>
                <a:ext cx="379542" cy="382904"/>
                <a:chOff x="7374665" y="4798071"/>
                <a:chExt cx="379542" cy="382904"/>
              </a:xfrm>
            </p:grpSpPr>
            <p:grpSp>
              <p:nvGrpSpPr>
                <p:cNvPr id="212" name="Group 54"/>
                <p:cNvGrpSpPr>
                  <a:grpSpLocks/>
                </p:cNvGrpSpPr>
                <p:nvPr/>
              </p:nvGrpSpPr>
              <p:grpSpPr bwMode="auto">
                <a:xfrm>
                  <a:off x="7374665" y="4903312"/>
                  <a:ext cx="379542" cy="277663"/>
                  <a:chOff x="7374665" y="4903312"/>
                  <a:chExt cx="379542" cy="277663"/>
                </a:xfrm>
              </p:grpSpPr>
              <p:sp>
                <p:nvSpPr>
                  <p:cNvPr id="216"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17"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 name="Chord 218"/>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20" name="Chord 219"/>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13" name="Oval 212"/>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14" name="Oval 213"/>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15" name="Oval 214"/>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grpSp>
        <p:nvGrpSpPr>
          <p:cNvPr id="246" name="Group 146"/>
          <p:cNvGrpSpPr>
            <a:grpSpLocks/>
          </p:cNvGrpSpPr>
          <p:nvPr/>
        </p:nvGrpSpPr>
        <p:grpSpPr bwMode="auto">
          <a:xfrm>
            <a:off x="214365" y="3629516"/>
            <a:ext cx="677862" cy="412750"/>
            <a:chOff x="867847" y="5149254"/>
            <a:chExt cx="678449" cy="413066"/>
          </a:xfrm>
        </p:grpSpPr>
        <p:sp>
          <p:nvSpPr>
            <p:cNvPr id="247"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48" name="Group 85"/>
            <p:cNvGrpSpPr>
              <a:grpSpLocks/>
            </p:cNvGrpSpPr>
            <p:nvPr/>
          </p:nvGrpSpPr>
          <p:grpSpPr bwMode="auto">
            <a:xfrm>
              <a:off x="867847" y="5149254"/>
              <a:ext cx="379542" cy="382904"/>
              <a:chOff x="7374665" y="4798071"/>
              <a:chExt cx="379542" cy="382904"/>
            </a:xfrm>
          </p:grpSpPr>
          <p:grpSp>
            <p:nvGrpSpPr>
              <p:cNvPr id="249" name="Group 54"/>
              <p:cNvGrpSpPr>
                <a:grpSpLocks/>
              </p:cNvGrpSpPr>
              <p:nvPr/>
            </p:nvGrpSpPr>
            <p:grpSpPr bwMode="auto">
              <a:xfrm>
                <a:off x="7374665" y="4903312"/>
                <a:ext cx="379542" cy="277663"/>
                <a:chOff x="7374665" y="4903312"/>
                <a:chExt cx="379542" cy="277663"/>
              </a:xfrm>
            </p:grpSpPr>
            <p:sp>
              <p:nvSpPr>
                <p:cNvPr id="253"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54"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 name="Chord 255"/>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57" name="Chord 256"/>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50" name="Oval 249"/>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51" name="Oval 250"/>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52" name="Oval 251"/>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grpSp>
        <p:nvGrpSpPr>
          <p:cNvPr id="258" name="Group 146"/>
          <p:cNvGrpSpPr>
            <a:grpSpLocks/>
          </p:cNvGrpSpPr>
          <p:nvPr/>
        </p:nvGrpSpPr>
        <p:grpSpPr bwMode="auto">
          <a:xfrm>
            <a:off x="214365" y="4072073"/>
            <a:ext cx="677862" cy="412750"/>
            <a:chOff x="867847" y="5149254"/>
            <a:chExt cx="678449" cy="413066"/>
          </a:xfrm>
        </p:grpSpPr>
        <p:sp>
          <p:nvSpPr>
            <p:cNvPr id="259" name="TextBox 59"/>
            <p:cNvSpPr txBox="1">
              <a:spLocks noChangeArrowheads="1"/>
            </p:cNvSpPr>
            <p:nvPr/>
          </p:nvSpPr>
          <p:spPr bwMode="auto">
            <a:xfrm>
              <a:off x="1194799" y="5193191"/>
              <a:ext cx="351497" cy="369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nvGrpSpPr>
            <p:cNvPr id="260" name="Group 85"/>
            <p:cNvGrpSpPr>
              <a:grpSpLocks/>
            </p:cNvGrpSpPr>
            <p:nvPr/>
          </p:nvGrpSpPr>
          <p:grpSpPr bwMode="auto">
            <a:xfrm>
              <a:off x="867847" y="5149254"/>
              <a:ext cx="379542" cy="382904"/>
              <a:chOff x="7374665" y="4798071"/>
              <a:chExt cx="379542" cy="382904"/>
            </a:xfrm>
          </p:grpSpPr>
          <p:grpSp>
            <p:nvGrpSpPr>
              <p:cNvPr id="261" name="Group 54"/>
              <p:cNvGrpSpPr>
                <a:grpSpLocks/>
              </p:cNvGrpSpPr>
              <p:nvPr/>
            </p:nvGrpSpPr>
            <p:grpSpPr bwMode="auto">
              <a:xfrm>
                <a:off x="7374665" y="4903312"/>
                <a:ext cx="379542" cy="277663"/>
                <a:chOff x="7374665" y="4903312"/>
                <a:chExt cx="379542" cy="277663"/>
              </a:xfrm>
            </p:grpSpPr>
            <p:sp>
              <p:nvSpPr>
                <p:cNvPr id="265" name="Rectangle 102"/>
                <p:cNvSpPr>
                  <a:spLocks noChangeArrowheads="1"/>
                </p:cNvSpPr>
                <p:nvPr/>
              </p:nvSpPr>
              <p:spPr bwMode="auto">
                <a:xfrm>
                  <a:off x="7374665" y="4903312"/>
                  <a:ext cx="379542" cy="24579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66" name="Line 103"/>
                <p:cNvSpPr>
                  <a:spLocks noChangeShapeType="1"/>
                </p:cNvSpPr>
                <p:nvPr/>
              </p:nvSpPr>
              <p:spPr bwMode="auto">
                <a:xfrm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 name="Line 104"/>
                <p:cNvSpPr>
                  <a:spLocks noChangeShapeType="1"/>
                </p:cNvSpPr>
                <p:nvPr/>
              </p:nvSpPr>
              <p:spPr bwMode="auto">
                <a:xfrm flipH="1" flipV="1">
                  <a:off x="7374665" y="4903312"/>
                  <a:ext cx="379542" cy="2457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8" name="Chord 267"/>
                <p:cNvSpPr/>
                <p:nvPr/>
              </p:nvSpPr>
              <p:spPr bwMode="auto">
                <a:xfrm rot="6659227">
                  <a:off x="7478740" y="5091185"/>
                  <a:ext cx="93735" cy="8262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69" name="Chord 268"/>
                <p:cNvSpPr/>
                <p:nvPr/>
              </p:nvSpPr>
              <p:spPr bwMode="auto">
                <a:xfrm rot="6659227">
                  <a:off x="7562950" y="5092773"/>
                  <a:ext cx="92145" cy="84211"/>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262" name="Oval 261"/>
              <p:cNvSpPr/>
              <p:nvPr/>
            </p:nvSpPr>
            <p:spPr>
              <a:xfrm>
                <a:off x="7441398" y="4798071"/>
                <a:ext cx="4448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63" name="Oval 262"/>
              <p:cNvSpPr/>
              <p:nvPr/>
            </p:nvSpPr>
            <p:spPr>
              <a:xfrm>
                <a:off x="7543086" y="4798071"/>
                <a:ext cx="46077"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64" name="Oval 263"/>
              <p:cNvSpPr/>
              <p:nvPr/>
            </p:nvSpPr>
            <p:spPr>
              <a:xfrm>
                <a:off x="7646362" y="4798071"/>
                <a:ext cx="46078" cy="4607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spTree>
    <p:extLst>
      <p:ext uri="{BB962C8B-B14F-4D97-AF65-F5344CB8AC3E}">
        <p14:creationId xmlns:p14="http://schemas.microsoft.com/office/powerpoint/2010/main" val="3863805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1754 0.00116 L 0.23055 -0.22199 " pathEditMode="relative" rAng="0" ptsTypes="AA">
                                      <p:cBhvr>
                                        <p:cTn id="6" dur="2000" fill="hold"/>
                                        <p:tgtEl>
                                          <p:spTgt spid="258"/>
                                        </p:tgtEl>
                                        <p:attrNameLst>
                                          <p:attrName>ppt_x</p:attrName>
                                          <p:attrName>ppt_y</p:attrName>
                                        </p:attrNameLst>
                                      </p:cBhvr>
                                      <p:rCtr x="12396" y="-11157"/>
                                    </p:animMotion>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0.0007 0.00185 L 0.35902 -0.35648 " pathEditMode="relative" rAng="0" ptsTypes="AA">
                                      <p:cBhvr>
                                        <p:cTn id="10" dur="2000" fill="hold"/>
                                        <p:tgtEl>
                                          <p:spTgt spid="246"/>
                                        </p:tgtEl>
                                        <p:attrNameLst>
                                          <p:attrName>ppt_x</p:attrName>
                                          <p:attrName>ppt_y</p:attrName>
                                        </p:attrNameLst>
                                      </p:cBhvr>
                                      <p:rCtr x="17986" y="-1791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10" descr="C:\Users\gary.linhart\Documents\OEF\Wanat\Mcgrath\Wanat Location Pictures\08 07 13 Wanat 9 KIAs\08 04 21 Bella 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62013"/>
            <a:ext cx="8283575" cy="551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5" name="Picture 3" descr="08 04 21 Bella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3438" y="4689475"/>
            <a:ext cx="3084512" cy="2054225"/>
          </a:xfrm>
          <a:prstGeom prst="rect">
            <a:avLst/>
          </a:prstGeom>
          <a:noFill/>
          <a:ln w="50800">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69636" name="Picture 2" descr="C:\Users\gary.linhart\Documents\OEF\Wanat\Files\Photographs from Colonel Cavoli\Village of Bell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1375" y="0"/>
            <a:ext cx="3186113" cy="2389188"/>
          </a:xfrm>
          <a:prstGeom prst="rect">
            <a:avLst/>
          </a:prstGeom>
          <a:noFill/>
          <a:ln w="508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5" name="Rounded Rectangle 4"/>
          <p:cNvSpPr/>
          <p:nvPr/>
        </p:nvSpPr>
        <p:spPr>
          <a:xfrm>
            <a:off x="5181600" y="244475"/>
            <a:ext cx="1889125" cy="511175"/>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Clinic</a:t>
            </a:r>
          </a:p>
        </p:txBody>
      </p:sp>
      <p:sp>
        <p:nvSpPr>
          <p:cNvPr id="69638" name="Title 1"/>
          <p:cNvSpPr>
            <a:spLocks noGrp="1"/>
          </p:cNvSpPr>
          <p:nvPr>
            <p:ph type="title"/>
          </p:nvPr>
        </p:nvSpPr>
        <p:spPr>
          <a:xfrm>
            <a:off x="207963" y="0"/>
            <a:ext cx="4376737" cy="1042988"/>
          </a:xfrm>
        </p:spPr>
        <p:txBody>
          <a:bodyPr/>
          <a:lstStyle/>
          <a:p>
            <a:pPr eaLnBrk="1" hangingPunct="1"/>
            <a:r>
              <a:rPr lang="en-US" altLang="en-US" sz="3600" b="1"/>
              <a:t>Combat Outpost Bella</a:t>
            </a:r>
          </a:p>
        </p:txBody>
      </p:sp>
      <p:cxnSp>
        <p:nvCxnSpPr>
          <p:cNvPr id="7" name="Straight Arrow Connector 6"/>
          <p:cNvCxnSpPr/>
          <p:nvPr/>
        </p:nvCxnSpPr>
        <p:spPr>
          <a:xfrm rot="10800000">
            <a:off x="514350" y="3932238"/>
            <a:ext cx="1133475" cy="11112"/>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9640" name="TextBox 12"/>
          <p:cNvSpPr txBox="1">
            <a:spLocks noChangeArrowheads="1"/>
          </p:cNvSpPr>
          <p:nvPr/>
        </p:nvSpPr>
        <p:spPr bwMode="auto">
          <a:xfrm>
            <a:off x="295275" y="3368675"/>
            <a:ext cx="1533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400" b="1">
                <a:solidFill>
                  <a:schemeClr val="bg1"/>
                </a:solidFill>
                <a:latin typeface="Arial" panose="020B0604020202020204" pitchFamily="34" charset="0"/>
              </a:rPr>
              <a:t>To Wanat</a:t>
            </a:r>
          </a:p>
        </p:txBody>
      </p:sp>
    </p:spTree>
    <p:extLst>
      <p:ext uri="{BB962C8B-B14F-4D97-AF65-F5344CB8AC3E}">
        <p14:creationId xmlns:p14="http://schemas.microsoft.com/office/powerpoint/2010/main" val="40920653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2" descr="C:\Users\gary.linhart\Documents\OEF\Wanat\Files\Photographs from Colonel Cavoli\Aranus Villag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3" descr="C:\Users\gary.linhart\Documents\OEF\Wanat\Files\Photographs from Colonel Cavoli\Ranch House at Aranus.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813" y="3757613"/>
            <a:ext cx="2649537" cy="1985962"/>
          </a:xfrm>
          <a:prstGeom prst="rect">
            <a:avLst/>
          </a:prstGeom>
          <a:noFill/>
          <a:ln w="508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3425825" y="1335088"/>
            <a:ext cx="2438400" cy="1006475"/>
          </a:xfrm>
          <a:prstGeom prst="rect">
            <a:avLst/>
          </a:prstGeom>
        </p:spPr>
        <p:txBody>
          <a:bodyPr/>
          <a:lstStyle/>
          <a:p>
            <a:pPr algn="ctr" eaLnBrk="1" hangingPunct="1">
              <a:defRPr/>
            </a:pPr>
            <a:r>
              <a:rPr lang="en-US" sz="4400" b="1" dirty="0">
                <a:solidFill>
                  <a:schemeClr val="bg1"/>
                </a:solidFill>
                <a:latin typeface="+mj-lt"/>
                <a:ea typeface="+mj-ea"/>
                <a:cs typeface="+mj-cs"/>
              </a:rPr>
              <a:t>Aranas</a:t>
            </a:r>
          </a:p>
        </p:txBody>
      </p:sp>
      <p:sp>
        <p:nvSpPr>
          <p:cNvPr id="7" name="Rounded Rectangle 6"/>
          <p:cNvSpPr/>
          <p:nvPr/>
        </p:nvSpPr>
        <p:spPr>
          <a:xfrm>
            <a:off x="647700" y="5475288"/>
            <a:ext cx="1889125" cy="512762"/>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Ranch House</a:t>
            </a:r>
          </a:p>
        </p:txBody>
      </p:sp>
      <p:cxnSp>
        <p:nvCxnSpPr>
          <p:cNvPr id="8" name="Straight Connector 7"/>
          <p:cNvCxnSpPr>
            <a:stCxn id="26627" idx="0"/>
          </p:cNvCxnSpPr>
          <p:nvPr/>
        </p:nvCxnSpPr>
        <p:spPr>
          <a:xfrm rot="16200000" flipV="1">
            <a:off x="246856" y="2401094"/>
            <a:ext cx="2316163" cy="396875"/>
          </a:xfrm>
          <a:prstGeom prst="line">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276348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2" descr="C:\Users\gary.linhart\Documents\OEF\Wanat\Mcgrath\Wanat Pictures\Aranas\Ranch House Locat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C:\Users\gary.linhart\Documents\OEF\Wanat\Mcgrath\Wanat Pictures\Aranas\Chosen's Ranch House.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6700" y="0"/>
            <a:ext cx="3797300" cy="2847975"/>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5"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325" y="39688"/>
            <a:ext cx="3536950" cy="27940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66314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288925" y="609600"/>
            <a:ext cx="8626475" cy="5857875"/>
            <a:chOff x="288925" y="609600"/>
            <a:chExt cx="8626475" cy="5857875"/>
          </a:xfrm>
        </p:grpSpPr>
        <p:graphicFrame>
          <p:nvGraphicFramePr>
            <p:cNvPr id="1026" name="Chart 3"/>
            <p:cNvGraphicFramePr>
              <a:graphicFrameLocks/>
            </p:cNvGraphicFramePr>
            <p:nvPr>
              <p:extLst>
                <p:ext uri="{D42A27DB-BD31-4B8C-83A1-F6EECF244321}">
                  <p14:modId xmlns:p14="http://schemas.microsoft.com/office/powerpoint/2010/main" val="3633092945"/>
                </p:ext>
              </p:extLst>
            </p:nvPr>
          </p:nvGraphicFramePr>
          <p:xfrm>
            <a:off x="685800" y="609600"/>
            <a:ext cx="8077200" cy="5102225"/>
          </p:xfrm>
          <a:graphic>
            <a:graphicData uri="http://schemas.openxmlformats.org/presentationml/2006/ole">
              <mc:AlternateContent xmlns:mc="http://schemas.openxmlformats.org/markup-compatibility/2006">
                <mc:Choice xmlns:v="urn:schemas-microsoft-com:vml" Requires="v">
                  <p:oleObj spid="_x0000_s1088" name="Worksheet" r:id="rId3" imgW="8077200" imgH="5105375" progId="Excel.Sheet.8">
                    <p:embed/>
                  </p:oleObj>
                </mc:Choice>
                <mc:Fallback>
                  <p:oleObj name="Worksheet" r:id="rId3" imgW="8077200" imgH="5105375" progId="Excel.Sheet.8">
                    <p:embed/>
                    <p:pic>
                      <p:nvPicPr>
                        <p:cNvPr id="0" name=""/>
                        <p:cNvPicPr>
                          <a:picLocks noChangeArrowheads="1"/>
                        </p:cNvPicPr>
                        <p:nvPr/>
                      </p:nvPicPr>
                      <p:blipFill>
                        <a:blip r:embed="rId4"/>
                        <a:srcRect/>
                        <a:stretch>
                          <a:fillRect/>
                        </a:stretch>
                      </p:blipFill>
                      <p:spPr bwMode="auto">
                        <a:xfrm>
                          <a:off x="685800" y="609600"/>
                          <a:ext cx="8077200" cy="5102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8"/>
            <p:cNvGrpSpPr>
              <a:grpSpLocks/>
            </p:cNvGrpSpPr>
            <p:nvPr/>
          </p:nvGrpSpPr>
          <p:grpSpPr bwMode="auto">
            <a:xfrm>
              <a:off x="1227138" y="5505450"/>
              <a:ext cx="7383462" cy="457200"/>
              <a:chOff x="1226369" y="5562600"/>
              <a:chExt cx="7384231" cy="457200"/>
            </a:xfrm>
          </p:grpSpPr>
          <p:sp>
            <p:nvSpPr>
              <p:cNvPr id="19" name="Rectangle 18"/>
              <p:cNvSpPr>
                <a:spLocks/>
              </p:cNvSpPr>
              <p:nvPr/>
            </p:nvSpPr>
            <p:spPr>
              <a:xfrm>
                <a:off x="1242246" y="5562600"/>
                <a:ext cx="523930"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0" name="Rectangle 19"/>
              <p:cNvSpPr>
                <a:spLocks/>
              </p:cNvSpPr>
              <p:nvPr/>
            </p:nvSpPr>
            <p:spPr>
              <a:xfrm>
                <a:off x="1767762" y="5562600"/>
                <a:ext cx="535044"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3" name="Group 26"/>
              <p:cNvGrpSpPr>
                <a:grpSpLocks/>
              </p:cNvGrpSpPr>
              <p:nvPr/>
            </p:nvGrpSpPr>
            <p:grpSpPr bwMode="auto">
              <a:xfrm>
                <a:off x="2306445" y="5562600"/>
                <a:ext cx="1049099" cy="457200"/>
                <a:chOff x="3981534" y="5867400"/>
                <a:chExt cx="1028527" cy="457200"/>
              </a:xfrm>
            </p:grpSpPr>
            <p:sp>
              <p:nvSpPr>
                <p:cNvPr id="24" name="Rectangle 23"/>
                <p:cNvSpPr>
                  <a:spLocks/>
                </p:cNvSpPr>
                <p:nvPr/>
              </p:nvSpPr>
              <p:spPr>
                <a:xfrm>
                  <a:off x="4494735" y="5867400"/>
                  <a:ext cx="515212"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5" name="Rectangle 24"/>
                <p:cNvSpPr>
                  <a:spLocks/>
                </p:cNvSpPr>
                <p:nvPr/>
              </p:nvSpPr>
              <p:spPr>
                <a:xfrm>
                  <a:off x="3981079" y="5867400"/>
                  <a:ext cx="515212"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4" name="Group 27"/>
              <p:cNvGrpSpPr>
                <a:grpSpLocks/>
              </p:cNvGrpSpPr>
              <p:nvPr/>
            </p:nvGrpSpPr>
            <p:grpSpPr bwMode="auto">
              <a:xfrm>
                <a:off x="3355886" y="5562600"/>
                <a:ext cx="1049103" cy="457200"/>
                <a:chOff x="5200734" y="5867400"/>
                <a:chExt cx="1028532" cy="457200"/>
              </a:xfrm>
            </p:grpSpPr>
            <p:sp>
              <p:nvSpPr>
                <p:cNvPr id="21" name="Rectangle 20"/>
                <p:cNvSpPr>
                  <a:spLocks/>
                </p:cNvSpPr>
                <p:nvPr/>
              </p:nvSpPr>
              <p:spPr>
                <a:xfrm>
                  <a:off x="5200285" y="5867400"/>
                  <a:ext cx="515213"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Rectangle 25"/>
                <p:cNvSpPr>
                  <a:spLocks/>
                </p:cNvSpPr>
                <p:nvPr/>
              </p:nvSpPr>
              <p:spPr>
                <a:xfrm>
                  <a:off x="5715498" y="5867400"/>
                  <a:ext cx="513656"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5" name="Group 28"/>
              <p:cNvGrpSpPr>
                <a:grpSpLocks/>
              </p:cNvGrpSpPr>
              <p:nvPr/>
            </p:nvGrpSpPr>
            <p:grpSpPr bwMode="auto">
              <a:xfrm>
                <a:off x="6503537" y="5562600"/>
                <a:ext cx="1049103" cy="457200"/>
                <a:chOff x="5200734" y="5867400"/>
                <a:chExt cx="1028532" cy="457200"/>
              </a:xfrm>
            </p:grpSpPr>
            <p:sp>
              <p:nvSpPr>
                <p:cNvPr id="30" name="Rectangle 29"/>
                <p:cNvSpPr>
                  <a:spLocks/>
                </p:cNvSpPr>
                <p:nvPr/>
              </p:nvSpPr>
              <p:spPr>
                <a:xfrm>
                  <a:off x="5200961" y="5867400"/>
                  <a:ext cx="515212"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1" name="Rectangle 30"/>
                <p:cNvSpPr>
                  <a:spLocks/>
                </p:cNvSpPr>
                <p:nvPr/>
              </p:nvSpPr>
              <p:spPr>
                <a:xfrm>
                  <a:off x="5716174" y="5867400"/>
                  <a:ext cx="513656"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6" name="Group 31"/>
              <p:cNvGrpSpPr>
                <a:grpSpLocks/>
              </p:cNvGrpSpPr>
              <p:nvPr/>
            </p:nvGrpSpPr>
            <p:grpSpPr bwMode="auto">
              <a:xfrm>
                <a:off x="4404989" y="5562600"/>
                <a:ext cx="1049103" cy="457200"/>
                <a:chOff x="5200734" y="5867400"/>
                <a:chExt cx="1028532" cy="457200"/>
              </a:xfrm>
            </p:grpSpPr>
            <p:sp>
              <p:nvSpPr>
                <p:cNvPr id="33" name="Rectangle 32"/>
                <p:cNvSpPr>
                  <a:spLocks/>
                </p:cNvSpPr>
                <p:nvPr/>
              </p:nvSpPr>
              <p:spPr>
                <a:xfrm>
                  <a:off x="5200622" y="5867400"/>
                  <a:ext cx="515212"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4" name="Rectangle 33"/>
                <p:cNvSpPr>
                  <a:spLocks/>
                </p:cNvSpPr>
                <p:nvPr/>
              </p:nvSpPr>
              <p:spPr>
                <a:xfrm>
                  <a:off x="5715834" y="5867400"/>
                  <a:ext cx="513656"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7" name="Group 34"/>
              <p:cNvGrpSpPr>
                <a:grpSpLocks/>
              </p:cNvGrpSpPr>
              <p:nvPr/>
            </p:nvGrpSpPr>
            <p:grpSpPr bwMode="auto">
              <a:xfrm>
                <a:off x="5454434" y="5562600"/>
                <a:ext cx="1049103" cy="457200"/>
                <a:chOff x="5200734" y="5867400"/>
                <a:chExt cx="1028532" cy="457200"/>
              </a:xfrm>
            </p:grpSpPr>
            <p:sp>
              <p:nvSpPr>
                <p:cNvPr id="36" name="Rectangle 35"/>
                <p:cNvSpPr>
                  <a:spLocks/>
                </p:cNvSpPr>
                <p:nvPr/>
              </p:nvSpPr>
              <p:spPr>
                <a:xfrm>
                  <a:off x="5200623" y="5867400"/>
                  <a:ext cx="515213"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7" name="Rectangle 36"/>
                <p:cNvSpPr>
                  <a:spLocks/>
                </p:cNvSpPr>
                <p:nvPr/>
              </p:nvSpPr>
              <p:spPr>
                <a:xfrm>
                  <a:off x="5715836" y="5867400"/>
                  <a:ext cx="513656"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8" name="Group 37"/>
              <p:cNvGrpSpPr>
                <a:grpSpLocks/>
              </p:cNvGrpSpPr>
              <p:nvPr/>
            </p:nvGrpSpPr>
            <p:grpSpPr bwMode="auto">
              <a:xfrm>
                <a:off x="7552982" y="5562600"/>
                <a:ext cx="1049103" cy="457200"/>
                <a:chOff x="5200734" y="5867400"/>
                <a:chExt cx="1028532" cy="457200"/>
              </a:xfrm>
            </p:grpSpPr>
            <p:sp>
              <p:nvSpPr>
                <p:cNvPr id="39" name="Rectangle 38"/>
                <p:cNvSpPr>
                  <a:spLocks/>
                </p:cNvSpPr>
                <p:nvPr/>
              </p:nvSpPr>
              <p:spPr>
                <a:xfrm>
                  <a:off x="5200962" y="5867400"/>
                  <a:ext cx="515213"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0" name="Rectangle 39"/>
                <p:cNvSpPr>
                  <a:spLocks/>
                </p:cNvSpPr>
                <p:nvPr/>
              </p:nvSpPr>
              <p:spPr>
                <a:xfrm>
                  <a:off x="5716176" y="5867400"/>
                  <a:ext cx="513656" cy="457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1054" name="TextBox 41"/>
              <p:cNvSpPr txBox="1">
                <a:spLocks noChangeArrowheads="1"/>
              </p:cNvSpPr>
              <p:nvPr/>
            </p:nvSpPr>
            <p:spPr bwMode="auto">
              <a:xfrm>
                <a:off x="1226369" y="5623560"/>
                <a:ext cx="554960" cy="369332"/>
              </a:xfrm>
              <a:prstGeom prst="rect">
                <a:avLst/>
              </a:prstGeom>
              <a:noFill/>
              <a:ln w="9525">
                <a:noFill/>
                <a:miter lim="800000"/>
                <a:headEnd/>
                <a:tailEnd/>
              </a:ln>
            </p:spPr>
            <p:txBody>
              <a:bodyPr wrap="none">
                <a:spAutoFit/>
              </a:bodyPr>
              <a:lstStyle/>
              <a:p>
                <a:r>
                  <a:rPr lang="en-US" dirty="0">
                    <a:latin typeface="Calibri" pitchFamily="34" charset="0"/>
                  </a:rPr>
                  <a:t>JUN</a:t>
                </a:r>
              </a:p>
            </p:txBody>
          </p:sp>
          <p:sp>
            <p:nvSpPr>
              <p:cNvPr id="1055" name="TextBox 42"/>
              <p:cNvSpPr txBox="1">
                <a:spLocks noChangeArrowheads="1"/>
              </p:cNvSpPr>
              <p:nvPr/>
            </p:nvSpPr>
            <p:spPr bwMode="auto">
              <a:xfrm>
                <a:off x="1776188" y="5623560"/>
                <a:ext cx="503664" cy="369332"/>
              </a:xfrm>
              <a:prstGeom prst="rect">
                <a:avLst/>
              </a:prstGeom>
              <a:noFill/>
              <a:ln w="9525">
                <a:noFill/>
                <a:miter lim="800000"/>
                <a:headEnd/>
                <a:tailEnd/>
              </a:ln>
            </p:spPr>
            <p:txBody>
              <a:bodyPr wrap="none">
                <a:spAutoFit/>
              </a:bodyPr>
              <a:lstStyle/>
              <a:p>
                <a:r>
                  <a:rPr lang="en-US">
                    <a:latin typeface="Calibri" pitchFamily="34" charset="0"/>
                  </a:rPr>
                  <a:t>JUL</a:t>
                </a:r>
              </a:p>
            </p:txBody>
          </p:sp>
          <p:sp>
            <p:nvSpPr>
              <p:cNvPr id="1056" name="TextBox 44"/>
              <p:cNvSpPr txBox="1">
                <a:spLocks noChangeArrowheads="1"/>
              </p:cNvSpPr>
              <p:nvPr/>
            </p:nvSpPr>
            <p:spPr bwMode="auto">
              <a:xfrm>
                <a:off x="2286000" y="5623560"/>
                <a:ext cx="607474" cy="369332"/>
              </a:xfrm>
              <a:prstGeom prst="rect">
                <a:avLst/>
              </a:prstGeom>
              <a:noFill/>
              <a:ln w="9525">
                <a:noFill/>
                <a:miter lim="800000"/>
                <a:headEnd/>
                <a:tailEnd/>
              </a:ln>
            </p:spPr>
            <p:txBody>
              <a:bodyPr wrap="none">
                <a:spAutoFit/>
              </a:bodyPr>
              <a:lstStyle/>
              <a:p>
                <a:r>
                  <a:rPr lang="en-US">
                    <a:latin typeface="Calibri" pitchFamily="34" charset="0"/>
                  </a:rPr>
                  <a:t>AUG</a:t>
                </a:r>
              </a:p>
            </p:txBody>
          </p:sp>
          <p:sp>
            <p:nvSpPr>
              <p:cNvPr id="1057" name="TextBox 45"/>
              <p:cNvSpPr txBox="1">
                <a:spLocks noChangeArrowheads="1"/>
              </p:cNvSpPr>
              <p:nvPr/>
            </p:nvSpPr>
            <p:spPr bwMode="auto">
              <a:xfrm>
                <a:off x="4392718" y="5623560"/>
                <a:ext cx="560282" cy="369332"/>
              </a:xfrm>
              <a:prstGeom prst="rect">
                <a:avLst/>
              </a:prstGeom>
              <a:noFill/>
              <a:ln w="9525">
                <a:noFill/>
                <a:miter lim="800000"/>
                <a:headEnd/>
                <a:tailEnd/>
              </a:ln>
            </p:spPr>
            <p:txBody>
              <a:bodyPr wrap="none">
                <a:spAutoFit/>
              </a:bodyPr>
              <a:lstStyle/>
              <a:p>
                <a:r>
                  <a:rPr lang="en-US">
                    <a:latin typeface="Calibri" pitchFamily="34" charset="0"/>
                  </a:rPr>
                  <a:t>DEC</a:t>
                </a:r>
              </a:p>
            </p:txBody>
          </p:sp>
          <p:sp>
            <p:nvSpPr>
              <p:cNvPr id="1058" name="TextBox 46"/>
              <p:cNvSpPr txBox="1">
                <a:spLocks noChangeArrowheads="1"/>
              </p:cNvSpPr>
              <p:nvPr/>
            </p:nvSpPr>
            <p:spPr bwMode="auto">
              <a:xfrm>
                <a:off x="2831503" y="5623560"/>
                <a:ext cx="521297" cy="369332"/>
              </a:xfrm>
              <a:prstGeom prst="rect">
                <a:avLst/>
              </a:prstGeom>
              <a:noFill/>
              <a:ln w="9525">
                <a:noFill/>
                <a:miter lim="800000"/>
                <a:headEnd/>
                <a:tailEnd/>
              </a:ln>
            </p:spPr>
            <p:txBody>
              <a:bodyPr wrap="none">
                <a:spAutoFit/>
              </a:bodyPr>
              <a:lstStyle/>
              <a:p>
                <a:r>
                  <a:rPr lang="en-US">
                    <a:latin typeface="Calibri" pitchFamily="34" charset="0"/>
                  </a:rPr>
                  <a:t>SEP</a:t>
                </a:r>
              </a:p>
            </p:txBody>
          </p:sp>
          <p:sp>
            <p:nvSpPr>
              <p:cNvPr id="1059" name="TextBox 47"/>
              <p:cNvSpPr txBox="1">
                <a:spLocks noChangeArrowheads="1"/>
              </p:cNvSpPr>
              <p:nvPr/>
            </p:nvSpPr>
            <p:spPr bwMode="auto">
              <a:xfrm>
                <a:off x="4949843" y="5623560"/>
                <a:ext cx="536557" cy="369332"/>
              </a:xfrm>
              <a:prstGeom prst="rect">
                <a:avLst/>
              </a:prstGeom>
              <a:noFill/>
              <a:ln w="9525">
                <a:noFill/>
                <a:miter lim="800000"/>
                <a:headEnd/>
                <a:tailEnd/>
              </a:ln>
            </p:spPr>
            <p:txBody>
              <a:bodyPr wrap="none">
                <a:spAutoFit/>
              </a:bodyPr>
              <a:lstStyle/>
              <a:p>
                <a:r>
                  <a:rPr lang="en-US">
                    <a:latin typeface="Calibri" pitchFamily="34" charset="0"/>
                  </a:rPr>
                  <a:t>JAN</a:t>
                </a:r>
              </a:p>
            </p:txBody>
          </p:sp>
          <p:sp>
            <p:nvSpPr>
              <p:cNvPr id="1060" name="TextBox 48"/>
              <p:cNvSpPr txBox="1">
                <a:spLocks noChangeArrowheads="1"/>
              </p:cNvSpPr>
              <p:nvPr/>
            </p:nvSpPr>
            <p:spPr bwMode="auto">
              <a:xfrm>
                <a:off x="5492091" y="5623560"/>
                <a:ext cx="527709" cy="369332"/>
              </a:xfrm>
              <a:prstGeom prst="rect">
                <a:avLst/>
              </a:prstGeom>
              <a:noFill/>
              <a:ln w="9525">
                <a:noFill/>
                <a:miter lim="800000"/>
                <a:headEnd/>
                <a:tailEnd/>
              </a:ln>
            </p:spPr>
            <p:txBody>
              <a:bodyPr wrap="none">
                <a:spAutoFit/>
              </a:bodyPr>
              <a:lstStyle/>
              <a:p>
                <a:r>
                  <a:rPr lang="en-US">
                    <a:latin typeface="Calibri" pitchFamily="34" charset="0"/>
                  </a:rPr>
                  <a:t>FEB</a:t>
                </a:r>
              </a:p>
            </p:txBody>
          </p:sp>
          <p:sp>
            <p:nvSpPr>
              <p:cNvPr id="1061" name="TextBox 49"/>
              <p:cNvSpPr txBox="1">
                <a:spLocks noChangeArrowheads="1"/>
              </p:cNvSpPr>
              <p:nvPr/>
            </p:nvSpPr>
            <p:spPr bwMode="auto">
              <a:xfrm>
                <a:off x="3810000" y="5623560"/>
                <a:ext cx="614655" cy="369332"/>
              </a:xfrm>
              <a:prstGeom prst="rect">
                <a:avLst/>
              </a:prstGeom>
              <a:noFill/>
              <a:ln w="9525">
                <a:noFill/>
                <a:miter lim="800000"/>
                <a:headEnd/>
                <a:tailEnd/>
              </a:ln>
            </p:spPr>
            <p:txBody>
              <a:bodyPr wrap="none">
                <a:spAutoFit/>
              </a:bodyPr>
              <a:lstStyle/>
              <a:p>
                <a:r>
                  <a:rPr lang="en-US">
                    <a:latin typeface="Calibri" pitchFamily="34" charset="0"/>
                  </a:rPr>
                  <a:t>NOV</a:t>
                </a:r>
              </a:p>
            </p:txBody>
          </p:sp>
          <p:sp>
            <p:nvSpPr>
              <p:cNvPr id="1062" name="TextBox 50"/>
              <p:cNvSpPr txBox="1">
                <a:spLocks noChangeArrowheads="1"/>
              </p:cNvSpPr>
              <p:nvPr/>
            </p:nvSpPr>
            <p:spPr bwMode="auto">
              <a:xfrm>
                <a:off x="3352800" y="5623560"/>
                <a:ext cx="573747" cy="369332"/>
              </a:xfrm>
              <a:prstGeom prst="rect">
                <a:avLst/>
              </a:prstGeom>
              <a:noFill/>
              <a:ln w="9525">
                <a:noFill/>
                <a:miter lim="800000"/>
                <a:headEnd/>
                <a:tailEnd/>
              </a:ln>
            </p:spPr>
            <p:txBody>
              <a:bodyPr wrap="none">
                <a:spAutoFit/>
              </a:bodyPr>
              <a:lstStyle/>
              <a:p>
                <a:r>
                  <a:rPr lang="en-US">
                    <a:latin typeface="Calibri" pitchFamily="34" charset="0"/>
                  </a:rPr>
                  <a:t>OCT</a:t>
                </a:r>
              </a:p>
            </p:txBody>
          </p:sp>
          <p:sp>
            <p:nvSpPr>
              <p:cNvPr id="1063" name="TextBox 51"/>
              <p:cNvSpPr txBox="1">
                <a:spLocks noChangeArrowheads="1"/>
              </p:cNvSpPr>
              <p:nvPr/>
            </p:nvSpPr>
            <p:spPr bwMode="auto">
              <a:xfrm>
                <a:off x="5943600" y="5623560"/>
                <a:ext cx="639919" cy="369332"/>
              </a:xfrm>
              <a:prstGeom prst="rect">
                <a:avLst/>
              </a:prstGeom>
              <a:noFill/>
              <a:ln w="9525">
                <a:noFill/>
                <a:miter lim="800000"/>
                <a:headEnd/>
                <a:tailEnd/>
              </a:ln>
            </p:spPr>
            <p:txBody>
              <a:bodyPr wrap="none">
                <a:spAutoFit/>
              </a:bodyPr>
              <a:lstStyle/>
              <a:p>
                <a:r>
                  <a:rPr lang="en-US">
                    <a:latin typeface="Calibri" pitchFamily="34" charset="0"/>
                  </a:rPr>
                  <a:t>MAR</a:t>
                </a:r>
              </a:p>
            </p:txBody>
          </p:sp>
          <p:sp>
            <p:nvSpPr>
              <p:cNvPr id="1064" name="TextBox 52"/>
              <p:cNvSpPr txBox="1">
                <a:spLocks noChangeArrowheads="1"/>
              </p:cNvSpPr>
              <p:nvPr/>
            </p:nvSpPr>
            <p:spPr bwMode="auto">
              <a:xfrm>
                <a:off x="6477000" y="5623560"/>
                <a:ext cx="561372" cy="369332"/>
              </a:xfrm>
              <a:prstGeom prst="rect">
                <a:avLst/>
              </a:prstGeom>
              <a:noFill/>
              <a:ln w="9525">
                <a:noFill/>
                <a:miter lim="800000"/>
                <a:headEnd/>
                <a:tailEnd/>
              </a:ln>
            </p:spPr>
            <p:txBody>
              <a:bodyPr wrap="none">
                <a:spAutoFit/>
              </a:bodyPr>
              <a:lstStyle/>
              <a:p>
                <a:r>
                  <a:rPr lang="en-US">
                    <a:latin typeface="Calibri" pitchFamily="34" charset="0"/>
                  </a:rPr>
                  <a:t>APR</a:t>
                </a:r>
              </a:p>
            </p:txBody>
          </p:sp>
          <p:sp>
            <p:nvSpPr>
              <p:cNvPr id="1065" name="TextBox 53"/>
              <p:cNvSpPr txBox="1">
                <a:spLocks noChangeArrowheads="1"/>
              </p:cNvSpPr>
              <p:nvPr/>
            </p:nvSpPr>
            <p:spPr bwMode="auto">
              <a:xfrm>
                <a:off x="7010400" y="5623560"/>
                <a:ext cx="610167" cy="369332"/>
              </a:xfrm>
              <a:prstGeom prst="rect">
                <a:avLst/>
              </a:prstGeom>
              <a:noFill/>
              <a:ln w="9525">
                <a:noFill/>
                <a:miter lim="800000"/>
                <a:headEnd/>
                <a:tailEnd/>
              </a:ln>
            </p:spPr>
            <p:txBody>
              <a:bodyPr wrap="none">
                <a:spAutoFit/>
              </a:bodyPr>
              <a:lstStyle/>
              <a:p>
                <a:r>
                  <a:rPr lang="en-US">
                    <a:latin typeface="Calibri" pitchFamily="34" charset="0"/>
                  </a:rPr>
                  <a:t>MAY</a:t>
                </a:r>
              </a:p>
            </p:txBody>
          </p:sp>
          <p:sp>
            <p:nvSpPr>
              <p:cNvPr id="1066" name="TextBox 54"/>
              <p:cNvSpPr txBox="1">
                <a:spLocks noChangeArrowheads="1"/>
              </p:cNvSpPr>
              <p:nvPr/>
            </p:nvSpPr>
            <p:spPr bwMode="auto">
              <a:xfrm>
                <a:off x="7543800" y="5623560"/>
                <a:ext cx="554960" cy="369332"/>
              </a:xfrm>
              <a:prstGeom prst="rect">
                <a:avLst/>
              </a:prstGeom>
              <a:noFill/>
              <a:ln w="9525">
                <a:noFill/>
                <a:miter lim="800000"/>
                <a:headEnd/>
                <a:tailEnd/>
              </a:ln>
            </p:spPr>
            <p:txBody>
              <a:bodyPr wrap="none">
                <a:spAutoFit/>
              </a:bodyPr>
              <a:lstStyle/>
              <a:p>
                <a:r>
                  <a:rPr lang="en-US">
                    <a:latin typeface="Calibri" pitchFamily="34" charset="0"/>
                  </a:rPr>
                  <a:t>JUN</a:t>
                </a:r>
              </a:p>
            </p:txBody>
          </p:sp>
          <p:sp>
            <p:nvSpPr>
              <p:cNvPr id="1067" name="TextBox 55"/>
              <p:cNvSpPr txBox="1">
                <a:spLocks noChangeArrowheads="1"/>
              </p:cNvSpPr>
              <p:nvPr/>
            </p:nvSpPr>
            <p:spPr bwMode="auto">
              <a:xfrm>
                <a:off x="8106936" y="5623560"/>
                <a:ext cx="503664" cy="369332"/>
              </a:xfrm>
              <a:prstGeom prst="rect">
                <a:avLst/>
              </a:prstGeom>
              <a:noFill/>
              <a:ln w="9525">
                <a:noFill/>
                <a:miter lim="800000"/>
                <a:headEnd/>
                <a:tailEnd/>
              </a:ln>
            </p:spPr>
            <p:txBody>
              <a:bodyPr wrap="none">
                <a:spAutoFit/>
              </a:bodyPr>
              <a:lstStyle/>
              <a:p>
                <a:r>
                  <a:rPr lang="en-US">
                    <a:latin typeface="Calibri" pitchFamily="34" charset="0"/>
                  </a:rPr>
                  <a:t>JUL</a:t>
                </a:r>
              </a:p>
            </p:txBody>
          </p:sp>
        </p:grpSp>
        <p:sp>
          <p:nvSpPr>
            <p:cNvPr id="1028" name="TextBox 56"/>
            <p:cNvSpPr txBox="1">
              <a:spLocks noChangeArrowheads="1"/>
            </p:cNvSpPr>
            <p:nvPr/>
          </p:nvSpPr>
          <p:spPr bwMode="auto">
            <a:xfrm>
              <a:off x="1828800" y="5943600"/>
              <a:ext cx="915988" cy="523875"/>
            </a:xfrm>
            <a:prstGeom prst="rect">
              <a:avLst/>
            </a:prstGeom>
            <a:noFill/>
            <a:ln w="9525">
              <a:noFill/>
              <a:miter lim="800000"/>
              <a:headEnd/>
              <a:tailEnd/>
            </a:ln>
          </p:spPr>
          <p:txBody>
            <a:bodyPr wrap="none" anchor="ctr">
              <a:spAutoFit/>
            </a:bodyPr>
            <a:lstStyle/>
            <a:p>
              <a:r>
                <a:rPr lang="en-US" sz="2800" dirty="0">
                  <a:latin typeface="Calibri" pitchFamily="34" charset="0"/>
                </a:rPr>
                <a:t>2007</a:t>
              </a:r>
            </a:p>
          </p:txBody>
        </p:sp>
        <p:sp>
          <p:nvSpPr>
            <p:cNvPr id="1029" name="TextBox 57"/>
            <p:cNvSpPr txBox="1">
              <a:spLocks noChangeArrowheads="1"/>
            </p:cNvSpPr>
            <p:nvPr/>
          </p:nvSpPr>
          <p:spPr bwMode="auto">
            <a:xfrm>
              <a:off x="6553200" y="5943600"/>
              <a:ext cx="915988" cy="523875"/>
            </a:xfrm>
            <a:prstGeom prst="rect">
              <a:avLst/>
            </a:prstGeom>
            <a:noFill/>
            <a:ln w="9525">
              <a:noFill/>
              <a:miter lim="800000"/>
              <a:headEnd/>
              <a:tailEnd/>
            </a:ln>
          </p:spPr>
          <p:txBody>
            <a:bodyPr wrap="none" anchor="ctr">
              <a:spAutoFit/>
            </a:bodyPr>
            <a:lstStyle/>
            <a:p>
              <a:r>
                <a:rPr lang="en-US" sz="2800">
                  <a:latin typeface="Calibri" pitchFamily="34" charset="0"/>
                </a:rPr>
                <a:t>2008</a:t>
              </a:r>
            </a:p>
          </p:txBody>
        </p:sp>
        <p:grpSp>
          <p:nvGrpSpPr>
            <p:cNvPr id="9" name="Group 61"/>
            <p:cNvGrpSpPr>
              <a:grpSpLocks/>
            </p:cNvGrpSpPr>
            <p:nvPr/>
          </p:nvGrpSpPr>
          <p:grpSpPr bwMode="auto">
            <a:xfrm>
              <a:off x="1676400" y="3962400"/>
              <a:ext cx="990600" cy="914400"/>
              <a:chOff x="4419600" y="5943600"/>
              <a:chExt cx="990600" cy="914400"/>
            </a:xfrm>
          </p:grpSpPr>
          <p:sp>
            <p:nvSpPr>
              <p:cNvPr id="60" name="Explosion 1 59"/>
              <p:cNvSpPr/>
              <p:nvPr/>
            </p:nvSpPr>
            <p:spPr>
              <a:xfrm>
                <a:off x="4419600" y="5943600"/>
                <a:ext cx="990600" cy="914400"/>
              </a:xfrm>
              <a:prstGeom prst="irregularSeal1">
                <a:avLst/>
              </a:prstGeom>
              <a:solidFill>
                <a:srgbClr val="FF0000">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1" name="TextBox 60"/>
              <p:cNvSpPr txBox="1"/>
              <p:nvPr/>
            </p:nvSpPr>
            <p:spPr>
              <a:xfrm>
                <a:off x="4430881" y="6096000"/>
                <a:ext cx="917239" cy="577081"/>
              </a:xfrm>
              <a:prstGeom prst="rect">
                <a:avLst/>
              </a:prstGeom>
              <a:noFill/>
            </p:spPr>
            <p:txBody>
              <a:bodyPr wrap="none">
                <a:spAutoFit/>
              </a:bodyPr>
              <a:lstStyle/>
              <a:p>
                <a:pPr algn="ctr" fontAlgn="auto">
                  <a:spcBef>
                    <a:spcPts val="0"/>
                  </a:spcBef>
                  <a:spcAft>
                    <a:spcPts val="0"/>
                  </a:spcAft>
                  <a:defRPr/>
                </a:pPr>
                <a:r>
                  <a:rPr lang="en-US" sz="1050" b="1" dirty="0">
                    <a:solidFill>
                      <a:schemeClr val="tx1">
                        <a:lumMod val="95000"/>
                        <a:lumOff val="5000"/>
                      </a:schemeClr>
                    </a:solidFill>
                    <a:latin typeface="+mn-lt"/>
                    <a:cs typeface="+mn-cs"/>
                  </a:rPr>
                  <a:t>WATAPOR </a:t>
                </a:r>
              </a:p>
              <a:p>
                <a:pPr algn="ctr" fontAlgn="auto">
                  <a:spcBef>
                    <a:spcPts val="0"/>
                  </a:spcBef>
                  <a:spcAft>
                    <a:spcPts val="0"/>
                  </a:spcAft>
                  <a:defRPr/>
                </a:pPr>
                <a:r>
                  <a:rPr lang="en-US" sz="1050" b="1" dirty="0">
                    <a:solidFill>
                      <a:schemeClr val="tx1">
                        <a:lumMod val="95000"/>
                        <a:lumOff val="5000"/>
                      </a:schemeClr>
                    </a:solidFill>
                    <a:latin typeface="+mn-lt"/>
                    <a:cs typeface="+mn-cs"/>
                  </a:rPr>
                  <a:t>VALLEY </a:t>
                </a:r>
              </a:p>
              <a:p>
                <a:pPr algn="ctr" fontAlgn="auto">
                  <a:spcBef>
                    <a:spcPts val="0"/>
                  </a:spcBef>
                  <a:spcAft>
                    <a:spcPts val="0"/>
                  </a:spcAft>
                  <a:defRPr/>
                </a:pPr>
                <a:r>
                  <a:rPr lang="en-US" sz="1050" b="1" dirty="0">
                    <a:solidFill>
                      <a:schemeClr val="tx1">
                        <a:lumMod val="95000"/>
                        <a:lumOff val="5000"/>
                      </a:schemeClr>
                    </a:solidFill>
                    <a:latin typeface="+mn-lt"/>
                    <a:cs typeface="+mn-cs"/>
                  </a:rPr>
                  <a:t>FIGHT</a:t>
                </a:r>
              </a:p>
            </p:txBody>
          </p:sp>
        </p:grpSp>
        <p:grpSp>
          <p:nvGrpSpPr>
            <p:cNvPr id="10" name="Group 62"/>
            <p:cNvGrpSpPr>
              <a:grpSpLocks/>
            </p:cNvGrpSpPr>
            <p:nvPr/>
          </p:nvGrpSpPr>
          <p:grpSpPr bwMode="auto">
            <a:xfrm>
              <a:off x="2286000" y="4724400"/>
              <a:ext cx="990600" cy="914400"/>
              <a:chOff x="4419600" y="5943600"/>
              <a:chExt cx="990600" cy="914400"/>
            </a:xfrm>
          </p:grpSpPr>
          <p:sp>
            <p:nvSpPr>
              <p:cNvPr id="64" name="Explosion 1 63"/>
              <p:cNvSpPr/>
              <p:nvPr/>
            </p:nvSpPr>
            <p:spPr>
              <a:xfrm>
                <a:off x="4419600" y="5943600"/>
                <a:ext cx="990600" cy="914400"/>
              </a:xfrm>
              <a:prstGeom prst="irregularSeal1">
                <a:avLst/>
              </a:prstGeom>
              <a:solidFill>
                <a:srgbClr val="FF0000">
                  <a:alpha val="6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5" name="TextBox 64"/>
              <p:cNvSpPr txBox="1"/>
              <p:nvPr/>
            </p:nvSpPr>
            <p:spPr>
              <a:xfrm>
                <a:off x="4575175" y="6096000"/>
                <a:ext cx="628650" cy="577850"/>
              </a:xfrm>
              <a:prstGeom prst="rect">
                <a:avLst/>
              </a:prstGeom>
              <a:noFill/>
            </p:spPr>
            <p:txBody>
              <a:bodyPr wrap="none">
                <a:spAutoFit/>
              </a:bodyPr>
              <a:lstStyle/>
              <a:p>
                <a:pPr algn="ctr" fontAlgn="auto">
                  <a:spcBef>
                    <a:spcPts val="0"/>
                  </a:spcBef>
                  <a:spcAft>
                    <a:spcPts val="0"/>
                  </a:spcAft>
                  <a:defRPr/>
                </a:pPr>
                <a:r>
                  <a:rPr lang="en-US" sz="1050" b="1" dirty="0">
                    <a:solidFill>
                      <a:schemeClr val="tx1">
                        <a:lumMod val="95000"/>
                        <a:lumOff val="5000"/>
                      </a:schemeClr>
                    </a:solidFill>
                    <a:latin typeface="+mn-lt"/>
                    <a:cs typeface="+mn-cs"/>
                  </a:rPr>
                  <a:t>RANCH </a:t>
                </a:r>
              </a:p>
              <a:p>
                <a:pPr algn="ctr" fontAlgn="auto">
                  <a:spcBef>
                    <a:spcPts val="0"/>
                  </a:spcBef>
                  <a:spcAft>
                    <a:spcPts val="0"/>
                  </a:spcAft>
                  <a:defRPr/>
                </a:pPr>
                <a:r>
                  <a:rPr lang="en-US" sz="1050" b="1" dirty="0">
                    <a:solidFill>
                      <a:schemeClr val="tx1">
                        <a:lumMod val="95000"/>
                        <a:lumOff val="5000"/>
                      </a:schemeClr>
                    </a:solidFill>
                    <a:latin typeface="+mn-lt"/>
                    <a:cs typeface="+mn-cs"/>
                  </a:rPr>
                  <a:t>HOUSE </a:t>
                </a:r>
              </a:p>
              <a:p>
                <a:pPr algn="ctr" fontAlgn="auto">
                  <a:spcBef>
                    <a:spcPts val="0"/>
                  </a:spcBef>
                  <a:spcAft>
                    <a:spcPts val="0"/>
                  </a:spcAft>
                  <a:defRPr/>
                </a:pPr>
                <a:r>
                  <a:rPr lang="en-US" sz="1050" b="1" dirty="0">
                    <a:solidFill>
                      <a:schemeClr val="tx1">
                        <a:lumMod val="95000"/>
                        <a:lumOff val="5000"/>
                      </a:schemeClr>
                    </a:solidFill>
                    <a:latin typeface="+mn-lt"/>
                    <a:cs typeface="+mn-cs"/>
                  </a:rPr>
                  <a:t>ATTACK</a:t>
                </a:r>
              </a:p>
            </p:txBody>
          </p:sp>
        </p:grpSp>
        <p:grpSp>
          <p:nvGrpSpPr>
            <p:cNvPr id="11" name="Group 68"/>
            <p:cNvGrpSpPr>
              <a:grpSpLocks/>
            </p:cNvGrpSpPr>
            <p:nvPr/>
          </p:nvGrpSpPr>
          <p:grpSpPr bwMode="auto">
            <a:xfrm>
              <a:off x="7924800" y="2971800"/>
              <a:ext cx="990600" cy="914400"/>
              <a:chOff x="4419600" y="5943600"/>
              <a:chExt cx="990600" cy="914400"/>
            </a:xfrm>
          </p:grpSpPr>
          <p:sp>
            <p:nvSpPr>
              <p:cNvPr id="70" name="Explosion 1 69"/>
              <p:cNvSpPr/>
              <p:nvPr/>
            </p:nvSpPr>
            <p:spPr>
              <a:xfrm>
                <a:off x="4419600" y="5943600"/>
                <a:ext cx="990600" cy="914400"/>
              </a:xfrm>
              <a:prstGeom prst="irregularSeal1">
                <a:avLst/>
              </a:prstGeom>
              <a:solidFill>
                <a:srgbClr val="FF0000">
                  <a:alpha val="4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1" name="TextBox 70"/>
              <p:cNvSpPr txBox="1"/>
              <p:nvPr/>
            </p:nvSpPr>
            <p:spPr>
              <a:xfrm>
                <a:off x="4545013" y="6137275"/>
                <a:ext cx="688975" cy="654050"/>
              </a:xfrm>
              <a:prstGeom prst="rect">
                <a:avLst/>
              </a:prstGeom>
              <a:noFill/>
            </p:spPr>
            <p:txBody>
              <a:bodyPr wrap="none">
                <a:spAutoFit/>
              </a:bodyPr>
              <a:lstStyle/>
              <a:p>
                <a:pPr algn="ctr" fontAlgn="auto">
                  <a:spcBef>
                    <a:spcPts val="0"/>
                  </a:spcBef>
                  <a:spcAft>
                    <a:spcPts val="0"/>
                  </a:spcAft>
                  <a:defRPr/>
                </a:pPr>
                <a:r>
                  <a:rPr lang="en-US" sz="1050" b="1" dirty="0">
                    <a:solidFill>
                      <a:schemeClr val="tx1">
                        <a:lumMod val="95000"/>
                        <a:lumOff val="5000"/>
                      </a:schemeClr>
                    </a:solidFill>
                    <a:latin typeface="+mn-lt"/>
                    <a:cs typeface="+mn-cs"/>
                  </a:rPr>
                  <a:t>WANAT</a:t>
                </a:r>
              </a:p>
              <a:p>
                <a:pPr algn="ctr" fontAlgn="auto">
                  <a:spcBef>
                    <a:spcPts val="0"/>
                  </a:spcBef>
                  <a:spcAft>
                    <a:spcPts val="0"/>
                  </a:spcAft>
                  <a:defRPr/>
                </a:pPr>
                <a:r>
                  <a:rPr lang="en-US" sz="1050" b="1" dirty="0">
                    <a:solidFill>
                      <a:schemeClr val="tx1">
                        <a:lumMod val="95000"/>
                        <a:lumOff val="5000"/>
                      </a:schemeClr>
                    </a:solidFill>
                    <a:latin typeface="+mn-lt"/>
                    <a:cs typeface="+mn-cs"/>
                  </a:rPr>
                  <a:t> ATTACK </a:t>
                </a:r>
              </a:p>
              <a:p>
                <a:pPr algn="ctr" fontAlgn="auto">
                  <a:spcBef>
                    <a:spcPts val="600"/>
                  </a:spcBef>
                  <a:spcAft>
                    <a:spcPts val="0"/>
                  </a:spcAft>
                  <a:defRPr/>
                </a:pPr>
                <a:endParaRPr lang="en-US" sz="1050" b="1" dirty="0">
                  <a:solidFill>
                    <a:schemeClr val="tx1">
                      <a:lumMod val="95000"/>
                      <a:lumOff val="5000"/>
                    </a:schemeClr>
                  </a:solidFill>
                  <a:latin typeface="+mn-lt"/>
                  <a:cs typeface="+mn-cs"/>
                </a:endParaRPr>
              </a:p>
            </p:txBody>
          </p:sp>
        </p:grpSp>
        <p:sp>
          <p:nvSpPr>
            <p:cNvPr id="1033" name="TextBox 74"/>
            <p:cNvSpPr txBox="1">
              <a:spLocks noChangeArrowheads="1"/>
            </p:cNvSpPr>
            <p:nvPr/>
          </p:nvSpPr>
          <p:spPr bwMode="auto">
            <a:xfrm rot="-5400000">
              <a:off x="-1552575" y="2867025"/>
              <a:ext cx="4083050" cy="400050"/>
            </a:xfrm>
            <a:prstGeom prst="rect">
              <a:avLst/>
            </a:prstGeom>
            <a:noFill/>
            <a:ln w="9525">
              <a:noFill/>
              <a:miter lim="800000"/>
              <a:headEnd/>
              <a:tailEnd/>
            </a:ln>
          </p:spPr>
          <p:txBody>
            <a:bodyPr wrap="none">
              <a:spAutoFit/>
            </a:bodyPr>
            <a:lstStyle/>
            <a:p>
              <a:r>
                <a:rPr lang="en-US" sz="2000">
                  <a:latin typeface="Calibri" pitchFamily="34" charset="0"/>
                </a:rPr>
                <a:t>TROOPS IN CONTACT (TIC) INCIDENTS</a:t>
              </a:r>
            </a:p>
          </p:txBody>
        </p:sp>
        <p:grpSp>
          <p:nvGrpSpPr>
            <p:cNvPr id="12" name="Group 65"/>
            <p:cNvGrpSpPr>
              <a:grpSpLocks/>
            </p:cNvGrpSpPr>
            <p:nvPr/>
          </p:nvGrpSpPr>
          <p:grpSpPr bwMode="auto">
            <a:xfrm>
              <a:off x="3733800" y="4648200"/>
              <a:ext cx="990600" cy="914400"/>
              <a:chOff x="4419600" y="5943600"/>
              <a:chExt cx="990600" cy="914400"/>
            </a:xfrm>
          </p:grpSpPr>
          <p:sp>
            <p:nvSpPr>
              <p:cNvPr id="67" name="Explosion 1 66"/>
              <p:cNvSpPr/>
              <p:nvPr/>
            </p:nvSpPr>
            <p:spPr>
              <a:xfrm>
                <a:off x="4419600" y="5943600"/>
                <a:ext cx="990600" cy="914400"/>
              </a:xfrm>
              <a:prstGeom prst="irregularSeal1">
                <a:avLst/>
              </a:prstGeom>
              <a:solidFill>
                <a:srgbClr val="FF0000">
                  <a:alpha val="7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b="1"/>
              </a:p>
            </p:txBody>
          </p:sp>
          <p:sp>
            <p:nvSpPr>
              <p:cNvPr id="68" name="TextBox 67"/>
              <p:cNvSpPr txBox="1"/>
              <p:nvPr/>
            </p:nvSpPr>
            <p:spPr>
              <a:xfrm>
                <a:off x="4541838" y="6137275"/>
                <a:ext cx="695325" cy="492125"/>
              </a:xfrm>
              <a:prstGeom prst="rect">
                <a:avLst/>
              </a:prstGeom>
              <a:noFill/>
            </p:spPr>
            <p:txBody>
              <a:bodyPr wrap="none">
                <a:spAutoFit/>
              </a:bodyPr>
              <a:lstStyle/>
              <a:p>
                <a:pPr algn="ctr" fontAlgn="auto">
                  <a:spcBef>
                    <a:spcPts val="0"/>
                  </a:spcBef>
                  <a:spcAft>
                    <a:spcPts val="0"/>
                  </a:spcAft>
                  <a:defRPr/>
                </a:pPr>
                <a:r>
                  <a:rPr lang="en-US" sz="1050" b="1" dirty="0">
                    <a:solidFill>
                      <a:schemeClr val="tx1">
                        <a:lumMod val="95000"/>
                        <a:lumOff val="5000"/>
                      </a:schemeClr>
                    </a:solidFill>
                    <a:latin typeface="+mn-lt"/>
                    <a:cs typeface="+mn-cs"/>
                  </a:rPr>
                  <a:t>BELLA </a:t>
                </a:r>
              </a:p>
              <a:p>
                <a:pPr algn="ctr" fontAlgn="auto">
                  <a:spcBef>
                    <a:spcPts val="600"/>
                  </a:spcBef>
                  <a:spcAft>
                    <a:spcPts val="0"/>
                  </a:spcAft>
                  <a:defRPr/>
                </a:pPr>
                <a:r>
                  <a:rPr lang="en-US" sz="1050" b="1" dirty="0">
                    <a:solidFill>
                      <a:schemeClr val="tx1">
                        <a:lumMod val="95000"/>
                        <a:lumOff val="5000"/>
                      </a:schemeClr>
                    </a:solidFill>
                    <a:latin typeface="+mn-lt"/>
                    <a:cs typeface="+mn-cs"/>
                  </a:rPr>
                  <a:t>AMBUSH</a:t>
                </a:r>
              </a:p>
            </p:txBody>
          </p:sp>
        </p:grpSp>
        <p:grpSp>
          <p:nvGrpSpPr>
            <p:cNvPr id="13" name="Group 71"/>
            <p:cNvGrpSpPr>
              <a:grpSpLocks/>
            </p:cNvGrpSpPr>
            <p:nvPr/>
          </p:nvGrpSpPr>
          <p:grpSpPr bwMode="auto">
            <a:xfrm>
              <a:off x="2971800" y="2819400"/>
              <a:ext cx="990600" cy="914400"/>
              <a:chOff x="4419600" y="5943600"/>
              <a:chExt cx="990600" cy="914400"/>
            </a:xfrm>
          </p:grpSpPr>
          <p:sp>
            <p:nvSpPr>
              <p:cNvPr id="73" name="Explosion 1 72"/>
              <p:cNvSpPr/>
              <p:nvPr/>
            </p:nvSpPr>
            <p:spPr>
              <a:xfrm>
                <a:off x="4419600" y="5943600"/>
                <a:ext cx="990600" cy="914400"/>
              </a:xfrm>
              <a:prstGeom prst="irregularSeal1">
                <a:avLst/>
              </a:prstGeom>
              <a:solidFill>
                <a:srgbClr val="FF0000">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4" name="TextBox 73"/>
              <p:cNvSpPr txBox="1"/>
              <p:nvPr/>
            </p:nvSpPr>
            <p:spPr>
              <a:xfrm>
                <a:off x="4448175" y="6096000"/>
                <a:ext cx="882650" cy="577850"/>
              </a:xfrm>
              <a:prstGeom prst="rect">
                <a:avLst/>
              </a:prstGeom>
              <a:noFill/>
            </p:spPr>
            <p:txBody>
              <a:bodyPr wrap="none">
                <a:spAutoFit/>
              </a:bodyPr>
              <a:lstStyle/>
              <a:p>
                <a:pPr algn="ctr" fontAlgn="auto">
                  <a:spcBef>
                    <a:spcPts val="0"/>
                  </a:spcBef>
                  <a:spcAft>
                    <a:spcPts val="0"/>
                  </a:spcAft>
                  <a:defRPr/>
                </a:pPr>
                <a:r>
                  <a:rPr lang="en-US" sz="1050" b="1" dirty="0">
                    <a:solidFill>
                      <a:schemeClr val="tx1">
                        <a:lumMod val="95000"/>
                        <a:lumOff val="5000"/>
                      </a:schemeClr>
                    </a:solidFill>
                    <a:latin typeface="+mn-lt"/>
                    <a:cs typeface="+mn-cs"/>
                  </a:rPr>
                  <a:t>OPERATION </a:t>
                </a:r>
              </a:p>
              <a:p>
                <a:pPr algn="ctr" fontAlgn="auto">
                  <a:spcBef>
                    <a:spcPts val="0"/>
                  </a:spcBef>
                  <a:spcAft>
                    <a:spcPts val="0"/>
                  </a:spcAft>
                  <a:defRPr/>
                </a:pPr>
                <a:r>
                  <a:rPr lang="en-US" sz="1050" b="1" dirty="0">
                    <a:solidFill>
                      <a:schemeClr val="tx1">
                        <a:lumMod val="95000"/>
                        <a:lumOff val="5000"/>
                      </a:schemeClr>
                    </a:solidFill>
                    <a:latin typeface="+mn-lt"/>
                    <a:cs typeface="+mn-cs"/>
                  </a:rPr>
                  <a:t>ROCK </a:t>
                </a:r>
              </a:p>
              <a:p>
                <a:pPr algn="ctr" fontAlgn="auto">
                  <a:spcBef>
                    <a:spcPts val="0"/>
                  </a:spcBef>
                  <a:spcAft>
                    <a:spcPts val="0"/>
                  </a:spcAft>
                  <a:defRPr/>
                </a:pPr>
                <a:r>
                  <a:rPr lang="en-US" sz="1050" b="1" dirty="0">
                    <a:solidFill>
                      <a:schemeClr val="tx1">
                        <a:lumMod val="95000"/>
                        <a:lumOff val="5000"/>
                      </a:schemeClr>
                    </a:solidFill>
                    <a:latin typeface="+mn-lt"/>
                    <a:cs typeface="+mn-cs"/>
                  </a:rPr>
                  <a:t>AVALANCHE</a:t>
                </a:r>
              </a:p>
            </p:txBody>
          </p:sp>
        </p:grpSp>
      </p:grpSp>
      <p:sp>
        <p:nvSpPr>
          <p:cNvPr id="57" name="Rounded Rectangle 56"/>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Troops in Contact</a:t>
            </a:r>
            <a:endParaRPr lang="en-US" sz="2000" dirty="0">
              <a:solidFill>
                <a:prstClr val="white"/>
              </a:solidFill>
            </a:endParaRPr>
          </a:p>
        </p:txBody>
      </p:sp>
    </p:spTree>
    <p:extLst>
      <p:ext uri="{BB962C8B-B14F-4D97-AF65-F5344CB8AC3E}">
        <p14:creationId xmlns:p14="http://schemas.microsoft.com/office/powerpoint/2010/main" val="25224706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979790" y="605068"/>
            <a:ext cx="1768475" cy="2194516"/>
            <a:chOff x="6367780" y="2928938"/>
            <a:chExt cx="1768475" cy="2194516"/>
          </a:xfrm>
        </p:grpSpPr>
        <p:pic>
          <p:nvPicPr>
            <p:cNvPr id="6" name="Picture 2" descr="http://3.bp.blogspot.com/_iWrHa94sWOI/TNk7WGy4HZI/AAAAAAAAAu8/q1C4QtmbwMM/s1600/Ferrara.jpg"/>
            <p:cNvPicPr>
              <a:picLocks noChangeAspect="1" noChangeArrowheads="1"/>
            </p:cNvPicPr>
            <p:nvPr/>
          </p:nvPicPr>
          <p:blipFill rotWithShape="1">
            <a:blip r:embed="rId2">
              <a:extLst>
                <a:ext uri="{28A0092B-C50C-407E-A947-70E740481C1C}">
                  <a14:useLocalDpi xmlns:a14="http://schemas.microsoft.com/office/drawing/2010/main" val="0"/>
                </a:ext>
              </a:extLst>
            </a:blip>
            <a:srcRect t="1" b="10137"/>
            <a:stretch/>
          </p:blipFill>
          <p:spPr bwMode="auto">
            <a:xfrm>
              <a:off x="6497638" y="2928938"/>
              <a:ext cx="1508760" cy="2025447"/>
            </a:xfrm>
            <a:prstGeom prst="rect">
              <a:avLst/>
            </a:prstGeom>
            <a:noFill/>
            <a:ln w="3175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7" name="Rounded Rectangle 6"/>
            <p:cNvSpPr/>
            <p:nvPr/>
          </p:nvSpPr>
          <p:spPr bwMode="auto">
            <a:xfrm>
              <a:off x="6367780" y="4785316"/>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1LT Ferrara</a:t>
              </a:r>
            </a:p>
          </p:txBody>
        </p:sp>
      </p:grpSp>
      <p:grpSp>
        <p:nvGrpSpPr>
          <p:cNvPr id="11" name="Group 52"/>
          <p:cNvGrpSpPr>
            <a:grpSpLocks/>
          </p:cNvGrpSpPr>
          <p:nvPr/>
        </p:nvGrpSpPr>
        <p:grpSpPr bwMode="auto">
          <a:xfrm>
            <a:off x="4954588" y="1644650"/>
            <a:ext cx="477837" cy="739775"/>
            <a:chOff x="802" y="1620"/>
            <a:chExt cx="256" cy="404"/>
          </a:xfrm>
        </p:grpSpPr>
        <p:sp>
          <p:nvSpPr>
            <p:cNvPr id="12" name="Text Box 41"/>
            <p:cNvSpPr txBox="1">
              <a:spLocks noChangeArrowheads="1"/>
            </p:cNvSpPr>
            <p:nvPr/>
          </p:nvSpPr>
          <p:spPr bwMode="auto">
            <a:xfrm>
              <a:off x="808" y="1824"/>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13" name="Group 54"/>
            <p:cNvGrpSpPr>
              <a:grpSpLocks/>
            </p:cNvGrpSpPr>
            <p:nvPr/>
          </p:nvGrpSpPr>
          <p:grpSpPr bwMode="auto">
            <a:xfrm>
              <a:off x="842" y="1742"/>
              <a:ext cx="196" cy="227"/>
              <a:chOff x="842" y="1742"/>
              <a:chExt cx="196" cy="227"/>
            </a:xfrm>
          </p:grpSpPr>
          <p:sp>
            <p:nvSpPr>
              <p:cNvPr id="15" name="Line 43"/>
              <p:cNvSpPr>
                <a:spLocks noChangeShapeType="1"/>
              </p:cNvSpPr>
              <p:nvPr/>
            </p:nvSpPr>
            <p:spPr bwMode="auto">
              <a:xfrm>
                <a:off x="853" y="1871"/>
                <a:ext cx="64" cy="1"/>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16" name="Picture 809" descr="Flag of Ital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4" y="1763"/>
                <a:ext cx="49" cy="119"/>
              </a:xfrm>
              <a:prstGeom prst="rect">
                <a:avLst/>
              </a:prstGeom>
              <a:solidFill>
                <a:srgbClr val="009900"/>
              </a:solidFill>
              <a:ln w="9525" algn="ctr">
                <a:solidFill>
                  <a:schemeClr val="tx1"/>
                </a:solidFill>
                <a:prstDash val="sysDot"/>
                <a:miter lim="800000"/>
                <a:headEnd/>
                <a:tailEnd/>
              </a:ln>
            </p:spPr>
          </p:pic>
          <p:pic>
            <p:nvPicPr>
              <p:cNvPr id="17" name="Picture 810" descr="Flag of Ital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4" y="1763"/>
                <a:ext cx="49" cy="119"/>
              </a:xfrm>
              <a:prstGeom prst="rect">
                <a:avLst/>
              </a:prstGeom>
              <a:solidFill>
                <a:schemeClr val="tx2"/>
              </a:solidFill>
              <a:ln w="9525" algn="ctr">
                <a:solidFill>
                  <a:schemeClr val="tx1"/>
                </a:solidFill>
                <a:prstDash val="sysDot"/>
                <a:miter lim="800000"/>
                <a:headEnd/>
                <a:tailEnd/>
              </a:ln>
            </p:spPr>
          </p:pic>
          <p:sp>
            <p:nvSpPr>
              <p:cNvPr id="18" name="Rectangle 46"/>
              <p:cNvSpPr>
                <a:spLocks noChangeArrowheads="1"/>
              </p:cNvSpPr>
              <p:nvPr/>
            </p:nvSpPr>
            <p:spPr bwMode="auto">
              <a:xfrm>
                <a:off x="853" y="1763"/>
                <a:ext cx="48" cy="111"/>
              </a:xfrm>
              <a:prstGeom prst="rect">
                <a:avLst/>
              </a:prstGeom>
              <a:solidFill>
                <a:schemeClr val="tx1"/>
              </a:solidFill>
              <a:ln w="9525">
                <a:solidFill>
                  <a:schemeClr val="tx1"/>
                </a:solidFill>
                <a:prstDash val="sysDot"/>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 name="Line 47"/>
              <p:cNvSpPr>
                <a:spLocks noChangeShapeType="1"/>
              </p:cNvSpPr>
              <p:nvPr/>
            </p:nvSpPr>
            <p:spPr bwMode="auto">
              <a:xfrm>
                <a:off x="873" y="1882"/>
                <a:ext cx="130" cy="1"/>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48"/>
              <p:cNvSpPr>
                <a:spLocks noChangeShapeType="1"/>
              </p:cNvSpPr>
              <p:nvPr/>
            </p:nvSpPr>
            <p:spPr bwMode="auto">
              <a:xfrm flipV="1">
                <a:off x="859" y="1763"/>
                <a:ext cx="139" cy="119"/>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49"/>
              <p:cNvSpPr>
                <a:spLocks noChangeShapeType="1"/>
              </p:cNvSpPr>
              <p:nvPr/>
            </p:nvSpPr>
            <p:spPr bwMode="auto">
              <a:xfrm flipH="1" flipV="1">
                <a:off x="842" y="1766"/>
                <a:ext cx="165" cy="117"/>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Rectangle 50"/>
              <p:cNvSpPr>
                <a:spLocks noChangeArrowheads="1"/>
              </p:cNvSpPr>
              <p:nvPr/>
            </p:nvSpPr>
            <p:spPr bwMode="auto">
              <a:xfrm>
                <a:off x="850" y="1765"/>
                <a:ext cx="153" cy="121"/>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3" name="Text Box 51"/>
              <p:cNvSpPr txBox="1">
                <a:spLocks noChangeArrowheads="1"/>
              </p:cNvSpPr>
              <p:nvPr/>
            </p:nvSpPr>
            <p:spPr bwMode="auto">
              <a:xfrm>
                <a:off x="939" y="1769"/>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4" name="Oval 52"/>
              <p:cNvSpPr>
                <a:spLocks noChangeArrowheads="1"/>
              </p:cNvSpPr>
              <p:nvPr/>
            </p:nvSpPr>
            <p:spPr bwMode="auto">
              <a:xfrm>
                <a:off x="911" y="1742"/>
                <a:ext cx="14" cy="9"/>
              </a:xfrm>
              <a:prstGeom prst="ellipse">
                <a:avLst/>
              </a:prstGeom>
              <a:solidFill>
                <a:schemeClr val="tx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
          <p:nvSpPr>
            <p:cNvPr id="14" name="Text Box 53"/>
            <p:cNvSpPr txBox="1">
              <a:spLocks noChangeArrowheads="1"/>
            </p:cNvSpPr>
            <p:nvPr/>
          </p:nvSpPr>
          <p:spPr bwMode="auto">
            <a:xfrm>
              <a:off x="802" y="1620"/>
              <a:ext cx="2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000" b="1">
                  <a:solidFill>
                    <a:schemeClr val="bg1"/>
                  </a:solidFill>
                  <a:latin typeface="Arial" panose="020B0604020202020204" pitchFamily="34" charset="0"/>
                </a:rPr>
                <a:t>ASG</a:t>
              </a:r>
              <a:endParaRPr lang="en-US" altLang="en-US" sz="1000">
                <a:latin typeface="Arial" panose="020B0604020202020204" pitchFamily="34" charset="0"/>
              </a:endParaRPr>
            </a:p>
          </p:txBody>
        </p:sp>
      </p:grpSp>
      <p:grpSp>
        <p:nvGrpSpPr>
          <p:cNvPr id="25" name="Group 52"/>
          <p:cNvGrpSpPr>
            <a:grpSpLocks/>
          </p:cNvGrpSpPr>
          <p:nvPr/>
        </p:nvGrpSpPr>
        <p:grpSpPr bwMode="auto">
          <a:xfrm>
            <a:off x="4567238" y="1893888"/>
            <a:ext cx="525462" cy="735012"/>
            <a:chOff x="803" y="1623"/>
            <a:chExt cx="281" cy="401"/>
          </a:xfrm>
        </p:grpSpPr>
        <p:sp>
          <p:nvSpPr>
            <p:cNvPr id="26" name="Text Box 41"/>
            <p:cNvSpPr txBox="1">
              <a:spLocks noChangeArrowheads="1"/>
            </p:cNvSpPr>
            <p:nvPr/>
          </p:nvSpPr>
          <p:spPr bwMode="auto">
            <a:xfrm>
              <a:off x="808" y="1824"/>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27" name="Group 54"/>
            <p:cNvGrpSpPr>
              <a:grpSpLocks/>
            </p:cNvGrpSpPr>
            <p:nvPr/>
          </p:nvGrpSpPr>
          <p:grpSpPr bwMode="auto">
            <a:xfrm>
              <a:off x="850" y="1742"/>
              <a:ext cx="188" cy="227"/>
              <a:chOff x="850" y="1742"/>
              <a:chExt cx="188" cy="227"/>
            </a:xfrm>
          </p:grpSpPr>
          <p:sp>
            <p:nvSpPr>
              <p:cNvPr id="29" name="Line 43"/>
              <p:cNvSpPr>
                <a:spLocks noChangeShapeType="1"/>
              </p:cNvSpPr>
              <p:nvPr/>
            </p:nvSpPr>
            <p:spPr bwMode="auto">
              <a:xfrm>
                <a:off x="853" y="1871"/>
                <a:ext cx="64" cy="1"/>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30" name="Picture 809" descr="Flag of Ital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4" y="1763"/>
                <a:ext cx="49" cy="119"/>
              </a:xfrm>
              <a:prstGeom prst="rect">
                <a:avLst/>
              </a:prstGeom>
              <a:solidFill>
                <a:srgbClr val="009900"/>
              </a:solidFill>
              <a:ln w="9525" algn="ctr">
                <a:solidFill>
                  <a:schemeClr val="tx1"/>
                </a:solidFill>
                <a:prstDash val="sysDot"/>
                <a:miter lim="800000"/>
                <a:headEnd/>
                <a:tailEnd/>
              </a:ln>
            </p:spPr>
          </p:pic>
          <p:pic>
            <p:nvPicPr>
              <p:cNvPr id="31" name="Picture 810" descr="Flag of Ital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4" y="1763"/>
                <a:ext cx="49" cy="119"/>
              </a:xfrm>
              <a:prstGeom prst="rect">
                <a:avLst/>
              </a:prstGeom>
              <a:solidFill>
                <a:schemeClr val="tx2"/>
              </a:solidFill>
              <a:ln w="9525" algn="ctr">
                <a:solidFill>
                  <a:schemeClr val="tx1"/>
                </a:solidFill>
                <a:prstDash val="sysDot"/>
                <a:miter lim="800000"/>
                <a:headEnd/>
                <a:tailEnd/>
              </a:ln>
            </p:spPr>
          </p:pic>
          <p:sp>
            <p:nvSpPr>
              <p:cNvPr id="32" name="Rectangle 46"/>
              <p:cNvSpPr>
                <a:spLocks noChangeArrowheads="1"/>
              </p:cNvSpPr>
              <p:nvPr/>
            </p:nvSpPr>
            <p:spPr bwMode="auto">
              <a:xfrm>
                <a:off x="853" y="1763"/>
                <a:ext cx="48" cy="111"/>
              </a:xfrm>
              <a:prstGeom prst="rect">
                <a:avLst/>
              </a:prstGeom>
              <a:solidFill>
                <a:schemeClr val="tx1"/>
              </a:solidFill>
              <a:ln w="9525">
                <a:solidFill>
                  <a:schemeClr val="tx1"/>
                </a:solidFill>
                <a:prstDash val="sysDot"/>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3" name="Line 47"/>
              <p:cNvSpPr>
                <a:spLocks noChangeShapeType="1"/>
              </p:cNvSpPr>
              <p:nvPr/>
            </p:nvSpPr>
            <p:spPr bwMode="auto">
              <a:xfrm>
                <a:off x="873" y="1882"/>
                <a:ext cx="130" cy="1"/>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48"/>
              <p:cNvSpPr>
                <a:spLocks noChangeShapeType="1"/>
              </p:cNvSpPr>
              <p:nvPr/>
            </p:nvSpPr>
            <p:spPr bwMode="auto">
              <a:xfrm flipV="1">
                <a:off x="859" y="1763"/>
                <a:ext cx="139" cy="119"/>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49"/>
              <p:cNvSpPr>
                <a:spLocks noChangeShapeType="1"/>
              </p:cNvSpPr>
              <p:nvPr/>
            </p:nvSpPr>
            <p:spPr bwMode="auto">
              <a:xfrm flipH="1" flipV="1">
                <a:off x="853" y="1768"/>
                <a:ext cx="154" cy="115"/>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Rectangle 50"/>
              <p:cNvSpPr>
                <a:spLocks noChangeArrowheads="1"/>
              </p:cNvSpPr>
              <p:nvPr/>
            </p:nvSpPr>
            <p:spPr bwMode="auto">
              <a:xfrm>
                <a:off x="850" y="1765"/>
                <a:ext cx="153" cy="121"/>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7" name="Text Box 51"/>
              <p:cNvSpPr txBox="1">
                <a:spLocks noChangeArrowheads="1"/>
              </p:cNvSpPr>
              <p:nvPr/>
            </p:nvSpPr>
            <p:spPr bwMode="auto">
              <a:xfrm>
                <a:off x="939" y="1769"/>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8" name="Oval 52"/>
              <p:cNvSpPr>
                <a:spLocks noChangeArrowheads="1"/>
              </p:cNvSpPr>
              <p:nvPr/>
            </p:nvSpPr>
            <p:spPr bwMode="auto">
              <a:xfrm>
                <a:off x="911" y="1742"/>
                <a:ext cx="14" cy="9"/>
              </a:xfrm>
              <a:prstGeom prst="ellipse">
                <a:avLst/>
              </a:prstGeom>
              <a:solidFill>
                <a:schemeClr val="tx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
          <p:nvSpPr>
            <p:cNvPr id="28" name="Text Box 53"/>
            <p:cNvSpPr txBox="1">
              <a:spLocks noChangeArrowheads="1"/>
            </p:cNvSpPr>
            <p:nvPr/>
          </p:nvSpPr>
          <p:spPr bwMode="auto">
            <a:xfrm>
              <a:off x="803" y="1623"/>
              <a:ext cx="2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000" b="1">
                  <a:solidFill>
                    <a:schemeClr val="bg1"/>
                  </a:solidFill>
                  <a:latin typeface="Arial" panose="020B0604020202020204" pitchFamily="34" charset="0"/>
                </a:rPr>
                <a:t>ANA</a:t>
              </a:r>
              <a:endParaRPr lang="en-US" altLang="en-US" sz="1000">
                <a:latin typeface="Arial" panose="020B0604020202020204" pitchFamily="34" charset="0"/>
              </a:endParaRPr>
            </a:p>
          </p:txBody>
        </p:sp>
      </p:grpSp>
      <p:pic>
        <p:nvPicPr>
          <p:cNvPr id="39" name="Picture 70" descr="http://www.arsenal-bg.com/images/defense_police/60mm-m6.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3563" y="2703513"/>
            <a:ext cx="3317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8" descr="http://sgcusa.com/images/large/M240_Bravo_Right_Side_A.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2176463" y="4987925"/>
            <a:ext cx="987425" cy="306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 name="Picture 45" descr="http://www.prc68.com/I/Images/MK19-02.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31975" y="1609725"/>
            <a:ext cx="5476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47" descr="http://firearmspedia.com/images/MK19.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06800" y="993775"/>
            <a:ext cx="5556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8" descr="http://sgcusa.com/images/large/M240_Bravo_Right_Side_A.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3343275" y="647700"/>
            <a:ext cx="987425" cy="306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 name="Picture 8" descr="http://sgcusa.com/images/large/M240_Bravo_Right_Side_A.jpg"/>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1573213" y="1223963"/>
            <a:ext cx="987425" cy="3063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 name="Picture 49" descr="http://www.imfdb.org/images/2/2a/Fn_m249saw_mk2_10-1-.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1638" y="2603500"/>
            <a:ext cx="7477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8" name="Group 137"/>
          <p:cNvGrpSpPr/>
          <p:nvPr/>
        </p:nvGrpSpPr>
        <p:grpSpPr>
          <a:xfrm>
            <a:off x="401638" y="3152775"/>
            <a:ext cx="274320" cy="652780"/>
            <a:chOff x="401638" y="3152775"/>
            <a:chExt cx="274320" cy="652780"/>
          </a:xfrm>
        </p:grpSpPr>
        <p:sp>
          <p:nvSpPr>
            <p:cNvPr id="136" name="Oval 135"/>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9" name="Group 138"/>
          <p:cNvGrpSpPr/>
          <p:nvPr/>
        </p:nvGrpSpPr>
        <p:grpSpPr>
          <a:xfrm>
            <a:off x="775494" y="3152775"/>
            <a:ext cx="274320" cy="652780"/>
            <a:chOff x="401638" y="3152775"/>
            <a:chExt cx="274320" cy="652780"/>
          </a:xfrm>
        </p:grpSpPr>
        <p:sp>
          <p:nvSpPr>
            <p:cNvPr id="140" name="Oval 139"/>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41"/>
          <p:cNvGrpSpPr/>
          <p:nvPr/>
        </p:nvGrpSpPr>
        <p:grpSpPr>
          <a:xfrm>
            <a:off x="1550988" y="486093"/>
            <a:ext cx="274320" cy="652780"/>
            <a:chOff x="401638" y="3152775"/>
            <a:chExt cx="274320" cy="652780"/>
          </a:xfrm>
        </p:grpSpPr>
        <p:sp>
          <p:nvSpPr>
            <p:cNvPr id="143" name="Oval 142"/>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p:cNvGrpSpPr/>
          <p:nvPr/>
        </p:nvGrpSpPr>
        <p:grpSpPr>
          <a:xfrm>
            <a:off x="1924844" y="486093"/>
            <a:ext cx="274320" cy="652780"/>
            <a:chOff x="401638" y="3152775"/>
            <a:chExt cx="274320" cy="652780"/>
          </a:xfrm>
        </p:grpSpPr>
        <p:sp>
          <p:nvSpPr>
            <p:cNvPr id="146" name="Oval 145"/>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a:off x="4430217" y="628990"/>
            <a:ext cx="274320" cy="652780"/>
            <a:chOff x="401638" y="3152775"/>
            <a:chExt cx="274320" cy="652780"/>
          </a:xfrm>
        </p:grpSpPr>
        <p:sp>
          <p:nvSpPr>
            <p:cNvPr id="149" name="Oval 148"/>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Group 150"/>
          <p:cNvGrpSpPr/>
          <p:nvPr/>
        </p:nvGrpSpPr>
        <p:grpSpPr>
          <a:xfrm>
            <a:off x="4804073" y="628990"/>
            <a:ext cx="274320" cy="652780"/>
            <a:chOff x="401638" y="3152775"/>
            <a:chExt cx="274320" cy="652780"/>
          </a:xfrm>
        </p:grpSpPr>
        <p:sp>
          <p:nvSpPr>
            <p:cNvPr id="152" name="Oval 151"/>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p:cNvGrpSpPr/>
          <p:nvPr/>
        </p:nvGrpSpPr>
        <p:grpSpPr>
          <a:xfrm>
            <a:off x="2162901" y="5424488"/>
            <a:ext cx="274320" cy="652780"/>
            <a:chOff x="401638" y="3152775"/>
            <a:chExt cx="274320" cy="652780"/>
          </a:xfrm>
        </p:grpSpPr>
        <p:sp>
          <p:nvSpPr>
            <p:cNvPr id="155" name="Oval 154"/>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156"/>
          <p:cNvGrpSpPr/>
          <p:nvPr/>
        </p:nvGrpSpPr>
        <p:grpSpPr>
          <a:xfrm>
            <a:off x="2536757" y="5424488"/>
            <a:ext cx="274320" cy="652780"/>
            <a:chOff x="401638" y="3152775"/>
            <a:chExt cx="274320" cy="652780"/>
          </a:xfrm>
        </p:grpSpPr>
        <p:sp>
          <p:nvSpPr>
            <p:cNvPr id="158" name="Oval 157"/>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0" name="Group 159"/>
          <p:cNvGrpSpPr/>
          <p:nvPr/>
        </p:nvGrpSpPr>
        <p:grpSpPr>
          <a:xfrm>
            <a:off x="2230799" y="2302510"/>
            <a:ext cx="274320" cy="652780"/>
            <a:chOff x="401638" y="3152775"/>
            <a:chExt cx="274320" cy="652780"/>
          </a:xfrm>
        </p:grpSpPr>
        <p:sp>
          <p:nvSpPr>
            <p:cNvPr id="161" name="Oval 160"/>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 name="Group 162"/>
          <p:cNvGrpSpPr/>
          <p:nvPr/>
        </p:nvGrpSpPr>
        <p:grpSpPr>
          <a:xfrm>
            <a:off x="2604655" y="2302510"/>
            <a:ext cx="274320" cy="652780"/>
            <a:chOff x="401638" y="3152775"/>
            <a:chExt cx="274320" cy="652780"/>
          </a:xfrm>
        </p:grpSpPr>
        <p:sp>
          <p:nvSpPr>
            <p:cNvPr id="164" name="Oval 163"/>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a:off x="2230799" y="3322955"/>
            <a:ext cx="274320" cy="652780"/>
            <a:chOff x="401638" y="3152775"/>
            <a:chExt cx="274320" cy="652780"/>
          </a:xfrm>
        </p:grpSpPr>
        <p:sp>
          <p:nvSpPr>
            <p:cNvPr id="167" name="Oval 166"/>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9" name="Group 168"/>
          <p:cNvGrpSpPr/>
          <p:nvPr/>
        </p:nvGrpSpPr>
        <p:grpSpPr>
          <a:xfrm>
            <a:off x="2604655" y="3322955"/>
            <a:ext cx="274320" cy="652780"/>
            <a:chOff x="401638" y="3152775"/>
            <a:chExt cx="274320" cy="652780"/>
          </a:xfrm>
        </p:grpSpPr>
        <p:sp>
          <p:nvSpPr>
            <p:cNvPr id="170" name="Oval 169"/>
            <p:cNvSpPr>
              <a:spLocks noChangeAspect="1"/>
            </p:cNvSpPr>
            <p:nvPr/>
          </p:nvSpPr>
          <p:spPr>
            <a:xfrm>
              <a:off x="401638" y="315277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70"/>
            <p:cNvSpPr>
              <a:spLocks noChangeAspect="1"/>
            </p:cNvSpPr>
            <p:nvPr/>
          </p:nvSpPr>
          <p:spPr>
            <a:xfrm>
              <a:off x="401638" y="3531235"/>
              <a:ext cx="274320" cy="27432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p:cNvGrpSpPr/>
          <p:nvPr/>
        </p:nvGrpSpPr>
        <p:grpSpPr>
          <a:xfrm>
            <a:off x="1149350" y="3152775"/>
            <a:ext cx="274320" cy="652780"/>
            <a:chOff x="401638" y="3152775"/>
            <a:chExt cx="274320" cy="652780"/>
          </a:xfrm>
          <a:solidFill>
            <a:srgbClr val="00B050"/>
          </a:solidFill>
        </p:grpSpPr>
        <p:sp>
          <p:nvSpPr>
            <p:cNvPr id="173" name="Oval 172"/>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173"/>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a:off x="2303348" y="496253"/>
            <a:ext cx="274320" cy="652780"/>
            <a:chOff x="401638" y="3152775"/>
            <a:chExt cx="274320" cy="652780"/>
          </a:xfrm>
          <a:solidFill>
            <a:srgbClr val="00B050"/>
          </a:solidFill>
        </p:grpSpPr>
        <p:sp>
          <p:nvSpPr>
            <p:cNvPr id="176" name="Oval 175"/>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8" name="Group 177"/>
          <p:cNvGrpSpPr/>
          <p:nvPr/>
        </p:nvGrpSpPr>
        <p:grpSpPr>
          <a:xfrm>
            <a:off x="5177929" y="633413"/>
            <a:ext cx="274320" cy="652780"/>
            <a:chOff x="401638" y="3152775"/>
            <a:chExt cx="274320" cy="652780"/>
          </a:xfrm>
          <a:solidFill>
            <a:srgbClr val="00B050"/>
          </a:solidFill>
        </p:grpSpPr>
        <p:sp>
          <p:nvSpPr>
            <p:cNvPr id="179" name="Oval 178"/>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p:cNvGrpSpPr/>
          <p:nvPr/>
        </p:nvGrpSpPr>
        <p:grpSpPr>
          <a:xfrm>
            <a:off x="2910613" y="5417804"/>
            <a:ext cx="274320" cy="652780"/>
            <a:chOff x="401638" y="3152775"/>
            <a:chExt cx="274320" cy="652780"/>
          </a:xfrm>
          <a:solidFill>
            <a:srgbClr val="00B050"/>
          </a:solidFill>
        </p:grpSpPr>
        <p:sp>
          <p:nvSpPr>
            <p:cNvPr id="182" name="Oval 181"/>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978511" y="3322955"/>
            <a:ext cx="274320" cy="652780"/>
            <a:chOff x="401638" y="3152775"/>
            <a:chExt cx="274320" cy="652780"/>
          </a:xfrm>
          <a:solidFill>
            <a:srgbClr val="00B050"/>
          </a:solidFill>
        </p:grpSpPr>
        <p:sp>
          <p:nvSpPr>
            <p:cNvPr id="185" name="Oval 184"/>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a:off x="4613336" y="2506381"/>
            <a:ext cx="274320" cy="652780"/>
            <a:chOff x="401638" y="3152775"/>
            <a:chExt cx="274320" cy="652780"/>
          </a:xfrm>
          <a:solidFill>
            <a:srgbClr val="00B050"/>
          </a:solidFill>
        </p:grpSpPr>
        <p:sp>
          <p:nvSpPr>
            <p:cNvPr id="188" name="Oval 187"/>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a:off x="4987192" y="2510539"/>
            <a:ext cx="274320" cy="652780"/>
            <a:chOff x="401638" y="3152775"/>
            <a:chExt cx="274320" cy="652780"/>
          </a:xfrm>
          <a:solidFill>
            <a:srgbClr val="00B050"/>
          </a:solidFill>
        </p:grpSpPr>
        <p:sp>
          <p:nvSpPr>
            <p:cNvPr id="191" name="Oval 190"/>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91"/>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a:off x="5355016" y="2499995"/>
            <a:ext cx="274320" cy="652780"/>
            <a:chOff x="401638" y="3152775"/>
            <a:chExt cx="274320" cy="652780"/>
          </a:xfrm>
          <a:solidFill>
            <a:srgbClr val="00B050"/>
          </a:solidFill>
        </p:grpSpPr>
        <p:sp>
          <p:nvSpPr>
            <p:cNvPr id="194" name="Oval 193"/>
            <p:cNvSpPr>
              <a:spLocks noChangeAspect="1"/>
            </p:cNvSpPr>
            <p:nvPr/>
          </p:nvSpPr>
          <p:spPr>
            <a:xfrm>
              <a:off x="401638" y="315277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a:spLocks noChangeAspect="1"/>
            </p:cNvSpPr>
            <p:nvPr/>
          </p:nvSpPr>
          <p:spPr>
            <a:xfrm>
              <a:off x="401638" y="3531235"/>
              <a:ext cx="274320" cy="274320"/>
            </a:xfrm>
            <a:prstGeom prst="ellipse">
              <a:avLst/>
            </a:prstGeom>
            <a:grp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Oval 195"/>
          <p:cNvSpPr>
            <a:spLocks noChangeAspect="1"/>
          </p:cNvSpPr>
          <p:nvPr/>
        </p:nvSpPr>
        <p:spPr>
          <a:xfrm>
            <a:off x="2645341" y="683578"/>
            <a:ext cx="274320" cy="274320"/>
          </a:xfrm>
          <a:prstGeom prst="ellipse">
            <a:avLst/>
          </a:prstGeom>
          <a:solidFill>
            <a:srgbClr val="00B05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a:spLocks noChangeAspect="1"/>
          </p:cNvSpPr>
          <p:nvPr/>
        </p:nvSpPr>
        <p:spPr>
          <a:xfrm>
            <a:off x="5547252" y="802482"/>
            <a:ext cx="274320" cy="274320"/>
          </a:xfrm>
          <a:prstGeom prst="ellipse">
            <a:avLst/>
          </a:prstGeom>
          <a:solidFill>
            <a:srgbClr val="00B05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a:spLocks noChangeAspect="1"/>
          </p:cNvSpPr>
          <p:nvPr/>
        </p:nvSpPr>
        <p:spPr>
          <a:xfrm>
            <a:off x="1523206" y="3313907"/>
            <a:ext cx="274320" cy="274320"/>
          </a:xfrm>
          <a:prstGeom prst="ellipse">
            <a:avLst/>
          </a:prstGeom>
          <a:solidFill>
            <a:srgbClr val="00B05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a:spLocks noChangeAspect="1"/>
          </p:cNvSpPr>
          <p:nvPr/>
        </p:nvSpPr>
        <p:spPr>
          <a:xfrm>
            <a:off x="3358400" y="3528060"/>
            <a:ext cx="274320" cy="274320"/>
          </a:xfrm>
          <a:prstGeom prst="ellipse">
            <a:avLst/>
          </a:prstGeom>
          <a:solidFill>
            <a:srgbClr val="00B05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a:spLocks noChangeAspect="1"/>
          </p:cNvSpPr>
          <p:nvPr/>
        </p:nvSpPr>
        <p:spPr>
          <a:xfrm>
            <a:off x="3284469" y="5590534"/>
            <a:ext cx="274320" cy="274320"/>
          </a:xfrm>
          <a:prstGeom prst="ellipse">
            <a:avLst/>
          </a:prstGeom>
          <a:solidFill>
            <a:srgbClr val="00B05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ounded Rectangle 201"/>
          <p:cNvSpPr/>
          <p:nvPr/>
        </p:nvSpPr>
        <p:spPr>
          <a:xfrm>
            <a:off x="4755131" y="6065317"/>
            <a:ext cx="3279832" cy="64698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fontAlgn="base">
              <a:spcBef>
                <a:spcPct val="0"/>
              </a:spcBef>
              <a:spcAft>
                <a:spcPct val="0"/>
              </a:spcAft>
              <a:defRPr/>
            </a:pPr>
            <a:r>
              <a:rPr lang="en-US" sz="3200" b="1" dirty="0">
                <a:solidFill>
                  <a:prstClr val="white"/>
                </a:solidFill>
              </a:rPr>
              <a:t>24 US, 22 ANA</a:t>
            </a:r>
            <a:endParaRPr lang="en-US" sz="2000" dirty="0">
              <a:solidFill>
                <a:prstClr val="white"/>
              </a:solidFill>
            </a:endParaRPr>
          </a:p>
        </p:txBody>
      </p:sp>
      <p:sp>
        <p:nvSpPr>
          <p:cNvPr id="203" name="Rounded Rectangle 202"/>
          <p:cNvSpPr/>
          <p:nvPr/>
        </p:nvSpPr>
        <p:spPr>
          <a:xfrm>
            <a:off x="4751418" y="4246471"/>
            <a:ext cx="3279833" cy="173664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none" anchor="ctr">
            <a:spAutoFit/>
          </a:bodyPr>
          <a:lstStyle/>
          <a:p>
            <a:pPr marL="457200" indent="-457200" fontAlgn="base">
              <a:spcBef>
                <a:spcPct val="0"/>
              </a:spcBef>
              <a:spcAft>
                <a:spcPct val="0"/>
              </a:spcAft>
              <a:buFont typeface="Arial" panose="020B0604020202020204" pitchFamily="34" charset="0"/>
              <a:buChar char="•"/>
              <a:defRPr/>
            </a:pPr>
            <a:r>
              <a:rPr lang="en-US" sz="3200" b="1" dirty="0">
                <a:solidFill>
                  <a:prstClr val="white"/>
                </a:solidFill>
              </a:rPr>
              <a:t>4 Outposts</a:t>
            </a:r>
          </a:p>
          <a:p>
            <a:pPr marL="457200" indent="-457200" fontAlgn="base">
              <a:spcBef>
                <a:spcPct val="0"/>
              </a:spcBef>
              <a:spcAft>
                <a:spcPct val="0"/>
              </a:spcAft>
              <a:buFont typeface="Arial" panose="020B0604020202020204" pitchFamily="34" charset="0"/>
              <a:buChar char="•"/>
              <a:defRPr/>
            </a:pPr>
            <a:r>
              <a:rPr lang="en-US" sz="3200" b="1" dirty="0">
                <a:solidFill>
                  <a:prstClr val="white"/>
                </a:solidFill>
              </a:rPr>
              <a:t>TOC</a:t>
            </a:r>
          </a:p>
          <a:p>
            <a:pPr marL="457200" indent="-457200" fontAlgn="base">
              <a:spcBef>
                <a:spcPct val="0"/>
              </a:spcBef>
              <a:spcAft>
                <a:spcPct val="0"/>
              </a:spcAft>
              <a:buFont typeface="Arial" panose="020B0604020202020204" pitchFamily="34" charset="0"/>
              <a:buChar char="•"/>
              <a:defRPr/>
            </a:pPr>
            <a:r>
              <a:rPr lang="en-US" sz="3200" b="1" dirty="0">
                <a:solidFill>
                  <a:prstClr val="white"/>
                </a:solidFill>
              </a:rPr>
              <a:t>60 mm Mortar</a:t>
            </a:r>
            <a:endParaRPr lang="en-US" sz="2000" dirty="0">
              <a:solidFill>
                <a:prstClr val="white"/>
              </a:solidFill>
            </a:endParaRPr>
          </a:p>
        </p:txBody>
      </p:sp>
      <p:sp>
        <p:nvSpPr>
          <p:cNvPr id="204" name="Rounded Rectangle 203"/>
          <p:cNvSpPr/>
          <p:nvPr/>
        </p:nvSpPr>
        <p:spPr>
          <a:xfrm>
            <a:off x="4746910" y="3544518"/>
            <a:ext cx="3279832" cy="64698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fontAlgn="base">
              <a:spcBef>
                <a:spcPct val="0"/>
              </a:spcBef>
              <a:spcAft>
                <a:spcPct val="0"/>
              </a:spcAft>
              <a:defRPr/>
            </a:pPr>
            <a:r>
              <a:rPr lang="en-US" sz="3200" b="1" dirty="0">
                <a:solidFill>
                  <a:prstClr val="white"/>
                </a:solidFill>
              </a:rPr>
              <a:t>24-hour Security</a:t>
            </a:r>
            <a:endParaRPr lang="en-US" sz="2000" dirty="0">
              <a:solidFill>
                <a:prstClr val="white"/>
              </a:solidFill>
            </a:endParaRPr>
          </a:p>
        </p:txBody>
      </p:sp>
    </p:spTree>
    <p:extLst>
      <p:ext uri="{BB962C8B-B14F-4D97-AF65-F5344CB8AC3E}">
        <p14:creationId xmlns:p14="http://schemas.microsoft.com/office/powerpoint/2010/main" val="3093814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1000"/>
                                        <p:tgtEl>
                                          <p:spTgt spid="197"/>
                                        </p:tgtEl>
                                      </p:cBhvr>
                                    </p:animEffect>
                                  </p:childTnLst>
                                </p:cTn>
                              </p:par>
                              <p:par>
                                <p:cTn id="8" presetID="10" presetClass="entr" presetSubtype="0" fill="hold" nodeType="withEffect">
                                  <p:stCondLst>
                                    <p:cond delay="0"/>
                                  </p:stCondLst>
                                  <p:childTnLst>
                                    <p:set>
                                      <p:cBhvr>
                                        <p:cTn id="9" dur="1" fill="hold">
                                          <p:stCondLst>
                                            <p:cond delay="0"/>
                                          </p:stCondLst>
                                        </p:cTn>
                                        <p:tgtEl>
                                          <p:spTgt spid="178"/>
                                        </p:tgtEl>
                                        <p:attrNameLst>
                                          <p:attrName>style.visibility</p:attrName>
                                        </p:attrNameLst>
                                      </p:cBhvr>
                                      <p:to>
                                        <p:strVal val="visible"/>
                                      </p:to>
                                    </p:set>
                                    <p:animEffect transition="in" filter="fade">
                                      <p:cBhvr>
                                        <p:cTn id="10" dur="1000"/>
                                        <p:tgtEl>
                                          <p:spTgt spid="178"/>
                                        </p:tgtEl>
                                      </p:cBhvr>
                                    </p:animEffect>
                                  </p:childTnLst>
                                </p:cTn>
                              </p:par>
                              <p:par>
                                <p:cTn id="11" presetID="10" presetClass="entr" presetSubtype="0" fill="hold"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fade">
                                      <p:cBhvr>
                                        <p:cTn id="13" dur="1000"/>
                                        <p:tgtEl>
                                          <p:spTgt spid="151"/>
                                        </p:tgtEl>
                                      </p:cBhvr>
                                    </p:animEffect>
                                  </p:childTnLst>
                                </p:cTn>
                              </p:par>
                              <p:par>
                                <p:cTn id="14" presetID="10" presetClass="entr" presetSubtype="0" fill="hold"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fade">
                                      <p:cBhvr>
                                        <p:cTn id="16" dur="1000"/>
                                        <p:tgtEl>
                                          <p:spTgt spid="14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Effect transition="in" filter="fade">
                                      <p:cBhvr>
                                        <p:cTn id="19" dur="1000"/>
                                        <p:tgtEl>
                                          <p:spTgt spid="196"/>
                                        </p:tgtEl>
                                      </p:cBhvr>
                                    </p:animEffect>
                                  </p:childTnLst>
                                </p:cTn>
                              </p:par>
                              <p:par>
                                <p:cTn id="20" presetID="10" presetClass="entr" presetSubtype="0" fill="hold" nodeType="withEffect">
                                  <p:stCondLst>
                                    <p:cond delay="0"/>
                                  </p:stCondLst>
                                  <p:childTnLst>
                                    <p:set>
                                      <p:cBhvr>
                                        <p:cTn id="21" dur="1" fill="hold">
                                          <p:stCondLst>
                                            <p:cond delay="0"/>
                                          </p:stCondLst>
                                        </p:cTn>
                                        <p:tgtEl>
                                          <p:spTgt spid="175"/>
                                        </p:tgtEl>
                                        <p:attrNameLst>
                                          <p:attrName>style.visibility</p:attrName>
                                        </p:attrNameLst>
                                      </p:cBhvr>
                                      <p:to>
                                        <p:strVal val="visible"/>
                                      </p:to>
                                    </p:set>
                                    <p:animEffect transition="in" filter="fade">
                                      <p:cBhvr>
                                        <p:cTn id="22" dur="1000"/>
                                        <p:tgtEl>
                                          <p:spTgt spid="175"/>
                                        </p:tgtEl>
                                      </p:cBhvr>
                                    </p:animEffect>
                                  </p:childTnLst>
                                </p:cTn>
                              </p:par>
                              <p:par>
                                <p:cTn id="23" presetID="10" presetClass="entr" presetSubtype="0" fill="hold" nodeType="withEffect">
                                  <p:stCondLst>
                                    <p:cond delay="0"/>
                                  </p:stCondLst>
                                  <p:childTnLst>
                                    <p:set>
                                      <p:cBhvr>
                                        <p:cTn id="24" dur="1" fill="hold">
                                          <p:stCondLst>
                                            <p:cond delay="0"/>
                                          </p:stCondLst>
                                        </p:cTn>
                                        <p:tgtEl>
                                          <p:spTgt spid="145"/>
                                        </p:tgtEl>
                                        <p:attrNameLst>
                                          <p:attrName>style.visibility</p:attrName>
                                        </p:attrNameLst>
                                      </p:cBhvr>
                                      <p:to>
                                        <p:strVal val="visible"/>
                                      </p:to>
                                    </p:set>
                                    <p:animEffect transition="in" filter="fade">
                                      <p:cBhvr>
                                        <p:cTn id="25" dur="1000"/>
                                        <p:tgtEl>
                                          <p:spTgt spid="145"/>
                                        </p:tgtEl>
                                      </p:cBhvr>
                                    </p:animEffect>
                                  </p:childTnLst>
                                </p:cTn>
                              </p:par>
                              <p:par>
                                <p:cTn id="26" presetID="10" presetClass="entr" presetSubtype="0" fill="hold" nodeType="withEffect">
                                  <p:stCondLst>
                                    <p:cond delay="0"/>
                                  </p:stCondLst>
                                  <p:childTnLst>
                                    <p:set>
                                      <p:cBhvr>
                                        <p:cTn id="27" dur="1" fill="hold">
                                          <p:stCondLst>
                                            <p:cond delay="0"/>
                                          </p:stCondLst>
                                        </p:cTn>
                                        <p:tgtEl>
                                          <p:spTgt spid="142"/>
                                        </p:tgtEl>
                                        <p:attrNameLst>
                                          <p:attrName>style.visibility</p:attrName>
                                        </p:attrNameLst>
                                      </p:cBhvr>
                                      <p:to>
                                        <p:strVal val="visible"/>
                                      </p:to>
                                    </p:set>
                                    <p:animEffect transition="in" filter="fade">
                                      <p:cBhvr>
                                        <p:cTn id="28" dur="1000"/>
                                        <p:tgtEl>
                                          <p:spTgt spid="142"/>
                                        </p:tgtEl>
                                      </p:cBhvr>
                                    </p:animEffect>
                                  </p:childTnLst>
                                </p:cTn>
                              </p:par>
                              <p:par>
                                <p:cTn id="29" presetID="10" presetClass="entr" presetSubtype="0" fill="hold"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fade">
                                      <p:cBhvr>
                                        <p:cTn id="31" dur="1000"/>
                                        <p:tgtEl>
                                          <p:spTgt spid="193"/>
                                        </p:tgtEl>
                                      </p:cBhvr>
                                    </p:animEffect>
                                  </p:childTnLst>
                                </p:cTn>
                              </p:par>
                              <p:par>
                                <p:cTn id="32" presetID="10" presetClass="entr" presetSubtype="0" fill="hold" nodeType="withEffect">
                                  <p:stCondLst>
                                    <p:cond delay="0"/>
                                  </p:stCondLst>
                                  <p:childTnLst>
                                    <p:set>
                                      <p:cBhvr>
                                        <p:cTn id="33" dur="1" fill="hold">
                                          <p:stCondLst>
                                            <p:cond delay="0"/>
                                          </p:stCondLst>
                                        </p:cTn>
                                        <p:tgtEl>
                                          <p:spTgt spid="190"/>
                                        </p:tgtEl>
                                        <p:attrNameLst>
                                          <p:attrName>style.visibility</p:attrName>
                                        </p:attrNameLst>
                                      </p:cBhvr>
                                      <p:to>
                                        <p:strVal val="visible"/>
                                      </p:to>
                                    </p:set>
                                    <p:animEffect transition="in" filter="fade">
                                      <p:cBhvr>
                                        <p:cTn id="34" dur="1000"/>
                                        <p:tgtEl>
                                          <p:spTgt spid="190"/>
                                        </p:tgtEl>
                                      </p:cBhvr>
                                    </p:animEffect>
                                  </p:childTnLst>
                                </p:cTn>
                              </p:par>
                              <p:par>
                                <p:cTn id="35" presetID="10" presetClass="entr" presetSubtype="0" fill="hold" nodeType="with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1000"/>
                                        <p:tgtEl>
                                          <p:spTgt spid="18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99"/>
                                        </p:tgtEl>
                                        <p:attrNameLst>
                                          <p:attrName>style.visibility</p:attrName>
                                        </p:attrNameLst>
                                      </p:cBhvr>
                                      <p:to>
                                        <p:strVal val="visible"/>
                                      </p:to>
                                    </p:set>
                                    <p:animEffect transition="in" filter="fade">
                                      <p:cBhvr>
                                        <p:cTn id="40" dur="1000"/>
                                        <p:tgtEl>
                                          <p:spTgt spid="199"/>
                                        </p:tgtEl>
                                      </p:cBhvr>
                                    </p:animEffect>
                                  </p:childTnLst>
                                </p:cTn>
                              </p:par>
                              <p:par>
                                <p:cTn id="41" presetID="10" presetClass="entr" presetSubtype="0" fill="hold" nodeType="withEffect">
                                  <p:stCondLst>
                                    <p:cond delay="0"/>
                                  </p:stCondLst>
                                  <p:childTnLst>
                                    <p:set>
                                      <p:cBhvr>
                                        <p:cTn id="42" dur="1" fill="hold">
                                          <p:stCondLst>
                                            <p:cond delay="0"/>
                                          </p:stCondLst>
                                        </p:cTn>
                                        <p:tgtEl>
                                          <p:spTgt spid="184"/>
                                        </p:tgtEl>
                                        <p:attrNameLst>
                                          <p:attrName>style.visibility</p:attrName>
                                        </p:attrNameLst>
                                      </p:cBhvr>
                                      <p:to>
                                        <p:strVal val="visible"/>
                                      </p:to>
                                    </p:set>
                                    <p:animEffect transition="in" filter="fade">
                                      <p:cBhvr>
                                        <p:cTn id="43" dur="1000"/>
                                        <p:tgtEl>
                                          <p:spTgt spid="184"/>
                                        </p:tgtEl>
                                      </p:cBhvr>
                                    </p:animEffect>
                                  </p:childTnLst>
                                </p:cTn>
                              </p:par>
                              <p:par>
                                <p:cTn id="44" presetID="10" presetClass="entr" presetSubtype="0" fill="hold" nodeType="withEffect">
                                  <p:stCondLst>
                                    <p:cond delay="0"/>
                                  </p:stCondLst>
                                  <p:childTnLst>
                                    <p:set>
                                      <p:cBhvr>
                                        <p:cTn id="45" dur="1" fill="hold">
                                          <p:stCondLst>
                                            <p:cond delay="0"/>
                                          </p:stCondLst>
                                        </p:cTn>
                                        <p:tgtEl>
                                          <p:spTgt spid="169"/>
                                        </p:tgtEl>
                                        <p:attrNameLst>
                                          <p:attrName>style.visibility</p:attrName>
                                        </p:attrNameLst>
                                      </p:cBhvr>
                                      <p:to>
                                        <p:strVal val="visible"/>
                                      </p:to>
                                    </p:set>
                                    <p:animEffect transition="in" filter="fade">
                                      <p:cBhvr>
                                        <p:cTn id="46" dur="1000"/>
                                        <p:tgtEl>
                                          <p:spTgt spid="169"/>
                                        </p:tgtEl>
                                      </p:cBhvr>
                                    </p:animEffect>
                                  </p:childTnLst>
                                </p:cTn>
                              </p:par>
                              <p:par>
                                <p:cTn id="47" presetID="10" presetClass="entr" presetSubtype="0" fill="hold" nodeType="withEffect">
                                  <p:stCondLst>
                                    <p:cond delay="0"/>
                                  </p:stCondLst>
                                  <p:childTnLst>
                                    <p:set>
                                      <p:cBhvr>
                                        <p:cTn id="48" dur="1" fill="hold">
                                          <p:stCondLst>
                                            <p:cond delay="0"/>
                                          </p:stCondLst>
                                        </p:cTn>
                                        <p:tgtEl>
                                          <p:spTgt spid="166"/>
                                        </p:tgtEl>
                                        <p:attrNameLst>
                                          <p:attrName>style.visibility</p:attrName>
                                        </p:attrNameLst>
                                      </p:cBhvr>
                                      <p:to>
                                        <p:strVal val="visible"/>
                                      </p:to>
                                    </p:set>
                                    <p:animEffect transition="in" filter="fade">
                                      <p:cBhvr>
                                        <p:cTn id="49" dur="1000"/>
                                        <p:tgtEl>
                                          <p:spTgt spid="166"/>
                                        </p:tgtEl>
                                      </p:cBhvr>
                                    </p:animEffect>
                                  </p:childTnLst>
                                </p:cTn>
                              </p:par>
                              <p:par>
                                <p:cTn id="50" presetID="10" presetClass="entr" presetSubtype="0" fill="hold" nodeType="withEffect">
                                  <p:stCondLst>
                                    <p:cond delay="0"/>
                                  </p:stCondLst>
                                  <p:childTnLst>
                                    <p:set>
                                      <p:cBhvr>
                                        <p:cTn id="51" dur="1" fill="hold">
                                          <p:stCondLst>
                                            <p:cond delay="0"/>
                                          </p:stCondLst>
                                        </p:cTn>
                                        <p:tgtEl>
                                          <p:spTgt spid="163"/>
                                        </p:tgtEl>
                                        <p:attrNameLst>
                                          <p:attrName>style.visibility</p:attrName>
                                        </p:attrNameLst>
                                      </p:cBhvr>
                                      <p:to>
                                        <p:strVal val="visible"/>
                                      </p:to>
                                    </p:set>
                                    <p:animEffect transition="in" filter="fade">
                                      <p:cBhvr>
                                        <p:cTn id="52" dur="1000"/>
                                        <p:tgtEl>
                                          <p:spTgt spid="163"/>
                                        </p:tgtEl>
                                      </p:cBhvr>
                                    </p:animEffect>
                                  </p:childTnLst>
                                </p:cTn>
                              </p:par>
                              <p:par>
                                <p:cTn id="53" presetID="10" presetClass="entr" presetSubtype="0" fill="hold" nodeType="withEffect">
                                  <p:stCondLst>
                                    <p:cond delay="0"/>
                                  </p:stCondLst>
                                  <p:childTnLst>
                                    <p:set>
                                      <p:cBhvr>
                                        <p:cTn id="54" dur="1" fill="hold">
                                          <p:stCondLst>
                                            <p:cond delay="0"/>
                                          </p:stCondLst>
                                        </p:cTn>
                                        <p:tgtEl>
                                          <p:spTgt spid="160"/>
                                        </p:tgtEl>
                                        <p:attrNameLst>
                                          <p:attrName>style.visibility</p:attrName>
                                        </p:attrNameLst>
                                      </p:cBhvr>
                                      <p:to>
                                        <p:strVal val="visible"/>
                                      </p:to>
                                    </p:set>
                                    <p:animEffect transition="in" filter="fade">
                                      <p:cBhvr>
                                        <p:cTn id="55" dur="1000"/>
                                        <p:tgtEl>
                                          <p:spTgt spid="16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fade">
                                      <p:cBhvr>
                                        <p:cTn id="58" dur="1000"/>
                                        <p:tgtEl>
                                          <p:spTgt spid="198"/>
                                        </p:tgtEl>
                                      </p:cBhvr>
                                    </p:animEffect>
                                  </p:childTnLst>
                                </p:cTn>
                              </p:par>
                              <p:par>
                                <p:cTn id="59" presetID="10" presetClass="entr" presetSubtype="0" fill="hold" nodeType="withEffect">
                                  <p:stCondLst>
                                    <p:cond delay="0"/>
                                  </p:stCondLst>
                                  <p:childTnLst>
                                    <p:set>
                                      <p:cBhvr>
                                        <p:cTn id="60" dur="1" fill="hold">
                                          <p:stCondLst>
                                            <p:cond delay="0"/>
                                          </p:stCondLst>
                                        </p:cTn>
                                        <p:tgtEl>
                                          <p:spTgt spid="172"/>
                                        </p:tgtEl>
                                        <p:attrNameLst>
                                          <p:attrName>style.visibility</p:attrName>
                                        </p:attrNameLst>
                                      </p:cBhvr>
                                      <p:to>
                                        <p:strVal val="visible"/>
                                      </p:to>
                                    </p:set>
                                    <p:animEffect transition="in" filter="fade">
                                      <p:cBhvr>
                                        <p:cTn id="61" dur="1000"/>
                                        <p:tgtEl>
                                          <p:spTgt spid="172"/>
                                        </p:tgtEl>
                                      </p:cBhvr>
                                    </p:animEffect>
                                  </p:childTnLst>
                                </p:cTn>
                              </p:par>
                              <p:par>
                                <p:cTn id="62" presetID="10" presetClass="entr" presetSubtype="0" fill="hold" nodeType="withEffect">
                                  <p:stCondLst>
                                    <p:cond delay="0"/>
                                  </p:stCondLst>
                                  <p:childTnLst>
                                    <p:set>
                                      <p:cBhvr>
                                        <p:cTn id="63" dur="1" fill="hold">
                                          <p:stCondLst>
                                            <p:cond delay="0"/>
                                          </p:stCondLst>
                                        </p:cTn>
                                        <p:tgtEl>
                                          <p:spTgt spid="139"/>
                                        </p:tgtEl>
                                        <p:attrNameLst>
                                          <p:attrName>style.visibility</p:attrName>
                                        </p:attrNameLst>
                                      </p:cBhvr>
                                      <p:to>
                                        <p:strVal val="visible"/>
                                      </p:to>
                                    </p:set>
                                    <p:animEffect transition="in" filter="fade">
                                      <p:cBhvr>
                                        <p:cTn id="64" dur="1000"/>
                                        <p:tgtEl>
                                          <p:spTgt spid="139"/>
                                        </p:tgtEl>
                                      </p:cBhvr>
                                    </p:animEffect>
                                  </p:childTnLst>
                                </p:cTn>
                              </p:par>
                              <p:par>
                                <p:cTn id="65" presetID="10" presetClass="entr" presetSubtype="0" fill="hold" nodeType="withEffect">
                                  <p:stCondLst>
                                    <p:cond delay="0"/>
                                  </p:stCondLst>
                                  <p:childTnLst>
                                    <p:set>
                                      <p:cBhvr>
                                        <p:cTn id="66" dur="1" fill="hold">
                                          <p:stCondLst>
                                            <p:cond delay="0"/>
                                          </p:stCondLst>
                                        </p:cTn>
                                        <p:tgtEl>
                                          <p:spTgt spid="138"/>
                                        </p:tgtEl>
                                        <p:attrNameLst>
                                          <p:attrName>style.visibility</p:attrName>
                                        </p:attrNameLst>
                                      </p:cBhvr>
                                      <p:to>
                                        <p:strVal val="visible"/>
                                      </p:to>
                                    </p:set>
                                    <p:animEffect transition="in" filter="fade">
                                      <p:cBhvr>
                                        <p:cTn id="67" dur="1000"/>
                                        <p:tgtEl>
                                          <p:spTgt spid="13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00"/>
                                        </p:tgtEl>
                                        <p:attrNameLst>
                                          <p:attrName>style.visibility</p:attrName>
                                        </p:attrNameLst>
                                      </p:cBhvr>
                                      <p:to>
                                        <p:strVal val="visible"/>
                                      </p:to>
                                    </p:set>
                                    <p:animEffect transition="in" filter="fade">
                                      <p:cBhvr>
                                        <p:cTn id="70" dur="1000"/>
                                        <p:tgtEl>
                                          <p:spTgt spid="200"/>
                                        </p:tgtEl>
                                      </p:cBhvr>
                                    </p:animEffect>
                                  </p:childTnLst>
                                </p:cTn>
                              </p:par>
                              <p:par>
                                <p:cTn id="71" presetID="10" presetClass="entr" presetSubtype="0" fill="hold" nodeType="withEffect">
                                  <p:stCondLst>
                                    <p:cond delay="0"/>
                                  </p:stCondLst>
                                  <p:childTnLst>
                                    <p:set>
                                      <p:cBhvr>
                                        <p:cTn id="72" dur="1" fill="hold">
                                          <p:stCondLst>
                                            <p:cond delay="0"/>
                                          </p:stCondLst>
                                        </p:cTn>
                                        <p:tgtEl>
                                          <p:spTgt spid="181"/>
                                        </p:tgtEl>
                                        <p:attrNameLst>
                                          <p:attrName>style.visibility</p:attrName>
                                        </p:attrNameLst>
                                      </p:cBhvr>
                                      <p:to>
                                        <p:strVal val="visible"/>
                                      </p:to>
                                    </p:set>
                                    <p:animEffect transition="in" filter="fade">
                                      <p:cBhvr>
                                        <p:cTn id="73" dur="1000"/>
                                        <p:tgtEl>
                                          <p:spTgt spid="181"/>
                                        </p:tgtEl>
                                      </p:cBhvr>
                                    </p:animEffect>
                                  </p:childTnLst>
                                </p:cTn>
                              </p:par>
                              <p:par>
                                <p:cTn id="74" presetID="10" presetClass="entr" presetSubtype="0" fill="hold" nodeType="withEffect">
                                  <p:stCondLst>
                                    <p:cond delay="0"/>
                                  </p:stCondLst>
                                  <p:childTnLst>
                                    <p:set>
                                      <p:cBhvr>
                                        <p:cTn id="75" dur="1" fill="hold">
                                          <p:stCondLst>
                                            <p:cond delay="0"/>
                                          </p:stCondLst>
                                        </p:cTn>
                                        <p:tgtEl>
                                          <p:spTgt spid="157"/>
                                        </p:tgtEl>
                                        <p:attrNameLst>
                                          <p:attrName>style.visibility</p:attrName>
                                        </p:attrNameLst>
                                      </p:cBhvr>
                                      <p:to>
                                        <p:strVal val="visible"/>
                                      </p:to>
                                    </p:set>
                                    <p:animEffect transition="in" filter="fade">
                                      <p:cBhvr>
                                        <p:cTn id="76" dur="1000"/>
                                        <p:tgtEl>
                                          <p:spTgt spid="157"/>
                                        </p:tgtEl>
                                      </p:cBhvr>
                                    </p:animEffect>
                                  </p:childTnLst>
                                </p:cTn>
                              </p:par>
                              <p:par>
                                <p:cTn id="77" presetID="10" presetClass="entr" presetSubtype="0" fill="hold" nodeType="withEffect">
                                  <p:stCondLst>
                                    <p:cond delay="0"/>
                                  </p:stCondLst>
                                  <p:childTnLst>
                                    <p:set>
                                      <p:cBhvr>
                                        <p:cTn id="78" dur="1" fill="hold">
                                          <p:stCondLst>
                                            <p:cond delay="0"/>
                                          </p:stCondLst>
                                        </p:cTn>
                                        <p:tgtEl>
                                          <p:spTgt spid="154"/>
                                        </p:tgtEl>
                                        <p:attrNameLst>
                                          <p:attrName>style.visibility</p:attrName>
                                        </p:attrNameLst>
                                      </p:cBhvr>
                                      <p:to>
                                        <p:strVal val="visible"/>
                                      </p:to>
                                    </p:set>
                                    <p:animEffect transition="in" filter="fade">
                                      <p:cBhvr>
                                        <p:cTn id="79" dur="1000"/>
                                        <p:tgtEl>
                                          <p:spTgt spid="154"/>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03"/>
                                        </p:tgtEl>
                                        <p:attrNameLst>
                                          <p:attrName>style.visibility</p:attrName>
                                        </p:attrNameLst>
                                      </p:cBhvr>
                                      <p:to>
                                        <p:strVal val="visible"/>
                                      </p:to>
                                    </p:set>
                                    <p:animEffect transition="in" filter="fade">
                                      <p:cBhvr>
                                        <p:cTn id="82" dur="1000"/>
                                        <p:tgtEl>
                                          <p:spTgt spid="203"/>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xit" presetSubtype="0" fill="hold" grpId="1" nodeType="clickEffect">
                                  <p:stCondLst>
                                    <p:cond delay="0"/>
                                  </p:stCondLst>
                                  <p:childTnLst>
                                    <p:animEffect transition="out" filter="fade">
                                      <p:cBhvr>
                                        <p:cTn id="86" dur="1000"/>
                                        <p:tgtEl>
                                          <p:spTgt spid="197"/>
                                        </p:tgtEl>
                                      </p:cBhvr>
                                    </p:animEffect>
                                    <p:set>
                                      <p:cBhvr>
                                        <p:cTn id="87" dur="1" fill="hold">
                                          <p:stCondLst>
                                            <p:cond delay="999"/>
                                          </p:stCondLst>
                                        </p:cTn>
                                        <p:tgtEl>
                                          <p:spTgt spid="197"/>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1000"/>
                                        <p:tgtEl>
                                          <p:spTgt spid="148"/>
                                        </p:tgtEl>
                                      </p:cBhvr>
                                    </p:animEffect>
                                    <p:set>
                                      <p:cBhvr>
                                        <p:cTn id="90" dur="1" fill="hold">
                                          <p:stCondLst>
                                            <p:cond delay="999"/>
                                          </p:stCondLst>
                                        </p:cTn>
                                        <p:tgtEl>
                                          <p:spTgt spid="148"/>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1000"/>
                                        <p:tgtEl>
                                          <p:spTgt spid="196"/>
                                        </p:tgtEl>
                                      </p:cBhvr>
                                    </p:animEffect>
                                    <p:set>
                                      <p:cBhvr>
                                        <p:cTn id="93" dur="1" fill="hold">
                                          <p:stCondLst>
                                            <p:cond delay="999"/>
                                          </p:stCondLst>
                                        </p:cTn>
                                        <p:tgtEl>
                                          <p:spTgt spid="196"/>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1000"/>
                                        <p:tgtEl>
                                          <p:spTgt spid="142"/>
                                        </p:tgtEl>
                                      </p:cBhvr>
                                    </p:animEffect>
                                    <p:set>
                                      <p:cBhvr>
                                        <p:cTn id="96" dur="1" fill="hold">
                                          <p:stCondLst>
                                            <p:cond delay="999"/>
                                          </p:stCondLst>
                                        </p:cTn>
                                        <p:tgtEl>
                                          <p:spTgt spid="142"/>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187"/>
                                        </p:tgtEl>
                                      </p:cBhvr>
                                    </p:animEffect>
                                    <p:set>
                                      <p:cBhvr>
                                        <p:cTn id="99" dur="1" fill="hold">
                                          <p:stCondLst>
                                            <p:cond delay="999"/>
                                          </p:stCondLst>
                                        </p:cTn>
                                        <p:tgtEl>
                                          <p:spTgt spid="187"/>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199"/>
                                        </p:tgtEl>
                                      </p:cBhvr>
                                    </p:animEffect>
                                    <p:set>
                                      <p:cBhvr>
                                        <p:cTn id="102" dur="1" fill="hold">
                                          <p:stCondLst>
                                            <p:cond delay="999"/>
                                          </p:stCondLst>
                                        </p:cTn>
                                        <p:tgtEl>
                                          <p:spTgt spid="199"/>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1000"/>
                                        <p:tgtEl>
                                          <p:spTgt spid="166"/>
                                        </p:tgtEl>
                                      </p:cBhvr>
                                    </p:animEffect>
                                    <p:set>
                                      <p:cBhvr>
                                        <p:cTn id="105" dur="1" fill="hold">
                                          <p:stCondLst>
                                            <p:cond delay="999"/>
                                          </p:stCondLst>
                                        </p:cTn>
                                        <p:tgtEl>
                                          <p:spTgt spid="166"/>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00"/>
                                        <p:tgtEl>
                                          <p:spTgt spid="160"/>
                                        </p:tgtEl>
                                      </p:cBhvr>
                                    </p:animEffect>
                                    <p:set>
                                      <p:cBhvr>
                                        <p:cTn id="108" dur="1" fill="hold">
                                          <p:stCondLst>
                                            <p:cond delay="999"/>
                                          </p:stCondLst>
                                        </p:cTn>
                                        <p:tgtEl>
                                          <p:spTgt spid="160"/>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198"/>
                                        </p:tgtEl>
                                      </p:cBhvr>
                                    </p:animEffect>
                                    <p:set>
                                      <p:cBhvr>
                                        <p:cTn id="111" dur="1" fill="hold">
                                          <p:stCondLst>
                                            <p:cond delay="999"/>
                                          </p:stCondLst>
                                        </p:cTn>
                                        <p:tgtEl>
                                          <p:spTgt spid="198"/>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00"/>
                                        <p:tgtEl>
                                          <p:spTgt spid="138"/>
                                        </p:tgtEl>
                                      </p:cBhvr>
                                    </p:animEffect>
                                    <p:set>
                                      <p:cBhvr>
                                        <p:cTn id="114" dur="1" fill="hold">
                                          <p:stCondLst>
                                            <p:cond delay="999"/>
                                          </p:stCondLst>
                                        </p:cTn>
                                        <p:tgtEl>
                                          <p:spTgt spid="138"/>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1000"/>
                                        <p:tgtEl>
                                          <p:spTgt spid="200"/>
                                        </p:tgtEl>
                                      </p:cBhvr>
                                    </p:animEffect>
                                    <p:set>
                                      <p:cBhvr>
                                        <p:cTn id="117" dur="1" fill="hold">
                                          <p:stCondLst>
                                            <p:cond delay="999"/>
                                          </p:stCondLst>
                                        </p:cTn>
                                        <p:tgtEl>
                                          <p:spTgt spid="200"/>
                                        </p:tgtEl>
                                        <p:attrNameLst>
                                          <p:attrName>style.visibility</p:attrName>
                                        </p:attrNameLst>
                                      </p:cBhvr>
                                      <p:to>
                                        <p:strVal val="hidden"/>
                                      </p:to>
                                    </p:set>
                                  </p:childTnLst>
                                </p:cTn>
                              </p:par>
                              <p:par>
                                <p:cTn id="118" presetID="10" presetClass="exit" presetSubtype="0" fill="hold" nodeType="withEffect">
                                  <p:stCondLst>
                                    <p:cond delay="0"/>
                                  </p:stCondLst>
                                  <p:childTnLst>
                                    <p:animEffect transition="out" filter="fade">
                                      <p:cBhvr>
                                        <p:cTn id="119" dur="1000"/>
                                        <p:tgtEl>
                                          <p:spTgt spid="154"/>
                                        </p:tgtEl>
                                      </p:cBhvr>
                                    </p:animEffect>
                                    <p:set>
                                      <p:cBhvr>
                                        <p:cTn id="120" dur="1" fill="hold">
                                          <p:stCondLst>
                                            <p:cond delay="999"/>
                                          </p:stCondLst>
                                        </p:cTn>
                                        <p:tgtEl>
                                          <p:spTgt spid="154"/>
                                        </p:tgtEl>
                                        <p:attrNameLst>
                                          <p:attrName>style.visibility</p:attrName>
                                        </p:attrNameLst>
                                      </p:cBhvr>
                                      <p:to>
                                        <p:strVal val="hidden"/>
                                      </p:to>
                                    </p:set>
                                  </p:childTnLst>
                                </p:cTn>
                              </p:par>
                              <p:par>
                                <p:cTn id="121" presetID="10" presetClass="entr" presetSubtype="0" fill="hold" grpId="0" nodeType="withEffect">
                                  <p:stCondLst>
                                    <p:cond delay="0"/>
                                  </p:stCondLst>
                                  <p:childTnLst>
                                    <p:set>
                                      <p:cBhvr>
                                        <p:cTn id="122" dur="1" fill="hold">
                                          <p:stCondLst>
                                            <p:cond delay="0"/>
                                          </p:stCondLst>
                                        </p:cTn>
                                        <p:tgtEl>
                                          <p:spTgt spid="204"/>
                                        </p:tgtEl>
                                        <p:attrNameLst>
                                          <p:attrName>style.visibility</p:attrName>
                                        </p:attrNameLst>
                                      </p:cBhvr>
                                      <p:to>
                                        <p:strVal val="visible"/>
                                      </p:to>
                                    </p:set>
                                    <p:animEffect transition="in" filter="fade">
                                      <p:cBhvr>
                                        <p:cTn id="123"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animBg="1"/>
      <p:bldP spid="196" grpId="1" animBg="1"/>
      <p:bldP spid="197" grpId="0" animBg="1"/>
      <p:bldP spid="197" grpId="1" animBg="1"/>
      <p:bldP spid="198" grpId="0" animBg="1"/>
      <p:bldP spid="198" grpId="1" animBg="1"/>
      <p:bldP spid="199" grpId="0" animBg="1"/>
      <p:bldP spid="199" grpId="1" animBg="1"/>
      <p:bldP spid="200" grpId="0" animBg="1"/>
      <p:bldP spid="200" grpId="1" animBg="1"/>
      <p:bldP spid="203" grpId="0" animBg="1"/>
      <p:bldP spid="20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28</a:t>
            </a:fld>
            <a:endParaRPr lang="en-US" altLang="en-US"/>
          </a:p>
        </p:txBody>
      </p:sp>
      <p:pic>
        <p:nvPicPr>
          <p:cNvPr id="3" name="Picture 4" descr="C:\Users\gary.linhart\Documents\OEF\Wanat\Mcgrath\Wanat Pictures\COP\1sqd tcp.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ounded Rectangle 3"/>
          <p:cNvSpPr/>
          <p:nvPr/>
        </p:nvSpPr>
        <p:spPr>
          <a:xfrm>
            <a:off x="1709738" y="60325"/>
            <a:ext cx="5664200" cy="1887538"/>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t>Stand 2</a:t>
            </a:r>
          </a:p>
          <a:p>
            <a:pPr algn="ctr" eaLnBrk="1" hangingPunct="1">
              <a:defRPr/>
            </a:pPr>
            <a:r>
              <a:rPr lang="en-US" sz="3600" dirty="0"/>
              <a:t>Chosen Company, 2-503 IN</a:t>
            </a:r>
          </a:p>
        </p:txBody>
      </p:sp>
      <p:pic>
        <p:nvPicPr>
          <p:cNvPr id="5" name="Picture 6" descr="new csi crest"/>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271" y="83927"/>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99248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400" b="1" u="sng" dirty="0">
                <a:solidFill>
                  <a:prstClr val="white"/>
                </a:solidFill>
              </a:rPr>
              <a:t>Chosen Company in the </a:t>
            </a:r>
            <a:r>
              <a:rPr lang="en-US" sz="2400" b="1" u="sng" dirty="0" err="1">
                <a:solidFill>
                  <a:prstClr val="white"/>
                </a:solidFill>
              </a:rPr>
              <a:t>Waygal</a:t>
            </a:r>
            <a:r>
              <a:rPr lang="en-US" sz="2400" b="1" u="sng" dirty="0">
                <a:solidFill>
                  <a:prstClr val="white"/>
                </a:solidFill>
              </a:rPr>
              <a:t> Valley</a:t>
            </a:r>
            <a:endParaRPr lang="en-US" sz="1600" dirty="0">
              <a:solidFill>
                <a:prstClr val="white"/>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3755159066"/>
              </p:ext>
            </p:extLst>
          </p:nvPr>
        </p:nvGraphicFramePr>
        <p:xfrm>
          <a:off x="3927098" y="844550"/>
          <a:ext cx="565338" cy="5933440"/>
        </p:xfrm>
        <a:graphic>
          <a:graphicData uri="http://schemas.openxmlformats.org/drawingml/2006/table">
            <a:tbl>
              <a:tblPr firstRow="1" bandRow="1">
                <a:tableStyleId>{5940675A-B579-460E-94D1-54222C63F5DA}</a:tableStyleId>
              </a:tblPr>
              <a:tblGrid>
                <a:gridCol w="565338">
                  <a:extLst>
                    <a:ext uri="{9D8B030D-6E8A-4147-A177-3AD203B41FA5}">
                      <a16:colId xmlns:a16="http://schemas.microsoft.com/office/drawing/2014/main" val="20000"/>
                    </a:ext>
                  </a:extLst>
                </a:gridCol>
              </a:tblGrid>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70840">
                <a:tc>
                  <a:txBody>
                    <a:bodyPr/>
                    <a:lstStyle/>
                    <a:p>
                      <a:pPr algn="ctr"/>
                      <a:r>
                        <a:rPr lang="en-US" sz="1400" b="1" dirty="0"/>
                        <a:t>SEP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70840">
                <a:tc>
                  <a:txBody>
                    <a:bodyPr/>
                    <a:lstStyle/>
                    <a:p>
                      <a:pPr algn="ctr"/>
                      <a:r>
                        <a:rPr lang="en-US" sz="1400" b="1" dirty="0"/>
                        <a:t>OCT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70840">
                <a:tc>
                  <a:txBody>
                    <a:bodyPr/>
                    <a:lstStyle/>
                    <a:p>
                      <a:pPr algn="ctr"/>
                      <a:r>
                        <a:rPr lang="en-US" sz="1400" b="1" dirty="0"/>
                        <a:t>NOV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70840">
                <a:tc>
                  <a:txBody>
                    <a:bodyPr/>
                    <a:lstStyle/>
                    <a:p>
                      <a:pPr algn="ctr"/>
                      <a:r>
                        <a:rPr lang="en-US" sz="1400" b="1" dirty="0"/>
                        <a:t>DEC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70840">
                <a:tc>
                  <a:txBody>
                    <a:bodyPr/>
                    <a:lstStyle/>
                    <a:p>
                      <a:pPr algn="ctr"/>
                      <a:r>
                        <a:rPr lang="en-US" sz="1400" b="1" dirty="0"/>
                        <a:t>JAN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70840">
                <a:tc>
                  <a:txBody>
                    <a:bodyPr/>
                    <a:lstStyle/>
                    <a:p>
                      <a:pPr algn="ctr"/>
                      <a:r>
                        <a:rPr lang="en-US" sz="1400" b="1" dirty="0"/>
                        <a:t>FEB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70840">
                <a:tc>
                  <a:txBody>
                    <a:bodyPr/>
                    <a:lstStyle/>
                    <a:p>
                      <a:pPr algn="ctr"/>
                      <a:r>
                        <a:rPr lang="en-US" sz="1400" b="1" dirty="0"/>
                        <a:t>MAR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70840">
                <a:tc>
                  <a:txBody>
                    <a:bodyPr/>
                    <a:lstStyle/>
                    <a:p>
                      <a:pPr algn="ctr"/>
                      <a:r>
                        <a:rPr lang="en-US" sz="1400" b="1" dirty="0"/>
                        <a:t>APR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grpSp>
        <p:nvGrpSpPr>
          <p:cNvPr id="6" name="Group 124"/>
          <p:cNvGrpSpPr>
            <a:grpSpLocks/>
          </p:cNvGrpSpPr>
          <p:nvPr/>
        </p:nvGrpSpPr>
        <p:grpSpPr bwMode="auto">
          <a:xfrm>
            <a:off x="58363" y="5845176"/>
            <a:ext cx="1460500" cy="788306"/>
            <a:chOff x="53697" y="2481092"/>
            <a:chExt cx="1460609" cy="789091"/>
          </a:xfrm>
        </p:grpSpPr>
        <p:grpSp>
          <p:nvGrpSpPr>
            <p:cNvPr id="8" name="Group 166"/>
            <p:cNvGrpSpPr>
              <a:grpSpLocks/>
            </p:cNvGrpSpPr>
            <p:nvPr/>
          </p:nvGrpSpPr>
          <p:grpSpPr bwMode="auto">
            <a:xfrm>
              <a:off x="53697" y="2481092"/>
              <a:ext cx="1460609" cy="726210"/>
              <a:chOff x="5403435" y="2660000"/>
              <a:chExt cx="1460609" cy="726210"/>
            </a:xfrm>
          </p:grpSpPr>
          <p:grpSp>
            <p:nvGrpSpPr>
              <p:cNvPr id="10" name="Group 164"/>
              <p:cNvGrpSpPr>
                <a:grpSpLocks/>
              </p:cNvGrpSpPr>
              <p:nvPr/>
            </p:nvGrpSpPr>
            <p:grpSpPr bwMode="auto">
              <a:xfrm>
                <a:off x="5403435" y="2660000"/>
                <a:ext cx="1038088" cy="500485"/>
                <a:chOff x="5781122" y="1328156"/>
                <a:chExt cx="1038088" cy="500485"/>
              </a:xfrm>
            </p:grpSpPr>
            <p:sp>
              <p:nvSpPr>
                <p:cNvPr id="12" name="TextBox 59"/>
                <p:cNvSpPr txBox="1">
                  <a:spLocks noChangeArrowheads="1"/>
                </p:cNvSpPr>
                <p:nvPr/>
              </p:nvSpPr>
              <p:spPr bwMode="auto">
                <a:xfrm>
                  <a:off x="5781122" y="1479577"/>
                  <a:ext cx="575807"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200" b="1">
                      <a:latin typeface="Arial" panose="020B0604020202020204" pitchFamily="34" charset="0"/>
                    </a:rPr>
                    <a:t>2-503</a:t>
                  </a:r>
                </a:p>
              </p:txBody>
            </p:sp>
            <p:grpSp>
              <p:nvGrpSpPr>
                <p:cNvPr id="13" name="Group 162"/>
                <p:cNvGrpSpPr>
                  <a:grpSpLocks/>
                </p:cNvGrpSpPr>
                <p:nvPr/>
              </p:nvGrpSpPr>
              <p:grpSpPr bwMode="auto">
                <a:xfrm>
                  <a:off x="6303736" y="1328156"/>
                  <a:ext cx="515474" cy="500485"/>
                  <a:chOff x="7482940" y="1075765"/>
                  <a:chExt cx="515474" cy="500485"/>
                </a:xfrm>
              </p:grpSpPr>
              <p:grpSp>
                <p:nvGrpSpPr>
                  <p:cNvPr id="14" name="Group 80"/>
                  <p:cNvGrpSpPr>
                    <a:grpSpLocks/>
                  </p:cNvGrpSpPr>
                  <p:nvPr/>
                </p:nvGrpSpPr>
                <p:grpSpPr bwMode="auto">
                  <a:xfrm>
                    <a:off x="7482940" y="1203106"/>
                    <a:ext cx="515474" cy="373144"/>
                    <a:chOff x="2395896" y="1096201"/>
                    <a:chExt cx="383016" cy="277663"/>
                  </a:xfrm>
                </p:grpSpPr>
                <p:grpSp>
                  <p:nvGrpSpPr>
                    <p:cNvPr id="17" name="Group 63"/>
                    <p:cNvGrpSpPr>
                      <a:grpSpLocks/>
                    </p:cNvGrpSpPr>
                    <p:nvPr/>
                  </p:nvGrpSpPr>
                  <p:grpSpPr bwMode="auto">
                    <a:xfrm>
                      <a:off x="2395896" y="1096201"/>
                      <a:ext cx="383016" cy="246064"/>
                      <a:chOff x="2365872" y="861808"/>
                      <a:chExt cx="383016" cy="246064"/>
                    </a:xfrm>
                  </p:grpSpPr>
                  <p:sp>
                    <p:nvSpPr>
                      <p:cNvPr id="20" name="Rectangle 102"/>
                      <p:cNvSpPr>
                        <a:spLocks noChangeArrowheads="1"/>
                      </p:cNvSpPr>
                      <p:nvPr/>
                    </p:nvSpPr>
                    <p:spPr bwMode="auto">
                      <a:xfrm>
                        <a:off x="2365872" y="861808"/>
                        <a:ext cx="379418" cy="246064"/>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1" name="Line 103"/>
                      <p:cNvSpPr>
                        <a:spLocks noChangeShapeType="1"/>
                      </p:cNvSpPr>
                      <p:nvPr/>
                    </p:nvSpPr>
                    <p:spPr bwMode="auto">
                      <a:xfrm flipV="1">
                        <a:off x="2369470"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04"/>
                      <p:cNvSpPr>
                        <a:spLocks noChangeShapeType="1"/>
                      </p:cNvSpPr>
                      <p:nvPr/>
                    </p:nvSpPr>
                    <p:spPr bwMode="auto">
                      <a:xfrm flipH="1" flipV="1">
                        <a:off x="2369467"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 name="Chord 17"/>
                    <p:cNvSpPr/>
                    <p:nvPr/>
                  </p:nvSpPr>
                  <p:spPr>
                    <a:xfrm rot="7010275">
                      <a:off x="2501736" y="1282969"/>
                      <a:ext cx="96962" cy="8257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9" name="Chord 18"/>
                    <p:cNvSpPr/>
                    <p:nvPr/>
                  </p:nvSpPr>
                  <p:spPr>
                    <a:xfrm rot="6945226">
                      <a:off x="2586085" y="1284744"/>
                      <a:ext cx="94597" cy="8375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5" name="Freeform 105"/>
                  <p:cNvSpPr>
                    <a:spLocks/>
                  </p:cNvSpPr>
                  <p:nvPr/>
                </p:nvSpPr>
                <p:spPr bwMode="auto">
                  <a:xfrm>
                    <a:off x="7779630" y="1075765"/>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 name="Freeform 105"/>
                  <p:cNvSpPr>
                    <a:spLocks/>
                  </p:cNvSpPr>
                  <p:nvPr/>
                </p:nvSpPr>
                <p:spPr bwMode="auto">
                  <a:xfrm>
                    <a:off x="7692055" y="1079213"/>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1" name="Text Box 42"/>
              <p:cNvSpPr txBox="1">
                <a:spLocks noChangeArrowheads="1"/>
              </p:cNvSpPr>
              <p:nvPr/>
            </p:nvSpPr>
            <p:spPr bwMode="auto">
              <a:xfrm>
                <a:off x="5873370" y="3109710"/>
                <a:ext cx="990674" cy="276500"/>
              </a:xfrm>
              <a:prstGeom prst="rect">
                <a:avLst/>
              </a:prstGeom>
              <a:noFill/>
              <a:ln w="9525">
                <a:noFill/>
                <a:miter lim="800000"/>
                <a:headEnd/>
                <a:tailEnd/>
              </a:ln>
            </p:spPr>
            <p:txBody>
              <a:bodyPr>
                <a:spAutoFit/>
              </a:bodyPr>
              <a:lstStyle/>
              <a:p>
                <a:pPr eaLnBrk="1" hangingPunct="1">
                  <a:defRPr/>
                </a:pPr>
                <a:r>
                  <a:rPr lang="en-US" sz="1200" b="1" dirty="0">
                    <a:solidFill>
                      <a:srgbClr val="FF0000"/>
                    </a:solidFill>
                    <a:effectLst>
                      <a:outerShdw blurRad="38100" dist="38100" dir="2700000" algn="tl">
                        <a:srgbClr val="000000">
                          <a:alpha val="43137"/>
                        </a:srgbClr>
                      </a:outerShdw>
                    </a:effectLst>
                  </a:rPr>
                  <a:t>TF ROCK</a:t>
                </a:r>
              </a:p>
            </p:txBody>
          </p:sp>
        </p:grpSp>
        <p:sp>
          <p:nvSpPr>
            <p:cNvPr id="9" name="Line 51"/>
            <p:cNvSpPr>
              <a:spLocks noChangeShapeType="1"/>
            </p:cNvSpPr>
            <p:nvPr/>
          </p:nvSpPr>
          <p:spPr bwMode="auto">
            <a:xfrm>
              <a:off x="576586" y="2812847"/>
              <a:ext cx="0" cy="4573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 name="Group 53"/>
          <p:cNvGrpSpPr>
            <a:grpSpLocks/>
          </p:cNvGrpSpPr>
          <p:nvPr/>
        </p:nvGrpSpPr>
        <p:grpSpPr bwMode="auto">
          <a:xfrm>
            <a:off x="1485900" y="5556251"/>
            <a:ext cx="317500" cy="288925"/>
            <a:chOff x="2797943" y="2567641"/>
            <a:chExt cx="607409" cy="552719"/>
          </a:xfrm>
        </p:grpSpPr>
        <p:sp>
          <p:nvSpPr>
            <p:cNvPr id="24"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5"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Chord 26"/>
            <p:cNvSpPr/>
            <p:nvPr/>
          </p:nvSpPr>
          <p:spPr bwMode="auto">
            <a:xfrm rot="6847285">
              <a:off x="2960430" y="2976104"/>
              <a:ext cx="154882"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8" name="Chord 27"/>
            <p:cNvSpPr/>
            <p:nvPr/>
          </p:nvSpPr>
          <p:spPr bwMode="auto">
            <a:xfrm rot="6845350">
              <a:off x="3098613" y="2974587"/>
              <a:ext cx="151846"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9" name="Oval 28"/>
            <p:cNvSpPr/>
            <p:nvPr/>
          </p:nvSpPr>
          <p:spPr>
            <a:xfrm>
              <a:off x="2928537"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0" name="Oval 29"/>
            <p:cNvSpPr/>
            <p:nvPr/>
          </p:nvSpPr>
          <p:spPr>
            <a:xfrm>
              <a:off x="3089499" y="2567641"/>
              <a:ext cx="45557"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1" name="Oval 30"/>
            <p:cNvSpPr/>
            <p:nvPr/>
          </p:nvSpPr>
          <p:spPr>
            <a:xfrm>
              <a:off x="3250464"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nvGrpSpPr>
          <p:cNvPr id="32" name="Group 53"/>
          <p:cNvGrpSpPr>
            <a:grpSpLocks/>
          </p:cNvGrpSpPr>
          <p:nvPr/>
        </p:nvGrpSpPr>
        <p:grpSpPr bwMode="auto">
          <a:xfrm>
            <a:off x="2058183" y="1719263"/>
            <a:ext cx="317500" cy="290512"/>
            <a:chOff x="2797943" y="2566334"/>
            <a:chExt cx="607409" cy="554201"/>
          </a:xfrm>
        </p:grpSpPr>
        <p:sp>
          <p:nvSpPr>
            <p:cNvPr id="33"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4"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Chord 35"/>
            <p:cNvSpPr/>
            <p:nvPr/>
          </p:nvSpPr>
          <p:spPr bwMode="auto">
            <a:xfrm rot="6847285">
              <a:off x="2960644" y="2976496"/>
              <a:ext cx="154449"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37" name="Chord 36"/>
            <p:cNvSpPr/>
            <p:nvPr/>
          </p:nvSpPr>
          <p:spPr bwMode="auto">
            <a:xfrm rot="6845350">
              <a:off x="3098825" y="2974983"/>
              <a:ext cx="151421"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38" name="Oval 37"/>
            <p:cNvSpPr/>
            <p:nvPr/>
          </p:nvSpPr>
          <p:spPr>
            <a:xfrm>
              <a:off x="3022684"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9" name="Oval 38"/>
            <p:cNvSpPr/>
            <p:nvPr/>
          </p:nvSpPr>
          <p:spPr>
            <a:xfrm>
              <a:off x="3180611"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nvGrpSpPr>
          <p:cNvPr id="40" name="Group 53"/>
          <p:cNvGrpSpPr>
            <a:grpSpLocks/>
          </p:cNvGrpSpPr>
          <p:nvPr/>
        </p:nvGrpSpPr>
        <p:grpSpPr bwMode="auto">
          <a:xfrm>
            <a:off x="2435037" y="616744"/>
            <a:ext cx="317500" cy="290512"/>
            <a:chOff x="2797943" y="2566334"/>
            <a:chExt cx="607409" cy="554201"/>
          </a:xfrm>
        </p:grpSpPr>
        <p:sp>
          <p:nvSpPr>
            <p:cNvPr id="41"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42"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Chord 43"/>
            <p:cNvSpPr/>
            <p:nvPr/>
          </p:nvSpPr>
          <p:spPr bwMode="auto">
            <a:xfrm rot="6847285">
              <a:off x="2960644" y="2976496"/>
              <a:ext cx="154449"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5" name="Chord 44"/>
            <p:cNvSpPr/>
            <p:nvPr/>
          </p:nvSpPr>
          <p:spPr bwMode="auto">
            <a:xfrm rot="6845350">
              <a:off x="3098825" y="2974983"/>
              <a:ext cx="151421"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6" name="Oval 45"/>
            <p:cNvSpPr/>
            <p:nvPr/>
          </p:nvSpPr>
          <p:spPr>
            <a:xfrm>
              <a:off x="3022684"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7" name="Oval 46"/>
            <p:cNvSpPr/>
            <p:nvPr/>
          </p:nvSpPr>
          <p:spPr>
            <a:xfrm>
              <a:off x="3180611"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9" name="Rectangle 48"/>
          <p:cNvSpPr/>
          <p:nvPr/>
        </p:nvSpPr>
        <p:spPr>
          <a:xfrm>
            <a:off x="4523194" y="835024"/>
            <a:ext cx="553631" cy="149328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5077926" y="1968501"/>
            <a:ext cx="4003682" cy="369332"/>
          </a:xfrm>
          <a:prstGeom prst="rect">
            <a:avLst/>
          </a:prstGeom>
          <a:noFill/>
        </p:spPr>
        <p:txBody>
          <a:bodyPr wrap="square" rtlCol="0">
            <a:spAutoFit/>
          </a:bodyPr>
          <a:lstStyle/>
          <a:p>
            <a:pPr marL="285750" indent="-285750">
              <a:buFont typeface="Arial" panose="020B0604020202020204" pitchFamily="34" charset="0"/>
              <a:buChar char="•"/>
            </a:pPr>
            <a:r>
              <a:rPr lang="en-US" b="1" dirty="0">
                <a:solidFill>
                  <a:srgbClr val="FF0000"/>
                </a:solidFill>
              </a:rPr>
              <a:t>22</a:t>
            </a:r>
            <a:r>
              <a:rPr lang="en-US" b="1" dirty="0"/>
              <a:t> – Ranch House Attack</a:t>
            </a:r>
          </a:p>
        </p:txBody>
      </p:sp>
      <p:sp>
        <p:nvSpPr>
          <p:cNvPr id="51" name="AutoShape 49"/>
          <p:cNvSpPr>
            <a:spLocks noChangeArrowheads="1"/>
          </p:cNvSpPr>
          <p:nvPr/>
        </p:nvSpPr>
        <p:spPr bwMode="auto">
          <a:xfrm>
            <a:off x="2772290" y="531970"/>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grpSp>
        <p:nvGrpSpPr>
          <p:cNvPr id="7" name="Group 6"/>
          <p:cNvGrpSpPr/>
          <p:nvPr/>
        </p:nvGrpSpPr>
        <p:grpSpPr>
          <a:xfrm>
            <a:off x="4666894" y="844550"/>
            <a:ext cx="4394563" cy="646331"/>
            <a:chOff x="4666894" y="844550"/>
            <a:chExt cx="4394563" cy="646331"/>
          </a:xfrm>
        </p:grpSpPr>
        <p:sp>
          <p:nvSpPr>
            <p:cNvPr id="4" name="TextBox 3"/>
            <p:cNvSpPr txBox="1"/>
            <p:nvPr/>
          </p:nvSpPr>
          <p:spPr>
            <a:xfrm>
              <a:off x="5057775" y="844550"/>
              <a:ext cx="4003682" cy="646331"/>
            </a:xfrm>
            <a:prstGeom prst="rect">
              <a:avLst/>
            </a:prstGeom>
            <a:noFill/>
          </p:spPr>
          <p:txBody>
            <a:bodyPr wrap="square" rtlCol="0">
              <a:spAutoFit/>
            </a:bodyPr>
            <a:lstStyle/>
            <a:p>
              <a:pPr marL="285750" indent="-285750">
                <a:buFont typeface="Arial" panose="020B0604020202020204" pitchFamily="34" charset="0"/>
                <a:buChar char="•"/>
              </a:pPr>
              <a:r>
                <a:rPr lang="en-US" b="1" dirty="0"/>
                <a:t>RIP/TOA Complete – Reassessment of COP Ranch House</a:t>
              </a:r>
            </a:p>
          </p:txBody>
        </p:sp>
        <p:sp>
          <p:nvSpPr>
            <p:cNvPr id="5" name="5-Point Star 4"/>
            <p:cNvSpPr>
              <a:spLocks noChangeAspect="1"/>
            </p:cNvSpPr>
            <p:nvPr/>
          </p:nvSpPr>
          <p:spPr>
            <a:xfrm>
              <a:off x="4666894" y="915800"/>
              <a:ext cx="228600" cy="228600"/>
            </a:xfrm>
            <a:prstGeom prst="star5">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0215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10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fade">
                                      <p:cBhvr>
                                        <p:cTn id="12" dur="1000"/>
                                        <p:tgtEl>
                                          <p:spTgt spid="50"/>
                                        </p:tgtEl>
                                      </p:cBhvr>
                                    </p:animEffec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9"/>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p:bldP spid="51"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38898"/>
            <a:ext cx="9143072" cy="6579536"/>
          </a:xfrm>
          <a:prstGeom prst="rect">
            <a:avLst/>
          </a:prstGeom>
          <a:ln>
            <a:solidFill>
              <a:schemeClr val="tx1"/>
            </a:solidFill>
          </a:ln>
        </p:spPr>
      </p:pic>
      <p:pic>
        <p:nvPicPr>
          <p:cNvPr id="3" name="Picture 6" descr="new csi crest"/>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271" y="83927"/>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ounded Rectangle 3"/>
          <p:cNvSpPr/>
          <p:nvPr/>
        </p:nvSpPr>
        <p:spPr>
          <a:xfrm>
            <a:off x="1985524" y="83927"/>
            <a:ext cx="5172952" cy="1532334"/>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hangingPunct="1">
              <a:defRPr/>
            </a:pPr>
            <a:r>
              <a:rPr lang="en-US" sz="4800" b="1" u="sng" dirty="0">
                <a:solidFill>
                  <a:srgbClr val="FFFFFF"/>
                </a:solidFill>
                <a:cs typeface="Times New Roman" pitchFamily="18" charset="0"/>
              </a:rPr>
              <a:t>Stand 1</a:t>
            </a:r>
          </a:p>
          <a:p>
            <a:pPr algn="ctr" eaLnBrk="1" hangingPunct="1">
              <a:defRPr/>
            </a:pPr>
            <a:r>
              <a:rPr lang="en-US" sz="3600" b="1" dirty="0">
                <a:solidFill>
                  <a:srgbClr val="FFFFFF"/>
                </a:solidFill>
                <a:cs typeface="Times New Roman" pitchFamily="18" charset="0"/>
              </a:rPr>
              <a:t>Situation and Orientation</a:t>
            </a:r>
            <a:endParaRPr lang="en-US" sz="3600" dirty="0">
              <a:solidFill>
                <a:srgbClr val="FFFFFF"/>
              </a:solidFill>
              <a:cs typeface="Times New Roman" pitchFamily="18" charset="0"/>
            </a:endParaRPr>
          </a:p>
        </p:txBody>
      </p:sp>
      <p:sp>
        <p:nvSpPr>
          <p:cNvPr id="5" name="Slide Number Placeholder 4"/>
          <p:cNvSpPr>
            <a:spLocks noGrp="1"/>
          </p:cNvSpPr>
          <p:nvPr>
            <p:ph type="sldNum" sz="quarter" idx="12"/>
          </p:nvPr>
        </p:nvSpPr>
        <p:spPr/>
        <p:txBody>
          <a:bodyPr/>
          <a:lstStyle/>
          <a:p>
            <a:pPr>
              <a:defRPr/>
            </a:pPr>
            <a:fld id="{81874997-502A-4660-BEBE-39C37578B93C}" type="slidenum">
              <a:rPr lang="en-US" altLang="en-US" smtClean="0"/>
              <a:pPr>
                <a:defRPr/>
              </a:pPr>
              <a:t>3</a:t>
            </a:fld>
            <a:endParaRPr lang="en-US" altLang="en-US"/>
          </a:p>
        </p:txBody>
      </p:sp>
    </p:spTree>
    <p:extLst>
      <p:ext uri="{BB962C8B-B14F-4D97-AF65-F5344CB8AC3E}">
        <p14:creationId xmlns:p14="http://schemas.microsoft.com/office/powerpoint/2010/main" val="5501465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C:\Users\gary.linhart\Documents\OEF\Wanat\Mcgrath\Wanat Pictures\Aranas\LT Ferrara MG Rodriguez.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02238" cy="3902075"/>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87043" name="Picture 3" descr="C:\Users\gary.linhart\Documents\OEF\Wanat\Mcgrath\Wanat Pictures\Aranas\C16 Plt CP.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29075" y="3021013"/>
            <a:ext cx="5114925" cy="3836987"/>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4" name="Rounded Rectangle 3"/>
          <p:cNvSpPr/>
          <p:nvPr/>
        </p:nvSpPr>
        <p:spPr bwMode="auto">
          <a:xfrm>
            <a:off x="557213" y="4403725"/>
            <a:ext cx="2801937" cy="1936750"/>
          </a:xfrm>
          <a:prstGeom prst="roundRect">
            <a:avLst/>
          </a:prstGeom>
          <a:solidFill>
            <a:srgbClr val="00B05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3600" b="1" dirty="0"/>
              <a:t>1LT Ferrara Briefs MG Rodriguez</a:t>
            </a:r>
          </a:p>
        </p:txBody>
      </p:sp>
    </p:spTree>
    <p:extLst>
      <p:ext uri="{BB962C8B-B14F-4D97-AF65-F5344CB8AC3E}">
        <p14:creationId xmlns:p14="http://schemas.microsoft.com/office/powerpoint/2010/main" val="38072711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2" descr="npo0000f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2286000"/>
            <a:ext cx="5715000"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89091" name="Line 3"/>
          <p:cNvSpPr>
            <a:spLocks noChangeShapeType="1"/>
          </p:cNvSpPr>
          <p:nvPr/>
        </p:nvSpPr>
        <p:spPr bwMode="auto">
          <a:xfrm flipV="1">
            <a:off x="3962400" y="4648200"/>
            <a:ext cx="4343400" cy="1600200"/>
          </a:xfrm>
          <a:prstGeom prst="line">
            <a:avLst/>
          </a:prstGeom>
          <a:noFill/>
          <a:ln w="38100">
            <a:solidFill>
              <a:srgbClr val="B2B2B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89092" name="Picture 4" descr="npo0000f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0" y="1905000"/>
            <a:ext cx="36576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681989" name="AutoShape 5"/>
          <p:cNvSpPr>
            <a:spLocks noChangeArrowheads="1"/>
          </p:cNvSpPr>
          <p:nvPr/>
        </p:nvSpPr>
        <p:spPr bwMode="auto">
          <a:xfrm flipV="1">
            <a:off x="5791200" y="4648200"/>
            <a:ext cx="2514600" cy="914400"/>
          </a:xfrm>
          <a:prstGeom prst="rtTriangle">
            <a:avLst/>
          </a:prstGeom>
          <a:gradFill rotWithShape="1">
            <a:gsLst>
              <a:gs pos="0">
                <a:srgbClr val="DDDDDD">
                  <a:alpha val="60001"/>
                </a:srgbClr>
              </a:gs>
              <a:gs pos="100000">
                <a:srgbClr val="DDDDDD">
                  <a:gamma/>
                  <a:tint val="73725"/>
                  <a:invGamma/>
                  <a:alpha val="25000"/>
                </a:srgbClr>
              </a:gs>
            </a:gsLst>
            <a:lin ang="5400000" scaled="1"/>
          </a:gradFill>
          <a:ln w="9525">
            <a:noFill/>
            <a:miter lim="800000"/>
            <a:headEnd/>
            <a:tailEnd/>
          </a:ln>
          <a:effectLst/>
        </p:spPr>
        <p:txBody>
          <a:bodyPr wrap="none" anchor="ctr"/>
          <a:lstStyle/>
          <a:p>
            <a:pPr eaLnBrk="1" hangingPunct="1">
              <a:defRPr/>
            </a:pPr>
            <a:endParaRPr lang="en-US" dirty="0">
              <a:effectLst>
                <a:outerShdw blurRad="38100" dist="38100" dir="2700000" algn="tl">
                  <a:srgbClr val="FFFFFF"/>
                </a:outerShdw>
              </a:effectLst>
              <a:latin typeface="Arial" charset="0"/>
              <a:cs typeface="Arial" charset="0"/>
            </a:endParaRPr>
          </a:p>
        </p:txBody>
      </p:sp>
      <p:sp>
        <p:nvSpPr>
          <p:cNvPr id="89094" name="Line 7"/>
          <p:cNvSpPr>
            <a:spLocks noChangeShapeType="1"/>
          </p:cNvSpPr>
          <p:nvPr/>
        </p:nvSpPr>
        <p:spPr bwMode="auto">
          <a:xfrm flipV="1">
            <a:off x="3200400" y="2133600"/>
            <a:ext cx="2895600" cy="3276600"/>
          </a:xfrm>
          <a:prstGeom prst="line">
            <a:avLst/>
          </a:prstGeom>
          <a:noFill/>
          <a:ln w="38100">
            <a:solidFill>
              <a:srgbClr val="B2B2B2"/>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8" name="Rounded Rectangle 7"/>
          <p:cNvSpPr/>
          <p:nvPr/>
        </p:nvSpPr>
        <p:spPr bwMode="auto">
          <a:xfrm>
            <a:off x="954088" y="209550"/>
            <a:ext cx="2803525" cy="1936750"/>
          </a:xfrm>
          <a:prstGeom prst="roundRect">
            <a:avLst/>
          </a:prstGeom>
          <a:solidFill>
            <a:srgbClr val="00B05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3600" b="1" dirty="0"/>
              <a:t>AAF Deliberate Planning</a:t>
            </a:r>
          </a:p>
        </p:txBody>
      </p:sp>
    </p:spTree>
    <p:extLst>
      <p:ext uri="{BB962C8B-B14F-4D97-AF65-F5344CB8AC3E}">
        <p14:creationId xmlns:p14="http://schemas.microsoft.com/office/powerpoint/2010/main" val="323624389"/>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4972101" y="4333875"/>
            <a:ext cx="4114750" cy="2447925"/>
          </a:xfrm>
          <a:prstGeom prst="round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52"/>
          <p:cNvGrpSpPr>
            <a:grpSpLocks/>
          </p:cNvGrpSpPr>
          <p:nvPr/>
        </p:nvGrpSpPr>
        <p:grpSpPr bwMode="auto">
          <a:xfrm>
            <a:off x="4954588" y="1644650"/>
            <a:ext cx="477837" cy="739775"/>
            <a:chOff x="802" y="1620"/>
            <a:chExt cx="256" cy="404"/>
          </a:xfrm>
        </p:grpSpPr>
        <p:sp>
          <p:nvSpPr>
            <p:cNvPr id="12" name="Text Box 41"/>
            <p:cNvSpPr txBox="1">
              <a:spLocks noChangeArrowheads="1"/>
            </p:cNvSpPr>
            <p:nvPr/>
          </p:nvSpPr>
          <p:spPr bwMode="auto">
            <a:xfrm>
              <a:off x="808" y="1824"/>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13" name="Group 54"/>
            <p:cNvGrpSpPr>
              <a:grpSpLocks/>
            </p:cNvGrpSpPr>
            <p:nvPr/>
          </p:nvGrpSpPr>
          <p:grpSpPr bwMode="auto">
            <a:xfrm>
              <a:off x="842" y="1742"/>
              <a:ext cx="196" cy="227"/>
              <a:chOff x="842" y="1742"/>
              <a:chExt cx="196" cy="227"/>
            </a:xfrm>
          </p:grpSpPr>
          <p:sp>
            <p:nvSpPr>
              <p:cNvPr id="15" name="Line 43"/>
              <p:cNvSpPr>
                <a:spLocks noChangeShapeType="1"/>
              </p:cNvSpPr>
              <p:nvPr/>
            </p:nvSpPr>
            <p:spPr bwMode="auto">
              <a:xfrm>
                <a:off x="853" y="1871"/>
                <a:ext cx="64" cy="1"/>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16" name="Picture 809" descr="Flag of Ital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4" y="1763"/>
                <a:ext cx="49" cy="119"/>
              </a:xfrm>
              <a:prstGeom prst="rect">
                <a:avLst/>
              </a:prstGeom>
              <a:solidFill>
                <a:srgbClr val="009900"/>
              </a:solidFill>
              <a:ln w="9525" algn="ctr">
                <a:solidFill>
                  <a:schemeClr val="tx1"/>
                </a:solidFill>
                <a:prstDash val="sysDot"/>
                <a:miter lim="800000"/>
                <a:headEnd/>
                <a:tailEnd/>
              </a:ln>
            </p:spPr>
          </p:pic>
          <p:pic>
            <p:nvPicPr>
              <p:cNvPr id="17" name="Picture 810" descr="Flag of Ital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4" y="1763"/>
                <a:ext cx="49" cy="119"/>
              </a:xfrm>
              <a:prstGeom prst="rect">
                <a:avLst/>
              </a:prstGeom>
              <a:solidFill>
                <a:schemeClr val="tx2"/>
              </a:solidFill>
              <a:ln w="9525" algn="ctr">
                <a:solidFill>
                  <a:schemeClr val="tx1"/>
                </a:solidFill>
                <a:prstDash val="sysDot"/>
                <a:miter lim="800000"/>
                <a:headEnd/>
                <a:tailEnd/>
              </a:ln>
            </p:spPr>
          </p:pic>
          <p:sp>
            <p:nvSpPr>
              <p:cNvPr id="18" name="Rectangle 46"/>
              <p:cNvSpPr>
                <a:spLocks noChangeArrowheads="1"/>
              </p:cNvSpPr>
              <p:nvPr/>
            </p:nvSpPr>
            <p:spPr bwMode="auto">
              <a:xfrm>
                <a:off x="853" y="1763"/>
                <a:ext cx="48" cy="111"/>
              </a:xfrm>
              <a:prstGeom prst="rect">
                <a:avLst/>
              </a:prstGeom>
              <a:solidFill>
                <a:schemeClr val="tx1"/>
              </a:solidFill>
              <a:ln w="9525">
                <a:solidFill>
                  <a:schemeClr val="tx1"/>
                </a:solidFill>
                <a:prstDash val="sysDot"/>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 name="Line 47"/>
              <p:cNvSpPr>
                <a:spLocks noChangeShapeType="1"/>
              </p:cNvSpPr>
              <p:nvPr/>
            </p:nvSpPr>
            <p:spPr bwMode="auto">
              <a:xfrm>
                <a:off x="873" y="1882"/>
                <a:ext cx="130" cy="1"/>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48"/>
              <p:cNvSpPr>
                <a:spLocks noChangeShapeType="1"/>
              </p:cNvSpPr>
              <p:nvPr/>
            </p:nvSpPr>
            <p:spPr bwMode="auto">
              <a:xfrm flipV="1">
                <a:off x="859" y="1763"/>
                <a:ext cx="139" cy="119"/>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49"/>
              <p:cNvSpPr>
                <a:spLocks noChangeShapeType="1"/>
              </p:cNvSpPr>
              <p:nvPr/>
            </p:nvSpPr>
            <p:spPr bwMode="auto">
              <a:xfrm flipH="1" flipV="1">
                <a:off x="842" y="1766"/>
                <a:ext cx="165" cy="117"/>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Rectangle 50"/>
              <p:cNvSpPr>
                <a:spLocks noChangeArrowheads="1"/>
              </p:cNvSpPr>
              <p:nvPr/>
            </p:nvSpPr>
            <p:spPr bwMode="auto">
              <a:xfrm>
                <a:off x="850" y="1765"/>
                <a:ext cx="153" cy="121"/>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3" name="Text Box 51"/>
              <p:cNvSpPr txBox="1">
                <a:spLocks noChangeArrowheads="1"/>
              </p:cNvSpPr>
              <p:nvPr/>
            </p:nvSpPr>
            <p:spPr bwMode="auto">
              <a:xfrm>
                <a:off x="939" y="1769"/>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4" name="Oval 52"/>
              <p:cNvSpPr>
                <a:spLocks noChangeArrowheads="1"/>
              </p:cNvSpPr>
              <p:nvPr/>
            </p:nvSpPr>
            <p:spPr bwMode="auto">
              <a:xfrm>
                <a:off x="911" y="1742"/>
                <a:ext cx="14" cy="9"/>
              </a:xfrm>
              <a:prstGeom prst="ellipse">
                <a:avLst/>
              </a:prstGeom>
              <a:solidFill>
                <a:schemeClr val="tx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
          <p:nvSpPr>
            <p:cNvPr id="14" name="Text Box 53"/>
            <p:cNvSpPr txBox="1">
              <a:spLocks noChangeArrowheads="1"/>
            </p:cNvSpPr>
            <p:nvPr/>
          </p:nvSpPr>
          <p:spPr bwMode="auto">
            <a:xfrm>
              <a:off x="802" y="1620"/>
              <a:ext cx="2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000" b="1">
                  <a:solidFill>
                    <a:schemeClr val="bg1"/>
                  </a:solidFill>
                  <a:latin typeface="Arial" panose="020B0604020202020204" pitchFamily="34" charset="0"/>
                </a:rPr>
                <a:t>ASG</a:t>
              </a:r>
              <a:endParaRPr lang="en-US" altLang="en-US" sz="1000">
                <a:latin typeface="Arial" panose="020B0604020202020204" pitchFamily="34" charset="0"/>
              </a:endParaRPr>
            </a:p>
          </p:txBody>
        </p:sp>
      </p:grpSp>
      <p:grpSp>
        <p:nvGrpSpPr>
          <p:cNvPr id="25" name="Group 52"/>
          <p:cNvGrpSpPr>
            <a:grpSpLocks/>
          </p:cNvGrpSpPr>
          <p:nvPr/>
        </p:nvGrpSpPr>
        <p:grpSpPr bwMode="auto">
          <a:xfrm>
            <a:off x="4567238" y="1893888"/>
            <a:ext cx="525462" cy="735012"/>
            <a:chOff x="803" y="1623"/>
            <a:chExt cx="281" cy="401"/>
          </a:xfrm>
        </p:grpSpPr>
        <p:sp>
          <p:nvSpPr>
            <p:cNvPr id="26" name="Text Box 41"/>
            <p:cNvSpPr txBox="1">
              <a:spLocks noChangeArrowheads="1"/>
            </p:cNvSpPr>
            <p:nvPr/>
          </p:nvSpPr>
          <p:spPr bwMode="auto">
            <a:xfrm>
              <a:off x="808" y="1824"/>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27" name="Group 54"/>
            <p:cNvGrpSpPr>
              <a:grpSpLocks/>
            </p:cNvGrpSpPr>
            <p:nvPr/>
          </p:nvGrpSpPr>
          <p:grpSpPr bwMode="auto">
            <a:xfrm>
              <a:off x="850" y="1742"/>
              <a:ext cx="188" cy="227"/>
              <a:chOff x="850" y="1742"/>
              <a:chExt cx="188" cy="227"/>
            </a:xfrm>
          </p:grpSpPr>
          <p:sp>
            <p:nvSpPr>
              <p:cNvPr id="29" name="Line 43"/>
              <p:cNvSpPr>
                <a:spLocks noChangeShapeType="1"/>
              </p:cNvSpPr>
              <p:nvPr/>
            </p:nvSpPr>
            <p:spPr bwMode="auto">
              <a:xfrm>
                <a:off x="853" y="1871"/>
                <a:ext cx="64" cy="1"/>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pic>
            <p:nvPicPr>
              <p:cNvPr id="30" name="Picture 809" descr="Flag of Ital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4" y="1763"/>
                <a:ext cx="49" cy="119"/>
              </a:xfrm>
              <a:prstGeom prst="rect">
                <a:avLst/>
              </a:prstGeom>
              <a:solidFill>
                <a:srgbClr val="009900"/>
              </a:solidFill>
              <a:ln w="9525" algn="ctr">
                <a:solidFill>
                  <a:schemeClr val="tx1"/>
                </a:solidFill>
                <a:prstDash val="sysDot"/>
                <a:miter lim="800000"/>
                <a:headEnd/>
                <a:tailEnd/>
              </a:ln>
            </p:spPr>
          </p:pic>
          <p:pic>
            <p:nvPicPr>
              <p:cNvPr id="31" name="Picture 810" descr="Flag of Ital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4" y="1763"/>
                <a:ext cx="49" cy="119"/>
              </a:xfrm>
              <a:prstGeom prst="rect">
                <a:avLst/>
              </a:prstGeom>
              <a:solidFill>
                <a:schemeClr val="tx2"/>
              </a:solidFill>
              <a:ln w="9525" algn="ctr">
                <a:solidFill>
                  <a:schemeClr val="tx1"/>
                </a:solidFill>
                <a:prstDash val="sysDot"/>
                <a:miter lim="800000"/>
                <a:headEnd/>
                <a:tailEnd/>
              </a:ln>
            </p:spPr>
          </p:pic>
          <p:sp>
            <p:nvSpPr>
              <p:cNvPr id="32" name="Rectangle 46"/>
              <p:cNvSpPr>
                <a:spLocks noChangeArrowheads="1"/>
              </p:cNvSpPr>
              <p:nvPr/>
            </p:nvSpPr>
            <p:spPr bwMode="auto">
              <a:xfrm>
                <a:off x="853" y="1763"/>
                <a:ext cx="48" cy="111"/>
              </a:xfrm>
              <a:prstGeom prst="rect">
                <a:avLst/>
              </a:prstGeom>
              <a:solidFill>
                <a:schemeClr val="tx1"/>
              </a:solidFill>
              <a:ln w="9525">
                <a:solidFill>
                  <a:schemeClr val="tx1"/>
                </a:solidFill>
                <a:prstDash val="sysDot"/>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3" name="Line 47"/>
              <p:cNvSpPr>
                <a:spLocks noChangeShapeType="1"/>
              </p:cNvSpPr>
              <p:nvPr/>
            </p:nvSpPr>
            <p:spPr bwMode="auto">
              <a:xfrm>
                <a:off x="873" y="1882"/>
                <a:ext cx="130" cy="1"/>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48"/>
              <p:cNvSpPr>
                <a:spLocks noChangeShapeType="1"/>
              </p:cNvSpPr>
              <p:nvPr/>
            </p:nvSpPr>
            <p:spPr bwMode="auto">
              <a:xfrm flipV="1">
                <a:off x="859" y="1763"/>
                <a:ext cx="139" cy="119"/>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49"/>
              <p:cNvSpPr>
                <a:spLocks noChangeShapeType="1"/>
              </p:cNvSpPr>
              <p:nvPr/>
            </p:nvSpPr>
            <p:spPr bwMode="auto">
              <a:xfrm flipH="1" flipV="1">
                <a:off x="853" y="1768"/>
                <a:ext cx="154" cy="115"/>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Rectangle 50"/>
              <p:cNvSpPr>
                <a:spLocks noChangeArrowheads="1"/>
              </p:cNvSpPr>
              <p:nvPr/>
            </p:nvSpPr>
            <p:spPr bwMode="auto">
              <a:xfrm>
                <a:off x="850" y="1765"/>
                <a:ext cx="153" cy="121"/>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7" name="Text Box 51"/>
              <p:cNvSpPr txBox="1">
                <a:spLocks noChangeArrowheads="1"/>
              </p:cNvSpPr>
              <p:nvPr/>
            </p:nvSpPr>
            <p:spPr bwMode="auto">
              <a:xfrm>
                <a:off x="939" y="1769"/>
                <a:ext cx="99"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8" name="Oval 52"/>
              <p:cNvSpPr>
                <a:spLocks noChangeArrowheads="1"/>
              </p:cNvSpPr>
              <p:nvPr/>
            </p:nvSpPr>
            <p:spPr bwMode="auto">
              <a:xfrm>
                <a:off x="911" y="1742"/>
                <a:ext cx="14" cy="9"/>
              </a:xfrm>
              <a:prstGeom prst="ellipse">
                <a:avLst/>
              </a:prstGeom>
              <a:solidFill>
                <a:schemeClr val="tx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
          <p:nvSpPr>
            <p:cNvPr id="28" name="Text Box 53"/>
            <p:cNvSpPr txBox="1">
              <a:spLocks noChangeArrowheads="1"/>
            </p:cNvSpPr>
            <p:nvPr/>
          </p:nvSpPr>
          <p:spPr bwMode="auto">
            <a:xfrm>
              <a:off x="803" y="1623"/>
              <a:ext cx="2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000" b="1">
                  <a:solidFill>
                    <a:schemeClr val="bg1"/>
                  </a:solidFill>
                  <a:latin typeface="Arial" panose="020B0604020202020204" pitchFamily="34" charset="0"/>
                </a:rPr>
                <a:t>ANA</a:t>
              </a:r>
              <a:endParaRPr lang="en-US" altLang="en-US" sz="1000">
                <a:latin typeface="Arial" panose="020B0604020202020204" pitchFamily="34" charset="0"/>
              </a:endParaRPr>
            </a:p>
          </p:txBody>
        </p:sp>
      </p:grpSp>
      <p:pic>
        <p:nvPicPr>
          <p:cNvPr id="39" name="Picture 70" descr="http://www.arsenal-bg.com/images/defense_police/60mm-m6.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3563" y="2703513"/>
            <a:ext cx="3317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8" descr="http://sgcusa.com/images/large/M240_Bravo_Right_Side_A.jpg"/>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2176463" y="4987925"/>
            <a:ext cx="987425" cy="306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1" name="Picture 45" descr="http://www.prc68.com/I/Images/MK19-02.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31975" y="1609725"/>
            <a:ext cx="5476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47" descr="http://firearmspedia.com/images/MK19.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06800" y="993775"/>
            <a:ext cx="5556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8" descr="http://sgcusa.com/images/large/M240_Bravo_Right_Side_A.jpg"/>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3343275" y="647700"/>
            <a:ext cx="987425" cy="306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4" name="Picture 8" descr="http://sgcusa.com/images/large/M240_Bravo_Right_Side_A.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1573213" y="1223963"/>
            <a:ext cx="987425" cy="3063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45" name="Picture 49" descr="http://www.imfdb.org/images/2/2a/Fn_m249saw_mk2_10-1-.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1638" y="2603500"/>
            <a:ext cx="7477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TextBox 107"/>
          <p:cNvSpPr txBox="1">
            <a:spLocks noChangeArrowheads="1"/>
          </p:cNvSpPr>
          <p:nvPr/>
        </p:nvSpPr>
        <p:spPr bwMode="auto">
          <a:xfrm>
            <a:off x="4999038" y="4437063"/>
            <a:ext cx="3813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0430-0500: Approx. 60 AAF attack</a:t>
            </a:r>
          </a:p>
        </p:txBody>
      </p:sp>
      <p:sp>
        <p:nvSpPr>
          <p:cNvPr id="109" name="TextBox 108"/>
          <p:cNvSpPr txBox="1">
            <a:spLocks noChangeArrowheads="1"/>
          </p:cNvSpPr>
          <p:nvPr/>
        </p:nvSpPr>
        <p:spPr bwMode="auto">
          <a:xfrm>
            <a:off x="4999038" y="4772025"/>
            <a:ext cx="39163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ANA/ASG Retreat after 10 minutes</a:t>
            </a:r>
          </a:p>
        </p:txBody>
      </p:sp>
      <p:sp>
        <p:nvSpPr>
          <p:cNvPr id="110" name="TextBox 109"/>
          <p:cNvSpPr txBox="1">
            <a:spLocks noChangeArrowheads="1"/>
          </p:cNvSpPr>
          <p:nvPr/>
        </p:nvSpPr>
        <p:spPr bwMode="auto">
          <a:xfrm>
            <a:off x="4999038" y="5106988"/>
            <a:ext cx="20313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Post 3 Collapses</a:t>
            </a:r>
          </a:p>
        </p:txBody>
      </p:sp>
      <p:sp>
        <p:nvSpPr>
          <p:cNvPr id="111" name="TextBox 110"/>
          <p:cNvSpPr txBox="1">
            <a:spLocks noChangeArrowheads="1"/>
          </p:cNvSpPr>
          <p:nvPr/>
        </p:nvSpPr>
        <p:spPr bwMode="auto">
          <a:xfrm>
            <a:off x="4999038" y="5443538"/>
            <a:ext cx="25058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AAF Enter compound</a:t>
            </a:r>
          </a:p>
        </p:txBody>
      </p:sp>
      <p:sp>
        <p:nvSpPr>
          <p:cNvPr id="112" name="TextBox 111"/>
          <p:cNvSpPr txBox="1">
            <a:spLocks noChangeArrowheads="1"/>
          </p:cNvSpPr>
          <p:nvPr/>
        </p:nvSpPr>
        <p:spPr bwMode="auto">
          <a:xfrm>
            <a:off x="4999038" y="5778500"/>
            <a:ext cx="40116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US forces halt AAF advance: 60-80 Grenades &amp; 80 Mortar rounds</a:t>
            </a:r>
          </a:p>
        </p:txBody>
      </p:sp>
      <p:sp>
        <p:nvSpPr>
          <p:cNvPr id="113" name="TextBox 112"/>
          <p:cNvSpPr txBox="1">
            <a:spLocks noChangeArrowheads="1"/>
          </p:cNvSpPr>
          <p:nvPr/>
        </p:nvSpPr>
        <p:spPr bwMode="auto">
          <a:xfrm>
            <a:off x="4975225" y="6329363"/>
            <a:ext cx="41560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114300" indent="-114300" eaLnBrk="1" hangingPunct="1">
              <a:spcBef>
                <a:spcPct val="0"/>
              </a:spcBef>
            </a:pPr>
            <a:r>
              <a:rPr lang="en-US" altLang="en-US" sz="1800" dirty="0">
                <a:latin typeface="Arial" panose="020B0604020202020204" pitchFamily="34" charset="0"/>
              </a:rPr>
              <a:t>0530-0600: Three A-10 Strafe Attacks</a:t>
            </a:r>
          </a:p>
        </p:txBody>
      </p:sp>
      <p:grpSp>
        <p:nvGrpSpPr>
          <p:cNvPr id="115" name="Group 583"/>
          <p:cNvGrpSpPr>
            <a:grpSpLocks noChangeAspect="1"/>
          </p:cNvGrpSpPr>
          <p:nvPr/>
        </p:nvGrpSpPr>
        <p:grpSpPr bwMode="auto">
          <a:xfrm>
            <a:off x="6349028" y="2875728"/>
            <a:ext cx="274320" cy="274320"/>
            <a:chOff x="4872" y="1627"/>
            <a:chExt cx="334" cy="334"/>
          </a:xfrm>
        </p:grpSpPr>
        <p:sp>
          <p:nvSpPr>
            <p:cNvPr id="116"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17"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18"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19" name="Group 583"/>
          <p:cNvGrpSpPr>
            <a:grpSpLocks noChangeAspect="1"/>
          </p:cNvGrpSpPr>
          <p:nvPr/>
        </p:nvGrpSpPr>
        <p:grpSpPr bwMode="auto">
          <a:xfrm>
            <a:off x="6761750" y="2128801"/>
            <a:ext cx="274320" cy="274320"/>
            <a:chOff x="4872" y="1627"/>
            <a:chExt cx="334" cy="334"/>
          </a:xfrm>
        </p:grpSpPr>
        <p:sp>
          <p:nvSpPr>
            <p:cNvPr id="120"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21"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22"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23" name="Group 583"/>
          <p:cNvGrpSpPr>
            <a:grpSpLocks noChangeAspect="1"/>
          </p:cNvGrpSpPr>
          <p:nvPr/>
        </p:nvGrpSpPr>
        <p:grpSpPr bwMode="auto">
          <a:xfrm>
            <a:off x="5694950" y="807326"/>
            <a:ext cx="274320" cy="274320"/>
            <a:chOff x="4872" y="1627"/>
            <a:chExt cx="334" cy="334"/>
          </a:xfrm>
        </p:grpSpPr>
        <p:sp>
          <p:nvSpPr>
            <p:cNvPr id="124"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25"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26"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cxnSp>
        <p:nvCxnSpPr>
          <p:cNvPr id="4" name="Straight Arrow Connector 3"/>
          <p:cNvCxnSpPr/>
          <p:nvPr/>
        </p:nvCxnSpPr>
        <p:spPr>
          <a:xfrm flipH="1" flipV="1">
            <a:off x="5572125" y="2111587"/>
            <a:ext cx="776903" cy="78083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flipV="1">
            <a:off x="5572125" y="2015453"/>
            <a:ext cx="1051223" cy="23677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flipH="1">
            <a:off x="4162425" y="954088"/>
            <a:ext cx="1409700" cy="57423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34" name="AutoShape 49"/>
          <p:cNvSpPr>
            <a:spLocks noChangeArrowheads="1"/>
          </p:cNvSpPr>
          <p:nvPr/>
        </p:nvSpPr>
        <p:spPr bwMode="auto">
          <a:xfrm>
            <a:off x="5407025" y="1862138"/>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grpSp>
        <p:nvGrpSpPr>
          <p:cNvPr id="201" name="Group 583"/>
          <p:cNvGrpSpPr>
            <a:grpSpLocks noChangeAspect="1"/>
          </p:cNvGrpSpPr>
          <p:nvPr/>
        </p:nvGrpSpPr>
        <p:grpSpPr bwMode="auto">
          <a:xfrm>
            <a:off x="3884612" y="3931526"/>
            <a:ext cx="274320" cy="274320"/>
            <a:chOff x="4872" y="1627"/>
            <a:chExt cx="334" cy="334"/>
          </a:xfrm>
        </p:grpSpPr>
        <p:sp>
          <p:nvSpPr>
            <p:cNvPr id="20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20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0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cxnSp>
        <p:nvCxnSpPr>
          <p:cNvPr id="49" name="Straight Arrow Connector 48"/>
          <p:cNvCxnSpPr/>
          <p:nvPr/>
        </p:nvCxnSpPr>
        <p:spPr>
          <a:xfrm flipH="1">
            <a:off x="2757873" y="4205846"/>
            <a:ext cx="1126739" cy="60054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8" name="AutoShape 49"/>
          <p:cNvSpPr>
            <a:spLocks noChangeArrowheads="1"/>
          </p:cNvSpPr>
          <p:nvPr/>
        </p:nvSpPr>
        <p:spPr bwMode="auto">
          <a:xfrm>
            <a:off x="3671888" y="1198563"/>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cxnSp>
        <p:nvCxnSpPr>
          <p:cNvPr id="52" name="Straight Arrow Connector 51"/>
          <p:cNvCxnSpPr/>
          <p:nvPr/>
        </p:nvCxnSpPr>
        <p:spPr>
          <a:xfrm flipH="1">
            <a:off x="2627362" y="1987550"/>
            <a:ext cx="868313" cy="20558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H="1">
            <a:off x="2320243" y="2602867"/>
            <a:ext cx="1213532" cy="47736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2379663" y="2066925"/>
            <a:ext cx="1116012" cy="774626"/>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flipV="1">
            <a:off x="2379663" y="2602867"/>
            <a:ext cx="1116012" cy="238684"/>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pic>
        <p:nvPicPr>
          <p:cNvPr id="62" name="Picture 6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5400000">
            <a:off x="-277370" y="7400067"/>
            <a:ext cx="1828800" cy="1120292"/>
          </a:xfrm>
          <a:prstGeom prst="rect">
            <a:avLst/>
          </a:prstGeom>
        </p:spPr>
      </p:pic>
      <p:pic>
        <p:nvPicPr>
          <p:cNvPr id="209" name="Picture 20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5400000">
            <a:off x="-1230438" y="7243118"/>
            <a:ext cx="1828800" cy="1120292"/>
          </a:xfrm>
          <a:prstGeom prst="rect">
            <a:avLst/>
          </a:prstGeom>
        </p:spPr>
      </p:pic>
    </p:spTree>
    <p:extLst>
      <p:ext uri="{BB962C8B-B14F-4D97-AF65-F5344CB8AC3E}">
        <p14:creationId xmlns:p14="http://schemas.microsoft.com/office/powerpoint/2010/main" val="1368677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10" presetClass="entr" presetSubtype="0" fill="hold" nodeType="withEffect">
                                  <p:stCondLst>
                                    <p:cond delay="0"/>
                                  </p:stCondLst>
                                  <p:childTnLst>
                                    <p:set>
                                      <p:cBhvr>
                                        <p:cTn id="9" dur="1" fill="hold">
                                          <p:stCondLst>
                                            <p:cond delay="0"/>
                                          </p:stCondLst>
                                        </p:cTn>
                                        <p:tgtEl>
                                          <p:spTgt spid="123"/>
                                        </p:tgtEl>
                                        <p:attrNameLst>
                                          <p:attrName>style.visibility</p:attrName>
                                        </p:attrNameLst>
                                      </p:cBhvr>
                                      <p:to>
                                        <p:strVal val="visible"/>
                                      </p:to>
                                    </p:set>
                                    <p:animEffect transition="in" filter="fade">
                                      <p:cBhvr>
                                        <p:cTn id="10" dur="1000"/>
                                        <p:tgtEl>
                                          <p:spTgt spid="123"/>
                                        </p:tgtEl>
                                      </p:cBhvr>
                                    </p:animEffect>
                                  </p:childTnLst>
                                </p:cTn>
                              </p:par>
                              <p:par>
                                <p:cTn id="11" presetID="10" presetClass="entr" presetSubtype="0" fill="hold" nodeType="withEffect">
                                  <p:stCondLst>
                                    <p:cond delay="0"/>
                                  </p:stCondLst>
                                  <p:childTnLst>
                                    <p:set>
                                      <p:cBhvr>
                                        <p:cTn id="12" dur="1" fill="hold">
                                          <p:stCondLst>
                                            <p:cond delay="0"/>
                                          </p:stCondLst>
                                        </p:cTn>
                                        <p:tgtEl>
                                          <p:spTgt spid="201"/>
                                        </p:tgtEl>
                                        <p:attrNameLst>
                                          <p:attrName>style.visibility</p:attrName>
                                        </p:attrNameLst>
                                      </p:cBhvr>
                                      <p:to>
                                        <p:strVal val="visible"/>
                                      </p:to>
                                    </p:set>
                                    <p:animEffect transition="in" filter="fade">
                                      <p:cBhvr>
                                        <p:cTn id="13" dur="1000"/>
                                        <p:tgtEl>
                                          <p:spTgt spid="201"/>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right)">
                                      <p:cBhvr>
                                        <p:cTn id="17" dur="1000"/>
                                        <p:tgtEl>
                                          <p:spTgt spid="46"/>
                                        </p:tgtEl>
                                      </p:cBhvr>
                                    </p:animEffect>
                                  </p:childTnLst>
                                </p:cTn>
                              </p:par>
                              <p:par>
                                <p:cTn id="18" presetID="22" presetClass="entr" presetSubtype="2"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right)">
                                      <p:cBhvr>
                                        <p:cTn id="20" dur="1000"/>
                                        <p:tgtEl>
                                          <p:spTgt spid="9"/>
                                        </p:tgtEl>
                                      </p:cBhvr>
                                    </p:animEffect>
                                  </p:childTnLst>
                                </p:cTn>
                              </p:par>
                              <p:par>
                                <p:cTn id="21" presetID="22" presetClass="entr" presetSubtype="2"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right)">
                                      <p:cBhvr>
                                        <p:cTn id="23" dur="1000"/>
                                        <p:tgtEl>
                                          <p:spTgt spid="4"/>
                                        </p:tgtEl>
                                      </p:cBhvr>
                                    </p:animEffect>
                                  </p:childTnLst>
                                </p:cTn>
                              </p:par>
                              <p:par>
                                <p:cTn id="24" presetID="22" presetClass="entr" presetSubtype="2" fill="hold"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right)">
                                      <p:cBhvr>
                                        <p:cTn id="26" dur="1000"/>
                                        <p:tgtEl>
                                          <p:spTgt spid="49"/>
                                        </p:tgtEl>
                                      </p:cBhvr>
                                    </p:animEffect>
                                  </p:childTnLst>
                                </p:cTn>
                              </p:par>
                            </p:childTnLst>
                          </p:cTn>
                        </p:par>
                        <p:par>
                          <p:cTn id="27" fill="hold">
                            <p:stCondLst>
                              <p:cond delay="2000"/>
                            </p:stCondLst>
                            <p:childTnLst>
                              <p:par>
                                <p:cTn id="28" presetID="9" presetClass="entr" presetSubtype="0" fill="hold" grpId="0" nodeType="afterEffect">
                                  <p:stCondLst>
                                    <p:cond delay="0"/>
                                  </p:stCondLst>
                                  <p:childTnLst>
                                    <p:set>
                                      <p:cBhvr>
                                        <p:cTn id="29" dur="1" fill="hold">
                                          <p:stCondLst>
                                            <p:cond delay="0"/>
                                          </p:stCondLst>
                                        </p:cTn>
                                        <p:tgtEl>
                                          <p:spTgt spid="134"/>
                                        </p:tgtEl>
                                        <p:attrNameLst>
                                          <p:attrName>style.visibility</p:attrName>
                                        </p:attrNameLst>
                                      </p:cBhvr>
                                      <p:to>
                                        <p:strVal val="visible"/>
                                      </p:to>
                                    </p:set>
                                    <p:animEffect transition="in" filter="dissolve">
                                      <p:cBhvr>
                                        <p:cTn id="30" dur="1000"/>
                                        <p:tgtEl>
                                          <p:spTgt spid="13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9"/>
                                        </p:tgtEl>
                                        <p:attrNameLst>
                                          <p:attrName>style.visibility</p:attrName>
                                        </p:attrNameLst>
                                      </p:cBhvr>
                                      <p:to>
                                        <p:strVal val="visible"/>
                                      </p:to>
                                    </p:set>
                                    <p:animEffect transition="in" filter="fade">
                                      <p:cBhvr>
                                        <p:cTn id="35" dur="1000"/>
                                        <p:tgtEl>
                                          <p:spTgt spid="109"/>
                                        </p:tgtEl>
                                      </p:cBhvr>
                                    </p:animEffect>
                                  </p:childTnLst>
                                </p:cTn>
                              </p:par>
                            </p:childTnLst>
                          </p:cTn>
                        </p:par>
                        <p:par>
                          <p:cTn id="36" fill="hold">
                            <p:stCondLst>
                              <p:cond delay="1000"/>
                            </p:stCondLst>
                            <p:childTnLst>
                              <p:par>
                                <p:cTn id="37" presetID="0" presetClass="path" presetSubtype="0" accel="50000" decel="50000" fill="hold" nodeType="afterEffect">
                                  <p:stCondLst>
                                    <p:cond delay="0"/>
                                  </p:stCondLst>
                                  <p:childTnLst>
                                    <p:animMotion origin="layout" path="M -5E-6 1.85185E-6 L -0.34584 0.24583 L -0.34584 0.24583 " pathEditMode="relative" ptsTypes="AAA">
                                      <p:cBhvr>
                                        <p:cTn id="38" dur="2000" fill="hold"/>
                                        <p:tgtEl>
                                          <p:spTgt spid="25"/>
                                        </p:tgtEl>
                                        <p:attrNameLst>
                                          <p:attrName>ppt_x</p:attrName>
                                          <p:attrName>ppt_y</p:attrName>
                                        </p:attrNameLst>
                                      </p:cBhvr>
                                    </p:animMotion>
                                  </p:childTnLst>
                                </p:cTn>
                              </p:par>
                              <p:par>
                                <p:cTn id="39" presetID="0" presetClass="path" presetSubtype="0" accel="50000" decel="50000" fill="hold" nodeType="withEffect">
                                  <p:stCondLst>
                                    <p:cond delay="0"/>
                                  </p:stCondLst>
                                  <p:childTnLst>
                                    <p:animMotion origin="layout" path="M 1.94444E-6 8.67362E-19 L -0.40208 0.21806 L -0.40208 0.21806 " pathEditMode="relative" ptsTypes="AAA">
                                      <p:cBhvr>
                                        <p:cTn id="40" dur="2000" fill="hold"/>
                                        <p:tgtEl>
                                          <p:spTgt spid="11"/>
                                        </p:tgtEl>
                                        <p:attrNameLst>
                                          <p:attrName>ppt_x</p:attrName>
                                          <p:attrName>ppt_y</p:attrName>
                                        </p:attrNameLst>
                                      </p:cBhvr>
                                    </p:animMotion>
                                  </p:childTnLst>
                                </p:cTn>
                              </p:par>
                              <p:par>
                                <p:cTn id="41" presetID="10" presetClass="exit" presetSubtype="0" fill="hold" grpId="1" nodeType="withEffect">
                                  <p:stCondLst>
                                    <p:cond delay="0"/>
                                  </p:stCondLst>
                                  <p:childTnLst>
                                    <p:animEffect transition="out" filter="fade">
                                      <p:cBhvr>
                                        <p:cTn id="42" dur="500"/>
                                        <p:tgtEl>
                                          <p:spTgt spid="134"/>
                                        </p:tgtEl>
                                      </p:cBhvr>
                                    </p:animEffect>
                                    <p:set>
                                      <p:cBhvr>
                                        <p:cTn id="43" dur="1" fill="hold">
                                          <p:stCondLst>
                                            <p:cond delay="499"/>
                                          </p:stCondLst>
                                        </p:cTn>
                                        <p:tgtEl>
                                          <p:spTgt spid="134"/>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10"/>
                                        </p:tgtEl>
                                        <p:attrNameLst>
                                          <p:attrName>style.visibility</p:attrName>
                                        </p:attrNameLst>
                                      </p:cBhvr>
                                      <p:to>
                                        <p:strVal val="visible"/>
                                      </p:to>
                                    </p:set>
                                    <p:animEffect transition="in" filter="fade">
                                      <p:cBhvr>
                                        <p:cTn id="48" dur="1000"/>
                                        <p:tgtEl>
                                          <p:spTgt spid="110"/>
                                        </p:tgtEl>
                                      </p:cBhvr>
                                    </p:animEffect>
                                  </p:childTnLst>
                                </p:cTn>
                              </p:par>
                            </p:childTnLst>
                          </p:cTn>
                        </p:par>
                        <p:par>
                          <p:cTn id="49" fill="hold">
                            <p:stCondLst>
                              <p:cond delay="1000"/>
                            </p:stCondLst>
                            <p:childTnLst>
                              <p:par>
                                <p:cTn id="50" presetID="9" presetClass="entr" presetSubtype="0" fill="hold" grpId="0" nodeType="afterEffect">
                                  <p:stCondLst>
                                    <p:cond delay="500"/>
                                  </p:stCondLst>
                                  <p:childTnLst>
                                    <p:set>
                                      <p:cBhvr>
                                        <p:cTn id="51" dur="1" fill="hold">
                                          <p:stCondLst>
                                            <p:cond delay="0"/>
                                          </p:stCondLst>
                                        </p:cTn>
                                        <p:tgtEl>
                                          <p:spTgt spid="208"/>
                                        </p:tgtEl>
                                        <p:attrNameLst>
                                          <p:attrName>style.visibility</p:attrName>
                                        </p:attrNameLst>
                                      </p:cBhvr>
                                      <p:to>
                                        <p:strVal val="visible"/>
                                      </p:to>
                                    </p:set>
                                    <p:animEffect transition="in" filter="dissolve">
                                      <p:cBhvr>
                                        <p:cTn id="52" dur="500"/>
                                        <p:tgtEl>
                                          <p:spTgt spid="208"/>
                                        </p:tgtEl>
                                      </p:cBhvr>
                                    </p:animEffect>
                                  </p:childTnLst>
                                </p:cTn>
                              </p:par>
                            </p:childTnLst>
                          </p:cTn>
                        </p:par>
                        <p:par>
                          <p:cTn id="53" fill="hold">
                            <p:stCondLst>
                              <p:cond delay="2000"/>
                            </p:stCondLst>
                            <p:childTnLst>
                              <p:par>
                                <p:cTn id="54" presetID="10" presetClass="exit" presetSubtype="0" fill="hold" nodeType="afterEffect">
                                  <p:stCondLst>
                                    <p:cond delay="0"/>
                                  </p:stCondLst>
                                  <p:childTnLst>
                                    <p:animEffect transition="out" filter="fade">
                                      <p:cBhvr>
                                        <p:cTn id="55" dur="500"/>
                                        <p:tgtEl>
                                          <p:spTgt spid="43"/>
                                        </p:tgtEl>
                                      </p:cBhvr>
                                    </p:animEffect>
                                    <p:set>
                                      <p:cBhvr>
                                        <p:cTn id="56" dur="1" fill="hold">
                                          <p:stCondLst>
                                            <p:cond delay="499"/>
                                          </p:stCondLst>
                                        </p:cTn>
                                        <p:tgtEl>
                                          <p:spTgt spid="43"/>
                                        </p:tgtEl>
                                        <p:attrNameLst>
                                          <p:attrName>style.visibility</p:attrName>
                                        </p:attrNameLst>
                                      </p:cBhvr>
                                      <p:to>
                                        <p:strVal val="hidden"/>
                                      </p:to>
                                    </p:set>
                                  </p:childTnLst>
                                </p:cTn>
                              </p:par>
                              <p:par>
                                <p:cTn id="57" presetID="10" presetClass="exit" presetSubtype="0" fill="hold" nodeType="withEffect">
                                  <p:stCondLst>
                                    <p:cond delay="0"/>
                                  </p:stCondLst>
                                  <p:childTnLst>
                                    <p:animEffect transition="out" filter="fade">
                                      <p:cBhvr>
                                        <p:cTn id="58" dur="500"/>
                                        <p:tgtEl>
                                          <p:spTgt spid="42"/>
                                        </p:tgtEl>
                                      </p:cBhvr>
                                    </p:animEffect>
                                    <p:set>
                                      <p:cBhvr>
                                        <p:cTn id="59" dur="1" fill="hold">
                                          <p:stCondLst>
                                            <p:cond delay="499"/>
                                          </p:stCondLst>
                                        </p:cTn>
                                        <p:tgtEl>
                                          <p:spTgt spid="42"/>
                                        </p:tgtEl>
                                        <p:attrNameLst>
                                          <p:attrName>style.visibility</p:attrName>
                                        </p:attrNameLst>
                                      </p:cBhvr>
                                      <p:to>
                                        <p:strVal val="hidden"/>
                                      </p:to>
                                    </p:se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childTnLst>
                                </p:cTn>
                              </p:par>
                            </p:childTnLst>
                          </p:cTn>
                        </p:par>
                        <p:par>
                          <p:cTn id="65" fill="hold">
                            <p:stCondLst>
                              <p:cond delay="1000"/>
                            </p:stCondLst>
                            <p:childTnLst>
                              <p:par>
                                <p:cTn id="66" presetID="9" presetClass="exit" presetSubtype="0" fill="hold" grpId="1" nodeType="afterEffect">
                                  <p:stCondLst>
                                    <p:cond delay="0"/>
                                  </p:stCondLst>
                                  <p:childTnLst>
                                    <p:animEffect transition="out" filter="dissolve">
                                      <p:cBhvr>
                                        <p:cTn id="67" dur="500"/>
                                        <p:tgtEl>
                                          <p:spTgt spid="208"/>
                                        </p:tgtEl>
                                      </p:cBhvr>
                                    </p:animEffect>
                                    <p:set>
                                      <p:cBhvr>
                                        <p:cTn id="68" dur="1" fill="hold">
                                          <p:stCondLst>
                                            <p:cond delay="499"/>
                                          </p:stCondLst>
                                        </p:cTn>
                                        <p:tgtEl>
                                          <p:spTgt spid="208"/>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500"/>
                                        <p:tgtEl>
                                          <p:spTgt spid="46"/>
                                        </p:tgtEl>
                                      </p:cBhvr>
                                    </p:animEffect>
                                    <p:set>
                                      <p:cBhvr>
                                        <p:cTn id="71" dur="1" fill="hold">
                                          <p:stCondLst>
                                            <p:cond delay="499"/>
                                          </p:stCondLst>
                                        </p:cTn>
                                        <p:tgtEl>
                                          <p:spTgt spid="46"/>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500"/>
                                        <p:tgtEl>
                                          <p:spTgt spid="9"/>
                                        </p:tgtEl>
                                      </p:cBhvr>
                                    </p:animEffect>
                                    <p:set>
                                      <p:cBhvr>
                                        <p:cTn id="74" dur="1" fill="hold">
                                          <p:stCondLst>
                                            <p:cond delay="499"/>
                                          </p:stCondLst>
                                        </p:cTn>
                                        <p:tgtEl>
                                          <p:spTgt spid="9"/>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500"/>
                                        <p:tgtEl>
                                          <p:spTgt spid="4"/>
                                        </p:tgtEl>
                                      </p:cBhvr>
                                    </p:animEffect>
                                    <p:set>
                                      <p:cBhvr>
                                        <p:cTn id="77" dur="1" fill="hold">
                                          <p:stCondLst>
                                            <p:cond delay="499"/>
                                          </p:stCondLst>
                                        </p:cTn>
                                        <p:tgtEl>
                                          <p:spTgt spid="4"/>
                                        </p:tgtEl>
                                        <p:attrNameLst>
                                          <p:attrName>style.visibility</p:attrName>
                                        </p:attrNameLst>
                                      </p:cBhvr>
                                      <p:to>
                                        <p:strVal val="hidden"/>
                                      </p:to>
                                    </p:set>
                                  </p:childTnLst>
                                </p:cTn>
                              </p:par>
                            </p:childTnLst>
                          </p:cTn>
                        </p:par>
                        <p:par>
                          <p:cTn id="78" fill="hold">
                            <p:stCondLst>
                              <p:cond delay="1500"/>
                            </p:stCondLst>
                            <p:childTnLst>
                              <p:par>
                                <p:cTn id="79" presetID="0" presetClass="path" presetSubtype="0" accel="50000" decel="50000" fill="hold" nodeType="afterEffect">
                                  <p:stCondLst>
                                    <p:cond delay="0"/>
                                  </p:stCondLst>
                                  <p:childTnLst>
                                    <p:animMotion origin="layout" path="M 1.94444E-6 7.40741E-6 L -0.27292 -0.07083 L -0.34479 -0.03888 L -0.34479 -0.03888 " pathEditMode="relative" ptsTypes="AAAA">
                                      <p:cBhvr>
                                        <p:cTn id="80" dur="2000" fill="hold"/>
                                        <p:tgtEl>
                                          <p:spTgt spid="119"/>
                                        </p:tgtEl>
                                        <p:attrNameLst>
                                          <p:attrName>ppt_x</p:attrName>
                                          <p:attrName>ppt_y</p:attrName>
                                        </p:attrNameLst>
                                      </p:cBhvr>
                                    </p:animMotion>
                                  </p:childTnLst>
                                </p:cTn>
                              </p:par>
                              <p:par>
                                <p:cTn id="81" presetID="0" presetClass="path" presetSubtype="0" accel="50000" decel="50000" fill="hold" nodeType="withEffect">
                                  <p:stCondLst>
                                    <p:cond delay="0"/>
                                  </p:stCondLst>
                                  <p:childTnLst>
                                    <p:animMotion origin="layout" path="M -1.94444E-6 2.59259E-6 L -0.1427 -0.12639 L -0.30937 -0.0625 " pathEditMode="relative" ptsTypes="AAA">
                                      <p:cBhvr>
                                        <p:cTn id="82" dur="2000" fill="hold"/>
                                        <p:tgtEl>
                                          <p:spTgt spid="115"/>
                                        </p:tgtEl>
                                        <p:attrNameLst>
                                          <p:attrName>ppt_x</p:attrName>
                                          <p:attrName>ppt_y</p:attrName>
                                        </p:attrNameLst>
                                      </p:cBhvr>
                                    </p:animMotion>
                                  </p:childTnLst>
                                </p:cTn>
                              </p:par>
                            </p:childTnLst>
                          </p:cTn>
                        </p:par>
                        <p:par>
                          <p:cTn id="83" fill="hold">
                            <p:stCondLst>
                              <p:cond delay="3500"/>
                            </p:stCondLst>
                            <p:childTnLst>
                              <p:par>
                                <p:cTn id="84" presetID="22" presetClass="entr" presetSubtype="2" fill="hold" nodeType="after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wipe(right)">
                                      <p:cBhvr>
                                        <p:cTn id="86" dur="1000"/>
                                        <p:tgtEl>
                                          <p:spTgt spid="55"/>
                                        </p:tgtEl>
                                      </p:cBhvr>
                                    </p:animEffect>
                                  </p:childTnLst>
                                </p:cTn>
                              </p:par>
                              <p:par>
                                <p:cTn id="87" presetID="22" presetClass="entr" presetSubtype="2" fill="hold" nodeType="withEffect">
                                  <p:stCondLst>
                                    <p:cond delay="0"/>
                                  </p:stCondLst>
                                  <p:childTnLst>
                                    <p:set>
                                      <p:cBhvr>
                                        <p:cTn id="88" dur="1" fill="hold">
                                          <p:stCondLst>
                                            <p:cond delay="0"/>
                                          </p:stCondLst>
                                        </p:cTn>
                                        <p:tgtEl>
                                          <p:spTgt spid="52"/>
                                        </p:tgtEl>
                                        <p:attrNameLst>
                                          <p:attrName>style.visibility</p:attrName>
                                        </p:attrNameLst>
                                      </p:cBhvr>
                                      <p:to>
                                        <p:strVal val="visible"/>
                                      </p:to>
                                    </p:set>
                                    <p:animEffect transition="in" filter="wipe(right)">
                                      <p:cBhvr>
                                        <p:cTn id="89" dur="1000"/>
                                        <p:tgtEl>
                                          <p:spTgt spid="52"/>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12"/>
                                        </p:tgtEl>
                                        <p:attrNameLst>
                                          <p:attrName>style.visibility</p:attrName>
                                        </p:attrNameLst>
                                      </p:cBhvr>
                                      <p:to>
                                        <p:strVal val="visible"/>
                                      </p:to>
                                    </p:set>
                                    <p:animEffect transition="in" filter="fade">
                                      <p:cBhvr>
                                        <p:cTn id="94" dur="1000"/>
                                        <p:tgtEl>
                                          <p:spTgt spid="112"/>
                                        </p:tgtEl>
                                      </p:cBhvr>
                                    </p:animEffect>
                                  </p:childTnLst>
                                </p:cTn>
                              </p:par>
                            </p:childTnLst>
                          </p:cTn>
                        </p:par>
                        <p:par>
                          <p:cTn id="95" fill="hold">
                            <p:stCondLst>
                              <p:cond delay="1000"/>
                            </p:stCondLst>
                            <p:childTnLst>
                              <p:par>
                                <p:cTn id="96" presetID="22" presetClass="entr" presetSubtype="8" fill="hold" nodeType="after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wipe(left)">
                                      <p:cBhvr>
                                        <p:cTn id="98" dur="500"/>
                                        <p:tgtEl>
                                          <p:spTgt spid="60"/>
                                        </p:tgtEl>
                                      </p:cBhvr>
                                    </p:animEffect>
                                  </p:childTnLst>
                                </p:cTn>
                              </p:par>
                              <p:par>
                                <p:cTn id="99" presetID="22" presetClass="entr" presetSubtype="8" fill="hold" nodeType="withEffect">
                                  <p:stCondLst>
                                    <p:cond delay="0"/>
                                  </p:stCondLst>
                                  <p:childTnLst>
                                    <p:set>
                                      <p:cBhvr>
                                        <p:cTn id="100" dur="1" fill="hold">
                                          <p:stCondLst>
                                            <p:cond delay="0"/>
                                          </p:stCondLst>
                                        </p:cTn>
                                        <p:tgtEl>
                                          <p:spTgt spid="57"/>
                                        </p:tgtEl>
                                        <p:attrNameLst>
                                          <p:attrName>style.visibility</p:attrName>
                                        </p:attrNameLst>
                                      </p:cBhvr>
                                      <p:to>
                                        <p:strVal val="visible"/>
                                      </p:to>
                                    </p:set>
                                    <p:animEffect transition="in" filter="wipe(left)">
                                      <p:cBhvr>
                                        <p:cTn id="101" dur="500"/>
                                        <p:tgtEl>
                                          <p:spTgt spid="57"/>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113"/>
                                        </p:tgtEl>
                                        <p:attrNameLst>
                                          <p:attrName>style.visibility</p:attrName>
                                        </p:attrNameLst>
                                      </p:cBhvr>
                                      <p:to>
                                        <p:strVal val="visible"/>
                                      </p:to>
                                    </p:set>
                                    <p:animEffect transition="in" filter="fade">
                                      <p:cBhvr>
                                        <p:cTn id="106" dur="500"/>
                                        <p:tgtEl>
                                          <p:spTgt spid="113"/>
                                        </p:tgtEl>
                                      </p:cBhvr>
                                    </p:animEffect>
                                  </p:childTnLst>
                                </p:cTn>
                              </p:par>
                            </p:childTnLst>
                          </p:cTn>
                        </p:par>
                        <p:par>
                          <p:cTn id="107" fill="hold">
                            <p:stCondLst>
                              <p:cond delay="500"/>
                            </p:stCondLst>
                            <p:childTnLst>
                              <p:par>
                                <p:cTn id="108" presetID="0" presetClass="path" presetSubtype="0" accel="50000" decel="50000" fill="hold" nodeType="afterEffect">
                                  <p:stCondLst>
                                    <p:cond delay="500"/>
                                  </p:stCondLst>
                                  <p:childTnLst>
                                    <p:animMotion origin="layout" path="M 1.66667E-6 -1.73472E-18 L 0.27309 -0.61088 L 0.78663 -0.89931 " pathEditMode="relative" ptsTypes="AAA">
                                      <p:cBhvr>
                                        <p:cTn id="109" dur="1500" fill="hold"/>
                                        <p:tgtEl>
                                          <p:spTgt spid="62"/>
                                        </p:tgtEl>
                                        <p:attrNameLst>
                                          <p:attrName>ppt_x</p:attrName>
                                          <p:attrName>ppt_y</p:attrName>
                                        </p:attrNameLst>
                                      </p:cBhvr>
                                    </p:animMotion>
                                  </p:childTnLst>
                                </p:cTn>
                              </p:par>
                            </p:childTnLst>
                          </p:cTn>
                        </p:par>
                        <p:par>
                          <p:cTn id="110" fill="hold">
                            <p:stCondLst>
                              <p:cond delay="2500"/>
                            </p:stCondLst>
                            <p:childTnLst>
                              <p:par>
                                <p:cTn id="111" presetID="0" presetClass="path" presetSubtype="0" accel="50000" decel="50000" fill="hold" nodeType="afterEffect">
                                  <p:stCondLst>
                                    <p:cond delay="0"/>
                                  </p:stCondLst>
                                  <p:childTnLst>
                                    <p:animMotion origin="layout" path="M 5.27778E-6 -2.59259E-6 L 0.36702 -0.58912 L 0.76094 -0.94513 " pathEditMode="relative" ptsTypes="AAA">
                                      <p:cBhvr>
                                        <p:cTn id="112" dur="2000" fill="hold"/>
                                        <p:tgtEl>
                                          <p:spTgt spid="20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P spid="110" grpId="0"/>
      <p:bldP spid="111" grpId="0"/>
      <p:bldP spid="112" grpId="0"/>
      <p:bldP spid="113" grpId="0"/>
      <p:bldP spid="134" grpId="0" animBg="1" autoUpdateAnimBg="0"/>
      <p:bldP spid="134" grpId="1" animBg="1"/>
      <p:bldP spid="208" grpId="0" animBg="1" autoUpdateAnimBg="0"/>
      <p:bldP spid="208"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400" b="1" u="sng" dirty="0">
                <a:solidFill>
                  <a:prstClr val="white"/>
                </a:solidFill>
              </a:rPr>
              <a:t>Chosen Company in the </a:t>
            </a:r>
            <a:r>
              <a:rPr lang="en-US" sz="2400" b="1" u="sng" dirty="0" err="1">
                <a:solidFill>
                  <a:prstClr val="white"/>
                </a:solidFill>
              </a:rPr>
              <a:t>Waygal</a:t>
            </a:r>
            <a:r>
              <a:rPr lang="en-US" sz="2400" b="1" u="sng" dirty="0">
                <a:solidFill>
                  <a:prstClr val="white"/>
                </a:solidFill>
              </a:rPr>
              <a:t> Valley</a:t>
            </a:r>
            <a:endParaRPr lang="en-US" sz="1600" dirty="0">
              <a:solidFill>
                <a:prstClr val="white"/>
              </a:solidFill>
            </a:endParaRPr>
          </a:p>
        </p:txBody>
      </p:sp>
      <p:graphicFrame>
        <p:nvGraphicFramePr>
          <p:cNvPr id="3" name="Table 2"/>
          <p:cNvGraphicFramePr>
            <a:graphicFrameLocks noGrp="1"/>
          </p:cNvGraphicFramePr>
          <p:nvPr/>
        </p:nvGraphicFramePr>
        <p:xfrm>
          <a:off x="3927098" y="844550"/>
          <a:ext cx="565338" cy="5933440"/>
        </p:xfrm>
        <a:graphic>
          <a:graphicData uri="http://schemas.openxmlformats.org/drawingml/2006/table">
            <a:tbl>
              <a:tblPr firstRow="1" bandRow="1">
                <a:tableStyleId>{5940675A-B579-460E-94D1-54222C63F5DA}</a:tableStyleId>
              </a:tblPr>
              <a:tblGrid>
                <a:gridCol w="565338">
                  <a:extLst>
                    <a:ext uri="{9D8B030D-6E8A-4147-A177-3AD203B41FA5}">
                      <a16:colId xmlns:a16="http://schemas.microsoft.com/office/drawing/2014/main" val="20000"/>
                    </a:ext>
                  </a:extLst>
                </a:gridCol>
              </a:tblGrid>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70840">
                <a:tc>
                  <a:txBody>
                    <a:bodyPr/>
                    <a:lstStyle/>
                    <a:p>
                      <a:pPr algn="ctr"/>
                      <a:r>
                        <a:rPr lang="en-US" sz="1400" b="1" dirty="0"/>
                        <a:t>SEP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70840">
                <a:tc>
                  <a:txBody>
                    <a:bodyPr/>
                    <a:lstStyle/>
                    <a:p>
                      <a:pPr algn="ctr"/>
                      <a:r>
                        <a:rPr lang="en-US" sz="1400" b="1" dirty="0"/>
                        <a:t>OCT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70840">
                <a:tc>
                  <a:txBody>
                    <a:bodyPr/>
                    <a:lstStyle/>
                    <a:p>
                      <a:pPr algn="ctr"/>
                      <a:r>
                        <a:rPr lang="en-US" sz="1400" b="1" dirty="0"/>
                        <a:t>NOV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70840">
                <a:tc>
                  <a:txBody>
                    <a:bodyPr/>
                    <a:lstStyle/>
                    <a:p>
                      <a:pPr algn="ctr"/>
                      <a:r>
                        <a:rPr lang="en-US" sz="1400" b="1" dirty="0"/>
                        <a:t>DEC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70840">
                <a:tc>
                  <a:txBody>
                    <a:bodyPr/>
                    <a:lstStyle/>
                    <a:p>
                      <a:pPr algn="ctr"/>
                      <a:r>
                        <a:rPr lang="en-US" sz="1400" b="1" dirty="0"/>
                        <a:t>JAN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70840">
                <a:tc>
                  <a:txBody>
                    <a:bodyPr/>
                    <a:lstStyle/>
                    <a:p>
                      <a:pPr algn="ctr"/>
                      <a:r>
                        <a:rPr lang="en-US" sz="1400" b="1" dirty="0"/>
                        <a:t>FEB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70840">
                <a:tc>
                  <a:txBody>
                    <a:bodyPr/>
                    <a:lstStyle/>
                    <a:p>
                      <a:pPr algn="ctr"/>
                      <a:r>
                        <a:rPr lang="en-US" sz="1400" b="1" dirty="0"/>
                        <a:t>MAR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70840">
                <a:tc>
                  <a:txBody>
                    <a:bodyPr/>
                    <a:lstStyle/>
                    <a:p>
                      <a:pPr algn="ctr"/>
                      <a:r>
                        <a:rPr lang="en-US" sz="1400" b="1" dirty="0"/>
                        <a:t>APR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sp>
        <p:nvSpPr>
          <p:cNvPr id="4" name="TextBox 3"/>
          <p:cNvSpPr txBox="1"/>
          <p:nvPr/>
        </p:nvSpPr>
        <p:spPr>
          <a:xfrm>
            <a:off x="5057775" y="844550"/>
            <a:ext cx="4003682" cy="646331"/>
          </a:xfrm>
          <a:prstGeom prst="rect">
            <a:avLst/>
          </a:prstGeom>
          <a:noFill/>
        </p:spPr>
        <p:txBody>
          <a:bodyPr wrap="square" rtlCol="0">
            <a:spAutoFit/>
          </a:bodyPr>
          <a:lstStyle/>
          <a:p>
            <a:r>
              <a:rPr lang="en-US" b="1" dirty="0"/>
              <a:t>RIP/TOA Complete – Reassessment of COP Ranch House</a:t>
            </a:r>
          </a:p>
        </p:txBody>
      </p:sp>
      <p:grpSp>
        <p:nvGrpSpPr>
          <p:cNvPr id="6" name="Group 124"/>
          <p:cNvGrpSpPr>
            <a:grpSpLocks/>
          </p:cNvGrpSpPr>
          <p:nvPr/>
        </p:nvGrpSpPr>
        <p:grpSpPr bwMode="auto">
          <a:xfrm>
            <a:off x="58363" y="5845176"/>
            <a:ext cx="1460500" cy="788306"/>
            <a:chOff x="53697" y="2481092"/>
            <a:chExt cx="1460609" cy="789091"/>
          </a:xfrm>
        </p:grpSpPr>
        <p:grpSp>
          <p:nvGrpSpPr>
            <p:cNvPr id="8" name="Group 166"/>
            <p:cNvGrpSpPr>
              <a:grpSpLocks/>
            </p:cNvGrpSpPr>
            <p:nvPr/>
          </p:nvGrpSpPr>
          <p:grpSpPr bwMode="auto">
            <a:xfrm>
              <a:off x="53697" y="2481092"/>
              <a:ext cx="1460609" cy="726210"/>
              <a:chOff x="5403435" y="2660000"/>
              <a:chExt cx="1460609" cy="726210"/>
            </a:xfrm>
          </p:grpSpPr>
          <p:grpSp>
            <p:nvGrpSpPr>
              <p:cNvPr id="10" name="Group 164"/>
              <p:cNvGrpSpPr>
                <a:grpSpLocks/>
              </p:cNvGrpSpPr>
              <p:nvPr/>
            </p:nvGrpSpPr>
            <p:grpSpPr bwMode="auto">
              <a:xfrm>
                <a:off x="5403435" y="2660000"/>
                <a:ext cx="1038088" cy="500485"/>
                <a:chOff x="5781122" y="1328156"/>
                <a:chExt cx="1038088" cy="500485"/>
              </a:xfrm>
            </p:grpSpPr>
            <p:sp>
              <p:nvSpPr>
                <p:cNvPr id="12" name="TextBox 59"/>
                <p:cNvSpPr txBox="1">
                  <a:spLocks noChangeArrowheads="1"/>
                </p:cNvSpPr>
                <p:nvPr/>
              </p:nvSpPr>
              <p:spPr bwMode="auto">
                <a:xfrm>
                  <a:off x="5781122" y="1479577"/>
                  <a:ext cx="575807"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200" b="1">
                      <a:latin typeface="Arial" panose="020B0604020202020204" pitchFamily="34" charset="0"/>
                    </a:rPr>
                    <a:t>2-503</a:t>
                  </a:r>
                </a:p>
              </p:txBody>
            </p:sp>
            <p:grpSp>
              <p:nvGrpSpPr>
                <p:cNvPr id="13" name="Group 162"/>
                <p:cNvGrpSpPr>
                  <a:grpSpLocks/>
                </p:cNvGrpSpPr>
                <p:nvPr/>
              </p:nvGrpSpPr>
              <p:grpSpPr bwMode="auto">
                <a:xfrm>
                  <a:off x="6303736" y="1328156"/>
                  <a:ext cx="515474" cy="500485"/>
                  <a:chOff x="7482940" y="1075765"/>
                  <a:chExt cx="515474" cy="500485"/>
                </a:xfrm>
              </p:grpSpPr>
              <p:grpSp>
                <p:nvGrpSpPr>
                  <p:cNvPr id="14" name="Group 80"/>
                  <p:cNvGrpSpPr>
                    <a:grpSpLocks/>
                  </p:cNvGrpSpPr>
                  <p:nvPr/>
                </p:nvGrpSpPr>
                <p:grpSpPr bwMode="auto">
                  <a:xfrm>
                    <a:off x="7482940" y="1203106"/>
                    <a:ext cx="515474" cy="373144"/>
                    <a:chOff x="2395896" y="1096201"/>
                    <a:chExt cx="383016" cy="277663"/>
                  </a:xfrm>
                </p:grpSpPr>
                <p:grpSp>
                  <p:nvGrpSpPr>
                    <p:cNvPr id="17" name="Group 63"/>
                    <p:cNvGrpSpPr>
                      <a:grpSpLocks/>
                    </p:cNvGrpSpPr>
                    <p:nvPr/>
                  </p:nvGrpSpPr>
                  <p:grpSpPr bwMode="auto">
                    <a:xfrm>
                      <a:off x="2395896" y="1096201"/>
                      <a:ext cx="383016" cy="246064"/>
                      <a:chOff x="2365872" y="861808"/>
                      <a:chExt cx="383016" cy="246064"/>
                    </a:xfrm>
                  </p:grpSpPr>
                  <p:sp>
                    <p:nvSpPr>
                      <p:cNvPr id="20" name="Rectangle 102"/>
                      <p:cNvSpPr>
                        <a:spLocks noChangeArrowheads="1"/>
                      </p:cNvSpPr>
                      <p:nvPr/>
                    </p:nvSpPr>
                    <p:spPr bwMode="auto">
                      <a:xfrm>
                        <a:off x="2365872" y="861808"/>
                        <a:ext cx="379418" cy="246064"/>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1" name="Line 103"/>
                      <p:cNvSpPr>
                        <a:spLocks noChangeShapeType="1"/>
                      </p:cNvSpPr>
                      <p:nvPr/>
                    </p:nvSpPr>
                    <p:spPr bwMode="auto">
                      <a:xfrm flipV="1">
                        <a:off x="2369470"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04"/>
                      <p:cNvSpPr>
                        <a:spLocks noChangeShapeType="1"/>
                      </p:cNvSpPr>
                      <p:nvPr/>
                    </p:nvSpPr>
                    <p:spPr bwMode="auto">
                      <a:xfrm flipH="1" flipV="1">
                        <a:off x="2369467"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 name="Chord 17"/>
                    <p:cNvSpPr/>
                    <p:nvPr/>
                  </p:nvSpPr>
                  <p:spPr>
                    <a:xfrm rot="7010275">
                      <a:off x="2501736" y="1282969"/>
                      <a:ext cx="96962" cy="8257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9" name="Chord 18"/>
                    <p:cNvSpPr/>
                    <p:nvPr/>
                  </p:nvSpPr>
                  <p:spPr>
                    <a:xfrm rot="6945226">
                      <a:off x="2586085" y="1284744"/>
                      <a:ext cx="94597" cy="8375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5" name="Freeform 105"/>
                  <p:cNvSpPr>
                    <a:spLocks/>
                  </p:cNvSpPr>
                  <p:nvPr/>
                </p:nvSpPr>
                <p:spPr bwMode="auto">
                  <a:xfrm>
                    <a:off x="7779630" y="1075765"/>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 name="Freeform 105"/>
                  <p:cNvSpPr>
                    <a:spLocks/>
                  </p:cNvSpPr>
                  <p:nvPr/>
                </p:nvSpPr>
                <p:spPr bwMode="auto">
                  <a:xfrm>
                    <a:off x="7692055" y="1079213"/>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1" name="Text Box 42"/>
              <p:cNvSpPr txBox="1">
                <a:spLocks noChangeArrowheads="1"/>
              </p:cNvSpPr>
              <p:nvPr/>
            </p:nvSpPr>
            <p:spPr bwMode="auto">
              <a:xfrm>
                <a:off x="5873370" y="3109710"/>
                <a:ext cx="990674" cy="276500"/>
              </a:xfrm>
              <a:prstGeom prst="rect">
                <a:avLst/>
              </a:prstGeom>
              <a:noFill/>
              <a:ln w="9525">
                <a:noFill/>
                <a:miter lim="800000"/>
                <a:headEnd/>
                <a:tailEnd/>
              </a:ln>
            </p:spPr>
            <p:txBody>
              <a:bodyPr>
                <a:spAutoFit/>
              </a:bodyPr>
              <a:lstStyle/>
              <a:p>
                <a:pPr eaLnBrk="1" hangingPunct="1">
                  <a:defRPr/>
                </a:pPr>
                <a:r>
                  <a:rPr lang="en-US" sz="1200" b="1" dirty="0">
                    <a:solidFill>
                      <a:srgbClr val="FF0000"/>
                    </a:solidFill>
                    <a:effectLst>
                      <a:outerShdw blurRad="38100" dist="38100" dir="2700000" algn="tl">
                        <a:srgbClr val="000000">
                          <a:alpha val="43137"/>
                        </a:srgbClr>
                      </a:outerShdw>
                    </a:effectLst>
                  </a:rPr>
                  <a:t>TF ROCK</a:t>
                </a:r>
              </a:p>
            </p:txBody>
          </p:sp>
        </p:grpSp>
        <p:sp>
          <p:nvSpPr>
            <p:cNvPr id="9" name="Line 51"/>
            <p:cNvSpPr>
              <a:spLocks noChangeShapeType="1"/>
            </p:cNvSpPr>
            <p:nvPr/>
          </p:nvSpPr>
          <p:spPr bwMode="auto">
            <a:xfrm>
              <a:off x="576586" y="2812847"/>
              <a:ext cx="0" cy="4573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 name="Group 53"/>
          <p:cNvGrpSpPr>
            <a:grpSpLocks/>
          </p:cNvGrpSpPr>
          <p:nvPr/>
        </p:nvGrpSpPr>
        <p:grpSpPr bwMode="auto">
          <a:xfrm>
            <a:off x="1485900" y="5556251"/>
            <a:ext cx="317500" cy="288925"/>
            <a:chOff x="2797943" y="2567641"/>
            <a:chExt cx="607409" cy="552719"/>
          </a:xfrm>
        </p:grpSpPr>
        <p:sp>
          <p:nvSpPr>
            <p:cNvPr id="24"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5"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Chord 26"/>
            <p:cNvSpPr/>
            <p:nvPr/>
          </p:nvSpPr>
          <p:spPr bwMode="auto">
            <a:xfrm rot="6847285">
              <a:off x="2960430" y="2976104"/>
              <a:ext cx="154882"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8" name="Chord 27"/>
            <p:cNvSpPr/>
            <p:nvPr/>
          </p:nvSpPr>
          <p:spPr bwMode="auto">
            <a:xfrm rot="6845350">
              <a:off x="3098613" y="2974587"/>
              <a:ext cx="151846"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9" name="Oval 28"/>
            <p:cNvSpPr/>
            <p:nvPr/>
          </p:nvSpPr>
          <p:spPr>
            <a:xfrm>
              <a:off x="2928537"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0" name="Oval 29"/>
            <p:cNvSpPr/>
            <p:nvPr/>
          </p:nvSpPr>
          <p:spPr>
            <a:xfrm>
              <a:off x="3089499" y="2567641"/>
              <a:ext cx="45557"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1" name="Oval 30"/>
            <p:cNvSpPr/>
            <p:nvPr/>
          </p:nvSpPr>
          <p:spPr>
            <a:xfrm>
              <a:off x="3250464"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nvGrpSpPr>
          <p:cNvPr id="32" name="Group 53"/>
          <p:cNvGrpSpPr>
            <a:grpSpLocks/>
          </p:cNvGrpSpPr>
          <p:nvPr/>
        </p:nvGrpSpPr>
        <p:grpSpPr bwMode="auto">
          <a:xfrm>
            <a:off x="2058183" y="1719263"/>
            <a:ext cx="317500" cy="290512"/>
            <a:chOff x="2797943" y="2566334"/>
            <a:chExt cx="607409" cy="554201"/>
          </a:xfrm>
        </p:grpSpPr>
        <p:sp>
          <p:nvSpPr>
            <p:cNvPr id="33"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4"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Chord 35"/>
            <p:cNvSpPr/>
            <p:nvPr/>
          </p:nvSpPr>
          <p:spPr bwMode="auto">
            <a:xfrm rot="6847285">
              <a:off x="2960644" y="2976496"/>
              <a:ext cx="154449"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37" name="Chord 36"/>
            <p:cNvSpPr/>
            <p:nvPr/>
          </p:nvSpPr>
          <p:spPr bwMode="auto">
            <a:xfrm rot="6845350">
              <a:off x="3098825" y="2974983"/>
              <a:ext cx="151421"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38" name="Oval 37"/>
            <p:cNvSpPr/>
            <p:nvPr/>
          </p:nvSpPr>
          <p:spPr>
            <a:xfrm>
              <a:off x="3022684"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9" name="Oval 38"/>
            <p:cNvSpPr/>
            <p:nvPr/>
          </p:nvSpPr>
          <p:spPr>
            <a:xfrm>
              <a:off x="3180611"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nvGrpSpPr>
          <p:cNvPr id="40" name="Group 53"/>
          <p:cNvGrpSpPr>
            <a:grpSpLocks/>
          </p:cNvGrpSpPr>
          <p:nvPr/>
        </p:nvGrpSpPr>
        <p:grpSpPr bwMode="auto">
          <a:xfrm>
            <a:off x="2435037" y="616744"/>
            <a:ext cx="317500" cy="290512"/>
            <a:chOff x="2797943" y="2566334"/>
            <a:chExt cx="607409" cy="554201"/>
          </a:xfrm>
        </p:grpSpPr>
        <p:sp>
          <p:nvSpPr>
            <p:cNvPr id="41"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42"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Chord 43"/>
            <p:cNvSpPr/>
            <p:nvPr/>
          </p:nvSpPr>
          <p:spPr bwMode="auto">
            <a:xfrm rot="6847285">
              <a:off x="2960644" y="2976496"/>
              <a:ext cx="154449"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5" name="Chord 44"/>
            <p:cNvSpPr/>
            <p:nvPr/>
          </p:nvSpPr>
          <p:spPr bwMode="auto">
            <a:xfrm rot="6845350">
              <a:off x="3098825" y="2974983"/>
              <a:ext cx="151421"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6" name="Oval 45"/>
            <p:cNvSpPr/>
            <p:nvPr/>
          </p:nvSpPr>
          <p:spPr>
            <a:xfrm>
              <a:off x="3022684"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7" name="Oval 46"/>
            <p:cNvSpPr/>
            <p:nvPr/>
          </p:nvSpPr>
          <p:spPr>
            <a:xfrm>
              <a:off x="3180611" y="2566334"/>
              <a:ext cx="45555" cy="484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9" name="Rectangle 48"/>
          <p:cNvSpPr/>
          <p:nvPr/>
        </p:nvSpPr>
        <p:spPr>
          <a:xfrm>
            <a:off x="4523194" y="835024"/>
            <a:ext cx="553631" cy="149328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4523194" y="2162175"/>
            <a:ext cx="553631" cy="90622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a:off x="4649301" y="2692401"/>
            <a:ext cx="4003682" cy="369332"/>
          </a:xfrm>
          <a:prstGeom prst="rect">
            <a:avLst/>
          </a:prstGeom>
          <a:noFill/>
        </p:spPr>
        <p:txBody>
          <a:bodyPr wrap="square" rtlCol="0">
            <a:spAutoFit/>
          </a:bodyPr>
          <a:lstStyle/>
          <a:p>
            <a:r>
              <a:rPr lang="en-US" b="1" dirty="0"/>
              <a:t>2      COP Ranch House abandoned</a:t>
            </a:r>
          </a:p>
        </p:txBody>
      </p:sp>
      <p:sp>
        <p:nvSpPr>
          <p:cNvPr id="55" name="Rectangle 54"/>
          <p:cNvSpPr/>
          <p:nvPr/>
        </p:nvSpPr>
        <p:spPr>
          <a:xfrm>
            <a:off x="4523194" y="2999601"/>
            <a:ext cx="553631" cy="43177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utoShape 49"/>
          <p:cNvSpPr>
            <a:spLocks noChangeArrowheads="1"/>
          </p:cNvSpPr>
          <p:nvPr/>
        </p:nvSpPr>
        <p:spPr bwMode="auto">
          <a:xfrm>
            <a:off x="2220724" y="1012001"/>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50" name="TextBox 49"/>
          <p:cNvSpPr txBox="1"/>
          <p:nvPr/>
        </p:nvSpPr>
        <p:spPr>
          <a:xfrm>
            <a:off x="4601676" y="1968501"/>
            <a:ext cx="4003682" cy="369332"/>
          </a:xfrm>
          <a:prstGeom prst="rect">
            <a:avLst/>
          </a:prstGeom>
          <a:noFill/>
        </p:spPr>
        <p:txBody>
          <a:bodyPr wrap="square" rtlCol="0">
            <a:spAutoFit/>
          </a:bodyPr>
          <a:lstStyle/>
          <a:p>
            <a:r>
              <a:rPr lang="en-US" b="1" dirty="0">
                <a:solidFill>
                  <a:srgbClr val="FF0000"/>
                </a:solidFill>
              </a:rPr>
              <a:t>22</a:t>
            </a:r>
            <a:r>
              <a:rPr lang="en-US" b="1" dirty="0"/>
              <a:t>     Ranch House Attack (1</a:t>
            </a:r>
            <a:r>
              <a:rPr lang="en-US" b="1" baseline="30000" dirty="0"/>
              <a:t>st</a:t>
            </a:r>
            <a:r>
              <a:rPr lang="en-US" b="1" dirty="0"/>
              <a:t> Platoon)</a:t>
            </a:r>
          </a:p>
        </p:txBody>
      </p:sp>
      <p:sp>
        <p:nvSpPr>
          <p:cNvPr id="58" name="Rectangle 57"/>
          <p:cNvSpPr/>
          <p:nvPr/>
        </p:nvSpPr>
        <p:spPr>
          <a:xfrm>
            <a:off x="4523194" y="3236682"/>
            <a:ext cx="553631" cy="95431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4649300" y="3073401"/>
            <a:ext cx="4412155" cy="646331"/>
          </a:xfrm>
          <a:prstGeom prst="rect">
            <a:avLst/>
          </a:prstGeom>
          <a:noFill/>
        </p:spPr>
        <p:txBody>
          <a:bodyPr wrap="square" rtlCol="0">
            <a:spAutoFit/>
          </a:bodyPr>
          <a:lstStyle/>
          <a:p>
            <a:pPr marL="457200" indent="-457200"/>
            <a:r>
              <a:rPr lang="en-US" b="1" dirty="0">
                <a:solidFill>
                  <a:srgbClr val="FF0000"/>
                </a:solidFill>
              </a:rPr>
              <a:t>9</a:t>
            </a:r>
            <a:r>
              <a:rPr lang="en-US" b="1" dirty="0"/>
              <a:t>      1</a:t>
            </a:r>
            <a:r>
              <a:rPr lang="en-US" b="1" baseline="30000" dirty="0"/>
              <a:t>st</a:t>
            </a:r>
            <a:r>
              <a:rPr lang="en-US" b="1" dirty="0"/>
              <a:t> Platoon ambushed between Bella and Aranas – 1LT Ferrara killed</a:t>
            </a:r>
          </a:p>
        </p:txBody>
      </p:sp>
      <p:sp>
        <p:nvSpPr>
          <p:cNvPr id="60" name="AutoShape 49"/>
          <p:cNvSpPr>
            <a:spLocks noChangeArrowheads="1"/>
          </p:cNvSpPr>
          <p:nvPr/>
        </p:nvSpPr>
        <p:spPr bwMode="auto">
          <a:xfrm>
            <a:off x="1611313" y="1878964"/>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61" name="Rectangle 60"/>
          <p:cNvSpPr/>
          <p:nvPr/>
        </p:nvSpPr>
        <p:spPr>
          <a:xfrm>
            <a:off x="4523193" y="3981687"/>
            <a:ext cx="553631" cy="95431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4573100" y="3816351"/>
            <a:ext cx="4412155" cy="369332"/>
          </a:xfrm>
          <a:prstGeom prst="rect">
            <a:avLst/>
          </a:prstGeom>
          <a:noFill/>
        </p:spPr>
        <p:txBody>
          <a:bodyPr wrap="square" rtlCol="0">
            <a:spAutoFit/>
          </a:bodyPr>
          <a:lstStyle/>
          <a:p>
            <a:pPr marL="514350" indent="-514350"/>
            <a:r>
              <a:rPr lang="en-US" b="1" dirty="0">
                <a:solidFill>
                  <a:srgbClr val="FF0000"/>
                </a:solidFill>
              </a:rPr>
              <a:t>26</a:t>
            </a:r>
            <a:r>
              <a:rPr lang="en-US" b="1" dirty="0"/>
              <a:t>     2</a:t>
            </a:r>
            <a:r>
              <a:rPr lang="en-US" b="1" baseline="30000" dirty="0"/>
              <a:t>nd</a:t>
            </a:r>
            <a:r>
              <a:rPr lang="en-US" b="1" dirty="0"/>
              <a:t> Platoon Sergeant (SFC </a:t>
            </a:r>
            <a:r>
              <a:rPr lang="en-US" b="1" dirty="0" err="1"/>
              <a:t>Kahler</a:t>
            </a:r>
            <a:r>
              <a:rPr lang="en-US" b="1" dirty="0"/>
              <a:t>) killed</a:t>
            </a:r>
          </a:p>
        </p:txBody>
      </p:sp>
      <p:sp>
        <p:nvSpPr>
          <p:cNvPr id="63" name="5-Point Star 62"/>
          <p:cNvSpPr>
            <a:spLocks noChangeAspect="1"/>
          </p:cNvSpPr>
          <p:nvPr/>
        </p:nvSpPr>
        <p:spPr>
          <a:xfrm>
            <a:off x="4666894" y="915800"/>
            <a:ext cx="228600" cy="228600"/>
          </a:xfrm>
          <a:prstGeom prst="star5">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4666894" y="4571778"/>
            <a:ext cx="4413612" cy="369332"/>
            <a:chOff x="4666894" y="4571778"/>
            <a:chExt cx="4413612" cy="369332"/>
          </a:xfrm>
        </p:grpSpPr>
        <p:sp>
          <p:nvSpPr>
            <p:cNvPr id="62" name="TextBox 61"/>
            <p:cNvSpPr txBox="1"/>
            <p:nvPr/>
          </p:nvSpPr>
          <p:spPr>
            <a:xfrm>
              <a:off x="5076824" y="4571778"/>
              <a:ext cx="4003682" cy="369332"/>
            </a:xfrm>
            <a:prstGeom prst="rect">
              <a:avLst/>
            </a:prstGeom>
            <a:noFill/>
          </p:spPr>
          <p:txBody>
            <a:bodyPr wrap="square" rtlCol="0">
              <a:spAutoFit/>
            </a:bodyPr>
            <a:lstStyle/>
            <a:p>
              <a:r>
                <a:rPr lang="en-US" b="1" dirty="0"/>
                <a:t>Decision to Evacuate Bella</a:t>
              </a:r>
            </a:p>
          </p:txBody>
        </p:sp>
        <p:sp>
          <p:nvSpPr>
            <p:cNvPr id="64" name="5-Point Star 63"/>
            <p:cNvSpPr>
              <a:spLocks noChangeAspect="1"/>
            </p:cNvSpPr>
            <p:nvPr/>
          </p:nvSpPr>
          <p:spPr>
            <a:xfrm>
              <a:off x="4666894" y="4607477"/>
              <a:ext cx="228600" cy="228600"/>
            </a:xfrm>
            <a:prstGeom prst="star5">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5248894" y="5037729"/>
            <a:ext cx="3736361" cy="958717"/>
            <a:chOff x="5248894" y="5037729"/>
            <a:chExt cx="3736361" cy="958717"/>
          </a:xfrm>
        </p:grpSpPr>
        <p:sp>
          <p:nvSpPr>
            <p:cNvPr id="65" name="Rounded Rectangle 64"/>
            <p:cNvSpPr/>
            <p:nvPr/>
          </p:nvSpPr>
          <p:spPr>
            <a:xfrm>
              <a:off x="5248894" y="5037729"/>
              <a:ext cx="3736361" cy="958717"/>
            </a:xfrm>
            <a:prstGeom prst="round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5290233" y="5043491"/>
              <a:ext cx="3496919" cy="369332"/>
            </a:xfrm>
            <a:prstGeom prst="rect">
              <a:avLst/>
            </a:prstGeom>
            <a:noFill/>
          </p:spPr>
          <p:txBody>
            <a:bodyPr wrap="none" rtlCol="0">
              <a:spAutoFit/>
            </a:bodyPr>
            <a:lstStyle/>
            <a:p>
              <a:pPr marL="171450" indent="-171450">
                <a:buFont typeface="Arial" panose="020B0604020202020204" pitchFamily="34" charset="0"/>
                <a:buChar char="•"/>
              </a:pPr>
              <a:r>
                <a:rPr lang="en-US" b="1" dirty="0"/>
                <a:t>District Center and Police Station</a:t>
              </a:r>
            </a:p>
          </p:txBody>
        </p:sp>
      </p:grpSp>
      <p:sp>
        <p:nvSpPr>
          <p:cNvPr id="66" name="TextBox 65"/>
          <p:cNvSpPr txBox="1"/>
          <p:nvPr/>
        </p:nvSpPr>
        <p:spPr>
          <a:xfrm>
            <a:off x="5288258" y="5326516"/>
            <a:ext cx="3449086" cy="369332"/>
          </a:xfrm>
          <a:prstGeom prst="rect">
            <a:avLst/>
          </a:prstGeom>
          <a:noFill/>
        </p:spPr>
        <p:txBody>
          <a:bodyPr wrap="none" rtlCol="0">
            <a:spAutoFit/>
          </a:bodyPr>
          <a:lstStyle/>
          <a:p>
            <a:pPr marL="171450" indent="-171450">
              <a:buFont typeface="Arial" panose="020B0604020202020204" pitchFamily="34" charset="0"/>
              <a:buChar char="•"/>
            </a:pPr>
            <a:r>
              <a:rPr lang="en-US" b="1" dirty="0"/>
              <a:t>Easier to Supply by Air </a:t>
            </a:r>
            <a:r>
              <a:rPr lang="en-US" b="1" i="1" dirty="0"/>
              <a:t>and</a:t>
            </a:r>
            <a:r>
              <a:rPr lang="en-US" b="1" dirty="0"/>
              <a:t> Road</a:t>
            </a:r>
          </a:p>
        </p:txBody>
      </p:sp>
      <p:sp>
        <p:nvSpPr>
          <p:cNvPr id="67" name="TextBox 66"/>
          <p:cNvSpPr txBox="1"/>
          <p:nvPr/>
        </p:nvSpPr>
        <p:spPr>
          <a:xfrm>
            <a:off x="5286283" y="5597669"/>
            <a:ext cx="3622338" cy="369332"/>
          </a:xfrm>
          <a:prstGeom prst="rect">
            <a:avLst/>
          </a:prstGeom>
          <a:noFill/>
        </p:spPr>
        <p:txBody>
          <a:bodyPr wrap="none" rtlCol="0">
            <a:spAutoFit/>
          </a:bodyPr>
          <a:lstStyle/>
          <a:p>
            <a:pPr marL="171450" indent="-171450">
              <a:buFont typeface="Arial" panose="020B0604020202020204" pitchFamily="34" charset="0"/>
              <a:buChar char="•"/>
            </a:pPr>
            <a:r>
              <a:rPr lang="en-US" b="1" dirty="0"/>
              <a:t>Easier to Reinforce – Reduced Risk</a:t>
            </a:r>
          </a:p>
        </p:txBody>
      </p:sp>
    </p:spTree>
    <p:extLst>
      <p:ext uri="{BB962C8B-B14F-4D97-AF65-F5344CB8AC3E}">
        <p14:creationId xmlns:p14="http://schemas.microsoft.com/office/powerpoint/2010/main" val="439826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up)">
                                      <p:cBhvr>
                                        <p:cTn id="7" dur="1000"/>
                                        <p:tgtEl>
                                          <p:spTgt spid="53"/>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childTnLst>
                                </p:cTn>
                              </p:par>
                            </p:childTnLst>
                          </p:cTn>
                        </p:par>
                        <p:par>
                          <p:cTn id="12" fill="hold">
                            <p:stCondLst>
                              <p:cond delay="2000"/>
                            </p:stCondLst>
                            <p:childTnLst>
                              <p:par>
                                <p:cTn id="13" presetID="0" presetClass="path" presetSubtype="0" accel="50000" decel="50000" fill="hold" nodeType="afterEffect">
                                  <p:stCondLst>
                                    <p:cond delay="0"/>
                                  </p:stCondLst>
                                  <p:childTnLst>
                                    <p:animMotion origin="layout" path="M 5.55556E-6 2.22222E-6 L 0.00938 0.15972 L 0.00938 0.15972 " pathEditMode="relative" ptsTypes="AAA">
                                      <p:cBhvr>
                                        <p:cTn id="14" dur="2000" fill="hold"/>
                                        <p:tgtEl>
                                          <p:spTgt spid="40"/>
                                        </p:tgtEl>
                                        <p:attrNameLst>
                                          <p:attrName>ppt_x</p:attrName>
                                          <p:attrName>ppt_y</p:attrName>
                                        </p:attrNameLst>
                                      </p:cBhvr>
                                    </p:animMotion>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wipe(up)">
                                      <p:cBhvr>
                                        <p:cTn id="19" dur="1000"/>
                                        <p:tgtEl>
                                          <p:spTgt spid="55"/>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fade">
                                      <p:cBhvr>
                                        <p:cTn id="23" dur="1000"/>
                                        <p:tgtEl>
                                          <p:spTgt spid="56"/>
                                        </p:tgtEl>
                                      </p:cBhvr>
                                    </p:animEffect>
                                  </p:childTnLst>
                                </p:cTn>
                              </p:par>
                            </p:childTnLst>
                          </p:cTn>
                        </p:par>
                        <p:par>
                          <p:cTn id="24" fill="hold">
                            <p:stCondLst>
                              <p:cond delay="2000"/>
                            </p:stCondLst>
                            <p:childTnLst>
                              <p:par>
                                <p:cTn id="25" presetID="1" presetClass="entr" presetSubtype="0" fill="hold" grpId="0" nodeType="afterEffect">
                                  <p:stCondLst>
                                    <p:cond delay="0"/>
                                  </p:stCondLst>
                                  <p:childTnLst>
                                    <p:set>
                                      <p:cBhvr>
                                        <p:cTn id="26" dur="1" fill="hold">
                                          <p:stCondLst>
                                            <p:cond delay="499"/>
                                          </p:stCondLst>
                                        </p:cTn>
                                        <p:tgtEl>
                                          <p:spTgt spid="5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up)">
                                      <p:cBhvr>
                                        <p:cTn id="31" dur="1000"/>
                                        <p:tgtEl>
                                          <p:spTgt spid="58"/>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fade">
                                      <p:cBhvr>
                                        <p:cTn id="35" dur="1000"/>
                                        <p:tgtEl>
                                          <p:spTgt spid="59"/>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499"/>
                                          </p:stCondLst>
                                        </p:cTn>
                                        <p:tgtEl>
                                          <p:spTgt spid="6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wipe(up)">
                                      <p:cBhvr>
                                        <p:cTn id="43" dur="1000"/>
                                        <p:tgtEl>
                                          <p:spTgt spid="61"/>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10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fade">
                                      <p:cBhvr>
                                        <p:cTn id="57" dur="1000"/>
                                        <p:tgtEl>
                                          <p:spTgt spid="6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67"/>
                                        </p:tgtEl>
                                        <p:attrNameLst>
                                          <p:attrName>style.visibility</p:attrName>
                                        </p:attrNameLst>
                                      </p:cBhvr>
                                      <p:to>
                                        <p:strVal val="visible"/>
                                      </p:to>
                                    </p:set>
                                    <p:animEffect transition="in" filter="fade">
                                      <p:cBhvr>
                                        <p:cTn id="62"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p:bldP spid="55" grpId="0" animBg="1"/>
      <p:bldP spid="57" grpId="0" animBg="1" autoUpdateAnimBg="0"/>
      <p:bldP spid="58" grpId="0" animBg="1"/>
      <p:bldP spid="56" grpId="0"/>
      <p:bldP spid="60" grpId="0" animBg="1" autoUpdateAnimBg="0"/>
      <p:bldP spid="61" grpId="0" animBg="1"/>
      <p:bldP spid="59" grpId="0"/>
      <p:bldP spid="66" grpId="0"/>
      <p:bldP spid="6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400" b="1" u="sng" dirty="0">
                <a:solidFill>
                  <a:prstClr val="white"/>
                </a:solidFill>
              </a:rPr>
              <a:t>Chosen Company in the </a:t>
            </a:r>
            <a:r>
              <a:rPr lang="en-US" sz="2400" b="1" u="sng" dirty="0" err="1">
                <a:solidFill>
                  <a:prstClr val="white"/>
                </a:solidFill>
              </a:rPr>
              <a:t>Waygal</a:t>
            </a:r>
            <a:r>
              <a:rPr lang="en-US" sz="2400" b="1" u="sng" dirty="0">
                <a:solidFill>
                  <a:prstClr val="white"/>
                </a:solidFill>
              </a:rPr>
              <a:t> Valley</a:t>
            </a:r>
            <a:endParaRPr lang="en-US" sz="1600" dirty="0">
              <a:solidFill>
                <a:prstClr val="white"/>
              </a:solidFill>
            </a:endParaRPr>
          </a:p>
        </p:txBody>
      </p:sp>
      <p:graphicFrame>
        <p:nvGraphicFramePr>
          <p:cNvPr id="3" name="Table 2"/>
          <p:cNvGraphicFramePr>
            <a:graphicFrameLocks noGrp="1"/>
          </p:cNvGraphicFramePr>
          <p:nvPr/>
        </p:nvGraphicFramePr>
        <p:xfrm>
          <a:off x="3927098" y="844550"/>
          <a:ext cx="565338" cy="5933440"/>
        </p:xfrm>
        <a:graphic>
          <a:graphicData uri="http://schemas.openxmlformats.org/drawingml/2006/table">
            <a:tbl>
              <a:tblPr firstRow="1" bandRow="1">
                <a:tableStyleId>{5940675A-B579-460E-94D1-54222C63F5DA}</a:tableStyleId>
              </a:tblPr>
              <a:tblGrid>
                <a:gridCol w="565338">
                  <a:extLst>
                    <a:ext uri="{9D8B030D-6E8A-4147-A177-3AD203B41FA5}">
                      <a16:colId xmlns:a16="http://schemas.microsoft.com/office/drawing/2014/main" val="20000"/>
                    </a:ext>
                  </a:extLst>
                </a:gridCol>
              </a:tblGrid>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70840">
                <a:tc>
                  <a:txBody>
                    <a:bodyPr/>
                    <a:lstStyle/>
                    <a:p>
                      <a:pPr algn="ctr"/>
                      <a:r>
                        <a:rPr lang="en-US" sz="1400" b="1" dirty="0"/>
                        <a:t>SEP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70840">
                <a:tc>
                  <a:txBody>
                    <a:bodyPr/>
                    <a:lstStyle/>
                    <a:p>
                      <a:pPr algn="ctr"/>
                      <a:r>
                        <a:rPr lang="en-US" sz="1400" b="1" dirty="0"/>
                        <a:t>OCT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70840">
                <a:tc>
                  <a:txBody>
                    <a:bodyPr/>
                    <a:lstStyle/>
                    <a:p>
                      <a:pPr algn="ctr"/>
                      <a:r>
                        <a:rPr lang="en-US" sz="1400" b="1" dirty="0"/>
                        <a:t>NOV</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70840">
                <a:tc>
                  <a:txBody>
                    <a:bodyPr/>
                    <a:lstStyle/>
                    <a:p>
                      <a:pPr algn="ctr"/>
                      <a:r>
                        <a:rPr lang="en-US" sz="1400" b="1" dirty="0"/>
                        <a:t>DEC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70840">
                <a:tc>
                  <a:txBody>
                    <a:bodyPr/>
                    <a:lstStyle/>
                    <a:p>
                      <a:pPr algn="ctr"/>
                      <a:r>
                        <a:rPr lang="en-US" sz="1400" b="1" dirty="0"/>
                        <a:t>JAN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70840">
                <a:tc>
                  <a:txBody>
                    <a:bodyPr/>
                    <a:lstStyle/>
                    <a:p>
                      <a:pPr algn="ctr"/>
                      <a:r>
                        <a:rPr lang="en-US" sz="1400" b="1" dirty="0"/>
                        <a:t>FEB</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370840">
                <a:tc>
                  <a:txBody>
                    <a:bodyPr/>
                    <a:lstStyle/>
                    <a:p>
                      <a:pPr algn="ctr"/>
                      <a:r>
                        <a:rPr lang="en-US" sz="1400" b="1" dirty="0"/>
                        <a:t>MAR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370840">
                <a:tc>
                  <a:txBody>
                    <a:bodyPr/>
                    <a:lstStyle/>
                    <a:p>
                      <a:pPr algn="ctr"/>
                      <a:r>
                        <a:rPr lang="en-US" sz="1400" b="1" dirty="0"/>
                        <a:t>APR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370840">
                <a:tc>
                  <a:txBody>
                    <a:bodyPr/>
                    <a:lstStyle/>
                    <a:p>
                      <a:pPr algn="ctr"/>
                      <a:r>
                        <a:rPr lang="en-US" sz="1400" b="1" dirty="0"/>
                        <a:t>MAY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370840">
                <a:tc>
                  <a:txBody>
                    <a:bodyPr/>
                    <a:lstStyle/>
                    <a:p>
                      <a:pPr algn="ctr"/>
                      <a:r>
                        <a:rPr lang="en-US" sz="1400" b="1" dirty="0"/>
                        <a:t>JUN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370840">
                <a:tc>
                  <a:txBody>
                    <a:bodyPr/>
                    <a:lstStyle/>
                    <a:p>
                      <a:pPr algn="ctr"/>
                      <a:r>
                        <a:rPr lang="en-US" sz="1400" b="1" dirty="0"/>
                        <a:t>JUL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370840">
                <a:tc>
                  <a:txBody>
                    <a:bodyPr/>
                    <a:lstStyle/>
                    <a:p>
                      <a:pPr algn="ctr"/>
                      <a:r>
                        <a:rPr lang="en-US" sz="1400" b="1" dirty="0"/>
                        <a:t>AUG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sp>
        <p:nvSpPr>
          <p:cNvPr id="4" name="TextBox 3"/>
          <p:cNvSpPr txBox="1"/>
          <p:nvPr/>
        </p:nvSpPr>
        <p:spPr>
          <a:xfrm>
            <a:off x="5057775" y="844550"/>
            <a:ext cx="4003682" cy="646331"/>
          </a:xfrm>
          <a:prstGeom prst="rect">
            <a:avLst/>
          </a:prstGeom>
          <a:noFill/>
        </p:spPr>
        <p:txBody>
          <a:bodyPr wrap="square" rtlCol="0">
            <a:spAutoFit/>
          </a:bodyPr>
          <a:lstStyle/>
          <a:p>
            <a:r>
              <a:rPr lang="en-US" b="1" dirty="0"/>
              <a:t>RIP/TOA Complete – Reassessment of COP Ranch House</a:t>
            </a:r>
          </a:p>
        </p:txBody>
      </p:sp>
      <p:grpSp>
        <p:nvGrpSpPr>
          <p:cNvPr id="6" name="Group 124"/>
          <p:cNvGrpSpPr>
            <a:grpSpLocks/>
          </p:cNvGrpSpPr>
          <p:nvPr/>
        </p:nvGrpSpPr>
        <p:grpSpPr bwMode="auto">
          <a:xfrm>
            <a:off x="58363" y="5845176"/>
            <a:ext cx="1460500" cy="788306"/>
            <a:chOff x="53697" y="2481092"/>
            <a:chExt cx="1460609" cy="789091"/>
          </a:xfrm>
        </p:grpSpPr>
        <p:grpSp>
          <p:nvGrpSpPr>
            <p:cNvPr id="8" name="Group 166"/>
            <p:cNvGrpSpPr>
              <a:grpSpLocks/>
            </p:cNvGrpSpPr>
            <p:nvPr/>
          </p:nvGrpSpPr>
          <p:grpSpPr bwMode="auto">
            <a:xfrm>
              <a:off x="53697" y="2481092"/>
              <a:ext cx="1460609" cy="726210"/>
              <a:chOff x="5403435" y="2660000"/>
              <a:chExt cx="1460609" cy="726210"/>
            </a:xfrm>
          </p:grpSpPr>
          <p:grpSp>
            <p:nvGrpSpPr>
              <p:cNvPr id="10" name="Group 164"/>
              <p:cNvGrpSpPr>
                <a:grpSpLocks/>
              </p:cNvGrpSpPr>
              <p:nvPr/>
            </p:nvGrpSpPr>
            <p:grpSpPr bwMode="auto">
              <a:xfrm>
                <a:off x="5403435" y="2660000"/>
                <a:ext cx="1038088" cy="500485"/>
                <a:chOff x="5781122" y="1328156"/>
                <a:chExt cx="1038088" cy="500485"/>
              </a:xfrm>
            </p:grpSpPr>
            <p:sp>
              <p:nvSpPr>
                <p:cNvPr id="12" name="TextBox 59"/>
                <p:cNvSpPr txBox="1">
                  <a:spLocks noChangeArrowheads="1"/>
                </p:cNvSpPr>
                <p:nvPr/>
              </p:nvSpPr>
              <p:spPr bwMode="auto">
                <a:xfrm>
                  <a:off x="5781122" y="1479577"/>
                  <a:ext cx="575807"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200" b="1">
                      <a:latin typeface="Arial" panose="020B0604020202020204" pitchFamily="34" charset="0"/>
                    </a:rPr>
                    <a:t>2-503</a:t>
                  </a:r>
                </a:p>
              </p:txBody>
            </p:sp>
            <p:grpSp>
              <p:nvGrpSpPr>
                <p:cNvPr id="13" name="Group 162"/>
                <p:cNvGrpSpPr>
                  <a:grpSpLocks/>
                </p:cNvGrpSpPr>
                <p:nvPr/>
              </p:nvGrpSpPr>
              <p:grpSpPr bwMode="auto">
                <a:xfrm>
                  <a:off x="6303736" y="1328156"/>
                  <a:ext cx="515474" cy="500485"/>
                  <a:chOff x="7482940" y="1075765"/>
                  <a:chExt cx="515474" cy="500485"/>
                </a:xfrm>
              </p:grpSpPr>
              <p:grpSp>
                <p:nvGrpSpPr>
                  <p:cNvPr id="14" name="Group 80"/>
                  <p:cNvGrpSpPr>
                    <a:grpSpLocks/>
                  </p:cNvGrpSpPr>
                  <p:nvPr/>
                </p:nvGrpSpPr>
                <p:grpSpPr bwMode="auto">
                  <a:xfrm>
                    <a:off x="7482940" y="1203106"/>
                    <a:ext cx="515474" cy="373144"/>
                    <a:chOff x="2395896" y="1096201"/>
                    <a:chExt cx="383016" cy="277663"/>
                  </a:xfrm>
                </p:grpSpPr>
                <p:grpSp>
                  <p:nvGrpSpPr>
                    <p:cNvPr id="17" name="Group 63"/>
                    <p:cNvGrpSpPr>
                      <a:grpSpLocks/>
                    </p:cNvGrpSpPr>
                    <p:nvPr/>
                  </p:nvGrpSpPr>
                  <p:grpSpPr bwMode="auto">
                    <a:xfrm>
                      <a:off x="2395896" y="1096201"/>
                      <a:ext cx="383016" cy="246064"/>
                      <a:chOff x="2365872" y="861808"/>
                      <a:chExt cx="383016" cy="246064"/>
                    </a:xfrm>
                  </p:grpSpPr>
                  <p:sp>
                    <p:nvSpPr>
                      <p:cNvPr id="20" name="Rectangle 102"/>
                      <p:cNvSpPr>
                        <a:spLocks noChangeArrowheads="1"/>
                      </p:cNvSpPr>
                      <p:nvPr/>
                    </p:nvSpPr>
                    <p:spPr bwMode="auto">
                      <a:xfrm>
                        <a:off x="2365872" y="861808"/>
                        <a:ext cx="379418" cy="246064"/>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1" name="Line 103"/>
                      <p:cNvSpPr>
                        <a:spLocks noChangeShapeType="1"/>
                      </p:cNvSpPr>
                      <p:nvPr/>
                    </p:nvSpPr>
                    <p:spPr bwMode="auto">
                      <a:xfrm flipV="1">
                        <a:off x="2369470"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04"/>
                      <p:cNvSpPr>
                        <a:spLocks noChangeShapeType="1"/>
                      </p:cNvSpPr>
                      <p:nvPr/>
                    </p:nvSpPr>
                    <p:spPr bwMode="auto">
                      <a:xfrm flipH="1" flipV="1">
                        <a:off x="2369467"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8" name="Chord 17"/>
                    <p:cNvSpPr/>
                    <p:nvPr/>
                  </p:nvSpPr>
                  <p:spPr>
                    <a:xfrm rot="7010275">
                      <a:off x="2501736" y="1282969"/>
                      <a:ext cx="96962" cy="8257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9" name="Chord 18"/>
                    <p:cNvSpPr/>
                    <p:nvPr/>
                  </p:nvSpPr>
                  <p:spPr>
                    <a:xfrm rot="6945226">
                      <a:off x="2586085" y="1284744"/>
                      <a:ext cx="94597" cy="8375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5" name="Freeform 105"/>
                  <p:cNvSpPr>
                    <a:spLocks/>
                  </p:cNvSpPr>
                  <p:nvPr/>
                </p:nvSpPr>
                <p:spPr bwMode="auto">
                  <a:xfrm>
                    <a:off x="7779630" y="1075765"/>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 name="Freeform 105"/>
                  <p:cNvSpPr>
                    <a:spLocks/>
                  </p:cNvSpPr>
                  <p:nvPr/>
                </p:nvSpPr>
                <p:spPr bwMode="auto">
                  <a:xfrm>
                    <a:off x="7692055" y="1079213"/>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1" name="Text Box 42"/>
              <p:cNvSpPr txBox="1">
                <a:spLocks noChangeArrowheads="1"/>
              </p:cNvSpPr>
              <p:nvPr/>
            </p:nvSpPr>
            <p:spPr bwMode="auto">
              <a:xfrm>
                <a:off x="5873370" y="3109710"/>
                <a:ext cx="990674" cy="276500"/>
              </a:xfrm>
              <a:prstGeom prst="rect">
                <a:avLst/>
              </a:prstGeom>
              <a:noFill/>
              <a:ln w="9525">
                <a:noFill/>
                <a:miter lim="800000"/>
                <a:headEnd/>
                <a:tailEnd/>
              </a:ln>
            </p:spPr>
            <p:txBody>
              <a:bodyPr>
                <a:spAutoFit/>
              </a:bodyPr>
              <a:lstStyle/>
              <a:p>
                <a:pPr eaLnBrk="1" hangingPunct="1">
                  <a:defRPr/>
                </a:pPr>
                <a:r>
                  <a:rPr lang="en-US" sz="1200" b="1" dirty="0">
                    <a:solidFill>
                      <a:srgbClr val="FF0000"/>
                    </a:solidFill>
                    <a:effectLst>
                      <a:outerShdw blurRad="38100" dist="38100" dir="2700000" algn="tl">
                        <a:srgbClr val="000000">
                          <a:alpha val="43137"/>
                        </a:srgbClr>
                      </a:outerShdw>
                    </a:effectLst>
                  </a:rPr>
                  <a:t>TF ROCK</a:t>
                </a:r>
              </a:p>
            </p:txBody>
          </p:sp>
        </p:grpSp>
        <p:sp>
          <p:nvSpPr>
            <p:cNvPr id="9" name="Line 51"/>
            <p:cNvSpPr>
              <a:spLocks noChangeShapeType="1"/>
            </p:cNvSpPr>
            <p:nvPr/>
          </p:nvSpPr>
          <p:spPr bwMode="auto">
            <a:xfrm>
              <a:off x="576586" y="2812847"/>
              <a:ext cx="0" cy="4573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 name="Group 53"/>
          <p:cNvGrpSpPr>
            <a:grpSpLocks/>
          </p:cNvGrpSpPr>
          <p:nvPr/>
        </p:nvGrpSpPr>
        <p:grpSpPr bwMode="auto">
          <a:xfrm>
            <a:off x="1485900" y="5556251"/>
            <a:ext cx="317500" cy="288925"/>
            <a:chOff x="2797943" y="2567641"/>
            <a:chExt cx="607409" cy="552719"/>
          </a:xfrm>
        </p:grpSpPr>
        <p:sp>
          <p:nvSpPr>
            <p:cNvPr id="24"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5"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Chord 26"/>
            <p:cNvSpPr/>
            <p:nvPr/>
          </p:nvSpPr>
          <p:spPr bwMode="auto">
            <a:xfrm rot="6847285">
              <a:off x="2960430" y="2976104"/>
              <a:ext cx="154882"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8" name="Chord 27"/>
            <p:cNvSpPr/>
            <p:nvPr/>
          </p:nvSpPr>
          <p:spPr bwMode="auto">
            <a:xfrm rot="6845350">
              <a:off x="3098613" y="2974587"/>
              <a:ext cx="151846"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9" name="Oval 28"/>
            <p:cNvSpPr/>
            <p:nvPr/>
          </p:nvSpPr>
          <p:spPr>
            <a:xfrm>
              <a:off x="2928537"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0" name="Oval 29"/>
            <p:cNvSpPr/>
            <p:nvPr/>
          </p:nvSpPr>
          <p:spPr>
            <a:xfrm>
              <a:off x="3089499" y="2567641"/>
              <a:ext cx="45557"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1" name="Oval 30"/>
            <p:cNvSpPr/>
            <p:nvPr/>
          </p:nvSpPr>
          <p:spPr>
            <a:xfrm>
              <a:off x="3250464"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9" name="Rectangle 48"/>
          <p:cNvSpPr/>
          <p:nvPr/>
        </p:nvSpPr>
        <p:spPr>
          <a:xfrm>
            <a:off x="4523194" y="835024"/>
            <a:ext cx="553631" cy="149328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4523194" y="2162175"/>
            <a:ext cx="553631" cy="90622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a:off x="4649301" y="2692401"/>
            <a:ext cx="4003682" cy="369332"/>
          </a:xfrm>
          <a:prstGeom prst="rect">
            <a:avLst/>
          </a:prstGeom>
          <a:noFill/>
        </p:spPr>
        <p:txBody>
          <a:bodyPr wrap="square" rtlCol="0">
            <a:spAutoFit/>
          </a:bodyPr>
          <a:lstStyle/>
          <a:p>
            <a:r>
              <a:rPr lang="en-US" b="1" dirty="0"/>
              <a:t>2      COP Ranch House abandoned</a:t>
            </a:r>
          </a:p>
        </p:txBody>
      </p:sp>
      <p:sp>
        <p:nvSpPr>
          <p:cNvPr id="55" name="Rectangle 54"/>
          <p:cNvSpPr/>
          <p:nvPr/>
        </p:nvSpPr>
        <p:spPr>
          <a:xfrm>
            <a:off x="4523194" y="2999601"/>
            <a:ext cx="553631" cy="431778"/>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utoShape 49"/>
          <p:cNvSpPr>
            <a:spLocks noChangeArrowheads="1"/>
          </p:cNvSpPr>
          <p:nvPr/>
        </p:nvSpPr>
        <p:spPr bwMode="auto">
          <a:xfrm>
            <a:off x="2220724" y="1012001"/>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50" name="TextBox 49"/>
          <p:cNvSpPr txBox="1"/>
          <p:nvPr/>
        </p:nvSpPr>
        <p:spPr>
          <a:xfrm>
            <a:off x="4601676" y="1968501"/>
            <a:ext cx="4003682" cy="369332"/>
          </a:xfrm>
          <a:prstGeom prst="rect">
            <a:avLst/>
          </a:prstGeom>
          <a:noFill/>
        </p:spPr>
        <p:txBody>
          <a:bodyPr wrap="square" rtlCol="0">
            <a:spAutoFit/>
          </a:bodyPr>
          <a:lstStyle/>
          <a:p>
            <a:r>
              <a:rPr lang="en-US" b="1" dirty="0">
                <a:solidFill>
                  <a:srgbClr val="FF0000"/>
                </a:solidFill>
              </a:rPr>
              <a:t>22</a:t>
            </a:r>
            <a:r>
              <a:rPr lang="en-US" b="1" dirty="0"/>
              <a:t>     Ranch House Attack (1</a:t>
            </a:r>
            <a:r>
              <a:rPr lang="en-US" b="1" baseline="30000" dirty="0"/>
              <a:t>st</a:t>
            </a:r>
            <a:r>
              <a:rPr lang="en-US" b="1" dirty="0"/>
              <a:t> Platoon)</a:t>
            </a:r>
          </a:p>
        </p:txBody>
      </p:sp>
      <p:sp>
        <p:nvSpPr>
          <p:cNvPr id="58" name="Rectangle 57"/>
          <p:cNvSpPr/>
          <p:nvPr/>
        </p:nvSpPr>
        <p:spPr>
          <a:xfrm>
            <a:off x="4523194" y="3236682"/>
            <a:ext cx="553631" cy="95431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4649300" y="3073401"/>
            <a:ext cx="4412155" cy="646331"/>
          </a:xfrm>
          <a:prstGeom prst="rect">
            <a:avLst/>
          </a:prstGeom>
          <a:noFill/>
        </p:spPr>
        <p:txBody>
          <a:bodyPr wrap="square" rtlCol="0">
            <a:spAutoFit/>
          </a:bodyPr>
          <a:lstStyle/>
          <a:p>
            <a:pPr marL="457200" indent="-457200"/>
            <a:r>
              <a:rPr lang="en-US" b="1" dirty="0">
                <a:solidFill>
                  <a:srgbClr val="FF0000"/>
                </a:solidFill>
              </a:rPr>
              <a:t>9</a:t>
            </a:r>
            <a:r>
              <a:rPr lang="en-US" b="1" dirty="0"/>
              <a:t>      1</a:t>
            </a:r>
            <a:r>
              <a:rPr lang="en-US" b="1" baseline="30000" dirty="0"/>
              <a:t>st</a:t>
            </a:r>
            <a:r>
              <a:rPr lang="en-US" b="1" dirty="0"/>
              <a:t> Platoon ambushed between Bella and Aranas – 1LT Ferrara killed</a:t>
            </a:r>
          </a:p>
        </p:txBody>
      </p:sp>
      <p:sp>
        <p:nvSpPr>
          <p:cNvPr id="60" name="AutoShape 49"/>
          <p:cNvSpPr>
            <a:spLocks noChangeArrowheads="1"/>
          </p:cNvSpPr>
          <p:nvPr/>
        </p:nvSpPr>
        <p:spPr bwMode="auto">
          <a:xfrm>
            <a:off x="1611313" y="1878964"/>
            <a:ext cx="438150" cy="48895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61" name="Rectangle 60"/>
          <p:cNvSpPr/>
          <p:nvPr/>
        </p:nvSpPr>
        <p:spPr>
          <a:xfrm>
            <a:off x="4523193" y="3981687"/>
            <a:ext cx="553631" cy="954317"/>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4573100" y="3816351"/>
            <a:ext cx="4412155" cy="369332"/>
          </a:xfrm>
          <a:prstGeom prst="rect">
            <a:avLst/>
          </a:prstGeom>
          <a:noFill/>
        </p:spPr>
        <p:txBody>
          <a:bodyPr wrap="square" rtlCol="0">
            <a:spAutoFit/>
          </a:bodyPr>
          <a:lstStyle/>
          <a:p>
            <a:pPr marL="514350" indent="-514350"/>
            <a:r>
              <a:rPr lang="en-US" b="1" dirty="0">
                <a:solidFill>
                  <a:srgbClr val="FF0000"/>
                </a:solidFill>
              </a:rPr>
              <a:t>26</a:t>
            </a:r>
            <a:r>
              <a:rPr lang="en-US" b="1" dirty="0"/>
              <a:t>     2</a:t>
            </a:r>
            <a:r>
              <a:rPr lang="en-US" b="1" baseline="30000" dirty="0"/>
              <a:t>nd</a:t>
            </a:r>
            <a:r>
              <a:rPr lang="en-US" b="1" dirty="0"/>
              <a:t> Platoon Sergeant (SFC </a:t>
            </a:r>
            <a:r>
              <a:rPr lang="en-US" b="1" dirty="0" err="1"/>
              <a:t>Kahler</a:t>
            </a:r>
            <a:r>
              <a:rPr lang="en-US" b="1" dirty="0"/>
              <a:t>) killed</a:t>
            </a:r>
          </a:p>
        </p:txBody>
      </p:sp>
      <p:sp>
        <p:nvSpPr>
          <p:cNvPr id="63" name="5-Point Star 62"/>
          <p:cNvSpPr>
            <a:spLocks noChangeAspect="1"/>
          </p:cNvSpPr>
          <p:nvPr/>
        </p:nvSpPr>
        <p:spPr>
          <a:xfrm>
            <a:off x="4666894" y="915800"/>
            <a:ext cx="228600" cy="228600"/>
          </a:xfrm>
          <a:prstGeom prst="star5">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4666894" y="4571778"/>
            <a:ext cx="4413612" cy="369332"/>
            <a:chOff x="4666894" y="4571778"/>
            <a:chExt cx="4413612" cy="369332"/>
          </a:xfrm>
        </p:grpSpPr>
        <p:sp>
          <p:nvSpPr>
            <p:cNvPr id="65" name="TextBox 64"/>
            <p:cNvSpPr txBox="1"/>
            <p:nvPr/>
          </p:nvSpPr>
          <p:spPr>
            <a:xfrm>
              <a:off x="5076824" y="4571778"/>
              <a:ext cx="4003682" cy="369332"/>
            </a:xfrm>
            <a:prstGeom prst="rect">
              <a:avLst/>
            </a:prstGeom>
            <a:noFill/>
          </p:spPr>
          <p:txBody>
            <a:bodyPr wrap="square" rtlCol="0">
              <a:spAutoFit/>
            </a:bodyPr>
            <a:lstStyle/>
            <a:p>
              <a:r>
                <a:rPr lang="en-US" b="1" dirty="0"/>
                <a:t>Decision to Evacuate Bella</a:t>
              </a:r>
            </a:p>
          </p:txBody>
        </p:sp>
        <p:sp>
          <p:nvSpPr>
            <p:cNvPr id="66" name="5-Point Star 65"/>
            <p:cNvSpPr>
              <a:spLocks noChangeAspect="1"/>
            </p:cNvSpPr>
            <p:nvPr/>
          </p:nvSpPr>
          <p:spPr>
            <a:xfrm>
              <a:off x="4666894" y="4607477"/>
              <a:ext cx="228600" cy="228600"/>
            </a:xfrm>
            <a:prstGeom prst="star5">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53"/>
          <p:cNvGrpSpPr>
            <a:grpSpLocks/>
          </p:cNvGrpSpPr>
          <p:nvPr/>
        </p:nvGrpSpPr>
        <p:grpSpPr bwMode="auto">
          <a:xfrm>
            <a:off x="2080221" y="1714271"/>
            <a:ext cx="317500" cy="288925"/>
            <a:chOff x="2797943" y="2567641"/>
            <a:chExt cx="607409" cy="552719"/>
          </a:xfrm>
        </p:grpSpPr>
        <p:sp>
          <p:nvSpPr>
            <p:cNvPr id="68" name="Rectangle 102"/>
            <p:cNvSpPr>
              <a:spLocks noChangeArrowheads="1"/>
            </p:cNvSpPr>
            <p:nvPr/>
          </p:nvSpPr>
          <p:spPr bwMode="auto">
            <a:xfrm>
              <a:off x="2797943" y="2667283"/>
              <a:ext cx="607409" cy="407420"/>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69"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Chord 70"/>
            <p:cNvSpPr/>
            <p:nvPr/>
          </p:nvSpPr>
          <p:spPr bwMode="auto">
            <a:xfrm rot="6847285">
              <a:off x="2960430" y="2976104"/>
              <a:ext cx="154882"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2" name="Chord 71"/>
            <p:cNvSpPr/>
            <p:nvPr/>
          </p:nvSpPr>
          <p:spPr bwMode="auto">
            <a:xfrm rot="6845350">
              <a:off x="3098613" y="2974587"/>
              <a:ext cx="151846" cy="133630"/>
            </a:xfrm>
            <a:prstGeom prst="chord">
              <a:avLst/>
            </a:prstGeom>
            <a:solidFill>
              <a:srgbClr val="99CC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3" name="Oval 72"/>
            <p:cNvSpPr/>
            <p:nvPr/>
          </p:nvSpPr>
          <p:spPr>
            <a:xfrm>
              <a:off x="2928537"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74" name="Oval 73"/>
            <p:cNvSpPr/>
            <p:nvPr/>
          </p:nvSpPr>
          <p:spPr>
            <a:xfrm>
              <a:off x="3089499" y="2567641"/>
              <a:ext cx="45557"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75" name="Oval 74"/>
            <p:cNvSpPr/>
            <p:nvPr/>
          </p:nvSpPr>
          <p:spPr>
            <a:xfrm>
              <a:off x="3250464" y="2567641"/>
              <a:ext cx="45555" cy="4859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76" name="Rectangle 75"/>
          <p:cNvSpPr/>
          <p:nvPr/>
        </p:nvSpPr>
        <p:spPr>
          <a:xfrm>
            <a:off x="4524499" y="4836077"/>
            <a:ext cx="562225" cy="83422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p:cNvSpPr/>
          <p:nvPr/>
        </p:nvSpPr>
        <p:spPr>
          <a:xfrm>
            <a:off x="4523193" y="5219587"/>
            <a:ext cx="562225" cy="83422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4599826" y="5291116"/>
            <a:ext cx="4003682" cy="369332"/>
          </a:xfrm>
          <a:prstGeom prst="rect">
            <a:avLst/>
          </a:prstGeom>
          <a:noFill/>
        </p:spPr>
        <p:txBody>
          <a:bodyPr wrap="square" rtlCol="0">
            <a:spAutoFit/>
          </a:bodyPr>
          <a:lstStyle/>
          <a:p>
            <a:r>
              <a:rPr lang="en-US" b="1" dirty="0">
                <a:solidFill>
                  <a:srgbClr val="FF0000"/>
                </a:solidFill>
              </a:rPr>
              <a:t>26</a:t>
            </a:r>
            <a:r>
              <a:rPr lang="en-US" b="1" dirty="0"/>
              <a:t>     Wanat Shura #1</a:t>
            </a:r>
          </a:p>
        </p:txBody>
      </p:sp>
      <p:sp>
        <p:nvSpPr>
          <p:cNvPr id="81" name="Rectangle 80"/>
          <p:cNvSpPr/>
          <p:nvPr/>
        </p:nvSpPr>
        <p:spPr>
          <a:xfrm>
            <a:off x="4521103" y="5593854"/>
            <a:ext cx="562225" cy="83422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4647326" y="5659249"/>
            <a:ext cx="4003682" cy="369332"/>
          </a:xfrm>
          <a:prstGeom prst="rect">
            <a:avLst/>
          </a:prstGeom>
          <a:noFill/>
        </p:spPr>
        <p:txBody>
          <a:bodyPr wrap="square" rtlCol="0">
            <a:spAutoFit/>
          </a:bodyPr>
          <a:lstStyle/>
          <a:p>
            <a:r>
              <a:rPr lang="en-US" b="1" dirty="0"/>
              <a:t>2      Wanat Shura #2</a:t>
            </a:r>
          </a:p>
        </p:txBody>
      </p:sp>
      <p:sp>
        <p:nvSpPr>
          <p:cNvPr id="48" name="Rounded Rectangle 47"/>
          <p:cNvSpPr/>
          <p:nvPr/>
        </p:nvSpPr>
        <p:spPr>
          <a:xfrm>
            <a:off x="1577975" y="3414808"/>
            <a:ext cx="2210254" cy="746115"/>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CONOP ROCK MOVE Target Date: 1-2 July</a:t>
            </a:r>
          </a:p>
        </p:txBody>
      </p:sp>
      <p:sp>
        <p:nvSpPr>
          <p:cNvPr id="80" name="Rounded Rectangle 79"/>
          <p:cNvSpPr/>
          <p:nvPr/>
        </p:nvSpPr>
        <p:spPr>
          <a:xfrm>
            <a:off x="1577975" y="4234420"/>
            <a:ext cx="2210254" cy="373058"/>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rgbClr val="FF0000"/>
                </a:solidFill>
              </a:rPr>
              <a:t>Target Date: 8-9 July</a:t>
            </a:r>
          </a:p>
        </p:txBody>
      </p:sp>
      <p:sp>
        <p:nvSpPr>
          <p:cNvPr id="83" name="TextBox 82"/>
          <p:cNvSpPr txBox="1"/>
          <p:nvPr/>
        </p:nvSpPr>
        <p:spPr>
          <a:xfrm>
            <a:off x="4647325" y="6028377"/>
            <a:ext cx="4412155" cy="646331"/>
          </a:xfrm>
          <a:prstGeom prst="rect">
            <a:avLst/>
          </a:prstGeom>
          <a:noFill/>
        </p:spPr>
        <p:txBody>
          <a:bodyPr wrap="square" rtlCol="0">
            <a:spAutoFit/>
          </a:bodyPr>
          <a:lstStyle/>
          <a:p>
            <a:pPr marL="457200" indent="-457200"/>
            <a:r>
              <a:rPr lang="en-US" b="1" dirty="0">
                <a:solidFill>
                  <a:srgbClr val="FF0000"/>
                </a:solidFill>
              </a:rPr>
              <a:t>4</a:t>
            </a:r>
            <a:r>
              <a:rPr lang="en-US" b="1" dirty="0"/>
              <a:t>      Mortar Attack on Bella – Apache strike on trucks leaving the firing point</a:t>
            </a:r>
          </a:p>
        </p:txBody>
      </p:sp>
    </p:spTree>
    <p:extLst>
      <p:ext uri="{BB962C8B-B14F-4D97-AF65-F5344CB8AC3E}">
        <p14:creationId xmlns:p14="http://schemas.microsoft.com/office/powerpoint/2010/main" val="2907867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up)">
                                      <p:cBhvr>
                                        <p:cTn id="7" dur="1000"/>
                                        <p:tgtEl>
                                          <p:spTgt spid="7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1000"/>
                                        <p:tgtEl>
                                          <p:spTgt spid="7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up)">
                                      <p:cBhvr>
                                        <p:cTn id="16" dur="1000"/>
                                        <p:tgtEl>
                                          <p:spTgt spid="78"/>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1000"/>
                                        <p:tgtEl>
                                          <p:spTgt spid="7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80"/>
                                        </p:tgtEl>
                                        <p:attrNameLst>
                                          <p:attrName>style.visibility</p:attrName>
                                        </p:attrNameLst>
                                      </p:cBhvr>
                                      <p:to>
                                        <p:strVal val="visible"/>
                                      </p:to>
                                    </p:set>
                                    <p:animEffect transition="in" filter="fade">
                                      <p:cBhvr>
                                        <p:cTn id="25" dur="500"/>
                                        <p:tgtEl>
                                          <p:spTgt spid="8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up)">
                                      <p:cBhvr>
                                        <p:cTn id="30" dur="1000"/>
                                        <p:tgtEl>
                                          <p:spTgt spid="81"/>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8" grpId="0" animBg="1"/>
      <p:bldP spid="77" grpId="0"/>
      <p:bldP spid="81" grpId="0" animBg="1"/>
      <p:bldP spid="79" grpId="0"/>
      <p:bldP spid="80" grpId="0" animBg="1"/>
      <p:bldP spid="8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35</a:t>
            </a:fld>
            <a:endParaRPr lang="en-US" altLang="en-US"/>
          </a:p>
        </p:txBody>
      </p:sp>
      <p:pic>
        <p:nvPicPr>
          <p:cNvPr id="5" name="Picture 2" descr="08 04 21 Bella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4572000" cy="30448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b="11056"/>
          <a:stretch/>
        </p:blipFill>
        <p:spPr>
          <a:xfrm>
            <a:off x="4572000" y="3811979"/>
            <a:ext cx="4582831" cy="3046021"/>
          </a:xfrm>
          <a:prstGeom prst="rect">
            <a:avLst/>
          </a:prstGeom>
          <a:ln>
            <a:solidFill>
              <a:schemeClr val="tx1"/>
            </a:solidFill>
          </a:ln>
        </p:spPr>
      </p:pic>
      <p:pic>
        <p:nvPicPr>
          <p:cNvPr id="8" name="Picture 7"/>
          <p:cNvPicPr>
            <a:picLocks noChangeAspect="1"/>
          </p:cNvPicPr>
          <p:nvPr/>
        </p:nvPicPr>
        <p:blipFill rotWithShape="1">
          <a:blip r:embed="rId4" cstate="print">
            <a:extLst>
              <a:ext uri="{28A0092B-C50C-407E-A947-70E740481C1C}">
                <a14:useLocalDpi xmlns:a14="http://schemas.microsoft.com/office/drawing/2010/main" val="0"/>
              </a:ext>
            </a:extLst>
          </a:blip>
          <a:srcRect b="10865"/>
          <a:stretch/>
        </p:blipFill>
        <p:spPr>
          <a:xfrm>
            <a:off x="-1044" y="3819112"/>
            <a:ext cx="4573044" cy="3057113"/>
          </a:xfrm>
          <a:prstGeom prst="rect">
            <a:avLst/>
          </a:prstGeom>
          <a:ln>
            <a:solidFill>
              <a:schemeClr val="tx1"/>
            </a:solidFill>
          </a:ln>
        </p:spPr>
      </p:pic>
      <p:pic>
        <p:nvPicPr>
          <p:cNvPr id="9" name="Picture 4" descr="http://www.boeing.com/rotorcraft/military/ah64d/images/AH-64D_DVD-1098-2_375x300.jpg"/>
          <p:cNvPicPr>
            <a:picLocks noChangeAspect="1" noChangeArrowheads="1"/>
          </p:cNvPicPr>
          <p:nvPr/>
        </p:nvPicPr>
        <p:blipFill rotWithShape="1">
          <a:blip r:embed="rId5">
            <a:extLst>
              <a:ext uri="{28A0092B-C50C-407E-A947-70E740481C1C}">
                <a14:useLocalDpi xmlns:a14="http://schemas.microsoft.com/office/drawing/2010/main" val="0"/>
              </a:ext>
            </a:extLst>
          </a:blip>
          <a:srcRect t="16353"/>
          <a:stretch/>
        </p:blipFill>
        <p:spPr bwMode="auto">
          <a:xfrm>
            <a:off x="4571999" y="760020"/>
            <a:ext cx="4572001" cy="305909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ounded Rectangle 3"/>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4 July Mortar Attack and Apache Strike</a:t>
            </a:r>
            <a:endParaRPr lang="en-US" sz="2000" dirty="0">
              <a:solidFill>
                <a:prstClr val="white"/>
              </a:solidFill>
            </a:endParaRPr>
          </a:p>
        </p:txBody>
      </p:sp>
    </p:spTree>
    <p:extLst>
      <p:ext uri="{BB962C8B-B14F-4D97-AF65-F5344CB8AC3E}">
        <p14:creationId xmlns:p14="http://schemas.microsoft.com/office/powerpoint/2010/main" val="18767924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79508" y="79375"/>
            <a:ext cx="2509313"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000" b="1" u="sng" dirty="0">
                <a:solidFill>
                  <a:prstClr val="white"/>
                </a:solidFill>
              </a:rPr>
              <a:t>CONOP ROCK MOVE</a:t>
            </a:r>
            <a:endParaRPr lang="en-US" sz="1400" dirty="0">
              <a:solidFill>
                <a:prstClr val="white"/>
              </a:solidFill>
            </a:endParaRPr>
          </a:p>
        </p:txBody>
      </p:sp>
      <p:sp>
        <p:nvSpPr>
          <p:cNvPr id="4" name="Curved Left Arrow 3"/>
          <p:cNvSpPr/>
          <p:nvPr/>
        </p:nvSpPr>
        <p:spPr>
          <a:xfrm rot="632639">
            <a:off x="4476998" y="1852550"/>
            <a:ext cx="731520" cy="2256311"/>
          </a:xfrm>
          <a:prstGeom prst="curvedLeftArrow">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5" name="Group 68"/>
          <p:cNvGrpSpPr>
            <a:grpSpLocks/>
          </p:cNvGrpSpPr>
          <p:nvPr/>
        </p:nvGrpSpPr>
        <p:grpSpPr bwMode="auto">
          <a:xfrm>
            <a:off x="4541927" y="1434781"/>
            <a:ext cx="601662" cy="369887"/>
            <a:chOff x="7421888" y="3000873"/>
            <a:chExt cx="601417" cy="369810"/>
          </a:xfrm>
        </p:grpSpPr>
        <p:grpSp>
          <p:nvGrpSpPr>
            <p:cNvPr id="6" name="Group 53"/>
            <p:cNvGrpSpPr>
              <a:grpSpLocks/>
            </p:cNvGrpSpPr>
            <p:nvPr/>
          </p:nvGrpSpPr>
          <p:grpSpPr bwMode="auto">
            <a:xfrm>
              <a:off x="7705380" y="3023802"/>
              <a:ext cx="317925" cy="290059"/>
              <a:chOff x="2797943" y="2567404"/>
              <a:chExt cx="607409" cy="554169"/>
            </a:xfrm>
          </p:grpSpPr>
          <p:sp>
            <p:nvSpPr>
              <p:cNvPr id="8"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Chord 10"/>
              <p:cNvSpPr/>
              <p:nvPr/>
            </p:nvSpPr>
            <p:spPr bwMode="auto">
              <a:xfrm rot="6847285">
                <a:off x="2961187" y="2976946"/>
                <a:ext cx="154649" cy="133397"/>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2" name="Chord 11"/>
              <p:cNvSpPr/>
              <p:nvPr/>
            </p:nvSpPr>
            <p:spPr bwMode="auto">
              <a:xfrm rot="6845350">
                <a:off x="3099130" y="2975432"/>
                <a:ext cx="151618" cy="133397"/>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3" name="Oval 12"/>
              <p:cNvSpPr/>
              <p:nvPr/>
            </p:nvSpPr>
            <p:spPr>
              <a:xfrm>
                <a:off x="2929369" y="2566050"/>
                <a:ext cx="45475"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 name="Oval 13"/>
              <p:cNvSpPr/>
              <p:nvPr/>
            </p:nvSpPr>
            <p:spPr>
              <a:xfrm>
                <a:off x="3090050" y="2566050"/>
                <a:ext cx="45477"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 name="Oval 14"/>
              <p:cNvSpPr/>
              <p:nvPr/>
            </p:nvSpPr>
            <p:spPr>
              <a:xfrm>
                <a:off x="3250734" y="2566050"/>
                <a:ext cx="45475"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7" name="TextBox 67"/>
            <p:cNvSpPr txBox="1">
              <a:spLocks noChangeArrowheads="1"/>
            </p:cNvSpPr>
            <p:nvPr/>
          </p:nvSpPr>
          <p:spPr bwMode="auto">
            <a:xfrm>
              <a:off x="7421888" y="3000873"/>
              <a:ext cx="312734" cy="369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1</a:t>
              </a:r>
            </a:p>
          </p:txBody>
        </p:sp>
      </p:grpSp>
      <p:sp>
        <p:nvSpPr>
          <p:cNvPr id="16" name="Curved Left Arrow 15"/>
          <p:cNvSpPr/>
          <p:nvPr/>
        </p:nvSpPr>
        <p:spPr>
          <a:xfrm rot="632639">
            <a:off x="4735735" y="1858756"/>
            <a:ext cx="836715" cy="4366984"/>
          </a:xfrm>
          <a:prstGeom prst="curvedLeftArrow">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 name="Group 69"/>
          <p:cNvGrpSpPr>
            <a:grpSpLocks/>
          </p:cNvGrpSpPr>
          <p:nvPr/>
        </p:nvGrpSpPr>
        <p:grpSpPr bwMode="auto">
          <a:xfrm>
            <a:off x="3260642" y="6181375"/>
            <a:ext cx="596900" cy="368300"/>
            <a:chOff x="7426197" y="2996906"/>
            <a:chExt cx="597108" cy="369332"/>
          </a:xfrm>
        </p:grpSpPr>
        <p:grpSp>
          <p:nvGrpSpPr>
            <p:cNvPr id="20" name="Group 53"/>
            <p:cNvGrpSpPr>
              <a:grpSpLocks/>
            </p:cNvGrpSpPr>
            <p:nvPr/>
          </p:nvGrpSpPr>
          <p:grpSpPr bwMode="auto">
            <a:xfrm>
              <a:off x="7705380" y="3023804"/>
              <a:ext cx="317925" cy="290059"/>
              <a:chOff x="2797943" y="2567404"/>
              <a:chExt cx="607409" cy="554169"/>
            </a:xfrm>
          </p:grpSpPr>
          <p:sp>
            <p:nvSpPr>
              <p:cNvPr id="22"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3"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Chord 24"/>
              <p:cNvSpPr/>
              <p:nvPr/>
            </p:nvSpPr>
            <p:spPr bwMode="auto">
              <a:xfrm rot="6847285">
                <a:off x="2960676" y="2976960"/>
                <a:ext cx="15511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6" name="Chord 25"/>
              <p:cNvSpPr/>
              <p:nvPr/>
            </p:nvSpPr>
            <p:spPr bwMode="auto">
              <a:xfrm rot="6845350">
                <a:off x="3098727" y="2975441"/>
                <a:ext cx="15207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7" name="Oval 26"/>
              <p:cNvSpPr/>
              <p:nvPr/>
            </p:nvSpPr>
            <p:spPr>
              <a:xfrm>
                <a:off x="2929008"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8" name="Oval 27"/>
              <p:cNvSpPr/>
              <p:nvPr/>
            </p:nvSpPr>
            <p:spPr>
              <a:xfrm>
                <a:off x="3089811" y="2567718"/>
                <a:ext cx="45512"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9" name="Oval 28"/>
              <p:cNvSpPr/>
              <p:nvPr/>
            </p:nvSpPr>
            <p:spPr>
              <a:xfrm>
                <a:off x="3250617"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21" name="TextBox 71"/>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2</a:t>
              </a:r>
            </a:p>
          </p:txBody>
        </p:sp>
      </p:grpSp>
      <p:sp>
        <p:nvSpPr>
          <p:cNvPr id="30" name="Up Arrow 29"/>
          <p:cNvSpPr/>
          <p:nvPr/>
        </p:nvSpPr>
        <p:spPr>
          <a:xfrm rot="21323462">
            <a:off x="3928967" y="4105988"/>
            <a:ext cx="310558" cy="1847913"/>
          </a:xfrm>
          <a:prstGeom prst="up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545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10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down)">
                                      <p:cBhvr>
                                        <p:cTn id="1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3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Pic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685800"/>
            <a:ext cx="6553200" cy="617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Rectangle 3"/>
          <p:cNvSpPr>
            <a:spLocks noChangeArrowheads="1"/>
          </p:cNvSpPr>
          <p:nvPr/>
        </p:nvSpPr>
        <p:spPr bwMode="auto">
          <a:xfrm>
            <a:off x="0" y="685800"/>
            <a:ext cx="2590800" cy="6172200"/>
          </a:xfrm>
          <a:prstGeom prst="rect">
            <a:avLst/>
          </a:prstGeom>
          <a:solidFill>
            <a:schemeClr val="bg1"/>
          </a:solidFill>
          <a:ln w="28575">
            <a:solidFill>
              <a:srgbClr val="FF0000"/>
            </a:solidFill>
            <a:miter lim="800000"/>
            <a:headEnd/>
            <a:tailEnd/>
          </a:ln>
        </p:spPr>
        <p:txBody>
          <a:bodyPr wrap="none" lIns="90811" tIns="45410" rIns="90811" bIns="45410"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28" name="Rectangle 4"/>
          <p:cNvSpPr>
            <a:spLocks noChangeArrowheads="1"/>
          </p:cNvSpPr>
          <p:nvPr/>
        </p:nvSpPr>
        <p:spPr bwMode="auto">
          <a:xfrm>
            <a:off x="0" y="0"/>
            <a:ext cx="9144000" cy="685800"/>
          </a:xfrm>
          <a:prstGeom prst="rect">
            <a:avLst/>
          </a:prstGeom>
          <a:solidFill>
            <a:schemeClr val="bg1"/>
          </a:solidFill>
          <a:ln w="38100">
            <a:solidFill>
              <a:srgbClr val="FF3300"/>
            </a:solidFill>
            <a:miter lim="800000"/>
            <a:headEnd/>
            <a:tailEnd/>
          </a:ln>
        </p:spPr>
        <p:txBody>
          <a:bodyPr wrap="none" lIns="90709" tIns="45361" rIns="90709" bIns="45361"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a:solidFill>
                  <a:srgbClr val="000099"/>
                </a:solidFill>
              </a:rPr>
              <a:t>ROCK MOVE (Wanat) – MLCOA &amp; MDCOA</a:t>
            </a:r>
          </a:p>
        </p:txBody>
      </p:sp>
      <p:sp>
        <p:nvSpPr>
          <p:cNvPr id="52229" name="Rectangle 5"/>
          <p:cNvSpPr>
            <a:spLocks noChangeArrowheads="1"/>
          </p:cNvSpPr>
          <p:nvPr/>
        </p:nvSpPr>
        <p:spPr bwMode="auto">
          <a:xfrm>
            <a:off x="-825" y="685800"/>
            <a:ext cx="2600325" cy="6172200"/>
          </a:xfrm>
          <a:prstGeom prst="rect">
            <a:avLst/>
          </a:prstGeom>
          <a:solidFill>
            <a:schemeClr val="bg1"/>
          </a:solidFill>
          <a:ln w="28575">
            <a:solidFill>
              <a:srgbClr val="FF0000"/>
            </a:solidFill>
            <a:miter lim="800000"/>
            <a:headEnd/>
            <a:tailEnd/>
          </a:ln>
        </p:spPr>
        <p:txBody>
          <a:bodyPr lIns="91091" tIns="45548" rIns="91091" bIns="45548"/>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u="sng"/>
              <a:t>MLCOA (Red):</a:t>
            </a:r>
          </a:p>
          <a:p>
            <a:pPr eaLnBrk="1" hangingPunct="1">
              <a:buFontTx/>
              <a:buChar char="•"/>
            </a:pPr>
            <a:r>
              <a:rPr lang="en-US" altLang="en-US" sz="1100"/>
              <a:t> </a:t>
            </a:r>
            <a:r>
              <a:rPr lang="en-US" altLang="en-US" sz="900" b="1">
                <a:solidFill>
                  <a:srgbClr val="FF0000"/>
                </a:solidFill>
              </a:rPr>
              <a:t>AAF</a:t>
            </a:r>
            <a:r>
              <a:rPr lang="en-US" altLang="en-US" sz="900"/>
              <a:t> conducting </a:t>
            </a:r>
            <a:r>
              <a:rPr lang="en-US" altLang="en-US" sz="900" b="1">
                <a:solidFill>
                  <a:srgbClr val="FF0000"/>
                </a:solidFill>
              </a:rPr>
              <a:t>visual observations</a:t>
            </a:r>
            <a:r>
              <a:rPr lang="en-US" altLang="en-US" sz="900"/>
              <a:t> from established OPs will alert other AAF over ICOM radios to the aircraft coming into Wanat to drop off sling loads.</a:t>
            </a:r>
          </a:p>
          <a:p>
            <a:pPr eaLnBrk="1" hangingPunct="1">
              <a:buFontTx/>
              <a:buChar char="•"/>
            </a:pPr>
            <a:endParaRPr lang="en-US" altLang="en-US" sz="900"/>
          </a:p>
          <a:p>
            <a:pPr eaLnBrk="1" hangingPunct="1">
              <a:buFontTx/>
              <a:buChar char="•"/>
            </a:pPr>
            <a:r>
              <a:rPr lang="en-US" altLang="en-US" sz="900"/>
              <a:t> </a:t>
            </a:r>
            <a:r>
              <a:rPr lang="en-US" altLang="en-US" sz="900" b="1">
                <a:solidFill>
                  <a:srgbClr val="FF0000"/>
                </a:solidFill>
              </a:rPr>
              <a:t>AAF </a:t>
            </a:r>
            <a:r>
              <a:rPr lang="en-US" altLang="en-US" sz="900"/>
              <a:t>will establish </a:t>
            </a:r>
            <a:r>
              <a:rPr lang="en-US" altLang="en-US" sz="900" b="1">
                <a:solidFill>
                  <a:srgbClr val="FF0000"/>
                </a:solidFill>
              </a:rPr>
              <a:t>near ambush positions</a:t>
            </a:r>
            <a:r>
              <a:rPr lang="en-US" altLang="en-US" sz="900"/>
              <a:t> to the south of the Wanat base away from the population and engage from within 20 meters of the road on the eastern side.</a:t>
            </a:r>
          </a:p>
          <a:p>
            <a:pPr eaLnBrk="1" hangingPunct="1">
              <a:buFontTx/>
              <a:buChar char="•"/>
            </a:pPr>
            <a:endParaRPr lang="en-US" altLang="en-US" sz="900"/>
          </a:p>
          <a:p>
            <a:pPr eaLnBrk="1" hangingPunct="1">
              <a:buFontTx/>
              <a:buChar char="•"/>
            </a:pPr>
            <a:r>
              <a:rPr lang="en-US" altLang="en-US" sz="900"/>
              <a:t> News of the CF arrival will be sent to AAF who have pushed north to reinforce AAF in the Bella who will begin movement back to the south. </a:t>
            </a:r>
          </a:p>
          <a:p>
            <a:pPr eaLnBrk="1" hangingPunct="1">
              <a:buFontTx/>
              <a:buChar char="•"/>
            </a:pPr>
            <a:endParaRPr lang="en-US" altLang="en-US" sz="900"/>
          </a:p>
          <a:p>
            <a:pPr eaLnBrk="1" hangingPunct="1">
              <a:buFontTx/>
              <a:buChar char="•"/>
            </a:pPr>
            <a:r>
              <a:rPr lang="en-US" altLang="en-US" sz="900"/>
              <a:t> Once AAF are in position, they will </a:t>
            </a:r>
            <a:r>
              <a:rPr lang="en-US" altLang="en-US" sz="900" b="1">
                <a:solidFill>
                  <a:srgbClr val="FF0000"/>
                </a:solidFill>
              </a:rPr>
              <a:t>attempt to emplace IEDs</a:t>
            </a:r>
            <a:r>
              <a:rPr lang="en-US" altLang="en-US" sz="900"/>
              <a:t> in the road to target CF patrols coming to Wanat from Nangalam in the south</a:t>
            </a:r>
            <a:r>
              <a:rPr lang="en-US" altLang="en-US" sz="900">
                <a:solidFill>
                  <a:srgbClr val="FF0000"/>
                </a:solidFill>
              </a:rPr>
              <a:t>.</a:t>
            </a:r>
            <a:endParaRPr lang="en-US" altLang="en-US" sz="900"/>
          </a:p>
          <a:p>
            <a:pPr eaLnBrk="1" hangingPunct="1">
              <a:buFontTx/>
              <a:buChar char="•"/>
            </a:pPr>
            <a:endParaRPr lang="en-US" altLang="en-US" sz="900"/>
          </a:p>
          <a:p>
            <a:pPr eaLnBrk="1" hangingPunct="1"/>
            <a:r>
              <a:rPr lang="en-US" altLang="en-US" sz="1100"/>
              <a:t> </a:t>
            </a:r>
            <a:r>
              <a:rPr lang="en-US" altLang="en-US" sz="1100" b="1" u="sng"/>
              <a:t>MDCOA (Yellow):</a:t>
            </a:r>
          </a:p>
          <a:p>
            <a:pPr eaLnBrk="1" hangingPunct="1">
              <a:buFontTx/>
              <a:buChar char="•"/>
            </a:pPr>
            <a:r>
              <a:rPr lang="en-US" altLang="en-US" sz="900"/>
              <a:t>  </a:t>
            </a:r>
          </a:p>
          <a:p>
            <a:pPr eaLnBrk="1" hangingPunct="1">
              <a:buFontTx/>
              <a:buChar char="•"/>
            </a:pPr>
            <a:r>
              <a:rPr lang="en-US" altLang="en-US" sz="900" b="1">
                <a:solidFill>
                  <a:srgbClr val="FF0000"/>
                </a:solidFill>
              </a:rPr>
              <a:t>AAF</a:t>
            </a:r>
            <a:r>
              <a:rPr lang="en-US" altLang="en-US" sz="900"/>
              <a:t> are already in position in anticipation of the CF movement to Wanat.  Broken down in small groups, they have </a:t>
            </a:r>
            <a:r>
              <a:rPr lang="en-US" altLang="en-US" sz="900" b="1">
                <a:solidFill>
                  <a:srgbClr val="FF0000"/>
                </a:solidFill>
              </a:rPr>
              <a:t>already retrieved their weapons and ammunition</a:t>
            </a:r>
            <a:r>
              <a:rPr lang="en-US" altLang="en-US" sz="900"/>
              <a:t> from their forward caches.</a:t>
            </a:r>
          </a:p>
          <a:p>
            <a:pPr eaLnBrk="1" hangingPunct="1">
              <a:buFontTx/>
              <a:buChar char="•"/>
            </a:pPr>
            <a:endParaRPr lang="en-US" altLang="en-US" sz="900"/>
          </a:p>
          <a:p>
            <a:pPr eaLnBrk="1" hangingPunct="1">
              <a:buFontTx/>
              <a:buChar char="•"/>
            </a:pPr>
            <a:r>
              <a:rPr lang="en-US" altLang="en-US" sz="900"/>
              <a:t> </a:t>
            </a:r>
            <a:r>
              <a:rPr lang="en-US" altLang="en-US" sz="900" b="1">
                <a:solidFill>
                  <a:srgbClr val="FF0000"/>
                </a:solidFill>
              </a:rPr>
              <a:t>CWIED ambush south of Wanat</a:t>
            </a:r>
            <a:r>
              <a:rPr lang="en-US" altLang="en-US" sz="900"/>
              <a:t> is already established and being </a:t>
            </a:r>
            <a:r>
              <a:rPr lang="en-US" altLang="en-US" sz="900" b="1">
                <a:solidFill>
                  <a:srgbClr val="FF0000"/>
                </a:solidFill>
              </a:rPr>
              <a:t>overwatched by a near ambush</a:t>
            </a:r>
            <a:r>
              <a:rPr lang="en-US" altLang="en-US" sz="900"/>
              <a:t> position.</a:t>
            </a:r>
          </a:p>
          <a:p>
            <a:pPr eaLnBrk="1" hangingPunct="1">
              <a:buFontTx/>
              <a:buChar char="•"/>
            </a:pPr>
            <a:endParaRPr lang="en-US" altLang="en-US" sz="900"/>
          </a:p>
          <a:p>
            <a:pPr eaLnBrk="1" hangingPunct="1">
              <a:buFontTx/>
              <a:buChar char="•"/>
            </a:pPr>
            <a:r>
              <a:rPr lang="en-US" altLang="en-US" sz="900"/>
              <a:t> </a:t>
            </a:r>
            <a:r>
              <a:rPr lang="en-US" altLang="en-US" sz="900" b="1">
                <a:solidFill>
                  <a:srgbClr val="FF0000"/>
                </a:solidFill>
              </a:rPr>
              <a:t>Heavy weapon position established</a:t>
            </a:r>
            <a:r>
              <a:rPr lang="en-US" altLang="en-US" sz="900"/>
              <a:t> on the western side of the valley is already oriented on the site of the future VPB.</a:t>
            </a:r>
          </a:p>
          <a:p>
            <a:pPr eaLnBrk="1" hangingPunct="1">
              <a:buFontTx/>
              <a:buChar char="•"/>
            </a:pPr>
            <a:endParaRPr lang="en-US" altLang="en-US" sz="900"/>
          </a:p>
          <a:p>
            <a:pPr eaLnBrk="1" hangingPunct="1">
              <a:buFontTx/>
              <a:buChar char="•"/>
            </a:pPr>
            <a:r>
              <a:rPr lang="en-US" altLang="en-US" sz="900"/>
              <a:t> </a:t>
            </a:r>
            <a:r>
              <a:rPr lang="en-US" altLang="en-US" sz="900" b="1">
                <a:solidFill>
                  <a:srgbClr val="FF0000"/>
                </a:solidFill>
              </a:rPr>
              <a:t>AAF have established positions from within the Bazaar</a:t>
            </a:r>
            <a:r>
              <a:rPr lang="en-US" altLang="en-US" sz="900"/>
              <a:t> in Wanat and begin engaging CF from those positions.</a:t>
            </a:r>
          </a:p>
        </p:txBody>
      </p:sp>
      <p:grpSp>
        <p:nvGrpSpPr>
          <p:cNvPr id="52230" name="Group 7"/>
          <p:cNvGrpSpPr>
            <a:grpSpLocks/>
          </p:cNvGrpSpPr>
          <p:nvPr/>
        </p:nvGrpSpPr>
        <p:grpSpPr bwMode="auto">
          <a:xfrm>
            <a:off x="5646738" y="1343025"/>
            <a:ext cx="182562" cy="247650"/>
            <a:chOff x="5904" y="2256"/>
            <a:chExt cx="144" cy="192"/>
          </a:xfrm>
        </p:grpSpPr>
        <p:sp>
          <p:nvSpPr>
            <p:cNvPr id="52335" name="AutoShape 8"/>
            <p:cNvSpPr>
              <a:spLocks noChangeArrowheads="1"/>
            </p:cNvSpPr>
            <p:nvPr/>
          </p:nvSpPr>
          <p:spPr bwMode="auto">
            <a:xfrm>
              <a:off x="5904" y="2314"/>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36" name="Oval 9"/>
            <p:cNvSpPr>
              <a:spLocks noChangeArrowheads="1"/>
            </p:cNvSpPr>
            <p:nvPr/>
          </p:nvSpPr>
          <p:spPr bwMode="auto">
            <a:xfrm>
              <a:off x="5957" y="2256"/>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37" name="Freeform 10"/>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38" name="Freeform 11"/>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2231" name="Group 12"/>
          <p:cNvGrpSpPr>
            <a:grpSpLocks/>
          </p:cNvGrpSpPr>
          <p:nvPr/>
        </p:nvGrpSpPr>
        <p:grpSpPr bwMode="auto">
          <a:xfrm rot="-3138783">
            <a:off x="5185569" y="3183732"/>
            <a:ext cx="230187" cy="228600"/>
            <a:chOff x="1872" y="2256"/>
            <a:chExt cx="288" cy="240"/>
          </a:xfrm>
        </p:grpSpPr>
        <p:sp>
          <p:nvSpPr>
            <p:cNvPr id="52331" name="Line 13"/>
            <p:cNvSpPr>
              <a:spLocks noChangeShapeType="1"/>
            </p:cNvSpPr>
            <p:nvPr/>
          </p:nvSpPr>
          <p:spPr bwMode="auto">
            <a:xfrm flipV="1">
              <a:off x="1872" y="2400"/>
              <a:ext cx="48"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2" name="Line 14"/>
            <p:cNvSpPr>
              <a:spLocks noChangeShapeType="1"/>
            </p:cNvSpPr>
            <p:nvPr/>
          </p:nvSpPr>
          <p:spPr bwMode="auto">
            <a:xfrm flipH="1" flipV="1">
              <a:off x="2112" y="2400"/>
              <a:ext cx="48"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3" name="Line 15"/>
            <p:cNvSpPr>
              <a:spLocks noChangeShapeType="1"/>
            </p:cNvSpPr>
            <p:nvPr/>
          </p:nvSpPr>
          <p:spPr bwMode="auto">
            <a:xfrm>
              <a:off x="1920" y="2400"/>
              <a:ext cx="19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34" name="Line 16"/>
            <p:cNvSpPr>
              <a:spLocks noChangeShapeType="1"/>
            </p:cNvSpPr>
            <p:nvPr/>
          </p:nvSpPr>
          <p:spPr bwMode="auto">
            <a:xfrm flipV="1">
              <a:off x="2016" y="2256"/>
              <a:ext cx="0" cy="14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52232" name="AutoShape 17"/>
          <p:cNvSpPr>
            <a:spLocks noChangeArrowheads="1"/>
          </p:cNvSpPr>
          <p:nvPr/>
        </p:nvSpPr>
        <p:spPr bwMode="auto">
          <a:xfrm>
            <a:off x="6765925" y="4727575"/>
            <a:ext cx="139700" cy="120650"/>
          </a:xfrm>
          <a:prstGeom prst="triangle">
            <a:avLst>
              <a:gd name="adj" fmla="val 50000"/>
            </a:avLst>
          </a:prstGeom>
          <a:solidFill>
            <a:srgbClr val="FF0000"/>
          </a:solidFill>
          <a:ln w="1587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52233" name="Group 18"/>
          <p:cNvGrpSpPr>
            <a:grpSpLocks/>
          </p:cNvGrpSpPr>
          <p:nvPr/>
        </p:nvGrpSpPr>
        <p:grpSpPr bwMode="auto">
          <a:xfrm>
            <a:off x="8066088" y="2901950"/>
            <a:ext cx="182562" cy="249238"/>
            <a:chOff x="5904" y="2256"/>
            <a:chExt cx="144" cy="192"/>
          </a:xfrm>
        </p:grpSpPr>
        <p:sp>
          <p:nvSpPr>
            <p:cNvPr id="52327" name="AutoShape 19"/>
            <p:cNvSpPr>
              <a:spLocks noChangeArrowheads="1"/>
            </p:cNvSpPr>
            <p:nvPr/>
          </p:nvSpPr>
          <p:spPr bwMode="auto">
            <a:xfrm>
              <a:off x="5904" y="2314"/>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28" name="Oval 20"/>
            <p:cNvSpPr>
              <a:spLocks noChangeArrowheads="1"/>
            </p:cNvSpPr>
            <p:nvPr/>
          </p:nvSpPr>
          <p:spPr bwMode="auto">
            <a:xfrm>
              <a:off x="5957" y="2256"/>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29" name="Freeform 21"/>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30" name="Freeform 22"/>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2234" name="Group 23"/>
          <p:cNvGrpSpPr>
            <a:grpSpLocks/>
          </p:cNvGrpSpPr>
          <p:nvPr/>
        </p:nvGrpSpPr>
        <p:grpSpPr bwMode="auto">
          <a:xfrm rot="3831815">
            <a:off x="4088606" y="3331369"/>
            <a:ext cx="230188" cy="228600"/>
            <a:chOff x="1872" y="2256"/>
            <a:chExt cx="288" cy="240"/>
          </a:xfrm>
        </p:grpSpPr>
        <p:sp>
          <p:nvSpPr>
            <p:cNvPr id="52323" name="Line 24"/>
            <p:cNvSpPr>
              <a:spLocks noChangeShapeType="1"/>
            </p:cNvSpPr>
            <p:nvPr/>
          </p:nvSpPr>
          <p:spPr bwMode="auto">
            <a:xfrm flipV="1">
              <a:off x="1872" y="2400"/>
              <a:ext cx="48"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4" name="Line 25"/>
            <p:cNvSpPr>
              <a:spLocks noChangeShapeType="1"/>
            </p:cNvSpPr>
            <p:nvPr/>
          </p:nvSpPr>
          <p:spPr bwMode="auto">
            <a:xfrm flipH="1" flipV="1">
              <a:off x="2112" y="2400"/>
              <a:ext cx="48"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5" name="Line 26"/>
            <p:cNvSpPr>
              <a:spLocks noChangeShapeType="1"/>
            </p:cNvSpPr>
            <p:nvPr/>
          </p:nvSpPr>
          <p:spPr bwMode="auto">
            <a:xfrm>
              <a:off x="1920" y="2400"/>
              <a:ext cx="19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26" name="Line 27"/>
            <p:cNvSpPr>
              <a:spLocks noChangeShapeType="1"/>
            </p:cNvSpPr>
            <p:nvPr/>
          </p:nvSpPr>
          <p:spPr bwMode="auto">
            <a:xfrm flipV="1">
              <a:off x="2016" y="2256"/>
              <a:ext cx="0" cy="14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52235" name="AutoShape 28"/>
          <p:cNvSpPr>
            <a:spLocks noChangeArrowheads="1"/>
          </p:cNvSpPr>
          <p:nvPr/>
        </p:nvSpPr>
        <p:spPr bwMode="auto">
          <a:xfrm>
            <a:off x="4549775" y="5853113"/>
            <a:ext cx="139700" cy="120650"/>
          </a:xfrm>
          <a:prstGeom prst="triangle">
            <a:avLst>
              <a:gd name="adj" fmla="val 50000"/>
            </a:avLst>
          </a:prstGeom>
          <a:solidFill>
            <a:srgbClr val="FF0000"/>
          </a:solidFill>
          <a:ln w="1587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52236" name="Group 29"/>
          <p:cNvGrpSpPr>
            <a:grpSpLocks/>
          </p:cNvGrpSpPr>
          <p:nvPr/>
        </p:nvGrpSpPr>
        <p:grpSpPr bwMode="auto">
          <a:xfrm>
            <a:off x="5378450" y="3316288"/>
            <a:ext cx="182563" cy="249237"/>
            <a:chOff x="5904" y="2256"/>
            <a:chExt cx="144" cy="192"/>
          </a:xfrm>
        </p:grpSpPr>
        <p:sp>
          <p:nvSpPr>
            <p:cNvPr id="52319" name="AutoShape 30"/>
            <p:cNvSpPr>
              <a:spLocks noChangeArrowheads="1"/>
            </p:cNvSpPr>
            <p:nvPr/>
          </p:nvSpPr>
          <p:spPr bwMode="auto">
            <a:xfrm>
              <a:off x="5904" y="2314"/>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20" name="Oval 31"/>
            <p:cNvSpPr>
              <a:spLocks noChangeArrowheads="1"/>
            </p:cNvSpPr>
            <p:nvPr/>
          </p:nvSpPr>
          <p:spPr bwMode="auto">
            <a:xfrm>
              <a:off x="5957" y="2256"/>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21" name="Freeform 32"/>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22" name="Freeform 33"/>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2237" name="Freeform 34"/>
          <p:cNvSpPr>
            <a:spLocks/>
          </p:cNvSpPr>
          <p:nvPr/>
        </p:nvSpPr>
        <p:spPr bwMode="auto">
          <a:xfrm>
            <a:off x="7872413" y="1531938"/>
            <a:ext cx="1062037" cy="1093787"/>
          </a:xfrm>
          <a:custGeom>
            <a:avLst/>
            <a:gdLst>
              <a:gd name="T0" fmla="*/ 2147483646 w 669"/>
              <a:gd name="T1" fmla="*/ 0 h 683"/>
              <a:gd name="T2" fmla="*/ 2147483646 w 669"/>
              <a:gd name="T3" fmla="*/ 2147483646 h 683"/>
              <a:gd name="T4" fmla="*/ 2147483646 w 669"/>
              <a:gd name="T5" fmla="*/ 2147483646 h 683"/>
              <a:gd name="T6" fmla="*/ 2147483646 w 669"/>
              <a:gd name="T7" fmla="*/ 2147483646 h 683"/>
              <a:gd name="T8" fmla="*/ 2147483646 w 669"/>
              <a:gd name="T9" fmla="*/ 2147483646 h 683"/>
              <a:gd name="T10" fmla="*/ 2147483646 w 669"/>
              <a:gd name="T11" fmla="*/ 2147483646 h 683"/>
              <a:gd name="T12" fmla="*/ 0 60000 65536"/>
              <a:gd name="T13" fmla="*/ 0 60000 65536"/>
              <a:gd name="T14" fmla="*/ 0 60000 65536"/>
              <a:gd name="T15" fmla="*/ 0 60000 65536"/>
              <a:gd name="T16" fmla="*/ 0 60000 65536"/>
              <a:gd name="T17" fmla="*/ 0 60000 65536"/>
              <a:gd name="T18" fmla="*/ 0 w 669"/>
              <a:gd name="T19" fmla="*/ 0 h 683"/>
              <a:gd name="T20" fmla="*/ 669 w 669"/>
              <a:gd name="T21" fmla="*/ 683 h 683"/>
            </a:gdLst>
            <a:ahLst/>
            <a:cxnLst>
              <a:cxn ang="T12">
                <a:pos x="T0" y="T1"/>
              </a:cxn>
              <a:cxn ang="T13">
                <a:pos x="T2" y="T3"/>
              </a:cxn>
              <a:cxn ang="T14">
                <a:pos x="T4" y="T5"/>
              </a:cxn>
              <a:cxn ang="T15">
                <a:pos x="T6" y="T7"/>
              </a:cxn>
              <a:cxn ang="T16">
                <a:pos x="T8" y="T9"/>
              </a:cxn>
              <a:cxn ang="T17">
                <a:pos x="T10" y="T11"/>
              </a:cxn>
            </a:cxnLst>
            <a:rect l="T18" t="T19" r="T20" b="T21"/>
            <a:pathLst>
              <a:path w="669" h="683">
                <a:moveTo>
                  <a:pt x="669" y="0"/>
                </a:moveTo>
                <a:cubicBezTo>
                  <a:pt x="589" y="57"/>
                  <a:pt x="509" y="114"/>
                  <a:pt x="437" y="163"/>
                </a:cubicBezTo>
                <a:cubicBezTo>
                  <a:pt x="365" y="212"/>
                  <a:pt x="287" y="268"/>
                  <a:pt x="237" y="297"/>
                </a:cubicBezTo>
                <a:cubicBezTo>
                  <a:pt x="187" y="326"/>
                  <a:pt x="174" y="294"/>
                  <a:pt x="135" y="339"/>
                </a:cubicBezTo>
                <a:cubicBezTo>
                  <a:pt x="96" y="384"/>
                  <a:pt x="10" y="510"/>
                  <a:pt x="5" y="567"/>
                </a:cubicBezTo>
                <a:cubicBezTo>
                  <a:pt x="0" y="624"/>
                  <a:pt x="51" y="653"/>
                  <a:pt x="103" y="683"/>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8" name="Freeform 35"/>
          <p:cNvSpPr>
            <a:spLocks/>
          </p:cNvSpPr>
          <p:nvPr/>
        </p:nvSpPr>
        <p:spPr bwMode="auto">
          <a:xfrm>
            <a:off x="5859463" y="1481138"/>
            <a:ext cx="946150" cy="946150"/>
          </a:xfrm>
          <a:custGeom>
            <a:avLst/>
            <a:gdLst>
              <a:gd name="T0" fmla="*/ 0 w 596"/>
              <a:gd name="T1" fmla="*/ 2147483646 h 590"/>
              <a:gd name="T2" fmla="*/ 2147483646 w 596"/>
              <a:gd name="T3" fmla="*/ 2147483646 h 590"/>
              <a:gd name="T4" fmla="*/ 2147483646 w 596"/>
              <a:gd name="T5" fmla="*/ 2147483646 h 590"/>
              <a:gd name="T6" fmla="*/ 2147483646 w 596"/>
              <a:gd name="T7" fmla="*/ 2147483646 h 590"/>
              <a:gd name="T8" fmla="*/ 2147483646 w 596"/>
              <a:gd name="T9" fmla="*/ 2147483646 h 590"/>
              <a:gd name="T10" fmla="*/ 2147483646 w 596"/>
              <a:gd name="T11" fmla="*/ 2147483646 h 590"/>
              <a:gd name="T12" fmla="*/ 2147483646 w 596"/>
              <a:gd name="T13" fmla="*/ 2147483646 h 590"/>
              <a:gd name="T14" fmla="*/ 2147483646 w 596"/>
              <a:gd name="T15" fmla="*/ 2147483646 h 590"/>
              <a:gd name="T16" fmla="*/ 2147483646 w 596"/>
              <a:gd name="T17" fmla="*/ 2147483646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6"/>
              <a:gd name="T28" fmla="*/ 0 h 590"/>
              <a:gd name="T29" fmla="*/ 596 w 596"/>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6" h="590">
                <a:moveTo>
                  <a:pt x="0" y="12"/>
                </a:moveTo>
                <a:cubicBezTo>
                  <a:pt x="74" y="6"/>
                  <a:pt x="149" y="0"/>
                  <a:pt x="209" y="8"/>
                </a:cubicBezTo>
                <a:cubicBezTo>
                  <a:pt x="269" y="16"/>
                  <a:pt x="336" y="36"/>
                  <a:pt x="358" y="59"/>
                </a:cubicBezTo>
                <a:cubicBezTo>
                  <a:pt x="380" y="82"/>
                  <a:pt x="332" y="117"/>
                  <a:pt x="344" y="147"/>
                </a:cubicBezTo>
                <a:cubicBezTo>
                  <a:pt x="356" y="177"/>
                  <a:pt x="401" y="221"/>
                  <a:pt x="432" y="240"/>
                </a:cubicBezTo>
                <a:cubicBezTo>
                  <a:pt x="463" y="259"/>
                  <a:pt x="505" y="244"/>
                  <a:pt x="530" y="259"/>
                </a:cubicBezTo>
                <a:cubicBezTo>
                  <a:pt x="555" y="274"/>
                  <a:pt x="596" y="280"/>
                  <a:pt x="581" y="328"/>
                </a:cubicBezTo>
                <a:cubicBezTo>
                  <a:pt x="566" y="376"/>
                  <a:pt x="489" y="504"/>
                  <a:pt x="442" y="547"/>
                </a:cubicBezTo>
                <a:cubicBezTo>
                  <a:pt x="395" y="590"/>
                  <a:pt x="346" y="589"/>
                  <a:pt x="298" y="588"/>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9" name="Freeform 36"/>
          <p:cNvSpPr>
            <a:spLocks/>
          </p:cNvSpPr>
          <p:nvPr/>
        </p:nvSpPr>
        <p:spPr bwMode="auto">
          <a:xfrm>
            <a:off x="5903913" y="3094038"/>
            <a:ext cx="2132012" cy="796925"/>
          </a:xfrm>
          <a:custGeom>
            <a:avLst/>
            <a:gdLst>
              <a:gd name="T0" fmla="*/ 2147483646 w 1343"/>
              <a:gd name="T1" fmla="*/ 0 h 497"/>
              <a:gd name="T2" fmla="*/ 2147483646 w 1343"/>
              <a:gd name="T3" fmla="*/ 2147483646 h 497"/>
              <a:gd name="T4" fmla="*/ 2147483646 w 1343"/>
              <a:gd name="T5" fmla="*/ 2147483646 h 497"/>
              <a:gd name="T6" fmla="*/ 2147483646 w 1343"/>
              <a:gd name="T7" fmla="*/ 2147483646 h 497"/>
              <a:gd name="T8" fmla="*/ 2147483646 w 1343"/>
              <a:gd name="T9" fmla="*/ 2147483646 h 497"/>
              <a:gd name="T10" fmla="*/ 2147483646 w 1343"/>
              <a:gd name="T11" fmla="*/ 2147483646 h 497"/>
              <a:gd name="T12" fmla="*/ 2147483646 w 1343"/>
              <a:gd name="T13" fmla="*/ 2147483646 h 497"/>
              <a:gd name="T14" fmla="*/ 2147483646 w 1343"/>
              <a:gd name="T15" fmla="*/ 2147483646 h 497"/>
              <a:gd name="T16" fmla="*/ 2147483646 w 1343"/>
              <a:gd name="T17" fmla="*/ 2147483646 h 497"/>
              <a:gd name="T18" fmla="*/ 0 w 1343"/>
              <a:gd name="T19" fmla="*/ 2147483646 h 4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43"/>
              <a:gd name="T31" fmla="*/ 0 h 497"/>
              <a:gd name="T32" fmla="*/ 1343 w 1343"/>
              <a:gd name="T33" fmla="*/ 497 h 4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43" h="497">
                <a:moveTo>
                  <a:pt x="1343" y="0"/>
                </a:moveTo>
                <a:cubicBezTo>
                  <a:pt x="1264" y="27"/>
                  <a:pt x="1186" y="55"/>
                  <a:pt x="1143" y="97"/>
                </a:cubicBezTo>
                <a:cubicBezTo>
                  <a:pt x="1100" y="139"/>
                  <a:pt x="1116" y="212"/>
                  <a:pt x="1087" y="255"/>
                </a:cubicBezTo>
                <a:cubicBezTo>
                  <a:pt x="1058" y="298"/>
                  <a:pt x="1023" y="324"/>
                  <a:pt x="966" y="357"/>
                </a:cubicBezTo>
                <a:cubicBezTo>
                  <a:pt x="909" y="390"/>
                  <a:pt x="799" y="435"/>
                  <a:pt x="743" y="455"/>
                </a:cubicBezTo>
                <a:cubicBezTo>
                  <a:pt x="687" y="475"/>
                  <a:pt x="692" y="474"/>
                  <a:pt x="627" y="478"/>
                </a:cubicBezTo>
                <a:cubicBezTo>
                  <a:pt x="562" y="482"/>
                  <a:pt x="417" y="497"/>
                  <a:pt x="353" y="478"/>
                </a:cubicBezTo>
                <a:cubicBezTo>
                  <a:pt x="289" y="459"/>
                  <a:pt x="295" y="389"/>
                  <a:pt x="246" y="362"/>
                </a:cubicBezTo>
                <a:cubicBezTo>
                  <a:pt x="197" y="335"/>
                  <a:pt x="102" y="327"/>
                  <a:pt x="61" y="315"/>
                </a:cubicBezTo>
                <a:cubicBezTo>
                  <a:pt x="20" y="303"/>
                  <a:pt x="8" y="295"/>
                  <a:pt x="0" y="292"/>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0" name="Freeform 37"/>
          <p:cNvSpPr>
            <a:spLocks/>
          </p:cNvSpPr>
          <p:nvPr/>
        </p:nvSpPr>
        <p:spPr bwMode="auto">
          <a:xfrm>
            <a:off x="2603500" y="3454400"/>
            <a:ext cx="1900238" cy="931863"/>
          </a:xfrm>
          <a:custGeom>
            <a:avLst/>
            <a:gdLst>
              <a:gd name="T0" fmla="*/ 2147483646 w 1197"/>
              <a:gd name="T1" fmla="*/ 2147483646 h 587"/>
              <a:gd name="T2" fmla="*/ 2147483646 w 1197"/>
              <a:gd name="T3" fmla="*/ 2147483646 h 587"/>
              <a:gd name="T4" fmla="*/ 2147483646 w 1197"/>
              <a:gd name="T5" fmla="*/ 2147483646 h 587"/>
              <a:gd name="T6" fmla="*/ 2147483646 w 1197"/>
              <a:gd name="T7" fmla="*/ 2147483646 h 587"/>
              <a:gd name="T8" fmla="*/ 2147483646 w 1197"/>
              <a:gd name="T9" fmla="*/ 2147483646 h 587"/>
              <a:gd name="T10" fmla="*/ 2147483646 w 1197"/>
              <a:gd name="T11" fmla="*/ 2147483646 h 587"/>
              <a:gd name="T12" fmla="*/ 2147483646 w 1197"/>
              <a:gd name="T13" fmla="*/ 2147483646 h 587"/>
              <a:gd name="T14" fmla="*/ 2147483646 w 1197"/>
              <a:gd name="T15" fmla="*/ 2147483646 h 587"/>
              <a:gd name="T16" fmla="*/ 2147483646 w 1197"/>
              <a:gd name="T17" fmla="*/ 2147483646 h 587"/>
              <a:gd name="T18" fmla="*/ 2147483646 w 1197"/>
              <a:gd name="T19" fmla="*/ 2147483646 h 587"/>
              <a:gd name="T20" fmla="*/ 2147483646 w 1197"/>
              <a:gd name="T21" fmla="*/ 2147483646 h 587"/>
              <a:gd name="T22" fmla="*/ 2147483646 w 1197"/>
              <a:gd name="T23" fmla="*/ 2147483646 h 587"/>
              <a:gd name="T24" fmla="*/ 2147483646 w 1197"/>
              <a:gd name="T25" fmla="*/ 2147483646 h 587"/>
              <a:gd name="T26" fmla="*/ 2147483646 w 1197"/>
              <a:gd name="T27" fmla="*/ 2147483646 h 587"/>
              <a:gd name="T28" fmla="*/ 2147483646 w 1197"/>
              <a:gd name="T29" fmla="*/ 2147483646 h 5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97"/>
              <a:gd name="T46" fmla="*/ 0 h 587"/>
              <a:gd name="T47" fmla="*/ 1197 w 1197"/>
              <a:gd name="T48" fmla="*/ 587 h 58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97" h="587">
                <a:moveTo>
                  <a:pt x="1197" y="499"/>
                </a:moveTo>
                <a:cubicBezTo>
                  <a:pt x="1077" y="522"/>
                  <a:pt x="958" y="546"/>
                  <a:pt x="830" y="555"/>
                </a:cubicBezTo>
                <a:cubicBezTo>
                  <a:pt x="702" y="564"/>
                  <a:pt x="533" y="587"/>
                  <a:pt x="426" y="555"/>
                </a:cubicBezTo>
                <a:cubicBezTo>
                  <a:pt x="319" y="522"/>
                  <a:pt x="256" y="434"/>
                  <a:pt x="189" y="363"/>
                </a:cubicBezTo>
                <a:cubicBezTo>
                  <a:pt x="122" y="292"/>
                  <a:pt x="50" y="188"/>
                  <a:pt x="25" y="128"/>
                </a:cubicBezTo>
                <a:cubicBezTo>
                  <a:pt x="0" y="68"/>
                  <a:pt x="14" y="4"/>
                  <a:pt x="40" y="2"/>
                </a:cubicBezTo>
                <a:cubicBezTo>
                  <a:pt x="66" y="0"/>
                  <a:pt x="131" y="96"/>
                  <a:pt x="184" y="115"/>
                </a:cubicBezTo>
                <a:cubicBezTo>
                  <a:pt x="237" y="134"/>
                  <a:pt x="322" y="107"/>
                  <a:pt x="361" y="115"/>
                </a:cubicBezTo>
                <a:cubicBezTo>
                  <a:pt x="400" y="123"/>
                  <a:pt x="393" y="159"/>
                  <a:pt x="421" y="161"/>
                </a:cubicBezTo>
                <a:cubicBezTo>
                  <a:pt x="449" y="163"/>
                  <a:pt x="499" y="129"/>
                  <a:pt x="528" y="129"/>
                </a:cubicBezTo>
                <a:cubicBezTo>
                  <a:pt x="557" y="129"/>
                  <a:pt x="573" y="148"/>
                  <a:pt x="597" y="161"/>
                </a:cubicBezTo>
                <a:cubicBezTo>
                  <a:pt x="621" y="174"/>
                  <a:pt x="650" y="205"/>
                  <a:pt x="672" y="209"/>
                </a:cubicBezTo>
                <a:cubicBezTo>
                  <a:pt x="694" y="213"/>
                  <a:pt x="718" y="207"/>
                  <a:pt x="727" y="185"/>
                </a:cubicBezTo>
                <a:cubicBezTo>
                  <a:pt x="736" y="162"/>
                  <a:pt x="718" y="98"/>
                  <a:pt x="727" y="77"/>
                </a:cubicBezTo>
                <a:cubicBezTo>
                  <a:pt x="736" y="55"/>
                  <a:pt x="759" y="56"/>
                  <a:pt x="783" y="58"/>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1" name="Freeform 38"/>
          <p:cNvSpPr>
            <a:spLocks/>
          </p:cNvSpPr>
          <p:nvPr/>
        </p:nvSpPr>
        <p:spPr bwMode="auto">
          <a:xfrm>
            <a:off x="5897563" y="4783138"/>
            <a:ext cx="1385887" cy="1495425"/>
          </a:xfrm>
          <a:custGeom>
            <a:avLst/>
            <a:gdLst>
              <a:gd name="T0" fmla="*/ 0 w 873"/>
              <a:gd name="T1" fmla="*/ 2147483646 h 934"/>
              <a:gd name="T2" fmla="*/ 2147483646 w 873"/>
              <a:gd name="T3" fmla="*/ 2147483646 h 934"/>
              <a:gd name="T4" fmla="*/ 2147483646 w 873"/>
              <a:gd name="T5" fmla="*/ 2147483646 h 934"/>
              <a:gd name="T6" fmla="*/ 2147483646 w 873"/>
              <a:gd name="T7" fmla="*/ 2147483646 h 934"/>
              <a:gd name="T8" fmla="*/ 2147483646 w 873"/>
              <a:gd name="T9" fmla="*/ 2147483646 h 934"/>
              <a:gd name="T10" fmla="*/ 2147483646 w 873"/>
              <a:gd name="T11" fmla="*/ 2147483646 h 934"/>
              <a:gd name="T12" fmla="*/ 2147483646 w 873"/>
              <a:gd name="T13" fmla="*/ 2147483646 h 934"/>
              <a:gd name="T14" fmla="*/ 2147483646 w 873"/>
              <a:gd name="T15" fmla="*/ 2147483646 h 934"/>
              <a:gd name="T16" fmla="*/ 2147483646 w 873"/>
              <a:gd name="T17" fmla="*/ 2147483646 h 934"/>
              <a:gd name="T18" fmla="*/ 2147483646 w 873"/>
              <a:gd name="T19" fmla="*/ 2147483646 h 934"/>
              <a:gd name="T20" fmla="*/ 2147483646 w 873"/>
              <a:gd name="T21" fmla="*/ 0 h 9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34"/>
              <a:gd name="T35" fmla="*/ 873 w 873"/>
              <a:gd name="T36" fmla="*/ 934 h 9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34">
                <a:moveTo>
                  <a:pt x="0" y="934"/>
                </a:moveTo>
                <a:cubicBezTo>
                  <a:pt x="92" y="851"/>
                  <a:pt x="185" y="769"/>
                  <a:pt x="250" y="706"/>
                </a:cubicBezTo>
                <a:cubicBezTo>
                  <a:pt x="315" y="643"/>
                  <a:pt x="347" y="599"/>
                  <a:pt x="390" y="557"/>
                </a:cubicBezTo>
                <a:cubicBezTo>
                  <a:pt x="433" y="515"/>
                  <a:pt x="459" y="478"/>
                  <a:pt x="506" y="455"/>
                </a:cubicBezTo>
                <a:cubicBezTo>
                  <a:pt x="553" y="432"/>
                  <a:pt x="625" y="444"/>
                  <a:pt x="673" y="418"/>
                </a:cubicBezTo>
                <a:cubicBezTo>
                  <a:pt x="721" y="392"/>
                  <a:pt x="763" y="329"/>
                  <a:pt x="794" y="297"/>
                </a:cubicBezTo>
                <a:cubicBezTo>
                  <a:pt x="825" y="265"/>
                  <a:pt x="873" y="242"/>
                  <a:pt x="859" y="223"/>
                </a:cubicBezTo>
                <a:cubicBezTo>
                  <a:pt x="845" y="204"/>
                  <a:pt x="722" y="205"/>
                  <a:pt x="710" y="186"/>
                </a:cubicBezTo>
                <a:cubicBezTo>
                  <a:pt x="698" y="167"/>
                  <a:pt x="783" y="133"/>
                  <a:pt x="789" y="111"/>
                </a:cubicBezTo>
                <a:cubicBezTo>
                  <a:pt x="795" y="89"/>
                  <a:pt x="773" y="69"/>
                  <a:pt x="747" y="51"/>
                </a:cubicBezTo>
                <a:cubicBezTo>
                  <a:pt x="721" y="33"/>
                  <a:pt x="676" y="16"/>
                  <a:pt x="631" y="0"/>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2" name="Freeform 39"/>
          <p:cNvSpPr>
            <a:spLocks/>
          </p:cNvSpPr>
          <p:nvPr/>
        </p:nvSpPr>
        <p:spPr bwMode="auto">
          <a:xfrm>
            <a:off x="4481513" y="5334000"/>
            <a:ext cx="198437" cy="519113"/>
          </a:xfrm>
          <a:custGeom>
            <a:avLst/>
            <a:gdLst>
              <a:gd name="T0" fmla="*/ 0 w 125"/>
              <a:gd name="T1" fmla="*/ 0 h 325"/>
              <a:gd name="T2" fmla="*/ 2147483646 w 125"/>
              <a:gd name="T3" fmla="*/ 2147483646 h 325"/>
              <a:gd name="T4" fmla="*/ 2147483646 w 125"/>
              <a:gd name="T5" fmla="*/ 2147483646 h 325"/>
              <a:gd name="T6" fmla="*/ 0 60000 65536"/>
              <a:gd name="T7" fmla="*/ 0 60000 65536"/>
              <a:gd name="T8" fmla="*/ 0 60000 65536"/>
              <a:gd name="T9" fmla="*/ 0 w 125"/>
              <a:gd name="T10" fmla="*/ 0 h 325"/>
              <a:gd name="T11" fmla="*/ 125 w 125"/>
              <a:gd name="T12" fmla="*/ 325 h 325"/>
            </a:gdLst>
            <a:ahLst/>
            <a:cxnLst>
              <a:cxn ang="T6">
                <a:pos x="T0" y="T1"/>
              </a:cxn>
              <a:cxn ang="T7">
                <a:pos x="T2" y="T3"/>
              </a:cxn>
              <a:cxn ang="T8">
                <a:pos x="T4" y="T5"/>
              </a:cxn>
            </a:cxnLst>
            <a:rect l="T9" t="T10" r="T11" b="T12"/>
            <a:pathLst>
              <a:path w="125" h="325">
                <a:moveTo>
                  <a:pt x="0" y="0"/>
                </a:moveTo>
                <a:cubicBezTo>
                  <a:pt x="24" y="93"/>
                  <a:pt x="48" y="187"/>
                  <a:pt x="69" y="241"/>
                </a:cubicBezTo>
                <a:cubicBezTo>
                  <a:pt x="90" y="295"/>
                  <a:pt x="107" y="310"/>
                  <a:pt x="125" y="325"/>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3" name="Freeform 40"/>
          <p:cNvSpPr>
            <a:spLocks/>
          </p:cNvSpPr>
          <p:nvPr/>
        </p:nvSpPr>
        <p:spPr bwMode="auto">
          <a:xfrm>
            <a:off x="6494463" y="882650"/>
            <a:ext cx="2628900" cy="901700"/>
          </a:xfrm>
          <a:custGeom>
            <a:avLst/>
            <a:gdLst>
              <a:gd name="T0" fmla="*/ 2147483646 w 1656"/>
              <a:gd name="T1" fmla="*/ 2147483646 h 568"/>
              <a:gd name="T2" fmla="*/ 2147483646 w 1656"/>
              <a:gd name="T3" fmla="*/ 2147483646 h 568"/>
              <a:gd name="T4" fmla="*/ 2147483646 w 1656"/>
              <a:gd name="T5" fmla="*/ 2147483646 h 568"/>
              <a:gd name="T6" fmla="*/ 2147483646 w 1656"/>
              <a:gd name="T7" fmla="*/ 2147483646 h 568"/>
              <a:gd name="T8" fmla="*/ 2147483646 w 1656"/>
              <a:gd name="T9" fmla="*/ 2147483646 h 568"/>
              <a:gd name="T10" fmla="*/ 2147483646 w 1656"/>
              <a:gd name="T11" fmla="*/ 2147483646 h 568"/>
              <a:gd name="T12" fmla="*/ 2147483646 w 1656"/>
              <a:gd name="T13" fmla="*/ 2147483646 h 568"/>
              <a:gd name="T14" fmla="*/ 2147483646 w 1656"/>
              <a:gd name="T15" fmla="*/ 2147483646 h 568"/>
              <a:gd name="T16" fmla="*/ 2147483646 w 1656"/>
              <a:gd name="T17" fmla="*/ 2147483646 h 568"/>
              <a:gd name="T18" fmla="*/ 2147483646 w 1656"/>
              <a:gd name="T19" fmla="*/ 2147483646 h 568"/>
              <a:gd name="T20" fmla="*/ 2147483646 w 1656"/>
              <a:gd name="T21" fmla="*/ 2147483646 h 568"/>
              <a:gd name="T22" fmla="*/ 2147483646 w 1656"/>
              <a:gd name="T23" fmla="*/ 2147483646 h 568"/>
              <a:gd name="T24" fmla="*/ 2147483646 w 1656"/>
              <a:gd name="T25" fmla="*/ 2147483646 h 568"/>
              <a:gd name="T26" fmla="*/ 2147483646 w 1656"/>
              <a:gd name="T27" fmla="*/ 2147483646 h 568"/>
              <a:gd name="T28" fmla="*/ 2147483646 w 1656"/>
              <a:gd name="T29" fmla="*/ 2147483646 h 568"/>
              <a:gd name="T30" fmla="*/ 2147483646 w 1656"/>
              <a:gd name="T31" fmla="*/ 2147483646 h 568"/>
              <a:gd name="T32" fmla="*/ 0 w 1656"/>
              <a:gd name="T33" fmla="*/ 2147483646 h 5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56"/>
              <a:gd name="T52" fmla="*/ 0 h 568"/>
              <a:gd name="T53" fmla="*/ 1656 w 1656"/>
              <a:gd name="T54" fmla="*/ 568 h 5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56" h="568">
                <a:moveTo>
                  <a:pt x="1635" y="235"/>
                </a:moveTo>
                <a:cubicBezTo>
                  <a:pt x="1637" y="210"/>
                  <a:pt x="1656" y="112"/>
                  <a:pt x="1646" y="83"/>
                </a:cubicBezTo>
                <a:cubicBezTo>
                  <a:pt x="1636" y="54"/>
                  <a:pt x="1594" y="75"/>
                  <a:pt x="1575" y="62"/>
                </a:cubicBezTo>
                <a:cubicBezTo>
                  <a:pt x="1556" y="49"/>
                  <a:pt x="1553" y="0"/>
                  <a:pt x="1533" y="6"/>
                </a:cubicBezTo>
                <a:cubicBezTo>
                  <a:pt x="1513" y="12"/>
                  <a:pt x="1484" y="60"/>
                  <a:pt x="1454" y="99"/>
                </a:cubicBezTo>
                <a:cubicBezTo>
                  <a:pt x="1424" y="138"/>
                  <a:pt x="1395" y="222"/>
                  <a:pt x="1352" y="244"/>
                </a:cubicBezTo>
                <a:cubicBezTo>
                  <a:pt x="1309" y="266"/>
                  <a:pt x="1227" y="212"/>
                  <a:pt x="1198" y="235"/>
                </a:cubicBezTo>
                <a:cubicBezTo>
                  <a:pt x="1169" y="258"/>
                  <a:pt x="1215" y="366"/>
                  <a:pt x="1180" y="385"/>
                </a:cubicBezTo>
                <a:cubicBezTo>
                  <a:pt x="1145" y="405"/>
                  <a:pt x="1032" y="361"/>
                  <a:pt x="985" y="348"/>
                </a:cubicBezTo>
                <a:cubicBezTo>
                  <a:pt x="938" y="335"/>
                  <a:pt x="934" y="314"/>
                  <a:pt x="896" y="306"/>
                </a:cubicBezTo>
                <a:cubicBezTo>
                  <a:pt x="858" y="298"/>
                  <a:pt x="799" y="308"/>
                  <a:pt x="757" y="297"/>
                </a:cubicBezTo>
                <a:cubicBezTo>
                  <a:pt x="715" y="286"/>
                  <a:pt x="680" y="251"/>
                  <a:pt x="641" y="240"/>
                </a:cubicBezTo>
                <a:cubicBezTo>
                  <a:pt x="602" y="229"/>
                  <a:pt x="547" y="223"/>
                  <a:pt x="525" y="231"/>
                </a:cubicBezTo>
                <a:cubicBezTo>
                  <a:pt x="503" y="239"/>
                  <a:pt x="539" y="266"/>
                  <a:pt x="506" y="287"/>
                </a:cubicBezTo>
                <a:cubicBezTo>
                  <a:pt x="473" y="307"/>
                  <a:pt x="385" y="328"/>
                  <a:pt x="325" y="352"/>
                </a:cubicBezTo>
                <a:cubicBezTo>
                  <a:pt x="265" y="376"/>
                  <a:pt x="198" y="395"/>
                  <a:pt x="144" y="432"/>
                </a:cubicBezTo>
                <a:cubicBezTo>
                  <a:pt x="90" y="468"/>
                  <a:pt x="45" y="518"/>
                  <a:pt x="0" y="568"/>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2244" name="Group 41"/>
          <p:cNvGrpSpPr>
            <a:grpSpLocks/>
          </p:cNvGrpSpPr>
          <p:nvPr/>
        </p:nvGrpSpPr>
        <p:grpSpPr bwMode="auto">
          <a:xfrm>
            <a:off x="8942388" y="1252538"/>
            <a:ext cx="182562" cy="247650"/>
            <a:chOff x="107" y="3131"/>
            <a:chExt cx="144" cy="192"/>
          </a:xfrm>
        </p:grpSpPr>
        <p:sp>
          <p:nvSpPr>
            <p:cNvPr id="52314" name="AutoShape 42"/>
            <p:cNvSpPr>
              <a:spLocks noChangeArrowheads="1"/>
            </p:cNvSpPr>
            <p:nvPr/>
          </p:nvSpPr>
          <p:spPr bwMode="auto">
            <a:xfrm>
              <a:off x="107" y="3189"/>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15" name="Oval 43"/>
            <p:cNvSpPr>
              <a:spLocks noChangeArrowheads="1"/>
            </p:cNvSpPr>
            <p:nvPr/>
          </p:nvSpPr>
          <p:spPr bwMode="auto">
            <a:xfrm>
              <a:off x="135" y="3131"/>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16" name="Freeform 44"/>
            <p:cNvSpPr>
              <a:spLocks/>
            </p:cNvSpPr>
            <p:nvPr/>
          </p:nvSpPr>
          <p:spPr bwMode="auto">
            <a:xfrm>
              <a:off x="140" y="3221"/>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7" name="Freeform 45"/>
            <p:cNvSpPr>
              <a:spLocks/>
            </p:cNvSpPr>
            <p:nvPr/>
          </p:nvSpPr>
          <p:spPr bwMode="auto">
            <a:xfrm>
              <a:off x="144" y="3216"/>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8" name="Oval 46"/>
            <p:cNvSpPr>
              <a:spLocks noChangeArrowheads="1"/>
            </p:cNvSpPr>
            <p:nvPr/>
          </p:nvSpPr>
          <p:spPr bwMode="auto">
            <a:xfrm>
              <a:off x="183" y="3131"/>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nvGrpSpPr>
          <p:cNvPr id="52245" name="Group 47"/>
          <p:cNvGrpSpPr>
            <a:grpSpLocks/>
          </p:cNvGrpSpPr>
          <p:nvPr/>
        </p:nvGrpSpPr>
        <p:grpSpPr bwMode="auto">
          <a:xfrm>
            <a:off x="8256588" y="2455863"/>
            <a:ext cx="182562" cy="247650"/>
            <a:chOff x="107" y="3131"/>
            <a:chExt cx="144" cy="192"/>
          </a:xfrm>
        </p:grpSpPr>
        <p:sp>
          <p:nvSpPr>
            <p:cNvPr id="52309" name="AutoShape 48"/>
            <p:cNvSpPr>
              <a:spLocks noChangeArrowheads="1"/>
            </p:cNvSpPr>
            <p:nvPr/>
          </p:nvSpPr>
          <p:spPr bwMode="auto">
            <a:xfrm>
              <a:off x="107" y="3189"/>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10" name="Oval 49"/>
            <p:cNvSpPr>
              <a:spLocks noChangeArrowheads="1"/>
            </p:cNvSpPr>
            <p:nvPr/>
          </p:nvSpPr>
          <p:spPr bwMode="auto">
            <a:xfrm>
              <a:off x="135" y="3131"/>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11" name="Freeform 50"/>
            <p:cNvSpPr>
              <a:spLocks/>
            </p:cNvSpPr>
            <p:nvPr/>
          </p:nvSpPr>
          <p:spPr bwMode="auto">
            <a:xfrm>
              <a:off x="140" y="3221"/>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2" name="Freeform 51"/>
            <p:cNvSpPr>
              <a:spLocks/>
            </p:cNvSpPr>
            <p:nvPr/>
          </p:nvSpPr>
          <p:spPr bwMode="auto">
            <a:xfrm>
              <a:off x="144" y="3216"/>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13" name="Oval 52"/>
            <p:cNvSpPr>
              <a:spLocks noChangeArrowheads="1"/>
            </p:cNvSpPr>
            <p:nvPr/>
          </p:nvSpPr>
          <p:spPr bwMode="auto">
            <a:xfrm>
              <a:off x="183" y="3131"/>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52246" name="AutoShape 53"/>
          <p:cNvSpPr>
            <a:spLocks noChangeArrowheads="1"/>
          </p:cNvSpPr>
          <p:nvPr/>
        </p:nvSpPr>
        <p:spPr bwMode="auto">
          <a:xfrm>
            <a:off x="5340350" y="5157788"/>
            <a:ext cx="139700" cy="119062"/>
          </a:xfrm>
          <a:prstGeom prst="triangle">
            <a:avLst>
              <a:gd name="adj" fmla="val 50000"/>
            </a:avLst>
          </a:prstGeom>
          <a:solidFill>
            <a:srgbClr val="FF0000"/>
          </a:solidFill>
          <a:ln w="1587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47" name="Freeform 54"/>
          <p:cNvSpPr>
            <a:spLocks/>
          </p:cNvSpPr>
          <p:nvPr/>
        </p:nvSpPr>
        <p:spPr bwMode="auto">
          <a:xfrm>
            <a:off x="4746625" y="3621088"/>
            <a:ext cx="188913" cy="722312"/>
          </a:xfrm>
          <a:custGeom>
            <a:avLst/>
            <a:gdLst>
              <a:gd name="T0" fmla="*/ 0 w 119"/>
              <a:gd name="T1" fmla="*/ 0 h 451"/>
              <a:gd name="T2" fmla="*/ 2147483646 w 119"/>
              <a:gd name="T3" fmla="*/ 2147483646 h 451"/>
              <a:gd name="T4" fmla="*/ 2147483646 w 119"/>
              <a:gd name="T5" fmla="*/ 2147483646 h 451"/>
              <a:gd name="T6" fmla="*/ 2147483646 w 119"/>
              <a:gd name="T7" fmla="*/ 2147483646 h 451"/>
              <a:gd name="T8" fmla="*/ 2147483646 w 119"/>
              <a:gd name="T9" fmla="*/ 2147483646 h 451"/>
              <a:gd name="T10" fmla="*/ 2147483646 w 119"/>
              <a:gd name="T11" fmla="*/ 2147483646 h 451"/>
              <a:gd name="T12" fmla="*/ 2147483646 w 119"/>
              <a:gd name="T13" fmla="*/ 2147483646 h 451"/>
              <a:gd name="T14" fmla="*/ 0 60000 65536"/>
              <a:gd name="T15" fmla="*/ 0 60000 65536"/>
              <a:gd name="T16" fmla="*/ 0 60000 65536"/>
              <a:gd name="T17" fmla="*/ 0 60000 65536"/>
              <a:gd name="T18" fmla="*/ 0 60000 65536"/>
              <a:gd name="T19" fmla="*/ 0 60000 65536"/>
              <a:gd name="T20" fmla="*/ 0 60000 65536"/>
              <a:gd name="T21" fmla="*/ 0 w 119"/>
              <a:gd name="T22" fmla="*/ 0 h 451"/>
              <a:gd name="T23" fmla="*/ 119 w 119"/>
              <a:gd name="T24" fmla="*/ 451 h 4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451">
                <a:moveTo>
                  <a:pt x="0" y="0"/>
                </a:moveTo>
                <a:cubicBezTo>
                  <a:pt x="16" y="24"/>
                  <a:pt x="33" y="49"/>
                  <a:pt x="51" y="65"/>
                </a:cubicBezTo>
                <a:cubicBezTo>
                  <a:pt x="69" y="81"/>
                  <a:pt x="103" y="75"/>
                  <a:pt x="111" y="98"/>
                </a:cubicBezTo>
                <a:cubicBezTo>
                  <a:pt x="119" y="121"/>
                  <a:pt x="112" y="170"/>
                  <a:pt x="102" y="205"/>
                </a:cubicBezTo>
                <a:cubicBezTo>
                  <a:pt x="92" y="240"/>
                  <a:pt x="51" y="273"/>
                  <a:pt x="51" y="307"/>
                </a:cubicBezTo>
                <a:cubicBezTo>
                  <a:pt x="51" y="341"/>
                  <a:pt x="94" y="385"/>
                  <a:pt x="102" y="409"/>
                </a:cubicBezTo>
                <a:cubicBezTo>
                  <a:pt x="110" y="433"/>
                  <a:pt x="106" y="442"/>
                  <a:pt x="102" y="451"/>
                </a:cubicBezTo>
              </a:path>
            </a:pathLst>
          </a:cu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8" name="Text Box 55"/>
          <p:cNvSpPr txBox="1">
            <a:spLocks noChangeArrowheads="1"/>
          </p:cNvSpPr>
          <p:nvPr/>
        </p:nvSpPr>
        <p:spPr bwMode="auto">
          <a:xfrm rot="-5400000">
            <a:off x="4410075" y="3878263"/>
            <a:ext cx="722313" cy="242887"/>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t>IED Threat</a:t>
            </a:r>
          </a:p>
        </p:txBody>
      </p:sp>
      <p:sp>
        <p:nvSpPr>
          <p:cNvPr id="52249" name="Freeform 56"/>
          <p:cNvSpPr>
            <a:spLocks/>
          </p:cNvSpPr>
          <p:nvPr/>
        </p:nvSpPr>
        <p:spPr bwMode="auto">
          <a:xfrm>
            <a:off x="5586413" y="3517900"/>
            <a:ext cx="311150" cy="44450"/>
          </a:xfrm>
          <a:custGeom>
            <a:avLst/>
            <a:gdLst>
              <a:gd name="T0" fmla="*/ 2147483646 w 196"/>
              <a:gd name="T1" fmla="*/ 2147483646 h 28"/>
              <a:gd name="T2" fmla="*/ 0 w 196"/>
              <a:gd name="T3" fmla="*/ 0 h 28"/>
              <a:gd name="T4" fmla="*/ 0 60000 65536"/>
              <a:gd name="T5" fmla="*/ 0 60000 65536"/>
              <a:gd name="T6" fmla="*/ 0 w 196"/>
              <a:gd name="T7" fmla="*/ 0 h 28"/>
              <a:gd name="T8" fmla="*/ 196 w 196"/>
              <a:gd name="T9" fmla="*/ 28 h 28"/>
            </a:gdLst>
            <a:ahLst/>
            <a:cxnLst>
              <a:cxn ang="T4">
                <a:pos x="T0" y="T1"/>
              </a:cxn>
              <a:cxn ang="T5">
                <a:pos x="T2" y="T3"/>
              </a:cxn>
            </a:cxnLst>
            <a:rect l="T6" t="T7" r="T8" b="T9"/>
            <a:pathLst>
              <a:path w="196" h="28">
                <a:moveTo>
                  <a:pt x="196" y="28"/>
                </a:moveTo>
                <a:cubicBezTo>
                  <a:pt x="114" y="16"/>
                  <a:pt x="32" y="5"/>
                  <a:pt x="0" y="0"/>
                </a:cubicBezTo>
              </a:path>
            </a:pathLst>
          </a:custGeom>
          <a:noFill/>
          <a:ln w="19050">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2250" name="Group 57"/>
          <p:cNvGrpSpPr>
            <a:grpSpLocks/>
          </p:cNvGrpSpPr>
          <p:nvPr/>
        </p:nvGrpSpPr>
        <p:grpSpPr bwMode="auto">
          <a:xfrm>
            <a:off x="4953000" y="3668713"/>
            <a:ext cx="201613" cy="204787"/>
            <a:chOff x="5899" y="2639"/>
            <a:chExt cx="149" cy="144"/>
          </a:xfrm>
        </p:grpSpPr>
        <p:sp>
          <p:nvSpPr>
            <p:cNvPr id="52303" name="Arc 58"/>
            <p:cNvSpPr>
              <a:spLocks/>
            </p:cNvSpPr>
            <p:nvPr/>
          </p:nvSpPr>
          <p:spPr bwMode="auto">
            <a:xfrm rot="-10218962">
              <a:off x="5988" y="2645"/>
              <a:ext cx="60" cy="137"/>
            </a:xfrm>
            <a:custGeom>
              <a:avLst/>
              <a:gdLst>
                <a:gd name="T0" fmla="*/ 0 w 21600"/>
                <a:gd name="T1" fmla="*/ 0 h 25743"/>
                <a:gd name="T2" fmla="*/ 0 w 21600"/>
                <a:gd name="T3" fmla="*/ 0 h 25743"/>
                <a:gd name="T4" fmla="*/ 0 w 21600"/>
                <a:gd name="T5" fmla="*/ 0 h 25743"/>
                <a:gd name="T6" fmla="*/ 0 60000 65536"/>
                <a:gd name="T7" fmla="*/ 0 60000 65536"/>
                <a:gd name="T8" fmla="*/ 0 60000 65536"/>
                <a:gd name="T9" fmla="*/ 0 w 21600"/>
                <a:gd name="T10" fmla="*/ 0 h 25743"/>
                <a:gd name="T11" fmla="*/ 21600 w 21600"/>
                <a:gd name="T12" fmla="*/ 25743 h 25743"/>
              </a:gdLst>
              <a:ahLst/>
              <a:cxnLst>
                <a:cxn ang="T6">
                  <a:pos x="T0" y="T1"/>
                </a:cxn>
                <a:cxn ang="T7">
                  <a:pos x="T2" y="T3"/>
                </a:cxn>
                <a:cxn ang="T8">
                  <a:pos x="T4" y="T5"/>
                </a:cxn>
              </a:cxnLst>
              <a:rect l="T9" t="T10" r="T11" b="T12"/>
              <a:pathLst>
                <a:path w="21600" h="25743" fill="none" extrusionOk="0">
                  <a:moveTo>
                    <a:pt x="10514" y="-1"/>
                  </a:moveTo>
                  <a:cubicBezTo>
                    <a:pt x="17357" y="3813"/>
                    <a:pt x="21600" y="11033"/>
                    <a:pt x="21600" y="18868"/>
                  </a:cubicBezTo>
                  <a:cubicBezTo>
                    <a:pt x="21600" y="21205"/>
                    <a:pt x="21220" y="23527"/>
                    <a:pt x="20476" y="25742"/>
                  </a:cubicBezTo>
                </a:path>
                <a:path w="21600" h="25743" stroke="0" extrusionOk="0">
                  <a:moveTo>
                    <a:pt x="10514" y="-1"/>
                  </a:moveTo>
                  <a:cubicBezTo>
                    <a:pt x="17357" y="3813"/>
                    <a:pt x="21600" y="11033"/>
                    <a:pt x="21600" y="18868"/>
                  </a:cubicBezTo>
                  <a:cubicBezTo>
                    <a:pt x="21600" y="21205"/>
                    <a:pt x="21220" y="23527"/>
                    <a:pt x="20476" y="25742"/>
                  </a:cubicBezTo>
                  <a:lnTo>
                    <a:pt x="0" y="18868"/>
                  </a:lnTo>
                  <a:lnTo>
                    <a:pt x="10514" y="-1"/>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304" name="Freeform 59"/>
            <p:cNvSpPr>
              <a:spLocks/>
            </p:cNvSpPr>
            <p:nvPr/>
          </p:nvSpPr>
          <p:spPr bwMode="auto">
            <a:xfrm>
              <a:off x="5899" y="2713"/>
              <a:ext cx="149" cy="1"/>
            </a:xfrm>
            <a:custGeom>
              <a:avLst/>
              <a:gdLst>
                <a:gd name="T0" fmla="*/ 149 w 149"/>
                <a:gd name="T1" fmla="*/ 0 h 1"/>
                <a:gd name="T2" fmla="*/ 0 w 149"/>
                <a:gd name="T3" fmla="*/ 0 h 1"/>
                <a:gd name="T4" fmla="*/ 0 60000 65536"/>
                <a:gd name="T5" fmla="*/ 0 60000 65536"/>
                <a:gd name="T6" fmla="*/ 0 w 149"/>
                <a:gd name="T7" fmla="*/ 0 h 1"/>
                <a:gd name="T8" fmla="*/ 149 w 149"/>
                <a:gd name="T9" fmla="*/ 1 h 1"/>
              </a:gdLst>
              <a:ahLst/>
              <a:cxnLst>
                <a:cxn ang="T4">
                  <a:pos x="T0" y="T1"/>
                </a:cxn>
                <a:cxn ang="T5">
                  <a:pos x="T2" y="T3"/>
                </a:cxn>
              </a:cxnLst>
              <a:rect l="T6" t="T7" r="T8" b="T9"/>
              <a:pathLst>
                <a:path w="149" h="1">
                  <a:moveTo>
                    <a:pt x="149" y="0"/>
                  </a:moveTo>
                  <a:lnTo>
                    <a:pt x="0" y="0"/>
                  </a:lnTo>
                </a:path>
              </a:pathLst>
            </a:custGeom>
            <a:noFill/>
            <a:ln w="127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5" name="Freeform 60"/>
            <p:cNvSpPr>
              <a:spLocks/>
            </p:cNvSpPr>
            <p:nvPr/>
          </p:nvSpPr>
          <p:spPr bwMode="auto">
            <a:xfrm>
              <a:off x="6006" y="2782"/>
              <a:ext cx="41" cy="1"/>
            </a:xfrm>
            <a:custGeom>
              <a:avLst/>
              <a:gdLst>
                <a:gd name="T0" fmla="*/ 0 w 41"/>
                <a:gd name="T1" fmla="*/ 0 h 1"/>
                <a:gd name="T2" fmla="*/ 41 w 41"/>
                <a:gd name="T3" fmla="*/ 1 h 1"/>
                <a:gd name="T4" fmla="*/ 0 60000 65536"/>
                <a:gd name="T5" fmla="*/ 0 60000 65536"/>
                <a:gd name="T6" fmla="*/ 0 w 41"/>
                <a:gd name="T7" fmla="*/ 0 h 1"/>
                <a:gd name="T8" fmla="*/ 41 w 41"/>
                <a:gd name="T9" fmla="*/ 1 h 1"/>
              </a:gdLst>
              <a:ahLst/>
              <a:cxnLst>
                <a:cxn ang="T4">
                  <a:pos x="T0" y="T1"/>
                </a:cxn>
                <a:cxn ang="T5">
                  <a:pos x="T2" y="T3"/>
                </a:cxn>
              </a:cxnLst>
              <a:rect l="T6" t="T7" r="T8" b="T9"/>
              <a:pathLst>
                <a:path w="41" h="1">
                  <a:moveTo>
                    <a:pt x="0" y="0"/>
                  </a:moveTo>
                  <a:lnTo>
                    <a:pt x="41" y="1"/>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6" name="Line 61"/>
            <p:cNvSpPr>
              <a:spLocks noChangeShapeType="1"/>
            </p:cNvSpPr>
            <p:nvPr/>
          </p:nvSpPr>
          <p:spPr bwMode="auto">
            <a:xfrm rot="10800000" flipH="1">
              <a:off x="6000" y="2639"/>
              <a:ext cx="4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7" name="Freeform 62"/>
            <p:cNvSpPr>
              <a:spLocks/>
            </p:cNvSpPr>
            <p:nvPr/>
          </p:nvSpPr>
          <p:spPr bwMode="auto">
            <a:xfrm>
              <a:off x="5992" y="2671"/>
              <a:ext cx="51" cy="1"/>
            </a:xfrm>
            <a:custGeom>
              <a:avLst/>
              <a:gdLst>
                <a:gd name="T0" fmla="*/ 0 w 51"/>
                <a:gd name="T1" fmla="*/ 0 h 1"/>
                <a:gd name="T2" fmla="*/ 51 w 51"/>
                <a:gd name="T3" fmla="*/ 0 h 1"/>
                <a:gd name="T4" fmla="*/ 0 60000 65536"/>
                <a:gd name="T5" fmla="*/ 0 60000 65536"/>
                <a:gd name="T6" fmla="*/ 0 w 51"/>
                <a:gd name="T7" fmla="*/ 0 h 1"/>
                <a:gd name="T8" fmla="*/ 51 w 51"/>
                <a:gd name="T9" fmla="*/ 1 h 1"/>
              </a:gdLst>
              <a:ahLst/>
              <a:cxnLst>
                <a:cxn ang="T4">
                  <a:pos x="T0" y="T1"/>
                </a:cxn>
                <a:cxn ang="T5">
                  <a:pos x="T2" y="T3"/>
                </a:cxn>
              </a:cxnLst>
              <a:rect l="T6" t="T7" r="T8" b="T9"/>
              <a:pathLst>
                <a:path w="51" h="1">
                  <a:moveTo>
                    <a:pt x="0" y="0"/>
                  </a:moveTo>
                  <a:lnTo>
                    <a:pt x="51" y="0"/>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8" name="Line 63"/>
            <p:cNvSpPr>
              <a:spLocks noChangeShapeType="1"/>
            </p:cNvSpPr>
            <p:nvPr/>
          </p:nvSpPr>
          <p:spPr bwMode="auto">
            <a:xfrm rot="10800000" flipH="1">
              <a:off x="6000" y="2754"/>
              <a:ext cx="3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2251" name="Rectangle 64"/>
          <p:cNvSpPr>
            <a:spLocks noChangeArrowheads="1"/>
          </p:cNvSpPr>
          <p:nvPr/>
        </p:nvSpPr>
        <p:spPr bwMode="auto">
          <a:xfrm>
            <a:off x="8382000" y="1600200"/>
            <a:ext cx="744538" cy="134938"/>
          </a:xfrm>
          <a:prstGeom prst="rect">
            <a:avLst/>
          </a:prstGeom>
          <a:solidFill>
            <a:schemeClr val="bg1">
              <a:alpha val="85097"/>
            </a:schemeClr>
          </a:solidFill>
          <a:ln w="12700">
            <a:solidFill>
              <a:schemeClr val="tx1"/>
            </a:solidFill>
            <a:miter lim="800000"/>
            <a:headEnd/>
            <a:tailEnd/>
          </a:ln>
        </p:spPr>
        <p:txBody>
          <a:bodyPr wrap="none" lIns="45720" tIns="0" rIns="45720" bIns="0"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Kownd Kalay</a:t>
            </a:r>
          </a:p>
        </p:txBody>
      </p:sp>
      <p:sp>
        <p:nvSpPr>
          <p:cNvPr id="52252" name="Rectangle 65"/>
          <p:cNvSpPr>
            <a:spLocks noChangeArrowheads="1"/>
          </p:cNvSpPr>
          <p:nvPr/>
        </p:nvSpPr>
        <p:spPr bwMode="auto">
          <a:xfrm>
            <a:off x="7993063" y="2286000"/>
            <a:ext cx="763587" cy="134938"/>
          </a:xfrm>
          <a:prstGeom prst="rect">
            <a:avLst/>
          </a:prstGeom>
          <a:solidFill>
            <a:schemeClr val="bg1">
              <a:alpha val="85097"/>
            </a:schemeClr>
          </a:solidFill>
          <a:ln w="12700">
            <a:solidFill>
              <a:schemeClr val="tx1"/>
            </a:solidFill>
            <a:miter lim="800000"/>
            <a:headEnd/>
            <a:tailEnd/>
          </a:ln>
        </p:spPr>
        <p:txBody>
          <a:bodyPr wrap="none" lIns="45720" tIns="0" rIns="45720" bIns="0"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Qal-eh-ye Gal</a:t>
            </a:r>
          </a:p>
        </p:txBody>
      </p:sp>
      <p:sp>
        <p:nvSpPr>
          <p:cNvPr id="52253" name="Rectangle 66"/>
          <p:cNvSpPr>
            <a:spLocks noChangeArrowheads="1"/>
          </p:cNvSpPr>
          <p:nvPr/>
        </p:nvSpPr>
        <p:spPr bwMode="auto">
          <a:xfrm>
            <a:off x="5627688" y="5210175"/>
            <a:ext cx="693737" cy="134938"/>
          </a:xfrm>
          <a:prstGeom prst="rect">
            <a:avLst/>
          </a:prstGeom>
          <a:solidFill>
            <a:schemeClr val="bg1">
              <a:alpha val="85097"/>
            </a:schemeClr>
          </a:solidFill>
          <a:ln w="12700">
            <a:solidFill>
              <a:schemeClr val="tx1"/>
            </a:solidFill>
            <a:miter lim="800000"/>
            <a:headEnd/>
            <a:tailEnd/>
          </a:ln>
        </p:spPr>
        <p:txBody>
          <a:bodyPr wrap="none" lIns="45720" tIns="0" rIns="45720" bIns="0"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Chenar Naw</a:t>
            </a:r>
          </a:p>
        </p:txBody>
      </p:sp>
      <p:sp>
        <p:nvSpPr>
          <p:cNvPr id="52254" name="Rectangle 67"/>
          <p:cNvSpPr>
            <a:spLocks noChangeArrowheads="1"/>
          </p:cNvSpPr>
          <p:nvPr/>
        </p:nvSpPr>
        <p:spPr bwMode="auto">
          <a:xfrm>
            <a:off x="5649913" y="6105525"/>
            <a:ext cx="733425" cy="134938"/>
          </a:xfrm>
          <a:prstGeom prst="rect">
            <a:avLst/>
          </a:prstGeom>
          <a:solidFill>
            <a:schemeClr val="bg1">
              <a:alpha val="85097"/>
            </a:schemeClr>
          </a:solidFill>
          <a:ln w="12700">
            <a:solidFill>
              <a:schemeClr val="tx1"/>
            </a:solidFill>
            <a:miter lim="800000"/>
            <a:headEnd/>
            <a:tailEnd/>
          </a:ln>
        </p:spPr>
        <p:txBody>
          <a:bodyPr wrap="none" lIns="45720" tIns="0" rIns="45720" bIns="0"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Walo Tangey</a:t>
            </a:r>
          </a:p>
        </p:txBody>
      </p:sp>
      <p:grpSp>
        <p:nvGrpSpPr>
          <p:cNvPr id="52255" name="Group 68"/>
          <p:cNvGrpSpPr>
            <a:grpSpLocks/>
          </p:cNvGrpSpPr>
          <p:nvPr/>
        </p:nvGrpSpPr>
        <p:grpSpPr bwMode="auto">
          <a:xfrm>
            <a:off x="3886200" y="3429000"/>
            <a:ext cx="182563" cy="246063"/>
            <a:chOff x="5520" y="2736"/>
            <a:chExt cx="144" cy="192"/>
          </a:xfrm>
        </p:grpSpPr>
        <p:grpSp>
          <p:nvGrpSpPr>
            <p:cNvPr id="52297" name="Group 69"/>
            <p:cNvGrpSpPr>
              <a:grpSpLocks/>
            </p:cNvGrpSpPr>
            <p:nvPr/>
          </p:nvGrpSpPr>
          <p:grpSpPr bwMode="auto">
            <a:xfrm>
              <a:off x="5520" y="2736"/>
              <a:ext cx="144" cy="192"/>
              <a:chOff x="5904" y="2256"/>
              <a:chExt cx="144" cy="192"/>
            </a:xfrm>
          </p:grpSpPr>
          <p:sp>
            <p:nvSpPr>
              <p:cNvPr id="52299" name="AutoShape 70"/>
              <p:cNvSpPr>
                <a:spLocks noChangeArrowheads="1"/>
              </p:cNvSpPr>
              <p:nvPr/>
            </p:nvSpPr>
            <p:spPr bwMode="auto">
              <a:xfrm>
                <a:off x="5904" y="2314"/>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00" name="Oval 71"/>
              <p:cNvSpPr>
                <a:spLocks noChangeArrowheads="1"/>
              </p:cNvSpPr>
              <p:nvPr/>
            </p:nvSpPr>
            <p:spPr bwMode="auto">
              <a:xfrm>
                <a:off x="5957" y="2256"/>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301" name="Freeform 72"/>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02" name="Freeform 73"/>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2298" name="Line 74"/>
            <p:cNvSpPr>
              <a:spLocks noChangeShapeType="1"/>
            </p:cNvSpPr>
            <p:nvPr/>
          </p:nvSpPr>
          <p:spPr bwMode="auto">
            <a:xfrm flipV="1">
              <a:off x="5568" y="2736"/>
              <a:ext cx="48" cy="4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56" name="Group 75"/>
          <p:cNvGrpSpPr>
            <a:grpSpLocks/>
          </p:cNvGrpSpPr>
          <p:nvPr/>
        </p:nvGrpSpPr>
        <p:grpSpPr bwMode="auto">
          <a:xfrm>
            <a:off x="5143500" y="3619500"/>
            <a:ext cx="182563" cy="246063"/>
            <a:chOff x="5520" y="2736"/>
            <a:chExt cx="144" cy="192"/>
          </a:xfrm>
        </p:grpSpPr>
        <p:grpSp>
          <p:nvGrpSpPr>
            <p:cNvPr id="52291" name="Group 76"/>
            <p:cNvGrpSpPr>
              <a:grpSpLocks/>
            </p:cNvGrpSpPr>
            <p:nvPr/>
          </p:nvGrpSpPr>
          <p:grpSpPr bwMode="auto">
            <a:xfrm>
              <a:off x="5520" y="2736"/>
              <a:ext cx="144" cy="192"/>
              <a:chOff x="5904" y="2256"/>
              <a:chExt cx="144" cy="192"/>
            </a:xfrm>
          </p:grpSpPr>
          <p:sp>
            <p:nvSpPr>
              <p:cNvPr id="52293" name="AutoShape 77"/>
              <p:cNvSpPr>
                <a:spLocks noChangeArrowheads="1"/>
              </p:cNvSpPr>
              <p:nvPr/>
            </p:nvSpPr>
            <p:spPr bwMode="auto">
              <a:xfrm>
                <a:off x="5904" y="2314"/>
                <a:ext cx="144" cy="134"/>
              </a:xfrm>
              <a:prstGeom prst="diamond">
                <a:avLst/>
              </a:prstGeom>
              <a:solidFill>
                <a:srgbClr val="FF00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94" name="Oval 78"/>
              <p:cNvSpPr>
                <a:spLocks noChangeArrowheads="1"/>
              </p:cNvSpPr>
              <p:nvPr/>
            </p:nvSpPr>
            <p:spPr bwMode="auto">
              <a:xfrm>
                <a:off x="5957" y="2256"/>
                <a:ext cx="38" cy="40"/>
              </a:xfrm>
              <a:prstGeom prst="ellipse">
                <a:avLst/>
              </a:prstGeom>
              <a:solidFill>
                <a:srgbClr val="FF00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95" name="Freeform 79"/>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96" name="Freeform 80"/>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2292" name="Line 81"/>
            <p:cNvSpPr>
              <a:spLocks noChangeShapeType="1"/>
            </p:cNvSpPr>
            <p:nvPr/>
          </p:nvSpPr>
          <p:spPr bwMode="auto">
            <a:xfrm flipV="1">
              <a:off x="5568" y="2736"/>
              <a:ext cx="48" cy="4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57" name="Group 82"/>
          <p:cNvGrpSpPr>
            <a:grpSpLocks/>
          </p:cNvGrpSpPr>
          <p:nvPr/>
        </p:nvGrpSpPr>
        <p:grpSpPr bwMode="auto">
          <a:xfrm>
            <a:off x="5105400" y="3886200"/>
            <a:ext cx="182563" cy="249238"/>
            <a:chOff x="5904" y="2256"/>
            <a:chExt cx="144" cy="192"/>
          </a:xfrm>
        </p:grpSpPr>
        <p:sp>
          <p:nvSpPr>
            <p:cNvPr id="52287" name="AutoShape 83"/>
            <p:cNvSpPr>
              <a:spLocks noChangeArrowheads="1"/>
            </p:cNvSpPr>
            <p:nvPr/>
          </p:nvSpPr>
          <p:spPr bwMode="auto">
            <a:xfrm>
              <a:off x="5904" y="2314"/>
              <a:ext cx="144" cy="134"/>
            </a:xfrm>
            <a:prstGeom prst="diamond">
              <a:avLst/>
            </a:prstGeom>
            <a:solidFill>
              <a:srgbClr val="FFFF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88" name="Oval 84"/>
            <p:cNvSpPr>
              <a:spLocks noChangeArrowheads="1"/>
            </p:cNvSpPr>
            <p:nvPr/>
          </p:nvSpPr>
          <p:spPr bwMode="auto">
            <a:xfrm>
              <a:off x="5957" y="2256"/>
              <a:ext cx="38" cy="40"/>
            </a:xfrm>
            <a:prstGeom prst="ellipse">
              <a:avLst/>
            </a:prstGeom>
            <a:solidFill>
              <a:srgbClr val="FFFF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89" name="Freeform 85"/>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solidFill>
              <a:srgbClr val="FFFF00"/>
            </a:solidFill>
            <a:ln w="9525">
              <a:solidFill>
                <a:schemeClr val="tx1"/>
              </a:solidFill>
              <a:round/>
              <a:headEnd/>
              <a:tailEnd/>
            </a:ln>
          </p:spPr>
          <p:txBody>
            <a:bodyPr/>
            <a:lstStyle/>
            <a:p>
              <a:endParaRPr lang="en-US"/>
            </a:p>
          </p:txBody>
        </p:sp>
        <p:sp>
          <p:nvSpPr>
            <p:cNvPr id="52290" name="Freeform 86"/>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solidFill>
              <a:srgbClr val="FFFF00"/>
            </a:solidFill>
            <a:ln w="9525">
              <a:solidFill>
                <a:schemeClr val="tx1"/>
              </a:solidFill>
              <a:round/>
              <a:headEnd/>
              <a:tailEnd/>
            </a:ln>
          </p:spPr>
          <p:txBody>
            <a:bodyPr/>
            <a:lstStyle/>
            <a:p>
              <a:endParaRPr lang="en-US"/>
            </a:p>
          </p:txBody>
        </p:sp>
      </p:grpSp>
      <p:grpSp>
        <p:nvGrpSpPr>
          <p:cNvPr id="52258" name="Group 87"/>
          <p:cNvGrpSpPr>
            <a:grpSpLocks/>
          </p:cNvGrpSpPr>
          <p:nvPr/>
        </p:nvGrpSpPr>
        <p:grpSpPr bwMode="auto">
          <a:xfrm>
            <a:off x="4876800" y="3962400"/>
            <a:ext cx="201613" cy="204788"/>
            <a:chOff x="5899" y="2639"/>
            <a:chExt cx="149" cy="144"/>
          </a:xfrm>
        </p:grpSpPr>
        <p:sp>
          <p:nvSpPr>
            <p:cNvPr id="52281" name="Arc 88"/>
            <p:cNvSpPr>
              <a:spLocks/>
            </p:cNvSpPr>
            <p:nvPr/>
          </p:nvSpPr>
          <p:spPr bwMode="auto">
            <a:xfrm rot="-10218962">
              <a:off x="5988" y="2645"/>
              <a:ext cx="60" cy="137"/>
            </a:xfrm>
            <a:custGeom>
              <a:avLst/>
              <a:gdLst>
                <a:gd name="T0" fmla="*/ 0 w 21600"/>
                <a:gd name="T1" fmla="*/ 0 h 25743"/>
                <a:gd name="T2" fmla="*/ 0 w 21600"/>
                <a:gd name="T3" fmla="*/ 0 h 25743"/>
                <a:gd name="T4" fmla="*/ 0 w 21600"/>
                <a:gd name="T5" fmla="*/ 0 h 25743"/>
                <a:gd name="T6" fmla="*/ 0 60000 65536"/>
                <a:gd name="T7" fmla="*/ 0 60000 65536"/>
                <a:gd name="T8" fmla="*/ 0 60000 65536"/>
                <a:gd name="T9" fmla="*/ 0 w 21600"/>
                <a:gd name="T10" fmla="*/ 0 h 25743"/>
                <a:gd name="T11" fmla="*/ 21600 w 21600"/>
                <a:gd name="T12" fmla="*/ 25743 h 25743"/>
              </a:gdLst>
              <a:ahLst/>
              <a:cxnLst>
                <a:cxn ang="T6">
                  <a:pos x="T0" y="T1"/>
                </a:cxn>
                <a:cxn ang="T7">
                  <a:pos x="T2" y="T3"/>
                </a:cxn>
                <a:cxn ang="T8">
                  <a:pos x="T4" y="T5"/>
                </a:cxn>
              </a:cxnLst>
              <a:rect l="T9" t="T10" r="T11" b="T12"/>
              <a:pathLst>
                <a:path w="21600" h="25743" fill="none" extrusionOk="0">
                  <a:moveTo>
                    <a:pt x="10514" y="-1"/>
                  </a:moveTo>
                  <a:cubicBezTo>
                    <a:pt x="17357" y="3813"/>
                    <a:pt x="21600" y="11033"/>
                    <a:pt x="21600" y="18868"/>
                  </a:cubicBezTo>
                  <a:cubicBezTo>
                    <a:pt x="21600" y="21205"/>
                    <a:pt x="21220" y="23527"/>
                    <a:pt x="20476" y="25742"/>
                  </a:cubicBezTo>
                </a:path>
                <a:path w="21600" h="25743" stroke="0" extrusionOk="0">
                  <a:moveTo>
                    <a:pt x="10514" y="-1"/>
                  </a:moveTo>
                  <a:cubicBezTo>
                    <a:pt x="17357" y="3813"/>
                    <a:pt x="21600" y="11033"/>
                    <a:pt x="21600" y="18868"/>
                  </a:cubicBezTo>
                  <a:cubicBezTo>
                    <a:pt x="21600" y="21205"/>
                    <a:pt x="21220" y="23527"/>
                    <a:pt x="20476" y="25742"/>
                  </a:cubicBezTo>
                  <a:lnTo>
                    <a:pt x="0" y="18868"/>
                  </a:lnTo>
                  <a:lnTo>
                    <a:pt x="10514" y="-1"/>
                  </a:lnTo>
                  <a:close/>
                </a:path>
              </a:pathLst>
            </a:custGeom>
            <a:noFill/>
            <a:ln w="12700">
              <a:solidFill>
                <a:srgbClr val="FF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2282" name="Freeform 89"/>
            <p:cNvSpPr>
              <a:spLocks/>
            </p:cNvSpPr>
            <p:nvPr/>
          </p:nvSpPr>
          <p:spPr bwMode="auto">
            <a:xfrm>
              <a:off x="5899" y="2713"/>
              <a:ext cx="149" cy="1"/>
            </a:xfrm>
            <a:custGeom>
              <a:avLst/>
              <a:gdLst>
                <a:gd name="T0" fmla="*/ 149 w 149"/>
                <a:gd name="T1" fmla="*/ 0 h 1"/>
                <a:gd name="T2" fmla="*/ 0 w 149"/>
                <a:gd name="T3" fmla="*/ 0 h 1"/>
                <a:gd name="T4" fmla="*/ 0 60000 65536"/>
                <a:gd name="T5" fmla="*/ 0 60000 65536"/>
                <a:gd name="T6" fmla="*/ 0 w 149"/>
                <a:gd name="T7" fmla="*/ 0 h 1"/>
                <a:gd name="T8" fmla="*/ 149 w 149"/>
                <a:gd name="T9" fmla="*/ 1 h 1"/>
              </a:gdLst>
              <a:ahLst/>
              <a:cxnLst>
                <a:cxn ang="T4">
                  <a:pos x="T0" y="T1"/>
                </a:cxn>
                <a:cxn ang="T5">
                  <a:pos x="T2" y="T3"/>
                </a:cxn>
              </a:cxnLst>
              <a:rect l="T6" t="T7" r="T8" b="T9"/>
              <a:pathLst>
                <a:path w="149" h="1">
                  <a:moveTo>
                    <a:pt x="149" y="0"/>
                  </a:moveTo>
                  <a:lnTo>
                    <a:pt x="0" y="0"/>
                  </a:lnTo>
                </a:path>
              </a:pathLst>
            </a:custGeom>
            <a:noFill/>
            <a:ln w="12700">
              <a:solidFill>
                <a:srgbClr val="FFFF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3" name="Freeform 90"/>
            <p:cNvSpPr>
              <a:spLocks/>
            </p:cNvSpPr>
            <p:nvPr/>
          </p:nvSpPr>
          <p:spPr bwMode="auto">
            <a:xfrm>
              <a:off x="6006" y="2782"/>
              <a:ext cx="41" cy="1"/>
            </a:xfrm>
            <a:custGeom>
              <a:avLst/>
              <a:gdLst>
                <a:gd name="T0" fmla="*/ 0 w 41"/>
                <a:gd name="T1" fmla="*/ 0 h 1"/>
                <a:gd name="T2" fmla="*/ 41 w 41"/>
                <a:gd name="T3" fmla="*/ 1 h 1"/>
                <a:gd name="T4" fmla="*/ 0 60000 65536"/>
                <a:gd name="T5" fmla="*/ 0 60000 65536"/>
                <a:gd name="T6" fmla="*/ 0 w 41"/>
                <a:gd name="T7" fmla="*/ 0 h 1"/>
                <a:gd name="T8" fmla="*/ 41 w 41"/>
                <a:gd name="T9" fmla="*/ 1 h 1"/>
              </a:gdLst>
              <a:ahLst/>
              <a:cxnLst>
                <a:cxn ang="T4">
                  <a:pos x="T0" y="T1"/>
                </a:cxn>
                <a:cxn ang="T5">
                  <a:pos x="T2" y="T3"/>
                </a:cxn>
              </a:cxnLst>
              <a:rect l="T6" t="T7" r="T8" b="T9"/>
              <a:pathLst>
                <a:path w="41" h="1">
                  <a:moveTo>
                    <a:pt x="0" y="0"/>
                  </a:moveTo>
                  <a:lnTo>
                    <a:pt x="41" y="1"/>
                  </a:lnTo>
                </a:path>
              </a:pathLst>
            </a:custGeom>
            <a:noFill/>
            <a:ln w="127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4" name="Line 91"/>
            <p:cNvSpPr>
              <a:spLocks noChangeShapeType="1"/>
            </p:cNvSpPr>
            <p:nvPr/>
          </p:nvSpPr>
          <p:spPr bwMode="auto">
            <a:xfrm rot="10800000" flipH="1">
              <a:off x="6000" y="2639"/>
              <a:ext cx="48" cy="0"/>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85" name="Freeform 92"/>
            <p:cNvSpPr>
              <a:spLocks/>
            </p:cNvSpPr>
            <p:nvPr/>
          </p:nvSpPr>
          <p:spPr bwMode="auto">
            <a:xfrm>
              <a:off x="5992" y="2671"/>
              <a:ext cx="51" cy="1"/>
            </a:xfrm>
            <a:custGeom>
              <a:avLst/>
              <a:gdLst>
                <a:gd name="T0" fmla="*/ 0 w 51"/>
                <a:gd name="T1" fmla="*/ 0 h 1"/>
                <a:gd name="T2" fmla="*/ 51 w 51"/>
                <a:gd name="T3" fmla="*/ 0 h 1"/>
                <a:gd name="T4" fmla="*/ 0 60000 65536"/>
                <a:gd name="T5" fmla="*/ 0 60000 65536"/>
                <a:gd name="T6" fmla="*/ 0 w 51"/>
                <a:gd name="T7" fmla="*/ 0 h 1"/>
                <a:gd name="T8" fmla="*/ 51 w 51"/>
                <a:gd name="T9" fmla="*/ 1 h 1"/>
              </a:gdLst>
              <a:ahLst/>
              <a:cxnLst>
                <a:cxn ang="T4">
                  <a:pos x="T0" y="T1"/>
                </a:cxn>
                <a:cxn ang="T5">
                  <a:pos x="T2" y="T3"/>
                </a:cxn>
              </a:cxnLst>
              <a:rect l="T6" t="T7" r="T8" b="T9"/>
              <a:pathLst>
                <a:path w="51" h="1">
                  <a:moveTo>
                    <a:pt x="0" y="0"/>
                  </a:moveTo>
                  <a:lnTo>
                    <a:pt x="51" y="0"/>
                  </a:lnTo>
                </a:path>
              </a:pathLst>
            </a:custGeom>
            <a:noFill/>
            <a:ln w="127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6" name="Line 93"/>
            <p:cNvSpPr>
              <a:spLocks noChangeShapeType="1"/>
            </p:cNvSpPr>
            <p:nvPr/>
          </p:nvSpPr>
          <p:spPr bwMode="auto">
            <a:xfrm rot="10800000" flipH="1">
              <a:off x="6000" y="2754"/>
              <a:ext cx="36" cy="0"/>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59" name="Group 94"/>
          <p:cNvGrpSpPr>
            <a:grpSpLocks/>
          </p:cNvGrpSpPr>
          <p:nvPr/>
        </p:nvGrpSpPr>
        <p:grpSpPr bwMode="auto">
          <a:xfrm>
            <a:off x="3505200" y="3352800"/>
            <a:ext cx="182563" cy="174625"/>
            <a:chOff x="2880" y="2650"/>
            <a:chExt cx="115" cy="110"/>
          </a:xfrm>
        </p:grpSpPr>
        <p:sp>
          <p:nvSpPr>
            <p:cNvPr id="52275" name="AutoShape 95"/>
            <p:cNvSpPr>
              <a:spLocks noChangeArrowheads="1"/>
            </p:cNvSpPr>
            <p:nvPr/>
          </p:nvSpPr>
          <p:spPr bwMode="auto">
            <a:xfrm>
              <a:off x="2880" y="2650"/>
              <a:ext cx="115" cy="109"/>
            </a:xfrm>
            <a:prstGeom prst="diamond">
              <a:avLst/>
            </a:prstGeom>
            <a:solidFill>
              <a:srgbClr val="FFFF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76" name="Line 96"/>
            <p:cNvSpPr>
              <a:spLocks noChangeShapeType="1"/>
            </p:cNvSpPr>
            <p:nvPr/>
          </p:nvSpPr>
          <p:spPr bwMode="auto">
            <a:xfrm flipV="1">
              <a:off x="2942" y="2664"/>
              <a:ext cx="0" cy="96"/>
            </a:xfrm>
            <a:prstGeom prst="line">
              <a:avLst/>
            </a:prstGeom>
            <a:noFill/>
            <a:ln w="9525">
              <a:solidFill>
                <a:schemeClr val="tx1"/>
              </a:solidFill>
              <a:round/>
              <a:headEnd/>
              <a:tailEnd type="triangle" w="med" len="sm"/>
            </a:ln>
            <a:extLst>
              <a:ext uri="{909E8E84-426E-40DD-AFC4-6F175D3DCCD1}">
                <a14:hiddenFill xmlns:a14="http://schemas.microsoft.com/office/drawing/2010/main">
                  <a:noFill/>
                </a14:hiddenFill>
              </a:ext>
            </a:extLst>
          </p:spPr>
          <p:txBody>
            <a:bodyPr/>
            <a:lstStyle/>
            <a:p>
              <a:endParaRPr lang="en-US"/>
            </a:p>
          </p:txBody>
        </p:sp>
        <p:grpSp>
          <p:nvGrpSpPr>
            <p:cNvPr id="52277" name="Group 97"/>
            <p:cNvGrpSpPr>
              <a:grpSpLocks/>
            </p:cNvGrpSpPr>
            <p:nvPr/>
          </p:nvGrpSpPr>
          <p:grpSpPr bwMode="auto">
            <a:xfrm>
              <a:off x="2920" y="2712"/>
              <a:ext cx="40" cy="22"/>
              <a:chOff x="-378" y="2544"/>
              <a:chExt cx="40" cy="22"/>
            </a:xfrm>
          </p:grpSpPr>
          <p:sp>
            <p:nvSpPr>
              <p:cNvPr id="52278" name="Line 98"/>
              <p:cNvSpPr>
                <a:spLocks noChangeShapeType="1"/>
              </p:cNvSpPr>
              <p:nvPr/>
            </p:nvSpPr>
            <p:spPr bwMode="auto">
              <a:xfrm>
                <a:off x="-375" y="2544"/>
                <a:ext cx="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79" name="Line 99"/>
              <p:cNvSpPr>
                <a:spLocks noChangeShapeType="1"/>
              </p:cNvSpPr>
              <p:nvPr/>
            </p:nvSpPr>
            <p:spPr bwMode="auto">
              <a:xfrm>
                <a:off x="-378" y="2558"/>
                <a:ext cx="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80" name="Line 100"/>
              <p:cNvSpPr>
                <a:spLocks noChangeShapeType="1"/>
              </p:cNvSpPr>
              <p:nvPr/>
            </p:nvSpPr>
            <p:spPr bwMode="auto">
              <a:xfrm>
                <a:off x="-377" y="2566"/>
                <a:ext cx="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0" name="Group 101"/>
          <p:cNvGrpSpPr>
            <a:grpSpLocks/>
          </p:cNvGrpSpPr>
          <p:nvPr/>
        </p:nvGrpSpPr>
        <p:grpSpPr bwMode="auto">
          <a:xfrm rot="3831815">
            <a:off x="3733006" y="3277394"/>
            <a:ext cx="230188" cy="228600"/>
            <a:chOff x="1872" y="2256"/>
            <a:chExt cx="288" cy="240"/>
          </a:xfrm>
        </p:grpSpPr>
        <p:sp>
          <p:nvSpPr>
            <p:cNvPr id="52271" name="Line 102"/>
            <p:cNvSpPr>
              <a:spLocks noChangeShapeType="1"/>
            </p:cNvSpPr>
            <p:nvPr/>
          </p:nvSpPr>
          <p:spPr bwMode="auto">
            <a:xfrm flipV="1">
              <a:off x="1872" y="2400"/>
              <a:ext cx="48" cy="96"/>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72" name="Line 103"/>
            <p:cNvSpPr>
              <a:spLocks noChangeShapeType="1"/>
            </p:cNvSpPr>
            <p:nvPr/>
          </p:nvSpPr>
          <p:spPr bwMode="auto">
            <a:xfrm flipH="1" flipV="1">
              <a:off x="2112" y="2400"/>
              <a:ext cx="48" cy="96"/>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73" name="Line 104"/>
            <p:cNvSpPr>
              <a:spLocks noChangeShapeType="1"/>
            </p:cNvSpPr>
            <p:nvPr/>
          </p:nvSpPr>
          <p:spPr bwMode="auto">
            <a:xfrm>
              <a:off x="1920" y="2400"/>
              <a:ext cx="192" cy="0"/>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74" name="Line 105"/>
            <p:cNvSpPr>
              <a:spLocks noChangeShapeType="1"/>
            </p:cNvSpPr>
            <p:nvPr/>
          </p:nvSpPr>
          <p:spPr bwMode="auto">
            <a:xfrm flipV="1">
              <a:off x="2016" y="2256"/>
              <a:ext cx="0" cy="144"/>
            </a:xfrm>
            <a:prstGeom prst="line">
              <a:avLst/>
            </a:prstGeom>
            <a:noFill/>
            <a:ln w="127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52261" name="Group 106"/>
          <p:cNvGrpSpPr>
            <a:grpSpLocks/>
          </p:cNvGrpSpPr>
          <p:nvPr/>
        </p:nvGrpSpPr>
        <p:grpSpPr bwMode="auto">
          <a:xfrm>
            <a:off x="5029200" y="2819400"/>
            <a:ext cx="182563" cy="249238"/>
            <a:chOff x="5904" y="2256"/>
            <a:chExt cx="144" cy="192"/>
          </a:xfrm>
        </p:grpSpPr>
        <p:sp>
          <p:nvSpPr>
            <p:cNvPr id="52267" name="AutoShape 107"/>
            <p:cNvSpPr>
              <a:spLocks noChangeArrowheads="1"/>
            </p:cNvSpPr>
            <p:nvPr/>
          </p:nvSpPr>
          <p:spPr bwMode="auto">
            <a:xfrm>
              <a:off x="5904" y="2314"/>
              <a:ext cx="144" cy="134"/>
            </a:xfrm>
            <a:prstGeom prst="diamond">
              <a:avLst/>
            </a:prstGeom>
            <a:solidFill>
              <a:srgbClr val="FFFF00"/>
            </a:solidFill>
            <a:ln w="127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68" name="Oval 108"/>
            <p:cNvSpPr>
              <a:spLocks noChangeArrowheads="1"/>
            </p:cNvSpPr>
            <p:nvPr/>
          </p:nvSpPr>
          <p:spPr bwMode="auto">
            <a:xfrm>
              <a:off x="5957" y="2256"/>
              <a:ext cx="38" cy="40"/>
            </a:xfrm>
            <a:prstGeom prst="ellipse">
              <a:avLst/>
            </a:prstGeom>
            <a:solidFill>
              <a:srgbClr val="FFFF00"/>
            </a:solidFill>
            <a:ln w="12700">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2269" name="Freeform 109"/>
            <p:cNvSpPr>
              <a:spLocks/>
            </p:cNvSpPr>
            <p:nvPr/>
          </p:nvSpPr>
          <p:spPr bwMode="auto">
            <a:xfrm>
              <a:off x="5937" y="2346"/>
              <a:ext cx="74" cy="69"/>
            </a:xfrm>
            <a:custGeom>
              <a:avLst/>
              <a:gdLst>
                <a:gd name="T0" fmla="*/ 0 w 74"/>
                <a:gd name="T1" fmla="*/ 69 h 69"/>
                <a:gd name="T2" fmla="*/ 74 w 74"/>
                <a:gd name="T3" fmla="*/ 0 h 69"/>
                <a:gd name="T4" fmla="*/ 0 60000 65536"/>
                <a:gd name="T5" fmla="*/ 0 60000 65536"/>
                <a:gd name="T6" fmla="*/ 0 w 74"/>
                <a:gd name="T7" fmla="*/ 0 h 69"/>
                <a:gd name="T8" fmla="*/ 74 w 74"/>
                <a:gd name="T9" fmla="*/ 69 h 69"/>
              </a:gdLst>
              <a:ahLst/>
              <a:cxnLst>
                <a:cxn ang="T4">
                  <a:pos x="T0" y="T1"/>
                </a:cxn>
                <a:cxn ang="T5">
                  <a:pos x="T2" y="T3"/>
                </a:cxn>
              </a:cxnLst>
              <a:rect l="T6" t="T7" r="T8" b="T9"/>
              <a:pathLst>
                <a:path w="74" h="69">
                  <a:moveTo>
                    <a:pt x="0" y="69"/>
                  </a:moveTo>
                  <a:lnTo>
                    <a:pt x="74" y="0"/>
                  </a:lnTo>
                </a:path>
              </a:pathLst>
            </a:custGeom>
            <a:solidFill>
              <a:srgbClr val="FFFF00"/>
            </a:solidFill>
            <a:ln w="9525">
              <a:solidFill>
                <a:schemeClr val="tx1"/>
              </a:solidFill>
              <a:round/>
              <a:headEnd/>
              <a:tailEnd/>
            </a:ln>
          </p:spPr>
          <p:txBody>
            <a:bodyPr/>
            <a:lstStyle/>
            <a:p>
              <a:endParaRPr lang="en-US"/>
            </a:p>
          </p:txBody>
        </p:sp>
        <p:sp>
          <p:nvSpPr>
            <p:cNvPr id="52270" name="Freeform 110"/>
            <p:cNvSpPr>
              <a:spLocks/>
            </p:cNvSpPr>
            <p:nvPr/>
          </p:nvSpPr>
          <p:spPr bwMode="auto">
            <a:xfrm>
              <a:off x="5941" y="2341"/>
              <a:ext cx="70" cy="74"/>
            </a:xfrm>
            <a:custGeom>
              <a:avLst/>
              <a:gdLst>
                <a:gd name="T0" fmla="*/ 70 w 70"/>
                <a:gd name="T1" fmla="*/ 74 h 74"/>
                <a:gd name="T2" fmla="*/ 0 w 70"/>
                <a:gd name="T3" fmla="*/ 0 h 74"/>
                <a:gd name="T4" fmla="*/ 0 60000 65536"/>
                <a:gd name="T5" fmla="*/ 0 60000 65536"/>
                <a:gd name="T6" fmla="*/ 0 w 70"/>
                <a:gd name="T7" fmla="*/ 0 h 74"/>
                <a:gd name="T8" fmla="*/ 70 w 70"/>
                <a:gd name="T9" fmla="*/ 74 h 74"/>
              </a:gdLst>
              <a:ahLst/>
              <a:cxnLst>
                <a:cxn ang="T4">
                  <a:pos x="T0" y="T1"/>
                </a:cxn>
                <a:cxn ang="T5">
                  <a:pos x="T2" y="T3"/>
                </a:cxn>
              </a:cxnLst>
              <a:rect l="T6" t="T7" r="T8" b="T9"/>
              <a:pathLst>
                <a:path w="70" h="74">
                  <a:moveTo>
                    <a:pt x="70" y="74"/>
                  </a:moveTo>
                  <a:lnTo>
                    <a:pt x="0" y="0"/>
                  </a:lnTo>
                </a:path>
              </a:pathLst>
            </a:custGeom>
            <a:solidFill>
              <a:srgbClr val="FFFF00"/>
            </a:solidFill>
            <a:ln w="9525">
              <a:solidFill>
                <a:schemeClr val="tx1"/>
              </a:solidFill>
              <a:round/>
              <a:headEnd/>
              <a:tailEnd/>
            </a:ln>
          </p:spPr>
          <p:txBody>
            <a:bodyPr/>
            <a:lstStyle/>
            <a:p>
              <a:endParaRPr lang="en-US"/>
            </a:p>
          </p:txBody>
        </p:sp>
      </p:grpSp>
      <p:grpSp>
        <p:nvGrpSpPr>
          <p:cNvPr id="52262" name="Group 111"/>
          <p:cNvGrpSpPr>
            <a:grpSpLocks/>
          </p:cNvGrpSpPr>
          <p:nvPr/>
        </p:nvGrpSpPr>
        <p:grpSpPr bwMode="auto">
          <a:xfrm rot="-8281274">
            <a:off x="4875213" y="2973388"/>
            <a:ext cx="230187" cy="228600"/>
            <a:chOff x="1872" y="2256"/>
            <a:chExt cx="288" cy="240"/>
          </a:xfrm>
        </p:grpSpPr>
        <p:sp>
          <p:nvSpPr>
            <p:cNvPr id="52263" name="Line 112"/>
            <p:cNvSpPr>
              <a:spLocks noChangeShapeType="1"/>
            </p:cNvSpPr>
            <p:nvPr/>
          </p:nvSpPr>
          <p:spPr bwMode="auto">
            <a:xfrm flipV="1">
              <a:off x="1872" y="2400"/>
              <a:ext cx="48" cy="96"/>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64" name="Line 113"/>
            <p:cNvSpPr>
              <a:spLocks noChangeShapeType="1"/>
            </p:cNvSpPr>
            <p:nvPr/>
          </p:nvSpPr>
          <p:spPr bwMode="auto">
            <a:xfrm flipH="1" flipV="1">
              <a:off x="2112" y="2400"/>
              <a:ext cx="48" cy="96"/>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65" name="Line 114"/>
            <p:cNvSpPr>
              <a:spLocks noChangeShapeType="1"/>
            </p:cNvSpPr>
            <p:nvPr/>
          </p:nvSpPr>
          <p:spPr bwMode="auto">
            <a:xfrm>
              <a:off x="1920" y="2400"/>
              <a:ext cx="192" cy="0"/>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66" name="Line 115"/>
            <p:cNvSpPr>
              <a:spLocks noChangeShapeType="1"/>
            </p:cNvSpPr>
            <p:nvPr/>
          </p:nvSpPr>
          <p:spPr bwMode="auto">
            <a:xfrm flipV="1">
              <a:off x="2016" y="2256"/>
              <a:ext cx="0" cy="144"/>
            </a:xfrm>
            <a:prstGeom prst="line">
              <a:avLst/>
            </a:prstGeom>
            <a:noFill/>
            <a:ln w="127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2" name="Rounded Rectangle 1"/>
          <p:cNvSpPr/>
          <p:nvPr/>
        </p:nvSpPr>
        <p:spPr>
          <a:xfrm>
            <a:off x="2728065" y="806158"/>
            <a:ext cx="2675785" cy="1328023"/>
          </a:xfrm>
          <a:prstGeom prst="round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lang="en-US" b="1" dirty="0">
                <a:solidFill>
                  <a:schemeClr val="tx1"/>
                </a:solidFill>
              </a:rPr>
              <a:t>MLCOA: Observation, ambushes on the ground movement, IEDs on CF patrols to Wanat</a:t>
            </a:r>
          </a:p>
        </p:txBody>
      </p:sp>
      <p:sp>
        <p:nvSpPr>
          <p:cNvPr id="116" name="Rounded Rectangle 115"/>
          <p:cNvSpPr/>
          <p:nvPr/>
        </p:nvSpPr>
        <p:spPr>
          <a:xfrm>
            <a:off x="5829300" y="4815496"/>
            <a:ext cx="3215387" cy="1940957"/>
          </a:xfrm>
          <a:prstGeom prst="roundRect">
            <a:avLst/>
          </a:prstGeom>
          <a:solidFill>
            <a:schemeClr val="bg1"/>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lang="en-US" b="1" dirty="0">
                <a:solidFill>
                  <a:schemeClr val="tx1"/>
                </a:solidFill>
              </a:rPr>
              <a:t>MDCOA: Prepositioning at Wanat, CWIED ambush on the ground movement, heavy weapons in SBF positions around COP, attack from SBF and the bazaar</a:t>
            </a:r>
          </a:p>
        </p:txBody>
      </p:sp>
    </p:spTree>
    <p:extLst>
      <p:ext uri="{BB962C8B-B14F-4D97-AF65-F5344CB8AC3E}">
        <p14:creationId xmlns:p14="http://schemas.microsoft.com/office/powerpoint/2010/main" val="44269100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38</a:t>
            </a:fld>
            <a:endParaRPr lang="en-US" altLang="en-US"/>
          </a:p>
        </p:txBody>
      </p:sp>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Chosen Company Task Organization</a:t>
            </a:r>
            <a:endParaRPr lang="en-US" sz="2000" dirty="0">
              <a:solidFill>
                <a:prstClr val="white"/>
              </a:solidFill>
            </a:endParaRPr>
          </a:p>
        </p:txBody>
      </p:sp>
      <p:grpSp>
        <p:nvGrpSpPr>
          <p:cNvPr id="4" name="Group 642"/>
          <p:cNvGrpSpPr>
            <a:grpSpLocks/>
          </p:cNvGrpSpPr>
          <p:nvPr/>
        </p:nvGrpSpPr>
        <p:grpSpPr bwMode="auto">
          <a:xfrm>
            <a:off x="4298156" y="1196975"/>
            <a:ext cx="547688" cy="322263"/>
            <a:chOff x="2544" y="1920"/>
            <a:chExt cx="345" cy="203"/>
          </a:xfrm>
          <a:solidFill>
            <a:schemeClr val="tx2">
              <a:lumMod val="40000"/>
              <a:lumOff val="60000"/>
            </a:schemeClr>
          </a:solidFill>
        </p:grpSpPr>
        <p:sp>
          <p:nvSpPr>
            <p:cNvPr id="5"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6" name="Group 601"/>
            <p:cNvGrpSpPr>
              <a:grpSpLocks/>
            </p:cNvGrpSpPr>
            <p:nvPr/>
          </p:nvGrpSpPr>
          <p:grpSpPr bwMode="auto">
            <a:xfrm>
              <a:off x="2617" y="2072"/>
              <a:ext cx="199" cy="35"/>
              <a:chOff x="143" y="1247"/>
              <a:chExt cx="197" cy="35"/>
            </a:xfrm>
            <a:grpFill/>
          </p:grpSpPr>
          <p:sp>
            <p:nvSpPr>
              <p:cNvPr id="9"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0"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7"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8"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11" name="TextBox 10"/>
          <p:cNvSpPr txBox="1"/>
          <p:nvPr/>
        </p:nvSpPr>
        <p:spPr>
          <a:xfrm>
            <a:off x="4452416" y="952500"/>
            <a:ext cx="239168" cy="338554"/>
          </a:xfrm>
          <a:prstGeom prst="rect">
            <a:avLst/>
          </a:prstGeom>
          <a:noFill/>
        </p:spPr>
        <p:txBody>
          <a:bodyPr wrap="none" rtlCol="0">
            <a:spAutoFit/>
          </a:bodyPr>
          <a:lstStyle/>
          <a:p>
            <a:pPr algn="ctr"/>
            <a:r>
              <a:rPr lang="en-US" sz="1600" b="1" dirty="0"/>
              <a:t>I</a:t>
            </a:r>
          </a:p>
        </p:txBody>
      </p:sp>
      <p:sp>
        <p:nvSpPr>
          <p:cNvPr id="12" name="TextBox 11"/>
          <p:cNvSpPr txBox="1"/>
          <p:nvPr/>
        </p:nvSpPr>
        <p:spPr>
          <a:xfrm>
            <a:off x="4000500" y="1276350"/>
            <a:ext cx="293670" cy="338554"/>
          </a:xfrm>
          <a:prstGeom prst="rect">
            <a:avLst/>
          </a:prstGeom>
          <a:noFill/>
        </p:spPr>
        <p:txBody>
          <a:bodyPr wrap="none" rtlCol="0">
            <a:spAutoFit/>
          </a:bodyPr>
          <a:lstStyle/>
          <a:p>
            <a:r>
              <a:rPr lang="en-US" sz="1600" b="1" dirty="0"/>
              <a:t>C</a:t>
            </a:r>
          </a:p>
        </p:txBody>
      </p:sp>
      <p:sp>
        <p:nvSpPr>
          <p:cNvPr id="13" name="TextBox 12"/>
          <p:cNvSpPr txBox="1"/>
          <p:nvPr/>
        </p:nvSpPr>
        <p:spPr>
          <a:xfrm>
            <a:off x="4847431" y="1276350"/>
            <a:ext cx="663964" cy="338554"/>
          </a:xfrm>
          <a:prstGeom prst="rect">
            <a:avLst/>
          </a:prstGeom>
          <a:noFill/>
        </p:spPr>
        <p:txBody>
          <a:bodyPr wrap="none" rtlCol="0">
            <a:spAutoFit/>
          </a:bodyPr>
          <a:lstStyle/>
          <a:p>
            <a:r>
              <a:rPr lang="en-US" sz="1600" b="1" dirty="0"/>
              <a:t>2-503</a:t>
            </a:r>
          </a:p>
        </p:txBody>
      </p:sp>
      <p:sp>
        <p:nvSpPr>
          <p:cNvPr id="14" name="TextBox 13"/>
          <p:cNvSpPr txBox="1"/>
          <p:nvPr/>
        </p:nvSpPr>
        <p:spPr>
          <a:xfrm>
            <a:off x="3873860" y="1614071"/>
            <a:ext cx="1394677" cy="338554"/>
          </a:xfrm>
          <a:prstGeom prst="rect">
            <a:avLst/>
          </a:prstGeom>
          <a:noFill/>
        </p:spPr>
        <p:txBody>
          <a:bodyPr wrap="none" rtlCol="0">
            <a:spAutoFit/>
          </a:bodyPr>
          <a:lstStyle/>
          <a:p>
            <a:pPr algn="ctr"/>
            <a:r>
              <a:rPr lang="en-US" sz="1600" b="1" dirty="0"/>
              <a:t>FOB BLESSING</a:t>
            </a:r>
          </a:p>
        </p:txBody>
      </p:sp>
      <p:grpSp>
        <p:nvGrpSpPr>
          <p:cNvPr id="15" name="Group 642"/>
          <p:cNvGrpSpPr>
            <a:grpSpLocks/>
          </p:cNvGrpSpPr>
          <p:nvPr/>
        </p:nvGrpSpPr>
        <p:grpSpPr bwMode="auto">
          <a:xfrm>
            <a:off x="4298156" y="3082925"/>
            <a:ext cx="547688" cy="322263"/>
            <a:chOff x="2544" y="1920"/>
            <a:chExt cx="345" cy="203"/>
          </a:xfrm>
          <a:solidFill>
            <a:schemeClr val="tx2">
              <a:lumMod val="40000"/>
              <a:lumOff val="60000"/>
            </a:schemeClr>
          </a:solidFill>
        </p:grpSpPr>
        <p:sp>
          <p:nvSpPr>
            <p:cNvPr id="16"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7" name="Group 601"/>
            <p:cNvGrpSpPr>
              <a:grpSpLocks/>
            </p:cNvGrpSpPr>
            <p:nvPr/>
          </p:nvGrpSpPr>
          <p:grpSpPr bwMode="auto">
            <a:xfrm>
              <a:off x="2617" y="2072"/>
              <a:ext cx="199" cy="35"/>
              <a:chOff x="143" y="1247"/>
              <a:chExt cx="197" cy="35"/>
            </a:xfrm>
            <a:grpFill/>
          </p:grpSpPr>
          <p:sp>
            <p:nvSpPr>
              <p:cNvPr id="20"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21"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8"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9"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22" name="TextBox 21"/>
          <p:cNvSpPr txBox="1"/>
          <p:nvPr/>
        </p:nvSpPr>
        <p:spPr>
          <a:xfrm>
            <a:off x="4000500" y="3162300"/>
            <a:ext cx="293670" cy="338554"/>
          </a:xfrm>
          <a:prstGeom prst="rect">
            <a:avLst/>
          </a:prstGeom>
          <a:noFill/>
        </p:spPr>
        <p:txBody>
          <a:bodyPr wrap="none" rtlCol="0">
            <a:spAutoFit/>
          </a:bodyPr>
          <a:lstStyle/>
          <a:p>
            <a:r>
              <a:rPr lang="en-US" sz="1600" b="1" dirty="0"/>
              <a:t>2</a:t>
            </a:r>
          </a:p>
        </p:txBody>
      </p:sp>
      <p:sp>
        <p:nvSpPr>
          <p:cNvPr id="23" name="TextBox 22"/>
          <p:cNvSpPr txBox="1"/>
          <p:nvPr/>
        </p:nvSpPr>
        <p:spPr>
          <a:xfrm>
            <a:off x="4847431" y="3162300"/>
            <a:ext cx="293670" cy="338554"/>
          </a:xfrm>
          <a:prstGeom prst="rect">
            <a:avLst/>
          </a:prstGeom>
          <a:noFill/>
        </p:spPr>
        <p:txBody>
          <a:bodyPr wrap="none" rtlCol="0">
            <a:spAutoFit/>
          </a:bodyPr>
          <a:lstStyle/>
          <a:p>
            <a:r>
              <a:rPr lang="en-US" sz="1600" b="1" dirty="0"/>
              <a:t>C</a:t>
            </a:r>
          </a:p>
        </p:txBody>
      </p:sp>
      <p:grpSp>
        <p:nvGrpSpPr>
          <p:cNvPr id="24" name="Group 889"/>
          <p:cNvGrpSpPr>
            <a:grpSpLocks/>
          </p:cNvGrpSpPr>
          <p:nvPr/>
        </p:nvGrpSpPr>
        <p:grpSpPr bwMode="auto">
          <a:xfrm>
            <a:off x="4432300" y="2971800"/>
            <a:ext cx="279400" cy="71438"/>
            <a:chOff x="352" y="2058"/>
            <a:chExt cx="176" cy="45"/>
          </a:xfrm>
        </p:grpSpPr>
        <p:sp>
          <p:nvSpPr>
            <p:cNvPr id="25" name="Oval 522"/>
            <p:cNvSpPr>
              <a:spLocks noChangeAspect="1" noChangeArrowheads="1"/>
            </p:cNvSpPr>
            <p:nvPr/>
          </p:nvSpPr>
          <p:spPr bwMode="auto">
            <a:xfrm>
              <a:off x="489"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26" name="Oval 523"/>
            <p:cNvSpPr>
              <a:spLocks noChangeAspect="1" noChangeArrowheads="1"/>
            </p:cNvSpPr>
            <p:nvPr/>
          </p:nvSpPr>
          <p:spPr bwMode="auto">
            <a:xfrm>
              <a:off x="420"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27" name="Oval 524"/>
            <p:cNvSpPr>
              <a:spLocks noChangeAspect="1" noChangeArrowheads="1"/>
            </p:cNvSpPr>
            <p:nvPr/>
          </p:nvSpPr>
          <p:spPr bwMode="auto">
            <a:xfrm>
              <a:off x="352"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38" name="Group 37"/>
          <p:cNvGrpSpPr/>
          <p:nvPr/>
        </p:nvGrpSpPr>
        <p:grpSpPr>
          <a:xfrm>
            <a:off x="4000500" y="3876675"/>
            <a:ext cx="1332961" cy="545345"/>
            <a:chOff x="4000500" y="3390900"/>
            <a:chExt cx="1332961" cy="545345"/>
          </a:xfrm>
        </p:grpSpPr>
        <p:grpSp>
          <p:nvGrpSpPr>
            <p:cNvPr id="28"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29"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30" name="Group 601"/>
              <p:cNvGrpSpPr>
                <a:grpSpLocks/>
              </p:cNvGrpSpPr>
              <p:nvPr/>
            </p:nvGrpSpPr>
            <p:grpSpPr bwMode="auto">
              <a:xfrm>
                <a:off x="2617" y="2072"/>
                <a:ext cx="199" cy="35"/>
                <a:chOff x="143" y="1247"/>
                <a:chExt cx="197" cy="35"/>
              </a:xfrm>
              <a:grpFill/>
            </p:grpSpPr>
            <p:sp>
              <p:nvSpPr>
                <p:cNvPr id="33"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34"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31"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32"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35" name="TextBox 34"/>
            <p:cNvSpPr txBox="1"/>
            <p:nvPr/>
          </p:nvSpPr>
          <p:spPr>
            <a:xfrm>
              <a:off x="4000500" y="3597691"/>
              <a:ext cx="293670" cy="338554"/>
            </a:xfrm>
            <a:prstGeom prst="rect">
              <a:avLst/>
            </a:prstGeom>
            <a:noFill/>
          </p:spPr>
          <p:txBody>
            <a:bodyPr wrap="none" rtlCol="0">
              <a:spAutoFit/>
            </a:bodyPr>
            <a:lstStyle/>
            <a:p>
              <a:r>
                <a:rPr lang="en-US" sz="1600" b="1" dirty="0"/>
                <a:t>1</a:t>
              </a:r>
            </a:p>
          </p:txBody>
        </p:sp>
        <p:sp>
          <p:nvSpPr>
            <p:cNvPr id="36" name="TextBox 35"/>
            <p:cNvSpPr txBox="1"/>
            <p:nvPr/>
          </p:nvSpPr>
          <p:spPr>
            <a:xfrm>
              <a:off x="4847431" y="3597691"/>
              <a:ext cx="486030" cy="338554"/>
            </a:xfrm>
            <a:prstGeom prst="rect">
              <a:avLst/>
            </a:prstGeom>
            <a:noFill/>
          </p:spPr>
          <p:txBody>
            <a:bodyPr wrap="none" rtlCol="0">
              <a:spAutoFit/>
            </a:bodyPr>
            <a:lstStyle/>
            <a:p>
              <a:r>
                <a:rPr lang="en-US" sz="1600" b="1" dirty="0"/>
                <a:t>2/C</a:t>
              </a:r>
            </a:p>
          </p:txBody>
        </p:sp>
        <p:sp>
          <p:nvSpPr>
            <p:cNvPr id="37"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39" name="Group 38"/>
          <p:cNvGrpSpPr/>
          <p:nvPr/>
        </p:nvGrpSpPr>
        <p:grpSpPr>
          <a:xfrm>
            <a:off x="4152900" y="4029075"/>
            <a:ext cx="1332961" cy="545345"/>
            <a:chOff x="4000500" y="3390900"/>
            <a:chExt cx="1332961" cy="545345"/>
          </a:xfrm>
        </p:grpSpPr>
        <p:grpSp>
          <p:nvGrpSpPr>
            <p:cNvPr id="40"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44"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45" name="Group 601"/>
              <p:cNvGrpSpPr>
                <a:grpSpLocks/>
              </p:cNvGrpSpPr>
              <p:nvPr/>
            </p:nvGrpSpPr>
            <p:grpSpPr bwMode="auto">
              <a:xfrm>
                <a:off x="2617" y="2072"/>
                <a:ext cx="199" cy="35"/>
                <a:chOff x="143" y="1247"/>
                <a:chExt cx="197" cy="35"/>
              </a:xfrm>
              <a:grpFill/>
            </p:grpSpPr>
            <p:sp>
              <p:nvSpPr>
                <p:cNvPr id="48"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49"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46"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47"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41" name="TextBox 40"/>
            <p:cNvSpPr txBox="1"/>
            <p:nvPr/>
          </p:nvSpPr>
          <p:spPr>
            <a:xfrm>
              <a:off x="4000500" y="3597691"/>
              <a:ext cx="293670" cy="338554"/>
            </a:xfrm>
            <a:prstGeom prst="rect">
              <a:avLst/>
            </a:prstGeom>
            <a:noFill/>
          </p:spPr>
          <p:txBody>
            <a:bodyPr wrap="none" rtlCol="0">
              <a:spAutoFit/>
            </a:bodyPr>
            <a:lstStyle/>
            <a:p>
              <a:r>
                <a:rPr lang="en-US" sz="1600" b="1" dirty="0"/>
                <a:t>2</a:t>
              </a:r>
            </a:p>
          </p:txBody>
        </p:sp>
        <p:sp>
          <p:nvSpPr>
            <p:cNvPr id="42" name="TextBox 41"/>
            <p:cNvSpPr txBox="1"/>
            <p:nvPr/>
          </p:nvSpPr>
          <p:spPr>
            <a:xfrm>
              <a:off x="4847431" y="3597691"/>
              <a:ext cx="486030" cy="338554"/>
            </a:xfrm>
            <a:prstGeom prst="rect">
              <a:avLst/>
            </a:prstGeom>
            <a:noFill/>
          </p:spPr>
          <p:txBody>
            <a:bodyPr wrap="none" rtlCol="0">
              <a:spAutoFit/>
            </a:bodyPr>
            <a:lstStyle/>
            <a:p>
              <a:r>
                <a:rPr lang="en-US" sz="1600" b="1" dirty="0"/>
                <a:t>2/C</a:t>
              </a:r>
            </a:p>
          </p:txBody>
        </p:sp>
        <p:sp>
          <p:nvSpPr>
            <p:cNvPr id="43"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50" name="Group 49"/>
          <p:cNvGrpSpPr/>
          <p:nvPr/>
        </p:nvGrpSpPr>
        <p:grpSpPr>
          <a:xfrm>
            <a:off x="4305300" y="4181475"/>
            <a:ext cx="1332961" cy="545345"/>
            <a:chOff x="4000500" y="3390900"/>
            <a:chExt cx="1332961" cy="545345"/>
          </a:xfrm>
        </p:grpSpPr>
        <p:grpSp>
          <p:nvGrpSpPr>
            <p:cNvPr id="51"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55"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56" name="Group 601"/>
              <p:cNvGrpSpPr>
                <a:grpSpLocks/>
              </p:cNvGrpSpPr>
              <p:nvPr/>
            </p:nvGrpSpPr>
            <p:grpSpPr bwMode="auto">
              <a:xfrm>
                <a:off x="2617" y="2072"/>
                <a:ext cx="199" cy="35"/>
                <a:chOff x="143" y="1247"/>
                <a:chExt cx="197" cy="35"/>
              </a:xfrm>
              <a:grpFill/>
            </p:grpSpPr>
            <p:sp>
              <p:nvSpPr>
                <p:cNvPr id="59"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60"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57"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58"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52" name="TextBox 51"/>
            <p:cNvSpPr txBox="1"/>
            <p:nvPr/>
          </p:nvSpPr>
          <p:spPr>
            <a:xfrm>
              <a:off x="4000500" y="3597691"/>
              <a:ext cx="293670" cy="338554"/>
            </a:xfrm>
            <a:prstGeom prst="rect">
              <a:avLst/>
            </a:prstGeom>
            <a:noFill/>
          </p:spPr>
          <p:txBody>
            <a:bodyPr wrap="none" rtlCol="0">
              <a:spAutoFit/>
            </a:bodyPr>
            <a:lstStyle/>
            <a:p>
              <a:r>
                <a:rPr lang="en-US" sz="1600" b="1" dirty="0"/>
                <a:t>3</a:t>
              </a:r>
            </a:p>
          </p:txBody>
        </p:sp>
        <p:sp>
          <p:nvSpPr>
            <p:cNvPr id="53" name="TextBox 52"/>
            <p:cNvSpPr txBox="1"/>
            <p:nvPr/>
          </p:nvSpPr>
          <p:spPr>
            <a:xfrm>
              <a:off x="4847431" y="3597691"/>
              <a:ext cx="486030" cy="338554"/>
            </a:xfrm>
            <a:prstGeom prst="rect">
              <a:avLst/>
            </a:prstGeom>
            <a:noFill/>
          </p:spPr>
          <p:txBody>
            <a:bodyPr wrap="none" rtlCol="0">
              <a:spAutoFit/>
            </a:bodyPr>
            <a:lstStyle/>
            <a:p>
              <a:r>
                <a:rPr lang="en-US" sz="1600" b="1" dirty="0"/>
                <a:t>2/C</a:t>
              </a:r>
            </a:p>
          </p:txBody>
        </p:sp>
        <p:sp>
          <p:nvSpPr>
            <p:cNvPr id="54"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61" name="Group 779"/>
          <p:cNvGrpSpPr>
            <a:grpSpLocks noChangeAspect="1"/>
          </p:cNvGrpSpPr>
          <p:nvPr/>
        </p:nvGrpSpPr>
        <p:grpSpPr bwMode="auto">
          <a:xfrm>
            <a:off x="4298156" y="5029200"/>
            <a:ext cx="547688" cy="322263"/>
            <a:chOff x="105" y="40"/>
            <a:chExt cx="743" cy="437"/>
          </a:xfrm>
          <a:solidFill>
            <a:srgbClr val="FF0000"/>
          </a:solidFill>
        </p:grpSpPr>
        <p:sp>
          <p:nvSpPr>
            <p:cNvPr id="62" name="Rectangle 780"/>
            <p:cNvSpPr>
              <a:spLocks noChangeAspect="1" noChangeArrowheads="1"/>
            </p:cNvSpPr>
            <p:nvPr/>
          </p:nvSpPr>
          <p:spPr bwMode="auto">
            <a:xfrm>
              <a:off x="105" y="40"/>
              <a:ext cx="743" cy="437"/>
            </a:xfrm>
            <a:prstGeom prst="rect">
              <a:avLst/>
            </a:prstGeom>
            <a:grpFill/>
            <a:ln w="19050">
              <a:solidFill>
                <a:srgbClr val="000000"/>
              </a:solidFill>
              <a:miter lim="800000"/>
              <a:headEnd/>
              <a:tailEnd/>
            </a:ln>
            <a:effectLst/>
          </p:spPr>
          <p:txBody>
            <a:bodyPr wrap="none" anchor="ctr"/>
            <a:lstStyle/>
            <a:p>
              <a:endParaRPr lang="en-US"/>
            </a:p>
          </p:txBody>
        </p:sp>
        <p:sp>
          <p:nvSpPr>
            <p:cNvPr id="63" name="Line 781"/>
            <p:cNvSpPr>
              <a:spLocks noChangeAspect="1" noChangeShapeType="1"/>
            </p:cNvSpPr>
            <p:nvPr/>
          </p:nvSpPr>
          <p:spPr bwMode="auto">
            <a:xfrm>
              <a:off x="466" y="171"/>
              <a:ext cx="0" cy="150"/>
            </a:xfrm>
            <a:prstGeom prst="line">
              <a:avLst/>
            </a:prstGeom>
            <a:grpFill/>
            <a:ln w="19050">
              <a:solidFill>
                <a:srgbClr val="000000"/>
              </a:solidFill>
              <a:round/>
              <a:headEnd type="none" w="sm" len="sm"/>
              <a:tailEnd type="none" w="sm" len="sm"/>
            </a:ln>
            <a:effectLst/>
          </p:spPr>
          <p:txBody>
            <a:bodyPr wrap="none" anchor="ctr"/>
            <a:lstStyle/>
            <a:p>
              <a:endParaRPr lang="en-US"/>
            </a:p>
          </p:txBody>
        </p:sp>
        <p:sp>
          <p:nvSpPr>
            <p:cNvPr id="64" name="Line 782"/>
            <p:cNvSpPr>
              <a:spLocks noChangeAspect="1" noChangeShapeType="1"/>
            </p:cNvSpPr>
            <p:nvPr/>
          </p:nvSpPr>
          <p:spPr bwMode="auto">
            <a:xfrm>
              <a:off x="281" y="172"/>
              <a:ext cx="0" cy="185"/>
            </a:xfrm>
            <a:prstGeom prst="line">
              <a:avLst/>
            </a:prstGeom>
            <a:grpFill/>
            <a:ln w="19050">
              <a:solidFill>
                <a:srgbClr val="000000"/>
              </a:solidFill>
              <a:round/>
              <a:headEnd type="none" w="sm" len="sm"/>
              <a:tailEnd type="none" w="sm" len="sm"/>
            </a:ln>
            <a:effectLst/>
          </p:spPr>
          <p:txBody>
            <a:bodyPr wrap="none" anchor="ctr"/>
            <a:lstStyle/>
            <a:p>
              <a:endParaRPr lang="en-US"/>
            </a:p>
          </p:txBody>
        </p:sp>
        <p:sp>
          <p:nvSpPr>
            <p:cNvPr id="65" name="Line 783"/>
            <p:cNvSpPr>
              <a:spLocks noChangeAspect="1" noChangeShapeType="1"/>
            </p:cNvSpPr>
            <p:nvPr/>
          </p:nvSpPr>
          <p:spPr bwMode="auto">
            <a:xfrm>
              <a:off x="650" y="172"/>
              <a:ext cx="0" cy="185"/>
            </a:xfrm>
            <a:prstGeom prst="line">
              <a:avLst/>
            </a:prstGeom>
            <a:grpFill/>
            <a:ln w="19050">
              <a:solidFill>
                <a:srgbClr val="000000"/>
              </a:solidFill>
              <a:round/>
              <a:headEnd type="none" w="sm" len="sm"/>
              <a:tailEnd type="none" w="sm" len="sm"/>
            </a:ln>
            <a:effectLst/>
          </p:spPr>
          <p:txBody>
            <a:bodyPr wrap="none" anchor="ctr"/>
            <a:lstStyle/>
            <a:p>
              <a:endParaRPr lang="en-US"/>
            </a:p>
          </p:txBody>
        </p:sp>
        <p:sp>
          <p:nvSpPr>
            <p:cNvPr id="66" name="Line 784"/>
            <p:cNvSpPr>
              <a:spLocks noChangeAspect="1" noChangeShapeType="1"/>
            </p:cNvSpPr>
            <p:nvPr/>
          </p:nvSpPr>
          <p:spPr bwMode="auto">
            <a:xfrm>
              <a:off x="283" y="165"/>
              <a:ext cx="369" cy="0"/>
            </a:xfrm>
            <a:prstGeom prst="line">
              <a:avLst/>
            </a:prstGeom>
            <a:grpFill/>
            <a:ln w="19050">
              <a:solidFill>
                <a:srgbClr val="000000"/>
              </a:solidFill>
              <a:round/>
              <a:headEnd type="none" w="sm" len="sm"/>
              <a:tailEnd type="none" w="sm" len="sm"/>
            </a:ln>
            <a:effectLst/>
          </p:spPr>
          <p:txBody>
            <a:bodyPr wrap="none" anchor="ctr"/>
            <a:lstStyle/>
            <a:p>
              <a:endParaRPr lang="en-US"/>
            </a:p>
          </p:txBody>
        </p:sp>
      </p:grpSp>
      <p:grpSp>
        <p:nvGrpSpPr>
          <p:cNvPr id="67" name="Group 525"/>
          <p:cNvGrpSpPr>
            <a:grpSpLocks noChangeAspect="1"/>
          </p:cNvGrpSpPr>
          <p:nvPr/>
        </p:nvGrpSpPr>
        <p:grpSpPr bwMode="auto">
          <a:xfrm>
            <a:off x="4486275" y="4919663"/>
            <a:ext cx="171450" cy="73025"/>
            <a:chOff x="3095" y="2314"/>
            <a:chExt cx="215" cy="91"/>
          </a:xfrm>
        </p:grpSpPr>
        <p:sp>
          <p:nvSpPr>
            <p:cNvPr id="68" name="Oval 526"/>
            <p:cNvSpPr>
              <a:spLocks noChangeAspect="1" noChangeArrowheads="1"/>
            </p:cNvSpPr>
            <p:nvPr/>
          </p:nvSpPr>
          <p:spPr bwMode="auto">
            <a:xfrm>
              <a:off x="3232" y="2314"/>
              <a:ext cx="78" cy="91"/>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69" name="Oval 527"/>
            <p:cNvSpPr>
              <a:spLocks noChangeAspect="1" noChangeArrowheads="1"/>
            </p:cNvSpPr>
            <p:nvPr/>
          </p:nvSpPr>
          <p:spPr bwMode="auto">
            <a:xfrm>
              <a:off x="3095" y="2314"/>
              <a:ext cx="78" cy="91"/>
            </a:xfrm>
            <a:prstGeom prst="ellipse">
              <a:avLst/>
            </a:prstGeom>
            <a:solidFill>
              <a:srgbClr val="000000"/>
            </a:solidFill>
            <a:ln w="28575">
              <a:solidFill>
                <a:srgbClr val="000000"/>
              </a:solidFill>
              <a:round/>
              <a:headEnd/>
              <a:tailEnd/>
            </a:ln>
            <a:effectLst/>
          </p:spPr>
          <p:txBody>
            <a:bodyPr wrap="none" anchor="ctr"/>
            <a:lstStyle/>
            <a:p>
              <a:endParaRPr lang="en-US"/>
            </a:p>
          </p:txBody>
        </p:sp>
      </p:grpSp>
      <p:sp>
        <p:nvSpPr>
          <p:cNvPr id="70" name="TextBox 69"/>
          <p:cNvSpPr txBox="1"/>
          <p:nvPr/>
        </p:nvSpPr>
        <p:spPr>
          <a:xfrm>
            <a:off x="3843091" y="5092700"/>
            <a:ext cx="516616" cy="338554"/>
          </a:xfrm>
          <a:prstGeom prst="rect">
            <a:avLst/>
          </a:prstGeom>
          <a:noFill/>
        </p:spPr>
        <p:txBody>
          <a:bodyPr wrap="none" rtlCol="0">
            <a:spAutoFit/>
          </a:bodyPr>
          <a:lstStyle/>
          <a:p>
            <a:r>
              <a:rPr lang="en-US" sz="1600" b="1" dirty="0"/>
              <a:t>RCP</a:t>
            </a:r>
          </a:p>
        </p:txBody>
      </p:sp>
      <p:grpSp>
        <p:nvGrpSpPr>
          <p:cNvPr id="71" name="Group 656"/>
          <p:cNvGrpSpPr>
            <a:grpSpLocks/>
          </p:cNvGrpSpPr>
          <p:nvPr/>
        </p:nvGrpSpPr>
        <p:grpSpPr bwMode="auto">
          <a:xfrm>
            <a:off x="4298157" y="5827713"/>
            <a:ext cx="547687" cy="354012"/>
            <a:chOff x="1536" y="1440"/>
            <a:chExt cx="345" cy="223"/>
          </a:xfrm>
          <a:solidFill>
            <a:schemeClr val="accent1">
              <a:lumMod val="60000"/>
              <a:lumOff val="40000"/>
            </a:schemeClr>
          </a:solidFill>
        </p:grpSpPr>
        <p:grpSp>
          <p:nvGrpSpPr>
            <p:cNvPr id="72" name="Group 650"/>
            <p:cNvGrpSpPr>
              <a:grpSpLocks/>
            </p:cNvGrpSpPr>
            <p:nvPr/>
          </p:nvGrpSpPr>
          <p:grpSpPr bwMode="auto">
            <a:xfrm>
              <a:off x="1536" y="1441"/>
              <a:ext cx="345" cy="222"/>
              <a:chOff x="240" y="3810"/>
              <a:chExt cx="373" cy="222"/>
            </a:xfrm>
            <a:grpFill/>
          </p:grpSpPr>
          <p:sp>
            <p:nvSpPr>
              <p:cNvPr id="74" name="Rectangle 651"/>
              <p:cNvSpPr>
                <a:spLocks noChangeAspect="1" noChangeArrowheads="1"/>
              </p:cNvSpPr>
              <p:nvPr/>
            </p:nvSpPr>
            <p:spPr bwMode="auto">
              <a:xfrm>
                <a:off x="241" y="3810"/>
                <a:ext cx="372" cy="218"/>
              </a:xfrm>
              <a:prstGeom prst="rect">
                <a:avLst/>
              </a:prstGeom>
              <a:grpFill/>
              <a:ln w="19050">
                <a:solidFill>
                  <a:srgbClr val="000000"/>
                </a:solidFill>
                <a:miter lim="800000"/>
                <a:headEnd/>
                <a:tailEnd/>
              </a:ln>
              <a:effectLst/>
            </p:spPr>
            <p:txBody>
              <a:bodyPr wrap="none" anchor="ctr"/>
              <a:lstStyle/>
              <a:p>
                <a:endParaRPr lang="en-US"/>
              </a:p>
            </p:txBody>
          </p:sp>
          <p:grpSp>
            <p:nvGrpSpPr>
              <p:cNvPr id="75" name="Group 652"/>
              <p:cNvGrpSpPr>
                <a:grpSpLocks/>
              </p:cNvGrpSpPr>
              <p:nvPr/>
            </p:nvGrpSpPr>
            <p:grpSpPr bwMode="auto">
              <a:xfrm flipV="1">
                <a:off x="240" y="3816"/>
                <a:ext cx="370" cy="216"/>
                <a:chOff x="240" y="3816"/>
                <a:chExt cx="370" cy="216"/>
              </a:xfrm>
              <a:grpFill/>
            </p:grpSpPr>
            <p:sp>
              <p:nvSpPr>
                <p:cNvPr id="76" name="Line 653"/>
                <p:cNvSpPr>
                  <a:spLocks noChangeAspect="1" noChangeShapeType="1"/>
                </p:cNvSpPr>
                <p:nvPr/>
              </p:nvSpPr>
              <p:spPr bwMode="auto">
                <a:xfrm>
                  <a:off x="240" y="3816"/>
                  <a:ext cx="185" cy="216"/>
                </a:xfrm>
                <a:prstGeom prst="line">
                  <a:avLst/>
                </a:prstGeom>
                <a:grpFill/>
                <a:ln w="19050">
                  <a:solidFill>
                    <a:srgbClr val="000000"/>
                  </a:solidFill>
                  <a:round/>
                  <a:headEnd type="none" w="sm" len="sm"/>
                  <a:tailEnd type="none" w="sm" len="sm"/>
                </a:ln>
                <a:effectLst/>
              </p:spPr>
              <p:txBody>
                <a:bodyPr wrap="none" anchor="ctr"/>
                <a:lstStyle/>
                <a:p>
                  <a:endParaRPr lang="en-US"/>
                </a:p>
              </p:txBody>
            </p:sp>
            <p:sp>
              <p:nvSpPr>
                <p:cNvPr id="77" name="Line 654"/>
                <p:cNvSpPr>
                  <a:spLocks noChangeAspect="1" noChangeShapeType="1"/>
                </p:cNvSpPr>
                <p:nvPr/>
              </p:nvSpPr>
              <p:spPr bwMode="auto">
                <a:xfrm flipH="1">
                  <a:off x="425" y="3816"/>
                  <a:ext cx="185" cy="216"/>
                </a:xfrm>
                <a:prstGeom prst="line">
                  <a:avLst/>
                </a:prstGeom>
                <a:grpFill/>
                <a:ln w="19050">
                  <a:solidFill>
                    <a:srgbClr val="000000"/>
                  </a:solidFill>
                  <a:round/>
                  <a:headEnd type="none" w="sm" len="sm"/>
                  <a:tailEnd type="none" w="sm" len="sm"/>
                </a:ln>
                <a:effectLst/>
              </p:spPr>
              <p:txBody>
                <a:bodyPr wrap="none" anchor="ctr"/>
                <a:lstStyle/>
                <a:p>
                  <a:endParaRPr lang="en-US"/>
                </a:p>
              </p:txBody>
            </p:sp>
          </p:grpSp>
        </p:grpSp>
        <p:sp>
          <p:nvSpPr>
            <p:cNvPr id="73" name="Line 655"/>
            <p:cNvSpPr>
              <a:spLocks noChangeShapeType="1"/>
            </p:cNvSpPr>
            <p:nvPr/>
          </p:nvSpPr>
          <p:spPr bwMode="auto">
            <a:xfrm>
              <a:off x="1708" y="1440"/>
              <a:ext cx="0" cy="219"/>
            </a:xfrm>
            <a:prstGeom prst="line">
              <a:avLst/>
            </a:prstGeom>
            <a:grpFill/>
            <a:ln w="19050">
              <a:solidFill>
                <a:srgbClr val="000000"/>
              </a:solidFill>
              <a:round/>
              <a:headEnd/>
              <a:tailEnd/>
            </a:ln>
            <a:effectLst/>
          </p:spPr>
          <p:txBody>
            <a:bodyPr wrap="none" anchor="ctr"/>
            <a:lstStyle/>
            <a:p>
              <a:endParaRPr lang="en-US"/>
            </a:p>
          </p:txBody>
        </p:sp>
      </p:grpSp>
      <p:sp>
        <p:nvSpPr>
          <p:cNvPr id="78" name="Oval 520"/>
          <p:cNvSpPr>
            <a:spLocks noChangeAspect="1" noChangeArrowheads="1"/>
          </p:cNvSpPr>
          <p:nvPr/>
        </p:nvSpPr>
        <p:spPr bwMode="auto">
          <a:xfrm>
            <a:off x="4541044" y="57150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79" name="TextBox 78"/>
          <p:cNvSpPr txBox="1"/>
          <p:nvPr/>
        </p:nvSpPr>
        <p:spPr>
          <a:xfrm>
            <a:off x="4000500" y="5934075"/>
            <a:ext cx="293670" cy="338554"/>
          </a:xfrm>
          <a:prstGeom prst="rect">
            <a:avLst/>
          </a:prstGeom>
          <a:noFill/>
        </p:spPr>
        <p:txBody>
          <a:bodyPr wrap="none" rtlCol="0">
            <a:spAutoFit/>
          </a:bodyPr>
          <a:lstStyle/>
          <a:p>
            <a:r>
              <a:rPr lang="en-US" sz="1600" b="1" dirty="0"/>
              <a:t>1</a:t>
            </a:r>
          </a:p>
        </p:txBody>
      </p:sp>
      <p:sp>
        <p:nvSpPr>
          <p:cNvPr id="80" name="TextBox 79"/>
          <p:cNvSpPr txBox="1"/>
          <p:nvPr/>
        </p:nvSpPr>
        <p:spPr>
          <a:xfrm>
            <a:off x="4847431" y="5934075"/>
            <a:ext cx="506870" cy="338554"/>
          </a:xfrm>
          <a:prstGeom prst="rect">
            <a:avLst/>
          </a:prstGeom>
          <a:noFill/>
        </p:spPr>
        <p:txBody>
          <a:bodyPr wrap="none" rtlCol="0">
            <a:spAutoFit/>
          </a:bodyPr>
          <a:lstStyle/>
          <a:p>
            <a:r>
              <a:rPr lang="en-US" sz="1600" b="1" dirty="0"/>
              <a:t>1/D</a:t>
            </a:r>
          </a:p>
        </p:txBody>
      </p:sp>
      <p:sp>
        <p:nvSpPr>
          <p:cNvPr id="81" name="TextBox 80"/>
          <p:cNvSpPr txBox="1"/>
          <p:nvPr/>
        </p:nvSpPr>
        <p:spPr>
          <a:xfrm>
            <a:off x="4156663" y="2528471"/>
            <a:ext cx="830677" cy="338554"/>
          </a:xfrm>
          <a:prstGeom prst="rect">
            <a:avLst/>
          </a:prstGeom>
          <a:noFill/>
        </p:spPr>
        <p:txBody>
          <a:bodyPr wrap="none" rtlCol="0">
            <a:spAutoFit/>
          </a:bodyPr>
          <a:lstStyle/>
          <a:p>
            <a:pPr algn="ctr"/>
            <a:r>
              <a:rPr lang="en-US" sz="1600" b="1" dirty="0"/>
              <a:t>WANAT</a:t>
            </a:r>
          </a:p>
        </p:txBody>
      </p:sp>
      <p:grpSp>
        <p:nvGrpSpPr>
          <p:cNvPr id="82" name="Group 642"/>
          <p:cNvGrpSpPr>
            <a:grpSpLocks/>
          </p:cNvGrpSpPr>
          <p:nvPr/>
        </p:nvGrpSpPr>
        <p:grpSpPr bwMode="auto">
          <a:xfrm>
            <a:off x="6126956" y="3082925"/>
            <a:ext cx="547688" cy="322263"/>
            <a:chOff x="2544" y="1920"/>
            <a:chExt cx="345" cy="203"/>
          </a:xfrm>
          <a:solidFill>
            <a:schemeClr val="tx2">
              <a:lumMod val="40000"/>
              <a:lumOff val="60000"/>
            </a:schemeClr>
          </a:solidFill>
        </p:grpSpPr>
        <p:sp>
          <p:nvSpPr>
            <p:cNvPr id="83"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84" name="Group 601"/>
            <p:cNvGrpSpPr>
              <a:grpSpLocks/>
            </p:cNvGrpSpPr>
            <p:nvPr/>
          </p:nvGrpSpPr>
          <p:grpSpPr bwMode="auto">
            <a:xfrm>
              <a:off x="2617" y="2072"/>
              <a:ext cx="199" cy="35"/>
              <a:chOff x="143" y="1247"/>
              <a:chExt cx="197" cy="35"/>
            </a:xfrm>
            <a:grpFill/>
          </p:grpSpPr>
          <p:sp>
            <p:nvSpPr>
              <p:cNvPr id="87"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88"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85"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86"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89" name="TextBox 88"/>
          <p:cNvSpPr txBox="1"/>
          <p:nvPr/>
        </p:nvSpPr>
        <p:spPr>
          <a:xfrm>
            <a:off x="5829300" y="3162300"/>
            <a:ext cx="293670" cy="338554"/>
          </a:xfrm>
          <a:prstGeom prst="rect">
            <a:avLst/>
          </a:prstGeom>
          <a:noFill/>
        </p:spPr>
        <p:txBody>
          <a:bodyPr wrap="none" rtlCol="0">
            <a:spAutoFit/>
          </a:bodyPr>
          <a:lstStyle/>
          <a:p>
            <a:r>
              <a:rPr lang="en-US" sz="1600" b="1" dirty="0"/>
              <a:t>1</a:t>
            </a:r>
          </a:p>
        </p:txBody>
      </p:sp>
      <p:sp>
        <p:nvSpPr>
          <p:cNvPr id="90" name="TextBox 89"/>
          <p:cNvSpPr txBox="1"/>
          <p:nvPr/>
        </p:nvSpPr>
        <p:spPr>
          <a:xfrm>
            <a:off x="6676231" y="3162300"/>
            <a:ext cx="293670" cy="338554"/>
          </a:xfrm>
          <a:prstGeom prst="rect">
            <a:avLst/>
          </a:prstGeom>
          <a:noFill/>
        </p:spPr>
        <p:txBody>
          <a:bodyPr wrap="none" rtlCol="0">
            <a:spAutoFit/>
          </a:bodyPr>
          <a:lstStyle/>
          <a:p>
            <a:r>
              <a:rPr lang="en-US" sz="1600" b="1" dirty="0"/>
              <a:t>C</a:t>
            </a:r>
          </a:p>
        </p:txBody>
      </p:sp>
      <p:grpSp>
        <p:nvGrpSpPr>
          <p:cNvPr id="91" name="Group 889"/>
          <p:cNvGrpSpPr>
            <a:grpSpLocks/>
          </p:cNvGrpSpPr>
          <p:nvPr/>
        </p:nvGrpSpPr>
        <p:grpSpPr bwMode="auto">
          <a:xfrm>
            <a:off x="6261100" y="2971800"/>
            <a:ext cx="279400" cy="71438"/>
            <a:chOff x="352" y="2058"/>
            <a:chExt cx="176" cy="45"/>
          </a:xfrm>
        </p:grpSpPr>
        <p:sp>
          <p:nvSpPr>
            <p:cNvPr id="92" name="Oval 522"/>
            <p:cNvSpPr>
              <a:spLocks noChangeAspect="1" noChangeArrowheads="1"/>
            </p:cNvSpPr>
            <p:nvPr/>
          </p:nvSpPr>
          <p:spPr bwMode="auto">
            <a:xfrm>
              <a:off x="489"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93" name="Oval 523"/>
            <p:cNvSpPr>
              <a:spLocks noChangeAspect="1" noChangeArrowheads="1"/>
            </p:cNvSpPr>
            <p:nvPr/>
          </p:nvSpPr>
          <p:spPr bwMode="auto">
            <a:xfrm>
              <a:off x="420"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94" name="Oval 524"/>
            <p:cNvSpPr>
              <a:spLocks noChangeAspect="1" noChangeArrowheads="1"/>
            </p:cNvSpPr>
            <p:nvPr/>
          </p:nvSpPr>
          <p:spPr bwMode="auto">
            <a:xfrm>
              <a:off x="352"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95" name="Group 94"/>
          <p:cNvGrpSpPr/>
          <p:nvPr/>
        </p:nvGrpSpPr>
        <p:grpSpPr>
          <a:xfrm>
            <a:off x="5829300" y="3876675"/>
            <a:ext cx="1332961" cy="545345"/>
            <a:chOff x="4000500" y="3390900"/>
            <a:chExt cx="1332961" cy="545345"/>
          </a:xfrm>
        </p:grpSpPr>
        <p:grpSp>
          <p:nvGrpSpPr>
            <p:cNvPr id="96"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100"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01" name="Group 601"/>
              <p:cNvGrpSpPr>
                <a:grpSpLocks/>
              </p:cNvGrpSpPr>
              <p:nvPr/>
            </p:nvGrpSpPr>
            <p:grpSpPr bwMode="auto">
              <a:xfrm>
                <a:off x="2617" y="2072"/>
                <a:ext cx="199" cy="35"/>
                <a:chOff x="143" y="1247"/>
                <a:chExt cx="197" cy="35"/>
              </a:xfrm>
              <a:grpFill/>
            </p:grpSpPr>
            <p:sp>
              <p:nvSpPr>
                <p:cNvPr id="104"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05"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02"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03"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97" name="TextBox 96"/>
            <p:cNvSpPr txBox="1"/>
            <p:nvPr/>
          </p:nvSpPr>
          <p:spPr>
            <a:xfrm>
              <a:off x="4000500" y="3597691"/>
              <a:ext cx="293670" cy="338554"/>
            </a:xfrm>
            <a:prstGeom prst="rect">
              <a:avLst/>
            </a:prstGeom>
            <a:noFill/>
          </p:spPr>
          <p:txBody>
            <a:bodyPr wrap="none" rtlCol="0">
              <a:spAutoFit/>
            </a:bodyPr>
            <a:lstStyle/>
            <a:p>
              <a:r>
                <a:rPr lang="en-US" sz="1600" b="1" dirty="0"/>
                <a:t>1</a:t>
              </a:r>
            </a:p>
          </p:txBody>
        </p:sp>
        <p:sp>
          <p:nvSpPr>
            <p:cNvPr id="98" name="TextBox 97"/>
            <p:cNvSpPr txBox="1"/>
            <p:nvPr/>
          </p:nvSpPr>
          <p:spPr>
            <a:xfrm>
              <a:off x="4847431" y="3597691"/>
              <a:ext cx="486030" cy="338554"/>
            </a:xfrm>
            <a:prstGeom prst="rect">
              <a:avLst/>
            </a:prstGeom>
            <a:noFill/>
          </p:spPr>
          <p:txBody>
            <a:bodyPr wrap="none" rtlCol="0">
              <a:spAutoFit/>
            </a:bodyPr>
            <a:lstStyle/>
            <a:p>
              <a:r>
                <a:rPr lang="en-US" sz="1600" b="1" dirty="0"/>
                <a:t>1/C</a:t>
              </a:r>
            </a:p>
          </p:txBody>
        </p:sp>
        <p:sp>
          <p:nvSpPr>
            <p:cNvPr id="99"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106" name="Group 105"/>
          <p:cNvGrpSpPr/>
          <p:nvPr/>
        </p:nvGrpSpPr>
        <p:grpSpPr>
          <a:xfrm>
            <a:off x="5981700" y="4029075"/>
            <a:ext cx="1332961" cy="545345"/>
            <a:chOff x="4000500" y="3390900"/>
            <a:chExt cx="1332961" cy="545345"/>
          </a:xfrm>
        </p:grpSpPr>
        <p:grpSp>
          <p:nvGrpSpPr>
            <p:cNvPr id="107"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111"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12" name="Group 601"/>
              <p:cNvGrpSpPr>
                <a:grpSpLocks/>
              </p:cNvGrpSpPr>
              <p:nvPr/>
            </p:nvGrpSpPr>
            <p:grpSpPr bwMode="auto">
              <a:xfrm>
                <a:off x="2617" y="2072"/>
                <a:ext cx="199" cy="35"/>
                <a:chOff x="143" y="1247"/>
                <a:chExt cx="197" cy="35"/>
              </a:xfrm>
              <a:grpFill/>
            </p:grpSpPr>
            <p:sp>
              <p:nvSpPr>
                <p:cNvPr id="115"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16"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13"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14"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108" name="TextBox 107"/>
            <p:cNvSpPr txBox="1"/>
            <p:nvPr/>
          </p:nvSpPr>
          <p:spPr>
            <a:xfrm>
              <a:off x="4000500" y="3597691"/>
              <a:ext cx="293670" cy="338554"/>
            </a:xfrm>
            <a:prstGeom prst="rect">
              <a:avLst/>
            </a:prstGeom>
            <a:noFill/>
          </p:spPr>
          <p:txBody>
            <a:bodyPr wrap="none" rtlCol="0">
              <a:spAutoFit/>
            </a:bodyPr>
            <a:lstStyle/>
            <a:p>
              <a:r>
                <a:rPr lang="en-US" sz="1600" b="1" dirty="0"/>
                <a:t>2</a:t>
              </a:r>
            </a:p>
          </p:txBody>
        </p:sp>
        <p:sp>
          <p:nvSpPr>
            <p:cNvPr id="109" name="TextBox 108"/>
            <p:cNvSpPr txBox="1"/>
            <p:nvPr/>
          </p:nvSpPr>
          <p:spPr>
            <a:xfrm>
              <a:off x="4847431" y="3597691"/>
              <a:ext cx="486030" cy="338554"/>
            </a:xfrm>
            <a:prstGeom prst="rect">
              <a:avLst/>
            </a:prstGeom>
            <a:noFill/>
          </p:spPr>
          <p:txBody>
            <a:bodyPr wrap="none" rtlCol="0">
              <a:spAutoFit/>
            </a:bodyPr>
            <a:lstStyle/>
            <a:p>
              <a:r>
                <a:rPr lang="en-US" sz="1600" b="1" dirty="0"/>
                <a:t>1/C</a:t>
              </a:r>
            </a:p>
          </p:txBody>
        </p:sp>
        <p:sp>
          <p:nvSpPr>
            <p:cNvPr id="110"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117" name="Group 116"/>
          <p:cNvGrpSpPr/>
          <p:nvPr/>
        </p:nvGrpSpPr>
        <p:grpSpPr>
          <a:xfrm>
            <a:off x="6134100" y="4181475"/>
            <a:ext cx="1332961" cy="545345"/>
            <a:chOff x="4000500" y="3390900"/>
            <a:chExt cx="1332961" cy="545345"/>
          </a:xfrm>
        </p:grpSpPr>
        <p:grpSp>
          <p:nvGrpSpPr>
            <p:cNvPr id="118"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122"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23" name="Group 601"/>
              <p:cNvGrpSpPr>
                <a:grpSpLocks/>
              </p:cNvGrpSpPr>
              <p:nvPr/>
            </p:nvGrpSpPr>
            <p:grpSpPr bwMode="auto">
              <a:xfrm>
                <a:off x="2617" y="2072"/>
                <a:ext cx="199" cy="35"/>
                <a:chOff x="143" y="1247"/>
                <a:chExt cx="197" cy="35"/>
              </a:xfrm>
              <a:grpFill/>
            </p:grpSpPr>
            <p:sp>
              <p:nvSpPr>
                <p:cNvPr id="126"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27"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24"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25"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119" name="TextBox 118"/>
            <p:cNvSpPr txBox="1"/>
            <p:nvPr/>
          </p:nvSpPr>
          <p:spPr>
            <a:xfrm>
              <a:off x="4000500" y="3597691"/>
              <a:ext cx="293670" cy="338554"/>
            </a:xfrm>
            <a:prstGeom prst="rect">
              <a:avLst/>
            </a:prstGeom>
            <a:noFill/>
          </p:spPr>
          <p:txBody>
            <a:bodyPr wrap="none" rtlCol="0">
              <a:spAutoFit/>
            </a:bodyPr>
            <a:lstStyle/>
            <a:p>
              <a:r>
                <a:rPr lang="en-US" sz="1600" b="1" dirty="0"/>
                <a:t>3</a:t>
              </a:r>
            </a:p>
          </p:txBody>
        </p:sp>
        <p:sp>
          <p:nvSpPr>
            <p:cNvPr id="120" name="TextBox 119"/>
            <p:cNvSpPr txBox="1"/>
            <p:nvPr/>
          </p:nvSpPr>
          <p:spPr>
            <a:xfrm>
              <a:off x="4847431" y="3597691"/>
              <a:ext cx="486030" cy="338554"/>
            </a:xfrm>
            <a:prstGeom prst="rect">
              <a:avLst/>
            </a:prstGeom>
            <a:noFill/>
          </p:spPr>
          <p:txBody>
            <a:bodyPr wrap="none" rtlCol="0">
              <a:spAutoFit/>
            </a:bodyPr>
            <a:lstStyle/>
            <a:p>
              <a:r>
                <a:rPr lang="en-US" sz="1600" b="1" dirty="0"/>
                <a:t>1/C</a:t>
              </a:r>
            </a:p>
          </p:txBody>
        </p:sp>
        <p:sp>
          <p:nvSpPr>
            <p:cNvPr id="121"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sp>
        <p:nvSpPr>
          <p:cNvPr id="128" name="TextBox 127"/>
          <p:cNvSpPr txBox="1"/>
          <p:nvPr/>
        </p:nvSpPr>
        <p:spPr>
          <a:xfrm>
            <a:off x="5850749" y="2528471"/>
            <a:ext cx="1100109" cy="338554"/>
          </a:xfrm>
          <a:prstGeom prst="rect">
            <a:avLst/>
          </a:prstGeom>
          <a:noFill/>
        </p:spPr>
        <p:txBody>
          <a:bodyPr wrap="none" rtlCol="0">
            <a:spAutoFit/>
          </a:bodyPr>
          <a:lstStyle/>
          <a:p>
            <a:pPr algn="ctr"/>
            <a:r>
              <a:rPr lang="en-US" sz="1600" b="1" dirty="0"/>
              <a:t>COP BELLA</a:t>
            </a:r>
          </a:p>
        </p:txBody>
      </p:sp>
      <p:grpSp>
        <p:nvGrpSpPr>
          <p:cNvPr id="129" name="Group 128"/>
          <p:cNvGrpSpPr/>
          <p:nvPr/>
        </p:nvGrpSpPr>
        <p:grpSpPr>
          <a:xfrm>
            <a:off x="6126956" y="4914900"/>
            <a:ext cx="849357" cy="545345"/>
            <a:chOff x="4298156" y="3390900"/>
            <a:chExt cx="849357" cy="545345"/>
          </a:xfrm>
        </p:grpSpPr>
        <p:grpSp>
          <p:nvGrpSpPr>
            <p:cNvPr id="130"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134"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35" name="Group 601"/>
              <p:cNvGrpSpPr>
                <a:grpSpLocks/>
              </p:cNvGrpSpPr>
              <p:nvPr/>
            </p:nvGrpSpPr>
            <p:grpSpPr bwMode="auto">
              <a:xfrm>
                <a:off x="2617" y="2072"/>
                <a:ext cx="199" cy="35"/>
                <a:chOff x="143" y="1247"/>
                <a:chExt cx="197" cy="35"/>
              </a:xfrm>
              <a:grpFill/>
            </p:grpSpPr>
            <p:sp>
              <p:nvSpPr>
                <p:cNvPr id="138"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39"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36"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37"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132" name="TextBox 131"/>
            <p:cNvSpPr txBox="1"/>
            <p:nvPr/>
          </p:nvSpPr>
          <p:spPr>
            <a:xfrm>
              <a:off x="4847431" y="3597691"/>
              <a:ext cx="300082" cy="338554"/>
            </a:xfrm>
            <a:prstGeom prst="rect">
              <a:avLst/>
            </a:prstGeom>
            <a:noFill/>
          </p:spPr>
          <p:txBody>
            <a:bodyPr wrap="none" rtlCol="0">
              <a:spAutoFit/>
            </a:bodyPr>
            <a:lstStyle/>
            <a:p>
              <a:r>
                <a:rPr lang="en-US" sz="1600" b="1" dirty="0"/>
                <a:t>B</a:t>
              </a:r>
            </a:p>
          </p:txBody>
        </p:sp>
        <p:sp>
          <p:nvSpPr>
            <p:cNvPr id="133"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140" name="Group 139"/>
          <p:cNvGrpSpPr/>
          <p:nvPr/>
        </p:nvGrpSpPr>
        <p:grpSpPr>
          <a:xfrm>
            <a:off x="6279356" y="5067300"/>
            <a:ext cx="849357" cy="545345"/>
            <a:chOff x="4298156" y="3390900"/>
            <a:chExt cx="849357" cy="545345"/>
          </a:xfrm>
        </p:grpSpPr>
        <p:grpSp>
          <p:nvGrpSpPr>
            <p:cNvPr id="141" name="Group 642"/>
            <p:cNvGrpSpPr>
              <a:grpSpLocks/>
            </p:cNvGrpSpPr>
            <p:nvPr/>
          </p:nvGrpSpPr>
          <p:grpSpPr bwMode="auto">
            <a:xfrm>
              <a:off x="4298156" y="3502025"/>
              <a:ext cx="547688" cy="322263"/>
              <a:chOff x="2544" y="1920"/>
              <a:chExt cx="345" cy="203"/>
            </a:xfrm>
            <a:solidFill>
              <a:schemeClr val="tx2">
                <a:lumMod val="40000"/>
                <a:lumOff val="60000"/>
              </a:schemeClr>
            </a:solidFill>
          </p:grpSpPr>
          <p:sp>
            <p:nvSpPr>
              <p:cNvPr id="145" name="Rectangle 600"/>
              <p:cNvSpPr>
                <a:spLocks noChangeArrowheads="1"/>
              </p:cNvSpPr>
              <p:nvPr/>
            </p:nvSpPr>
            <p:spPr bwMode="auto">
              <a:xfrm>
                <a:off x="2544" y="1920"/>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46" name="Group 601"/>
              <p:cNvGrpSpPr>
                <a:grpSpLocks/>
              </p:cNvGrpSpPr>
              <p:nvPr/>
            </p:nvGrpSpPr>
            <p:grpSpPr bwMode="auto">
              <a:xfrm>
                <a:off x="2617" y="2072"/>
                <a:ext cx="199" cy="35"/>
                <a:chOff x="143" y="1247"/>
                <a:chExt cx="197" cy="35"/>
              </a:xfrm>
              <a:grpFill/>
            </p:grpSpPr>
            <p:sp>
              <p:nvSpPr>
                <p:cNvPr id="149" name="Freeform 602"/>
                <p:cNvSpPr>
                  <a:spLocks/>
                </p:cNvSpPr>
                <p:nvPr/>
              </p:nvSpPr>
              <p:spPr bwMode="auto">
                <a:xfrm>
                  <a:off x="143"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sp>
              <p:nvSpPr>
                <p:cNvPr id="150" name="Freeform 603"/>
                <p:cNvSpPr>
                  <a:spLocks/>
                </p:cNvSpPr>
                <p:nvPr/>
              </p:nvSpPr>
              <p:spPr bwMode="auto">
                <a:xfrm>
                  <a:off x="241" y="1247"/>
                  <a:ext cx="99" cy="35"/>
                </a:xfrm>
                <a:custGeom>
                  <a:avLst/>
                  <a:gdLst/>
                  <a:ahLst/>
                  <a:cxnLst>
                    <a:cxn ang="0">
                      <a:pos x="530" y="147"/>
                    </a:cxn>
                    <a:cxn ang="0">
                      <a:pos x="525" y="124"/>
                    </a:cxn>
                    <a:cxn ang="0">
                      <a:pos x="519" y="103"/>
                    </a:cxn>
                    <a:cxn ang="0">
                      <a:pos x="501" y="82"/>
                    </a:cxn>
                    <a:cxn ang="0">
                      <a:pos x="480" y="61"/>
                    </a:cxn>
                    <a:cxn ang="0">
                      <a:pos x="449" y="43"/>
                    </a:cxn>
                    <a:cxn ang="0">
                      <a:pos x="422" y="30"/>
                    </a:cxn>
                    <a:cxn ang="0">
                      <a:pos x="392" y="19"/>
                    </a:cxn>
                    <a:cxn ang="0">
                      <a:pos x="351" y="9"/>
                    </a:cxn>
                    <a:cxn ang="0">
                      <a:pos x="315" y="4"/>
                    </a:cxn>
                    <a:cxn ang="0">
                      <a:pos x="264" y="0"/>
                    </a:cxn>
                    <a:cxn ang="0">
                      <a:pos x="204" y="6"/>
                    </a:cxn>
                    <a:cxn ang="0">
                      <a:pos x="162" y="13"/>
                    </a:cxn>
                    <a:cxn ang="0">
                      <a:pos x="117" y="25"/>
                    </a:cxn>
                    <a:cxn ang="0">
                      <a:pos x="74" y="46"/>
                    </a:cxn>
                    <a:cxn ang="0">
                      <a:pos x="44" y="66"/>
                    </a:cxn>
                    <a:cxn ang="0">
                      <a:pos x="21" y="91"/>
                    </a:cxn>
                    <a:cxn ang="0">
                      <a:pos x="5" y="115"/>
                    </a:cxn>
                    <a:cxn ang="0">
                      <a:pos x="0" y="145"/>
                    </a:cxn>
                  </a:cxnLst>
                  <a:rect l="0" t="0" r="r" b="b"/>
                  <a:pathLst>
                    <a:path w="530" h="147">
                      <a:moveTo>
                        <a:pt x="530" y="147"/>
                      </a:moveTo>
                      <a:lnTo>
                        <a:pt x="525" y="124"/>
                      </a:lnTo>
                      <a:lnTo>
                        <a:pt x="519" y="103"/>
                      </a:lnTo>
                      <a:lnTo>
                        <a:pt x="501" y="82"/>
                      </a:lnTo>
                      <a:lnTo>
                        <a:pt x="480" y="61"/>
                      </a:lnTo>
                      <a:lnTo>
                        <a:pt x="449" y="43"/>
                      </a:lnTo>
                      <a:lnTo>
                        <a:pt x="422" y="30"/>
                      </a:lnTo>
                      <a:lnTo>
                        <a:pt x="392" y="19"/>
                      </a:lnTo>
                      <a:lnTo>
                        <a:pt x="351" y="9"/>
                      </a:lnTo>
                      <a:lnTo>
                        <a:pt x="315" y="4"/>
                      </a:lnTo>
                      <a:lnTo>
                        <a:pt x="264" y="0"/>
                      </a:lnTo>
                      <a:lnTo>
                        <a:pt x="204" y="6"/>
                      </a:lnTo>
                      <a:lnTo>
                        <a:pt x="162" y="13"/>
                      </a:lnTo>
                      <a:lnTo>
                        <a:pt x="117" y="25"/>
                      </a:lnTo>
                      <a:lnTo>
                        <a:pt x="74" y="46"/>
                      </a:lnTo>
                      <a:lnTo>
                        <a:pt x="44" y="66"/>
                      </a:lnTo>
                      <a:lnTo>
                        <a:pt x="21" y="91"/>
                      </a:lnTo>
                      <a:lnTo>
                        <a:pt x="5" y="115"/>
                      </a:lnTo>
                      <a:lnTo>
                        <a:pt x="0" y="145"/>
                      </a:lnTo>
                    </a:path>
                  </a:pathLst>
                </a:custGeom>
                <a:grpFill/>
                <a:ln w="19050" cap="rnd" cmpd="sng">
                  <a:solidFill>
                    <a:srgbClr val="000000"/>
                  </a:solidFill>
                  <a:prstDash val="solid"/>
                  <a:round/>
                  <a:headEnd type="none" w="sm" len="sm"/>
                  <a:tailEnd type="none" w="sm" len="sm"/>
                </a:ln>
                <a:effectLst/>
              </p:spPr>
              <p:txBody>
                <a:bodyPr wrap="none" lIns="0" tIns="0" rIns="0" bIns="0">
                  <a:spAutoFit/>
                </a:bodyPr>
                <a:lstStyle/>
                <a:p>
                  <a:endParaRPr lang="en-US"/>
                </a:p>
              </p:txBody>
            </p:sp>
          </p:grpSp>
          <p:sp>
            <p:nvSpPr>
              <p:cNvPr id="147" name="Line 634"/>
              <p:cNvSpPr>
                <a:spLocks noChangeShapeType="1"/>
              </p:cNvSpPr>
              <p:nvPr/>
            </p:nvSpPr>
            <p:spPr bwMode="auto">
              <a:xfrm flipV="1">
                <a:off x="2546" y="1920"/>
                <a:ext cx="340" cy="203"/>
              </a:xfrm>
              <a:prstGeom prst="line">
                <a:avLst/>
              </a:prstGeom>
              <a:grpFill/>
              <a:ln w="19050">
                <a:solidFill>
                  <a:srgbClr val="000000"/>
                </a:solidFill>
                <a:round/>
                <a:headEnd/>
                <a:tailEnd/>
              </a:ln>
              <a:effectLst/>
            </p:spPr>
            <p:txBody>
              <a:bodyPr wrap="none" lIns="0" tIns="0" rIns="0" bIns="0" anchor="ctr">
                <a:spAutoFit/>
              </a:bodyPr>
              <a:lstStyle/>
              <a:p>
                <a:endParaRPr lang="en-US"/>
              </a:p>
            </p:txBody>
          </p:sp>
          <p:sp>
            <p:nvSpPr>
              <p:cNvPr id="148" name="Line 635"/>
              <p:cNvSpPr>
                <a:spLocks noChangeShapeType="1"/>
              </p:cNvSpPr>
              <p:nvPr/>
            </p:nvSpPr>
            <p:spPr bwMode="auto">
              <a:xfrm>
                <a:off x="2545" y="1920"/>
                <a:ext cx="343" cy="200"/>
              </a:xfrm>
              <a:prstGeom prst="line">
                <a:avLst/>
              </a:prstGeom>
              <a:grpFill/>
              <a:ln w="19050">
                <a:solidFill>
                  <a:srgbClr val="000000"/>
                </a:solidFill>
                <a:round/>
                <a:headEnd/>
                <a:tailEnd/>
              </a:ln>
              <a:effectLst/>
            </p:spPr>
            <p:txBody>
              <a:bodyPr wrap="none" lIns="0" tIns="0" rIns="0" bIns="0" anchor="ctr">
                <a:spAutoFit/>
              </a:bodyPr>
              <a:lstStyle/>
              <a:p>
                <a:endParaRPr lang="en-US"/>
              </a:p>
            </p:txBody>
          </p:sp>
        </p:grpSp>
        <p:sp>
          <p:nvSpPr>
            <p:cNvPr id="143" name="TextBox 142"/>
            <p:cNvSpPr txBox="1"/>
            <p:nvPr/>
          </p:nvSpPr>
          <p:spPr>
            <a:xfrm>
              <a:off x="4847431" y="3597691"/>
              <a:ext cx="300082" cy="338554"/>
            </a:xfrm>
            <a:prstGeom prst="rect">
              <a:avLst/>
            </a:prstGeom>
            <a:noFill/>
          </p:spPr>
          <p:txBody>
            <a:bodyPr wrap="none" rtlCol="0">
              <a:spAutoFit/>
            </a:bodyPr>
            <a:lstStyle/>
            <a:p>
              <a:r>
                <a:rPr lang="en-US" sz="1600" b="1" dirty="0"/>
                <a:t>B</a:t>
              </a:r>
            </a:p>
          </p:txBody>
        </p:sp>
        <p:sp>
          <p:nvSpPr>
            <p:cNvPr id="144" name="Oval 520"/>
            <p:cNvSpPr>
              <a:spLocks noChangeAspect="1" noChangeArrowheads="1"/>
            </p:cNvSpPr>
            <p:nvPr/>
          </p:nvSpPr>
          <p:spPr bwMode="auto">
            <a:xfrm>
              <a:off x="4541044" y="3390900"/>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nvGrpSpPr>
          <p:cNvPr id="151" name="Group 876"/>
          <p:cNvGrpSpPr>
            <a:grpSpLocks/>
          </p:cNvGrpSpPr>
          <p:nvPr/>
        </p:nvGrpSpPr>
        <p:grpSpPr bwMode="auto">
          <a:xfrm>
            <a:off x="7955756" y="3074610"/>
            <a:ext cx="547688" cy="320675"/>
            <a:chOff x="144" y="1968"/>
            <a:chExt cx="345" cy="202"/>
          </a:xfrm>
          <a:solidFill>
            <a:schemeClr val="accent1">
              <a:lumMod val="60000"/>
              <a:lumOff val="40000"/>
            </a:schemeClr>
          </a:solidFill>
        </p:grpSpPr>
        <p:sp>
          <p:nvSpPr>
            <p:cNvPr id="152" name="Rectangle 574"/>
            <p:cNvSpPr>
              <a:spLocks noChangeArrowheads="1"/>
            </p:cNvSpPr>
            <p:nvPr/>
          </p:nvSpPr>
          <p:spPr bwMode="auto">
            <a:xfrm>
              <a:off x="144" y="1968"/>
              <a:ext cx="345" cy="202"/>
            </a:xfrm>
            <a:prstGeom prst="rect">
              <a:avLst/>
            </a:prstGeom>
            <a:grpFill/>
            <a:ln w="19050">
              <a:solidFill>
                <a:srgbClr val="000000"/>
              </a:solidFill>
              <a:miter lim="800000"/>
              <a:headEnd/>
              <a:tailEnd/>
            </a:ln>
            <a:effectLst/>
          </p:spPr>
          <p:txBody>
            <a:bodyPr wrap="none" lIns="0" tIns="0" rIns="0" bIns="0" anchor="ctr">
              <a:spAutoFit/>
            </a:bodyPr>
            <a:lstStyle/>
            <a:p>
              <a:endParaRPr lang="en-US"/>
            </a:p>
          </p:txBody>
        </p:sp>
        <p:grpSp>
          <p:nvGrpSpPr>
            <p:cNvPr id="153" name="Group 867"/>
            <p:cNvGrpSpPr>
              <a:grpSpLocks/>
            </p:cNvGrpSpPr>
            <p:nvPr/>
          </p:nvGrpSpPr>
          <p:grpSpPr bwMode="auto">
            <a:xfrm>
              <a:off x="216" y="2037"/>
              <a:ext cx="200" cy="65"/>
              <a:chOff x="213" y="2039"/>
              <a:chExt cx="200" cy="65"/>
            </a:xfrm>
            <a:grpFill/>
          </p:grpSpPr>
          <p:sp>
            <p:nvSpPr>
              <p:cNvPr id="154" name="Oval 576"/>
              <p:cNvSpPr>
                <a:spLocks noChangeArrowheads="1"/>
              </p:cNvSpPr>
              <p:nvPr/>
            </p:nvSpPr>
            <p:spPr bwMode="auto">
              <a:xfrm>
                <a:off x="213" y="2044"/>
                <a:ext cx="58" cy="56"/>
              </a:xfrm>
              <a:prstGeom prst="ellipse">
                <a:avLst/>
              </a:prstGeom>
              <a:grpFill/>
              <a:ln w="19050">
                <a:solidFill>
                  <a:schemeClr val="tx1"/>
                </a:solidFill>
                <a:round/>
                <a:headEnd/>
                <a:tailEnd/>
              </a:ln>
              <a:effectLst/>
            </p:spPr>
            <p:txBody>
              <a:bodyPr wrap="none" lIns="0" tIns="0" rIns="0" bIns="0" anchor="ctr">
                <a:spAutoFit/>
              </a:bodyPr>
              <a:lstStyle/>
              <a:p>
                <a:endParaRPr lang="en-US"/>
              </a:p>
            </p:txBody>
          </p:sp>
          <p:sp>
            <p:nvSpPr>
              <p:cNvPr id="155" name="Freeform 577"/>
              <p:cNvSpPr>
                <a:spLocks/>
              </p:cNvSpPr>
              <p:nvPr/>
            </p:nvSpPr>
            <p:spPr bwMode="auto">
              <a:xfrm>
                <a:off x="275" y="2072"/>
                <a:ext cx="135" cy="1"/>
              </a:xfrm>
              <a:custGeom>
                <a:avLst/>
                <a:gdLst/>
                <a:ahLst/>
                <a:cxnLst>
                  <a:cxn ang="0">
                    <a:pos x="0" y="0"/>
                  </a:cxn>
                  <a:cxn ang="0">
                    <a:pos x="135" y="0"/>
                  </a:cxn>
                </a:cxnLst>
                <a:rect l="0" t="0" r="r" b="b"/>
                <a:pathLst>
                  <a:path w="135" h="1">
                    <a:moveTo>
                      <a:pt x="0" y="0"/>
                    </a:moveTo>
                    <a:lnTo>
                      <a:pt x="135" y="0"/>
                    </a:lnTo>
                  </a:path>
                </a:pathLst>
              </a:custGeom>
              <a:grpFill/>
              <a:ln w="19050">
                <a:solidFill>
                  <a:srgbClr val="000000"/>
                </a:solidFill>
                <a:round/>
                <a:headEnd type="none" w="med" len="med"/>
                <a:tailEnd type="none" w="med" len="sm"/>
              </a:ln>
              <a:effectLst/>
            </p:spPr>
            <p:txBody>
              <a:bodyPr wrap="none" lIns="0" tIns="0" rIns="0" bIns="0" anchor="ctr">
                <a:spAutoFit/>
              </a:bodyPr>
              <a:lstStyle/>
              <a:p>
                <a:endParaRPr lang="en-US"/>
              </a:p>
            </p:txBody>
          </p:sp>
          <p:sp>
            <p:nvSpPr>
              <p:cNvPr id="156" name="Freeform 866"/>
              <p:cNvSpPr>
                <a:spLocks/>
              </p:cNvSpPr>
              <p:nvPr/>
            </p:nvSpPr>
            <p:spPr bwMode="auto">
              <a:xfrm>
                <a:off x="365" y="2039"/>
                <a:ext cx="48" cy="65"/>
              </a:xfrm>
              <a:custGeom>
                <a:avLst/>
                <a:gdLst/>
                <a:ahLst/>
                <a:cxnLst>
                  <a:cxn ang="0">
                    <a:pos x="0" y="0"/>
                  </a:cxn>
                  <a:cxn ang="0">
                    <a:pos x="48" y="48"/>
                  </a:cxn>
                  <a:cxn ang="0">
                    <a:pos x="0" y="96"/>
                  </a:cxn>
                </a:cxnLst>
                <a:rect l="0" t="0" r="r" b="b"/>
                <a:pathLst>
                  <a:path w="48" h="96">
                    <a:moveTo>
                      <a:pt x="0" y="0"/>
                    </a:moveTo>
                    <a:lnTo>
                      <a:pt x="48" y="48"/>
                    </a:lnTo>
                    <a:lnTo>
                      <a:pt x="0" y="96"/>
                    </a:lnTo>
                  </a:path>
                </a:pathLst>
              </a:custGeom>
              <a:grpFill/>
              <a:ln w="19050" cap="flat" cmpd="sng">
                <a:solidFill>
                  <a:schemeClr val="tx1"/>
                </a:solidFill>
                <a:prstDash val="solid"/>
                <a:round/>
                <a:headEnd/>
                <a:tailEnd/>
              </a:ln>
              <a:effectLst/>
            </p:spPr>
            <p:txBody>
              <a:bodyPr wrap="none" lIns="0" tIns="0" rIns="0" bIns="0" anchor="ctr">
                <a:spAutoFit/>
              </a:bodyPr>
              <a:lstStyle/>
              <a:p>
                <a:endParaRPr lang="en-US"/>
              </a:p>
            </p:txBody>
          </p:sp>
        </p:grpSp>
      </p:grpSp>
      <p:sp>
        <p:nvSpPr>
          <p:cNvPr id="157" name="TextBox 156"/>
          <p:cNvSpPr txBox="1"/>
          <p:nvPr/>
        </p:nvSpPr>
        <p:spPr>
          <a:xfrm>
            <a:off x="7679545" y="2528471"/>
            <a:ext cx="1100109" cy="338554"/>
          </a:xfrm>
          <a:prstGeom prst="rect">
            <a:avLst/>
          </a:prstGeom>
          <a:noFill/>
        </p:spPr>
        <p:txBody>
          <a:bodyPr wrap="none" rtlCol="0">
            <a:spAutoFit/>
          </a:bodyPr>
          <a:lstStyle/>
          <a:p>
            <a:pPr algn="ctr"/>
            <a:r>
              <a:rPr lang="en-US" sz="1600" b="1" dirty="0"/>
              <a:t>COP BELLA</a:t>
            </a:r>
          </a:p>
        </p:txBody>
      </p:sp>
      <p:sp>
        <p:nvSpPr>
          <p:cNvPr id="158" name="Oval 520"/>
          <p:cNvSpPr>
            <a:spLocks noChangeAspect="1" noChangeArrowheads="1"/>
          </p:cNvSpPr>
          <p:nvPr/>
        </p:nvSpPr>
        <p:spPr bwMode="auto">
          <a:xfrm>
            <a:off x="8198643" y="2963485"/>
            <a:ext cx="61912" cy="71438"/>
          </a:xfrm>
          <a:prstGeom prst="ellipse">
            <a:avLst/>
          </a:prstGeom>
          <a:solidFill>
            <a:srgbClr val="000000"/>
          </a:solidFill>
          <a:ln w="28575">
            <a:solidFill>
              <a:srgbClr val="000000"/>
            </a:solidFill>
            <a:round/>
            <a:headEnd/>
            <a:tailEnd/>
          </a:ln>
          <a:effectLst/>
        </p:spPr>
        <p:txBody>
          <a:bodyPr wrap="none" anchor="ctr"/>
          <a:lstStyle/>
          <a:p>
            <a:endParaRPr lang="en-US"/>
          </a:p>
        </p:txBody>
      </p:sp>
      <p:grpSp>
        <p:nvGrpSpPr>
          <p:cNvPr id="159" name="Group 365"/>
          <p:cNvGrpSpPr>
            <a:grpSpLocks/>
          </p:cNvGrpSpPr>
          <p:nvPr/>
        </p:nvGrpSpPr>
        <p:grpSpPr bwMode="auto">
          <a:xfrm>
            <a:off x="7955755" y="4000878"/>
            <a:ext cx="547687" cy="365125"/>
            <a:chOff x="3193" y="1538"/>
            <a:chExt cx="345" cy="230"/>
          </a:xfrm>
          <a:solidFill>
            <a:schemeClr val="accent1">
              <a:lumMod val="60000"/>
              <a:lumOff val="40000"/>
            </a:schemeClr>
          </a:solidFill>
        </p:grpSpPr>
        <p:grpSp>
          <p:nvGrpSpPr>
            <p:cNvPr id="160" name="Group 345"/>
            <p:cNvGrpSpPr>
              <a:grpSpLocks/>
            </p:cNvGrpSpPr>
            <p:nvPr/>
          </p:nvGrpSpPr>
          <p:grpSpPr bwMode="auto">
            <a:xfrm>
              <a:off x="3193" y="1538"/>
              <a:ext cx="345" cy="230"/>
              <a:chOff x="3193" y="1098"/>
              <a:chExt cx="345" cy="230"/>
            </a:xfrm>
            <a:grpFill/>
          </p:grpSpPr>
          <p:sp>
            <p:nvSpPr>
              <p:cNvPr id="164" name="Rectangle 346"/>
              <p:cNvSpPr>
                <a:spLocks noChangeArrowheads="1"/>
              </p:cNvSpPr>
              <p:nvPr/>
            </p:nvSpPr>
            <p:spPr bwMode="auto">
              <a:xfrm>
                <a:off x="3193" y="1098"/>
                <a:ext cx="345" cy="230"/>
              </a:xfrm>
              <a:prstGeom prst="rect">
                <a:avLst/>
              </a:prstGeom>
              <a:grpFill/>
              <a:ln w="28575">
                <a:solidFill>
                  <a:schemeClr val="tx1"/>
                </a:solidFill>
                <a:miter lim="800000"/>
                <a:headEnd/>
                <a:tailEnd/>
              </a:ln>
            </p:spPr>
            <p:txBody>
              <a:bodyPr/>
              <a:lstStyle/>
              <a:p>
                <a:endParaRPr lang="en-US"/>
              </a:p>
            </p:txBody>
          </p:sp>
          <p:sp>
            <p:nvSpPr>
              <p:cNvPr id="165" name="Text Box 347"/>
              <p:cNvSpPr txBox="1">
                <a:spLocks noChangeArrowheads="1"/>
              </p:cNvSpPr>
              <p:nvPr/>
            </p:nvSpPr>
            <p:spPr bwMode="auto">
              <a:xfrm>
                <a:off x="3321" y="1228"/>
                <a:ext cx="89" cy="96"/>
              </a:xfrm>
              <a:prstGeom prst="rect">
                <a:avLst/>
              </a:prstGeom>
              <a:grpFill/>
              <a:ln w="12700">
                <a:noFill/>
                <a:miter lim="800000"/>
                <a:headEnd/>
                <a:tailEnd/>
              </a:ln>
              <a:effectLst/>
            </p:spPr>
            <p:txBody>
              <a:bodyPr wrap="none" lIns="0" tIns="0" rIns="0" bIns="0" anchor="ctr" anchorCtr="1">
                <a:spAutoFit/>
              </a:bodyPr>
              <a:lstStyle/>
              <a:p>
                <a:pPr algn="ctr">
                  <a:spcBef>
                    <a:spcPct val="0"/>
                  </a:spcBef>
                  <a:buSzTx/>
                </a:pPr>
                <a:r>
                  <a:rPr lang="en-US" sz="1000" b="1"/>
                  <a:t>MI</a:t>
                </a:r>
              </a:p>
            </p:txBody>
          </p:sp>
        </p:grpSp>
        <p:grpSp>
          <p:nvGrpSpPr>
            <p:cNvPr id="161" name="Group 360"/>
            <p:cNvGrpSpPr>
              <a:grpSpLocks/>
            </p:cNvGrpSpPr>
            <p:nvPr/>
          </p:nvGrpSpPr>
          <p:grpSpPr bwMode="auto">
            <a:xfrm>
              <a:off x="3293" y="1568"/>
              <a:ext cx="146" cy="138"/>
              <a:chOff x="2083" y="1603"/>
              <a:chExt cx="146" cy="138"/>
            </a:xfrm>
            <a:grpFill/>
          </p:grpSpPr>
          <p:sp>
            <p:nvSpPr>
              <p:cNvPr id="162" name="Freeform 361"/>
              <p:cNvSpPr>
                <a:spLocks/>
              </p:cNvSpPr>
              <p:nvPr/>
            </p:nvSpPr>
            <p:spPr bwMode="auto">
              <a:xfrm>
                <a:off x="2083" y="1603"/>
                <a:ext cx="146" cy="40"/>
              </a:xfrm>
              <a:custGeom>
                <a:avLst/>
                <a:gdLst/>
                <a:ahLst/>
                <a:cxnLst>
                  <a:cxn ang="0">
                    <a:pos x="0" y="0"/>
                  </a:cxn>
                  <a:cxn ang="0">
                    <a:pos x="24" y="48"/>
                  </a:cxn>
                  <a:cxn ang="0">
                    <a:pos x="48" y="0"/>
                  </a:cxn>
                  <a:cxn ang="0">
                    <a:pos x="72" y="48"/>
                  </a:cxn>
                  <a:cxn ang="0">
                    <a:pos x="96" y="0"/>
                  </a:cxn>
                  <a:cxn ang="0">
                    <a:pos x="120" y="48"/>
                  </a:cxn>
                  <a:cxn ang="0">
                    <a:pos x="144" y="0"/>
                  </a:cxn>
                  <a:cxn ang="0">
                    <a:pos x="168" y="48"/>
                  </a:cxn>
                  <a:cxn ang="0">
                    <a:pos x="192" y="0"/>
                  </a:cxn>
                </a:cxnLst>
                <a:rect l="0" t="0" r="r" b="b"/>
                <a:pathLst>
                  <a:path w="192" h="48">
                    <a:moveTo>
                      <a:pt x="0" y="0"/>
                    </a:moveTo>
                    <a:lnTo>
                      <a:pt x="24" y="48"/>
                    </a:lnTo>
                    <a:lnTo>
                      <a:pt x="48" y="0"/>
                    </a:lnTo>
                    <a:lnTo>
                      <a:pt x="72" y="48"/>
                    </a:lnTo>
                    <a:lnTo>
                      <a:pt x="96" y="0"/>
                    </a:lnTo>
                    <a:lnTo>
                      <a:pt x="120" y="48"/>
                    </a:lnTo>
                    <a:lnTo>
                      <a:pt x="144" y="0"/>
                    </a:lnTo>
                    <a:lnTo>
                      <a:pt x="168" y="48"/>
                    </a:lnTo>
                    <a:lnTo>
                      <a:pt x="192" y="0"/>
                    </a:lnTo>
                  </a:path>
                </a:pathLst>
              </a:custGeom>
              <a:grpFill/>
              <a:ln w="9525" cap="flat" cmpd="sng">
                <a:solidFill>
                  <a:srgbClr val="000000"/>
                </a:solidFill>
                <a:prstDash val="solid"/>
                <a:round/>
                <a:headEnd/>
                <a:tailEnd/>
              </a:ln>
              <a:effectLst/>
            </p:spPr>
            <p:txBody>
              <a:bodyPr wrap="none" anchor="ctr"/>
              <a:lstStyle/>
              <a:p>
                <a:endParaRPr lang="en-US"/>
              </a:p>
            </p:txBody>
          </p:sp>
          <p:sp>
            <p:nvSpPr>
              <p:cNvPr id="163" name="Line 362"/>
              <p:cNvSpPr>
                <a:spLocks noChangeShapeType="1"/>
              </p:cNvSpPr>
              <p:nvPr/>
            </p:nvSpPr>
            <p:spPr bwMode="auto">
              <a:xfrm flipV="1">
                <a:off x="2156" y="1606"/>
                <a:ext cx="0" cy="135"/>
              </a:xfrm>
              <a:prstGeom prst="line">
                <a:avLst/>
              </a:prstGeom>
              <a:grpFill/>
              <a:ln w="12700">
                <a:solidFill>
                  <a:srgbClr val="000000"/>
                </a:solidFill>
                <a:round/>
                <a:headEnd/>
                <a:tailEnd/>
              </a:ln>
              <a:effectLst/>
            </p:spPr>
            <p:txBody>
              <a:bodyPr wrap="none" anchor="ctr"/>
              <a:lstStyle/>
              <a:p>
                <a:endParaRPr lang="en-US"/>
              </a:p>
            </p:txBody>
          </p:sp>
        </p:grpSp>
      </p:grpSp>
      <p:grpSp>
        <p:nvGrpSpPr>
          <p:cNvPr id="166" name="Group 618"/>
          <p:cNvGrpSpPr>
            <a:grpSpLocks/>
          </p:cNvGrpSpPr>
          <p:nvPr/>
        </p:nvGrpSpPr>
        <p:grpSpPr bwMode="auto">
          <a:xfrm>
            <a:off x="8181973" y="3824666"/>
            <a:ext cx="95250" cy="152400"/>
            <a:chOff x="4303" y="1872"/>
            <a:chExt cx="60" cy="96"/>
          </a:xfrm>
        </p:grpSpPr>
        <p:sp>
          <p:nvSpPr>
            <p:cNvPr id="167" name="Oval 615"/>
            <p:cNvSpPr>
              <a:spLocks noChangeAspect="1" noChangeArrowheads="1"/>
            </p:cNvSpPr>
            <p:nvPr/>
          </p:nvSpPr>
          <p:spPr bwMode="auto">
            <a:xfrm>
              <a:off x="4303" y="1885"/>
              <a:ext cx="60" cy="69"/>
            </a:xfrm>
            <a:prstGeom prst="ellipse">
              <a:avLst/>
            </a:prstGeom>
            <a:noFill/>
            <a:ln w="19050">
              <a:solidFill>
                <a:srgbClr val="000000"/>
              </a:solidFill>
              <a:round/>
              <a:headEnd/>
              <a:tailEnd/>
            </a:ln>
            <a:effectLst/>
          </p:spPr>
          <p:txBody>
            <a:bodyPr wrap="none" anchor="ctr"/>
            <a:lstStyle/>
            <a:p>
              <a:endParaRPr lang="en-US"/>
            </a:p>
          </p:txBody>
        </p:sp>
        <p:sp>
          <p:nvSpPr>
            <p:cNvPr id="168" name="Line 617"/>
            <p:cNvSpPr>
              <a:spLocks noChangeShapeType="1"/>
            </p:cNvSpPr>
            <p:nvPr/>
          </p:nvSpPr>
          <p:spPr bwMode="auto">
            <a:xfrm flipV="1">
              <a:off x="4310" y="1872"/>
              <a:ext cx="48" cy="96"/>
            </a:xfrm>
            <a:prstGeom prst="line">
              <a:avLst/>
            </a:prstGeom>
            <a:noFill/>
            <a:ln w="19050">
              <a:solidFill>
                <a:schemeClr val="tx1"/>
              </a:solidFill>
              <a:round/>
              <a:headEnd/>
              <a:tailEnd/>
            </a:ln>
            <a:effectLst/>
          </p:spPr>
          <p:txBody>
            <a:bodyPr wrap="none" anchor="ctr"/>
            <a:lstStyle/>
            <a:p>
              <a:endParaRPr lang="en-US"/>
            </a:p>
          </p:txBody>
        </p:sp>
      </p:grpSp>
      <p:sp>
        <p:nvSpPr>
          <p:cNvPr id="169" name="TextBox 168"/>
          <p:cNvSpPr txBox="1"/>
          <p:nvPr/>
        </p:nvSpPr>
        <p:spPr>
          <a:xfrm>
            <a:off x="7977058" y="4287839"/>
            <a:ext cx="518091" cy="338554"/>
          </a:xfrm>
          <a:prstGeom prst="rect">
            <a:avLst/>
          </a:prstGeom>
          <a:noFill/>
        </p:spPr>
        <p:txBody>
          <a:bodyPr wrap="none" rtlCol="0">
            <a:spAutoFit/>
          </a:bodyPr>
          <a:lstStyle/>
          <a:p>
            <a:r>
              <a:rPr lang="en-US" sz="1600" b="1" dirty="0"/>
              <a:t>LLVI</a:t>
            </a:r>
          </a:p>
        </p:txBody>
      </p:sp>
      <p:sp>
        <p:nvSpPr>
          <p:cNvPr id="171" name="TextBox 170"/>
          <p:cNvSpPr txBox="1"/>
          <p:nvPr/>
        </p:nvSpPr>
        <p:spPr>
          <a:xfrm>
            <a:off x="364349" y="2528471"/>
            <a:ext cx="1100109" cy="338554"/>
          </a:xfrm>
          <a:prstGeom prst="rect">
            <a:avLst/>
          </a:prstGeom>
          <a:noFill/>
        </p:spPr>
        <p:txBody>
          <a:bodyPr wrap="none" rtlCol="0">
            <a:spAutoFit/>
          </a:bodyPr>
          <a:lstStyle/>
          <a:p>
            <a:pPr algn="ctr"/>
            <a:r>
              <a:rPr lang="en-US" sz="1600" b="1" dirty="0"/>
              <a:t>COP BELLA</a:t>
            </a:r>
          </a:p>
        </p:txBody>
      </p:sp>
      <p:sp>
        <p:nvSpPr>
          <p:cNvPr id="172" name="TextBox 171"/>
          <p:cNvSpPr txBox="1"/>
          <p:nvPr/>
        </p:nvSpPr>
        <p:spPr>
          <a:xfrm>
            <a:off x="2327867" y="2528471"/>
            <a:ext cx="830677" cy="338554"/>
          </a:xfrm>
          <a:prstGeom prst="rect">
            <a:avLst/>
          </a:prstGeom>
          <a:noFill/>
        </p:spPr>
        <p:txBody>
          <a:bodyPr wrap="none" rtlCol="0">
            <a:spAutoFit/>
          </a:bodyPr>
          <a:lstStyle/>
          <a:p>
            <a:pPr algn="ctr"/>
            <a:r>
              <a:rPr lang="en-US" sz="1600" b="1" dirty="0"/>
              <a:t>WANAT</a:t>
            </a:r>
          </a:p>
        </p:txBody>
      </p:sp>
      <p:grpSp>
        <p:nvGrpSpPr>
          <p:cNvPr id="185" name="Group 184"/>
          <p:cNvGrpSpPr/>
          <p:nvPr/>
        </p:nvGrpSpPr>
        <p:grpSpPr>
          <a:xfrm>
            <a:off x="640559" y="2973615"/>
            <a:ext cx="547688" cy="436941"/>
            <a:chOff x="228600" y="2963484"/>
            <a:chExt cx="547688" cy="436941"/>
          </a:xfrm>
        </p:grpSpPr>
        <p:grpSp>
          <p:nvGrpSpPr>
            <p:cNvPr id="180" name="Group 179"/>
            <p:cNvGrpSpPr/>
            <p:nvPr/>
          </p:nvGrpSpPr>
          <p:grpSpPr>
            <a:xfrm>
              <a:off x="228600" y="3079750"/>
              <a:ext cx="547688" cy="320675"/>
              <a:chOff x="228600" y="3070225"/>
              <a:chExt cx="547688" cy="320675"/>
            </a:xfrm>
          </p:grpSpPr>
          <p:sp>
            <p:nvSpPr>
              <p:cNvPr id="177" name="Rectangle 176"/>
              <p:cNvSpPr/>
              <p:nvPr/>
            </p:nvSpPr>
            <p:spPr>
              <a:xfrm>
                <a:off x="238125" y="3070225"/>
                <a:ext cx="182880" cy="3200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p:cNvSpPr/>
              <p:nvPr/>
            </p:nvSpPr>
            <p:spPr>
              <a:xfrm>
                <a:off x="419100" y="3070225"/>
                <a:ext cx="182880" cy="32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78"/>
              <p:cNvSpPr/>
              <p:nvPr/>
            </p:nvSpPr>
            <p:spPr>
              <a:xfrm>
                <a:off x="590550" y="3070225"/>
                <a:ext cx="182880" cy="32004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568"/>
              <p:cNvGrpSpPr>
                <a:grpSpLocks noChangeAspect="1"/>
              </p:cNvGrpSpPr>
              <p:nvPr/>
            </p:nvGrpSpPr>
            <p:grpSpPr bwMode="auto">
              <a:xfrm>
                <a:off x="228600" y="3070225"/>
                <a:ext cx="547688" cy="320675"/>
                <a:chOff x="379" y="200"/>
                <a:chExt cx="685" cy="401"/>
              </a:xfrm>
            </p:grpSpPr>
            <p:sp>
              <p:nvSpPr>
                <p:cNvPr id="174" name="Rectangle 569"/>
                <p:cNvSpPr>
                  <a:spLocks noChangeAspect="1" noChangeArrowheads="1"/>
                </p:cNvSpPr>
                <p:nvPr/>
              </p:nvSpPr>
              <p:spPr bwMode="auto">
                <a:xfrm>
                  <a:off x="379" y="200"/>
                  <a:ext cx="685" cy="401"/>
                </a:xfrm>
                <a:prstGeom prst="rect">
                  <a:avLst/>
                </a:prstGeom>
                <a:noFill/>
                <a:ln w="19050">
                  <a:solidFill>
                    <a:srgbClr val="000000"/>
                  </a:solidFill>
                  <a:miter lim="800000"/>
                  <a:headEnd/>
                  <a:tailEnd/>
                </a:ln>
                <a:effectLst/>
              </p:spPr>
              <p:txBody>
                <a:bodyPr wrap="none" lIns="0" tIns="0" rIns="0" bIns="0" anchor="ctr">
                  <a:spAutoFit/>
                </a:bodyPr>
                <a:lstStyle/>
                <a:p>
                  <a:endParaRPr lang="en-US"/>
                </a:p>
              </p:txBody>
            </p:sp>
            <p:sp>
              <p:nvSpPr>
                <p:cNvPr id="175" name="Line 570"/>
                <p:cNvSpPr>
                  <a:spLocks noChangeAspect="1" noChangeShapeType="1"/>
                </p:cNvSpPr>
                <p:nvPr/>
              </p:nvSpPr>
              <p:spPr bwMode="auto">
                <a:xfrm>
                  <a:off x="380" y="200"/>
                  <a:ext cx="681" cy="397"/>
                </a:xfrm>
                <a:prstGeom prst="line">
                  <a:avLst/>
                </a:prstGeom>
                <a:noFill/>
                <a:ln w="19050">
                  <a:solidFill>
                    <a:schemeClr val="bg1"/>
                  </a:solidFill>
                  <a:round/>
                  <a:headEnd type="none" w="sm" len="sm"/>
                  <a:tailEnd type="none" w="sm" len="sm"/>
                </a:ln>
                <a:effectLst/>
              </p:spPr>
              <p:txBody>
                <a:bodyPr wrap="none" lIns="0" tIns="0" rIns="0" bIns="0" anchor="ctr">
                  <a:spAutoFit/>
                </a:bodyPr>
                <a:lstStyle/>
                <a:p>
                  <a:endParaRPr lang="en-US"/>
                </a:p>
              </p:txBody>
            </p:sp>
            <p:sp>
              <p:nvSpPr>
                <p:cNvPr id="176" name="Line 571"/>
                <p:cNvSpPr>
                  <a:spLocks noChangeAspect="1" noChangeShapeType="1"/>
                </p:cNvSpPr>
                <p:nvPr/>
              </p:nvSpPr>
              <p:spPr bwMode="auto">
                <a:xfrm flipV="1">
                  <a:off x="379" y="200"/>
                  <a:ext cx="681" cy="397"/>
                </a:xfrm>
                <a:prstGeom prst="line">
                  <a:avLst/>
                </a:prstGeom>
                <a:noFill/>
                <a:ln w="19050">
                  <a:solidFill>
                    <a:schemeClr val="bg1"/>
                  </a:solidFill>
                  <a:round/>
                  <a:headEnd type="none" w="sm" len="sm"/>
                  <a:tailEnd type="none" w="sm" len="sm"/>
                </a:ln>
                <a:effectLst/>
              </p:spPr>
              <p:txBody>
                <a:bodyPr wrap="none" lIns="0" tIns="0" rIns="0" bIns="0" anchor="ctr">
                  <a:spAutoFit/>
                </a:bodyPr>
                <a:lstStyle/>
                <a:p>
                  <a:endParaRPr lang="en-US"/>
                </a:p>
              </p:txBody>
            </p:sp>
          </p:grpSp>
        </p:grpSp>
        <p:grpSp>
          <p:nvGrpSpPr>
            <p:cNvPr id="181" name="Group 889"/>
            <p:cNvGrpSpPr>
              <a:grpSpLocks/>
            </p:cNvGrpSpPr>
            <p:nvPr/>
          </p:nvGrpSpPr>
          <p:grpSpPr bwMode="auto">
            <a:xfrm>
              <a:off x="370840" y="2963484"/>
              <a:ext cx="279400" cy="71438"/>
              <a:chOff x="352" y="2058"/>
              <a:chExt cx="176" cy="45"/>
            </a:xfrm>
          </p:grpSpPr>
          <p:sp>
            <p:nvSpPr>
              <p:cNvPr id="182" name="Oval 522"/>
              <p:cNvSpPr>
                <a:spLocks noChangeAspect="1" noChangeArrowheads="1"/>
              </p:cNvSpPr>
              <p:nvPr/>
            </p:nvSpPr>
            <p:spPr bwMode="auto">
              <a:xfrm>
                <a:off x="489"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183" name="Oval 523"/>
              <p:cNvSpPr>
                <a:spLocks noChangeAspect="1" noChangeArrowheads="1"/>
              </p:cNvSpPr>
              <p:nvPr/>
            </p:nvSpPr>
            <p:spPr bwMode="auto">
              <a:xfrm>
                <a:off x="420"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184" name="Oval 524"/>
              <p:cNvSpPr>
                <a:spLocks noChangeAspect="1" noChangeArrowheads="1"/>
              </p:cNvSpPr>
              <p:nvPr/>
            </p:nvSpPr>
            <p:spPr bwMode="auto">
              <a:xfrm>
                <a:off x="352"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grpSp>
        <p:nvGrpSpPr>
          <p:cNvPr id="186" name="Group 185"/>
          <p:cNvGrpSpPr/>
          <p:nvPr/>
        </p:nvGrpSpPr>
        <p:grpSpPr>
          <a:xfrm>
            <a:off x="2460604" y="2973615"/>
            <a:ext cx="547688" cy="436941"/>
            <a:chOff x="228600" y="2963484"/>
            <a:chExt cx="547688" cy="436941"/>
          </a:xfrm>
        </p:grpSpPr>
        <p:grpSp>
          <p:nvGrpSpPr>
            <p:cNvPr id="187" name="Group 186"/>
            <p:cNvGrpSpPr/>
            <p:nvPr/>
          </p:nvGrpSpPr>
          <p:grpSpPr>
            <a:xfrm>
              <a:off x="228600" y="3079750"/>
              <a:ext cx="547688" cy="320675"/>
              <a:chOff x="228600" y="3070225"/>
              <a:chExt cx="547688" cy="320675"/>
            </a:xfrm>
          </p:grpSpPr>
          <p:sp>
            <p:nvSpPr>
              <p:cNvPr id="192" name="Rectangle 191"/>
              <p:cNvSpPr/>
              <p:nvPr/>
            </p:nvSpPr>
            <p:spPr>
              <a:xfrm>
                <a:off x="238125" y="3070225"/>
                <a:ext cx="182880" cy="3200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p:cNvSpPr/>
              <p:nvPr/>
            </p:nvSpPr>
            <p:spPr>
              <a:xfrm>
                <a:off x="419100" y="3070225"/>
                <a:ext cx="182880" cy="32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p:cNvSpPr/>
              <p:nvPr/>
            </p:nvSpPr>
            <p:spPr>
              <a:xfrm>
                <a:off x="590550" y="3070225"/>
                <a:ext cx="182880" cy="32004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568"/>
              <p:cNvGrpSpPr>
                <a:grpSpLocks noChangeAspect="1"/>
              </p:cNvGrpSpPr>
              <p:nvPr/>
            </p:nvGrpSpPr>
            <p:grpSpPr bwMode="auto">
              <a:xfrm>
                <a:off x="228600" y="3070225"/>
                <a:ext cx="547688" cy="320675"/>
                <a:chOff x="379" y="200"/>
                <a:chExt cx="685" cy="401"/>
              </a:xfrm>
            </p:grpSpPr>
            <p:sp>
              <p:nvSpPr>
                <p:cNvPr id="196" name="Rectangle 569"/>
                <p:cNvSpPr>
                  <a:spLocks noChangeAspect="1" noChangeArrowheads="1"/>
                </p:cNvSpPr>
                <p:nvPr/>
              </p:nvSpPr>
              <p:spPr bwMode="auto">
                <a:xfrm>
                  <a:off x="379" y="200"/>
                  <a:ext cx="685" cy="401"/>
                </a:xfrm>
                <a:prstGeom prst="rect">
                  <a:avLst/>
                </a:prstGeom>
                <a:noFill/>
                <a:ln w="19050">
                  <a:solidFill>
                    <a:srgbClr val="000000"/>
                  </a:solidFill>
                  <a:miter lim="800000"/>
                  <a:headEnd/>
                  <a:tailEnd/>
                </a:ln>
                <a:effectLst/>
              </p:spPr>
              <p:txBody>
                <a:bodyPr wrap="none" lIns="0" tIns="0" rIns="0" bIns="0" anchor="ctr">
                  <a:spAutoFit/>
                </a:bodyPr>
                <a:lstStyle/>
                <a:p>
                  <a:endParaRPr lang="en-US"/>
                </a:p>
              </p:txBody>
            </p:sp>
            <p:sp>
              <p:nvSpPr>
                <p:cNvPr id="197" name="Line 570"/>
                <p:cNvSpPr>
                  <a:spLocks noChangeAspect="1" noChangeShapeType="1"/>
                </p:cNvSpPr>
                <p:nvPr/>
              </p:nvSpPr>
              <p:spPr bwMode="auto">
                <a:xfrm>
                  <a:off x="380" y="200"/>
                  <a:ext cx="681" cy="397"/>
                </a:xfrm>
                <a:prstGeom prst="line">
                  <a:avLst/>
                </a:prstGeom>
                <a:noFill/>
                <a:ln w="19050">
                  <a:solidFill>
                    <a:schemeClr val="bg1"/>
                  </a:solidFill>
                  <a:round/>
                  <a:headEnd type="none" w="sm" len="sm"/>
                  <a:tailEnd type="none" w="sm" len="sm"/>
                </a:ln>
                <a:effectLst/>
              </p:spPr>
              <p:txBody>
                <a:bodyPr wrap="none" lIns="0" tIns="0" rIns="0" bIns="0" anchor="ctr">
                  <a:spAutoFit/>
                </a:bodyPr>
                <a:lstStyle/>
                <a:p>
                  <a:endParaRPr lang="en-US"/>
                </a:p>
              </p:txBody>
            </p:sp>
            <p:sp>
              <p:nvSpPr>
                <p:cNvPr id="198" name="Line 571"/>
                <p:cNvSpPr>
                  <a:spLocks noChangeAspect="1" noChangeShapeType="1"/>
                </p:cNvSpPr>
                <p:nvPr/>
              </p:nvSpPr>
              <p:spPr bwMode="auto">
                <a:xfrm flipV="1">
                  <a:off x="379" y="200"/>
                  <a:ext cx="681" cy="397"/>
                </a:xfrm>
                <a:prstGeom prst="line">
                  <a:avLst/>
                </a:prstGeom>
                <a:noFill/>
                <a:ln w="19050">
                  <a:solidFill>
                    <a:schemeClr val="bg1"/>
                  </a:solidFill>
                  <a:round/>
                  <a:headEnd type="none" w="sm" len="sm"/>
                  <a:tailEnd type="none" w="sm" len="sm"/>
                </a:ln>
                <a:effectLst/>
              </p:spPr>
              <p:txBody>
                <a:bodyPr wrap="none" lIns="0" tIns="0" rIns="0" bIns="0" anchor="ctr">
                  <a:spAutoFit/>
                </a:bodyPr>
                <a:lstStyle/>
                <a:p>
                  <a:endParaRPr lang="en-US"/>
                </a:p>
              </p:txBody>
            </p:sp>
          </p:grpSp>
        </p:grpSp>
        <p:grpSp>
          <p:nvGrpSpPr>
            <p:cNvPr id="188" name="Group 889"/>
            <p:cNvGrpSpPr>
              <a:grpSpLocks/>
            </p:cNvGrpSpPr>
            <p:nvPr/>
          </p:nvGrpSpPr>
          <p:grpSpPr bwMode="auto">
            <a:xfrm>
              <a:off x="370840" y="2963484"/>
              <a:ext cx="279400" cy="71438"/>
              <a:chOff x="352" y="2058"/>
              <a:chExt cx="176" cy="45"/>
            </a:xfrm>
          </p:grpSpPr>
          <p:sp>
            <p:nvSpPr>
              <p:cNvPr id="189" name="Oval 522"/>
              <p:cNvSpPr>
                <a:spLocks noChangeAspect="1" noChangeArrowheads="1"/>
              </p:cNvSpPr>
              <p:nvPr/>
            </p:nvSpPr>
            <p:spPr bwMode="auto">
              <a:xfrm>
                <a:off x="489"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190" name="Oval 523"/>
              <p:cNvSpPr>
                <a:spLocks noChangeAspect="1" noChangeArrowheads="1"/>
              </p:cNvSpPr>
              <p:nvPr/>
            </p:nvSpPr>
            <p:spPr bwMode="auto">
              <a:xfrm>
                <a:off x="420"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sp>
            <p:nvSpPr>
              <p:cNvPr id="191" name="Oval 524"/>
              <p:cNvSpPr>
                <a:spLocks noChangeAspect="1" noChangeArrowheads="1"/>
              </p:cNvSpPr>
              <p:nvPr/>
            </p:nvSpPr>
            <p:spPr bwMode="auto">
              <a:xfrm>
                <a:off x="352" y="2058"/>
                <a:ext cx="39" cy="45"/>
              </a:xfrm>
              <a:prstGeom prst="ellipse">
                <a:avLst/>
              </a:prstGeom>
              <a:solidFill>
                <a:srgbClr val="000000"/>
              </a:solidFill>
              <a:ln w="28575">
                <a:solidFill>
                  <a:srgbClr val="000000"/>
                </a:solidFill>
                <a:round/>
                <a:headEnd/>
                <a:tailEnd/>
              </a:ln>
              <a:effectLst/>
            </p:spPr>
            <p:txBody>
              <a:bodyPr wrap="none" anchor="ctr"/>
              <a:lstStyle/>
              <a:p>
                <a:endParaRPr lang="en-US"/>
              </a:p>
            </p:txBody>
          </p:sp>
        </p:grpSp>
      </p:grpSp>
      <p:sp>
        <p:nvSpPr>
          <p:cNvPr id="199" name="TextBox 198"/>
          <p:cNvSpPr txBox="1"/>
          <p:nvPr/>
        </p:nvSpPr>
        <p:spPr>
          <a:xfrm>
            <a:off x="135092" y="3162300"/>
            <a:ext cx="481222" cy="338554"/>
          </a:xfrm>
          <a:prstGeom prst="rect">
            <a:avLst/>
          </a:prstGeom>
          <a:noFill/>
        </p:spPr>
        <p:txBody>
          <a:bodyPr wrap="none" rtlCol="0">
            <a:spAutoFit/>
          </a:bodyPr>
          <a:lstStyle/>
          <a:p>
            <a:r>
              <a:rPr lang="en-US" sz="1600" b="1" dirty="0"/>
              <a:t>1/2</a:t>
            </a:r>
          </a:p>
        </p:txBody>
      </p:sp>
      <p:sp>
        <p:nvSpPr>
          <p:cNvPr id="200" name="TextBox 199"/>
          <p:cNvSpPr txBox="1"/>
          <p:nvPr/>
        </p:nvSpPr>
        <p:spPr>
          <a:xfrm>
            <a:off x="1210623" y="3162300"/>
            <a:ext cx="293670" cy="338554"/>
          </a:xfrm>
          <a:prstGeom prst="rect">
            <a:avLst/>
          </a:prstGeom>
          <a:noFill/>
        </p:spPr>
        <p:txBody>
          <a:bodyPr wrap="none" rtlCol="0">
            <a:spAutoFit/>
          </a:bodyPr>
          <a:lstStyle/>
          <a:p>
            <a:r>
              <a:rPr lang="en-US" sz="1600" b="1" dirty="0"/>
              <a:t>3</a:t>
            </a:r>
          </a:p>
        </p:txBody>
      </p:sp>
      <p:sp>
        <p:nvSpPr>
          <p:cNvPr id="201" name="TextBox 200"/>
          <p:cNvSpPr txBox="1"/>
          <p:nvPr/>
        </p:nvSpPr>
        <p:spPr>
          <a:xfrm>
            <a:off x="1943100" y="3162300"/>
            <a:ext cx="481222" cy="338554"/>
          </a:xfrm>
          <a:prstGeom prst="rect">
            <a:avLst/>
          </a:prstGeom>
          <a:noFill/>
        </p:spPr>
        <p:txBody>
          <a:bodyPr wrap="none" rtlCol="0">
            <a:spAutoFit/>
          </a:bodyPr>
          <a:lstStyle/>
          <a:p>
            <a:r>
              <a:rPr lang="en-US" sz="1600" b="1" dirty="0"/>
              <a:t>2/2</a:t>
            </a:r>
          </a:p>
        </p:txBody>
      </p:sp>
      <p:sp>
        <p:nvSpPr>
          <p:cNvPr id="202" name="TextBox 201"/>
          <p:cNvSpPr txBox="1"/>
          <p:nvPr/>
        </p:nvSpPr>
        <p:spPr>
          <a:xfrm>
            <a:off x="3018631" y="3162300"/>
            <a:ext cx="293670" cy="338554"/>
          </a:xfrm>
          <a:prstGeom prst="rect">
            <a:avLst/>
          </a:prstGeom>
          <a:noFill/>
        </p:spPr>
        <p:txBody>
          <a:bodyPr wrap="none" rtlCol="0">
            <a:spAutoFit/>
          </a:bodyPr>
          <a:lstStyle/>
          <a:p>
            <a:r>
              <a:rPr lang="en-US" sz="1600" b="1" dirty="0"/>
              <a:t>3</a:t>
            </a:r>
          </a:p>
        </p:txBody>
      </p:sp>
      <p:cxnSp>
        <p:nvCxnSpPr>
          <p:cNvPr id="204" name="Straight Connector 203"/>
          <p:cNvCxnSpPr>
            <a:stCxn id="14" idx="2"/>
            <a:endCxn id="81" idx="0"/>
          </p:cNvCxnSpPr>
          <p:nvPr/>
        </p:nvCxnSpPr>
        <p:spPr>
          <a:xfrm>
            <a:off x="4571199" y="1952625"/>
            <a:ext cx="803" cy="57584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900274" y="2124075"/>
            <a:ext cx="7339644" cy="952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V="1">
            <a:off x="923925" y="2124075"/>
            <a:ext cx="0" cy="4043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flipV="1">
            <a:off x="2752725" y="2114550"/>
            <a:ext cx="0" cy="4043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flipV="1">
            <a:off x="6400800" y="2114550"/>
            <a:ext cx="0" cy="4043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flipV="1">
            <a:off x="8229600" y="2124075"/>
            <a:ext cx="0" cy="4043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17077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descr="Pic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1066800"/>
            <a:ext cx="64008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Rectangle 3"/>
          <p:cNvSpPr>
            <a:spLocks noChangeArrowheads="1"/>
          </p:cNvSpPr>
          <p:nvPr/>
        </p:nvSpPr>
        <p:spPr bwMode="auto">
          <a:xfrm>
            <a:off x="0" y="0"/>
            <a:ext cx="7543800" cy="609600"/>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276" name="Rectangle 4"/>
          <p:cNvSpPr>
            <a:spLocks noChangeArrowheads="1"/>
          </p:cNvSpPr>
          <p:nvPr/>
        </p:nvSpPr>
        <p:spPr bwMode="auto">
          <a:xfrm>
            <a:off x="0" y="609600"/>
            <a:ext cx="2743200" cy="6248400"/>
          </a:xfrm>
          <a:prstGeom prst="rect">
            <a:avLst/>
          </a:prstGeom>
          <a:solidFill>
            <a:schemeClr val="bg1"/>
          </a:solidFill>
          <a:ln w="31750">
            <a:solidFill>
              <a:srgbClr val="FF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277" name="Rectangle 5"/>
          <p:cNvSpPr>
            <a:spLocks noChangeArrowheads="1"/>
          </p:cNvSpPr>
          <p:nvPr/>
        </p:nvSpPr>
        <p:spPr bwMode="auto">
          <a:xfrm>
            <a:off x="0" y="0"/>
            <a:ext cx="9144000" cy="609600"/>
          </a:xfrm>
          <a:prstGeom prst="rect">
            <a:avLst/>
          </a:prstGeom>
          <a:solidFill>
            <a:schemeClr val="bg1"/>
          </a:solidFill>
          <a:ln w="38100">
            <a:solidFill>
              <a:srgbClr val="FF3300"/>
            </a:solidFill>
            <a:miter lim="800000"/>
            <a:headEnd/>
            <a:tailEnd/>
          </a:ln>
        </p:spPr>
        <p:txBody>
          <a:bodyPr wrap="none" lIns="90856" tIns="45432" rIns="90856" bIns="45432"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3200" b="1">
                <a:solidFill>
                  <a:srgbClr val="000099"/>
                </a:solidFill>
              </a:rPr>
              <a:t>ROCK MOVE ISR Optimization</a:t>
            </a:r>
          </a:p>
        </p:txBody>
      </p:sp>
      <p:sp>
        <p:nvSpPr>
          <p:cNvPr id="54278" name="Text Box 6"/>
          <p:cNvSpPr txBox="1">
            <a:spLocks noChangeArrowheads="1"/>
          </p:cNvSpPr>
          <p:nvPr/>
        </p:nvSpPr>
        <p:spPr bwMode="auto">
          <a:xfrm>
            <a:off x="0" y="584200"/>
            <a:ext cx="2667000" cy="627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856" tIns="45432" rIns="90856" bIns="45432"/>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u="sng"/>
              <a:t>IPB:</a:t>
            </a:r>
            <a:endParaRPr lang="en-US" altLang="en-US" sz="800" u="sng"/>
          </a:p>
          <a:p>
            <a:pPr eaLnBrk="1" hangingPunct="1"/>
            <a:r>
              <a:rPr lang="en-US" altLang="en-US" sz="1000" b="1"/>
              <a:t>BN Asset (SIGINT): ICOM Scanners</a:t>
            </a:r>
          </a:p>
          <a:p>
            <a:pPr eaLnBrk="1" hangingPunct="1"/>
            <a:r>
              <a:rPr lang="en-US" altLang="en-US" sz="900" b="1"/>
              <a:t>Task: </a:t>
            </a:r>
            <a:r>
              <a:rPr lang="en-US" altLang="en-US" sz="900"/>
              <a:t>Intercept AAF communications</a:t>
            </a:r>
          </a:p>
          <a:p>
            <a:pPr eaLnBrk="1" hangingPunct="1"/>
            <a:r>
              <a:rPr lang="en-US" altLang="en-US" sz="900" b="1"/>
              <a:t>Purpose: </a:t>
            </a:r>
            <a:r>
              <a:rPr lang="en-US" altLang="en-US" sz="900"/>
              <a:t>Provide early warning</a:t>
            </a:r>
          </a:p>
          <a:p>
            <a:pPr eaLnBrk="1" hangingPunct="1"/>
            <a:endParaRPr lang="en-US" altLang="en-US" sz="900"/>
          </a:p>
          <a:p>
            <a:pPr eaLnBrk="1" hangingPunct="1"/>
            <a:r>
              <a:rPr lang="en-US" altLang="en-US" sz="1000" b="1"/>
              <a:t>BN Asset (HUMINT): HCT06</a:t>
            </a:r>
          </a:p>
          <a:p>
            <a:pPr eaLnBrk="1" hangingPunct="1"/>
            <a:r>
              <a:rPr lang="en-US" altLang="en-US" sz="900" b="1"/>
              <a:t>Task: </a:t>
            </a:r>
            <a:r>
              <a:rPr lang="en-US" altLang="en-US" sz="900"/>
              <a:t>Task sources with P&amp;A to the Waygal valley to gather intelligence on AAF actions</a:t>
            </a:r>
          </a:p>
          <a:p>
            <a:pPr eaLnBrk="1" hangingPunct="1"/>
            <a:r>
              <a:rPr lang="en-US" altLang="en-US" sz="900" b="1"/>
              <a:t>Purpose: </a:t>
            </a:r>
            <a:r>
              <a:rPr lang="en-US" altLang="en-US" sz="900"/>
              <a:t>Provide early warning and identify AAF involved in planning and execution of upcoming attack.</a:t>
            </a:r>
          </a:p>
          <a:p>
            <a:pPr eaLnBrk="1" hangingPunct="1"/>
            <a:endParaRPr lang="en-US" altLang="en-US" sz="900"/>
          </a:p>
          <a:p>
            <a:pPr eaLnBrk="1" hangingPunct="1"/>
            <a:endParaRPr lang="en-US" altLang="en-US" sz="900" b="1" u="sng"/>
          </a:p>
          <a:p>
            <a:pPr eaLnBrk="1" hangingPunct="1"/>
            <a:r>
              <a:rPr lang="en-US" altLang="en-US" sz="1200" b="1" u="sng"/>
              <a:t>During the Operation:</a:t>
            </a:r>
          </a:p>
          <a:p>
            <a:pPr eaLnBrk="1" hangingPunct="1"/>
            <a:r>
              <a:rPr lang="en-US" altLang="en-US" sz="1000" b="1"/>
              <a:t>BN Asset: ICOM Scanners</a:t>
            </a:r>
          </a:p>
          <a:p>
            <a:pPr eaLnBrk="1" hangingPunct="1"/>
            <a:r>
              <a:rPr lang="en-US" altLang="en-US" sz="900" b="1"/>
              <a:t>Task: </a:t>
            </a:r>
            <a:r>
              <a:rPr lang="en-US" altLang="en-US" sz="900"/>
              <a:t>Intercept AAF communications</a:t>
            </a:r>
          </a:p>
          <a:p>
            <a:pPr eaLnBrk="1" hangingPunct="1"/>
            <a:r>
              <a:rPr lang="en-US" altLang="en-US" sz="900" b="1"/>
              <a:t>Purpose: </a:t>
            </a:r>
            <a:r>
              <a:rPr lang="en-US" altLang="en-US" sz="900"/>
              <a:t>Provide early warning.</a:t>
            </a:r>
          </a:p>
          <a:p>
            <a:pPr eaLnBrk="1" hangingPunct="1"/>
            <a:endParaRPr lang="en-US" altLang="en-US" sz="900" b="1"/>
          </a:p>
          <a:p>
            <a:pPr eaLnBrk="1" hangingPunct="1"/>
            <a:r>
              <a:rPr lang="en-US" altLang="en-US" sz="1000" b="1"/>
              <a:t>BDE Assets: NONE</a:t>
            </a:r>
          </a:p>
          <a:p>
            <a:pPr eaLnBrk="1" hangingPunct="1"/>
            <a:endParaRPr lang="en-US" altLang="en-US" sz="1000" b="1"/>
          </a:p>
          <a:p>
            <a:pPr eaLnBrk="1" hangingPunct="1"/>
            <a:r>
              <a:rPr lang="en-US" altLang="en-US" sz="1000" b="1"/>
              <a:t>Division (SIGINT): Red Ridge</a:t>
            </a:r>
          </a:p>
          <a:p>
            <a:pPr eaLnBrk="1" hangingPunct="1"/>
            <a:r>
              <a:rPr lang="en-US" altLang="en-US" sz="900" b="1"/>
              <a:t>Task: </a:t>
            </a:r>
            <a:r>
              <a:rPr lang="en-US" altLang="en-US" sz="900"/>
              <a:t>Intercept AAF communications</a:t>
            </a:r>
          </a:p>
          <a:p>
            <a:pPr eaLnBrk="1" hangingPunct="1"/>
            <a:r>
              <a:rPr lang="en-US" altLang="en-US" sz="900" b="1"/>
              <a:t>Purpose: </a:t>
            </a:r>
            <a:r>
              <a:rPr lang="en-US" altLang="en-US" sz="900"/>
              <a:t>Provide early warning.</a:t>
            </a:r>
          </a:p>
          <a:p>
            <a:pPr eaLnBrk="1" hangingPunct="1"/>
            <a:r>
              <a:rPr lang="en-US" altLang="en-US" sz="900" b="1"/>
              <a:t>Purpose:</a:t>
            </a:r>
            <a:r>
              <a:rPr lang="en-US" altLang="en-US" sz="900"/>
              <a:t> Provide ellipses for emitters being used by AAF to cross cue FMV assets to confirm/deny AAF presence.</a:t>
            </a:r>
          </a:p>
          <a:p>
            <a:pPr eaLnBrk="1" hangingPunct="1"/>
            <a:endParaRPr lang="en-US" altLang="en-US" sz="1000" b="1"/>
          </a:p>
          <a:p>
            <a:pPr eaLnBrk="1" hangingPunct="1"/>
            <a:r>
              <a:rPr lang="en-US" altLang="en-US" sz="1000" b="1"/>
              <a:t>Division (HUMINT): HCT01</a:t>
            </a:r>
          </a:p>
          <a:p>
            <a:pPr eaLnBrk="1" hangingPunct="1"/>
            <a:r>
              <a:rPr lang="en-US" altLang="en-US" sz="900" b="1"/>
              <a:t>Task: </a:t>
            </a:r>
            <a:r>
              <a:rPr lang="en-US" altLang="en-US" sz="900"/>
              <a:t>Task sources with P&amp;A to the Waygal valley to gather intelligence on AAF actions</a:t>
            </a:r>
          </a:p>
          <a:p>
            <a:pPr eaLnBrk="1" hangingPunct="1"/>
            <a:r>
              <a:rPr lang="en-US" altLang="en-US" sz="900" b="1"/>
              <a:t>Purpose: </a:t>
            </a:r>
            <a:r>
              <a:rPr lang="en-US" altLang="en-US" sz="900"/>
              <a:t>Provide early warning and identify AAF involved in planning and execution of upcoming attack.</a:t>
            </a:r>
          </a:p>
          <a:p>
            <a:pPr eaLnBrk="1" hangingPunct="1"/>
            <a:endParaRPr lang="en-US" altLang="en-US" sz="1000" b="1"/>
          </a:p>
          <a:p>
            <a:pPr eaLnBrk="1" hangingPunct="1"/>
            <a:r>
              <a:rPr lang="en-US" altLang="en-US" sz="1000" b="1"/>
              <a:t>DIV &amp; Above (IMINT):Predator, Warrior-A</a:t>
            </a:r>
            <a:endParaRPr lang="en-US" altLang="en-US" sz="900" b="1"/>
          </a:p>
          <a:p>
            <a:pPr eaLnBrk="1" hangingPunct="1"/>
            <a:r>
              <a:rPr lang="en-US" altLang="en-US" sz="900" b="1"/>
              <a:t>Task</a:t>
            </a:r>
            <a:r>
              <a:rPr lang="en-US" altLang="en-US" sz="900"/>
              <a:t>: Provide FMV</a:t>
            </a:r>
          </a:p>
          <a:p>
            <a:pPr eaLnBrk="1" hangingPunct="1"/>
            <a:r>
              <a:rPr lang="en-US" altLang="en-US" sz="900" b="1"/>
              <a:t>Purpose</a:t>
            </a:r>
            <a:r>
              <a:rPr lang="en-US" altLang="en-US" sz="900"/>
              <a:t>:  Identify OP locations and dismounted personnel attempting to occupy fighting postitions.</a:t>
            </a:r>
          </a:p>
          <a:p>
            <a:pPr eaLnBrk="1" hangingPunct="1"/>
            <a:r>
              <a:rPr lang="en-US" altLang="en-US" sz="900" b="1"/>
              <a:t>Purpose</a:t>
            </a:r>
            <a:r>
              <a:rPr lang="en-US" altLang="en-US" sz="900"/>
              <a:t>: Confirm/Deny reported emitters identified by SIGINT assets as being associated with AAF.</a:t>
            </a:r>
          </a:p>
          <a:p>
            <a:pPr eaLnBrk="1" hangingPunct="1"/>
            <a:r>
              <a:rPr lang="en-US" altLang="en-US" sz="900" b="1"/>
              <a:t>Purpose:</a:t>
            </a:r>
            <a:r>
              <a:rPr lang="en-US" altLang="en-US" sz="900"/>
              <a:t> Observe for indirect fire or CAS </a:t>
            </a:r>
          </a:p>
        </p:txBody>
      </p:sp>
      <p:sp>
        <p:nvSpPr>
          <p:cNvPr id="54279" name="Text Box 7"/>
          <p:cNvSpPr txBox="1">
            <a:spLocks noChangeArrowheads="1"/>
          </p:cNvSpPr>
          <p:nvPr/>
        </p:nvSpPr>
        <p:spPr bwMode="auto">
          <a:xfrm>
            <a:off x="7543800" y="962025"/>
            <a:ext cx="9937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solidFill>
                  <a:schemeClr val="bg1"/>
                </a:solidFill>
              </a:rPr>
              <a:t>PREDATOR UAV</a:t>
            </a:r>
          </a:p>
        </p:txBody>
      </p:sp>
      <p:sp>
        <p:nvSpPr>
          <p:cNvPr id="54280" name="Text Box 8"/>
          <p:cNvSpPr txBox="1">
            <a:spLocks noChangeArrowheads="1"/>
          </p:cNvSpPr>
          <p:nvPr/>
        </p:nvSpPr>
        <p:spPr bwMode="auto">
          <a:xfrm>
            <a:off x="5111750" y="962025"/>
            <a:ext cx="8858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solidFill>
                  <a:schemeClr val="bg1"/>
                </a:solidFill>
              </a:rPr>
              <a:t>SHADOW UAV</a:t>
            </a:r>
          </a:p>
        </p:txBody>
      </p:sp>
      <p:sp>
        <p:nvSpPr>
          <p:cNvPr id="54281" name="Text Box 9"/>
          <p:cNvSpPr txBox="1">
            <a:spLocks noChangeArrowheads="1"/>
          </p:cNvSpPr>
          <p:nvPr/>
        </p:nvSpPr>
        <p:spPr bwMode="auto">
          <a:xfrm>
            <a:off x="3505200" y="947738"/>
            <a:ext cx="4635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solidFill>
                  <a:schemeClr val="bg1"/>
                </a:solidFill>
              </a:rPr>
              <a:t>PRED</a:t>
            </a:r>
          </a:p>
        </p:txBody>
      </p:sp>
      <p:sp>
        <p:nvSpPr>
          <p:cNvPr id="54282" name="Text Box 10"/>
          <p:cNvSpPr txBox="1">
            <a:spLocks noChangeArrowheads="1"/>
          </p:cNvSpPr>
          <p:nvPr/>
        </p:nvSpPr>
        <p:spPr bwMode="auto">
          <a:xfrm>
            <a:off x="7239000" y="2819400"/>
            <a:ext cx="1006475" cy="425450"/>
          </a:xfrm>
          <a:prstGeom prst="rect">
            <a:avLst/>
          </a:prstGeom>
          <a:solidFill>
            <a:schemeClr val="bg1">
              <a:alpha val="79999"/>
            </a:schemeClr>
          </a:solidFill>
          <a:ln w="28575">
            <a:solidFill>
              <a:schemeClr val="tx1"/>
            </a:solidFill>
            <a:miter lim="800000"/>
            <a:headEnd/>
            <a:tailEnd/>
          </a:ln>
        </p:spPr>
        <p:txBody>
          <a:bodyPr lIns="91417" tIns="45709" rIns="91417" bIns="45709">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b="1"/>
              <a:t>FMV cued by SIGINT</a:t>
            </a:r>
          </a:p>
        </p:txBody>
      </p:sp>
      <p:sp>
        <p:nvSpPr>
          <p:cNvPr id="54283" name="Line 11"/>
          <p:cNvSpPr>
            <a:spLocks noChangeShapeType="1"/>
          </p:cNvSpPr>
          <p:nvPr/>
        </p:nvSpPr>
        <p:spPr bwMode="auto">
          <a:xfrm>
            <a:off x="0" y="2362200"/>
            <a:ext cx="274320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4" name="AutoShape 12"/>
          <p:cNvSpPr>
            <a:spLocks noChangeArrowheads="1"/>
          </p:cNvSpPr>
          <p:nvPr/>
        </p:nvSpPr>
        <p:spPr bwMode="auto">
          <a:xfrm rot="1944701">
            <a:off x="5943600" y="2438400"/>
            <a:ext cx="223838" cy="1347788"/>
          </a:xfrm>
          <a:prstGeom prst="triangle">
            <a:avLst>
              <a:gd name="adj" fmla="val 100000"/>
            </a:avLst>
          </a:prstGeom>
          <a:solidFill>
            <a:srgbClr val="FFFF00">
              <a:alpha val="30196"/>
            </a:srgbClr>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54285" name="Group 13"/>
          <p:cNvGrpSpPr>
            <a:grpSpLocks/>
          </p:cNvGrpSpPr>
          <p:nvPr/>
        </p:nvGrpSpPr>
        <p:grpSpPr bwMode="auto">
          <a:xfrm>
            <a:off x="6019800" y="2286000"/>
            <a:ext cx="1066800" cy="609600"/>
            <a:chOff x="3984" y="1488"/>
            <a:chExt cx="672" cy="384"/>
          </a:xfrm>
        </p:grpSpPr>
        <p:pic>
          <p:nvPicPr>
            <p:cNvPr id="54431" name="Picture 14"/>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4" y="1488"/>
              <a:ext cx="67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432" name="Rectangle 15"/>
            <p:cNvSpPr>
              <a:spLocks noChangeArrowheads="1"/>
            </p:cNvSpPr>
            <p:nvPr/>
          </p:nvSpPr>
          <p:spPr bwMode="auto">
            <a:xfrm>
              <a:off x="4103" y="1776"/>
              <a:ext cx="463" cy="96"/>
            </a:xfrm>
            <a:prstGeom prst="rect">
              <a:avLst/>
            </a:prstGeom>
            <a:solidFill>
              <a:schemeClr val="bg1">
                <a:alpha val="79999"/>
              </a:schemeClr>
            </a:solidFill>
            <a:ln w="19050">
              <a:solidFill>
                <a:schemeClr val="tx1"/>
              </a:solidFill>
              <a:miter lim="800000"/>
              <a:headEnd/>
              <a:tailEnd/>
            </a:ln>
          </p:spPr>
          <p:txBody>
            <a:bodyPr wrap="none" lIns="91417" tIns="45709" rIns="91417" bIns="45709"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Predator UAV</a:t>
              </a:r>
            </a:p>
          </p:txBody>
        </p:sp>
      </p:grpSp>
      <p:sp>
        <p:nvSpPr>
          <p:cNvPr id="54286" name="Text Box 16"/>
          <p:cNvSpPr txBox="1">
            <a:spLocks noChangeArrowheads="1"/>
          </p:cNvSpPr>
          <p:nvPr/>
        </p:nvSpPr>
        <p:spPr bwMode="auto">
          <a:xfrm>
            <a:off x="7543800" y="962025"/>
            <a:ext cx="9937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solidFill>
                  <a:schemeClr val="bg1"/>
                </a:solidFill>
              </a:rPr>
              <a:t>PREDATOR UAV</a:t>
            </a:r>
          </a:p>
        </p:txBody>
      </p:sp>
      <p:sp>
        <p:nvSpPr>
          <p:cNvPr id="54287" name="Text Box 17"/>
          <p:cNvSpPr txBox="1">
            <a:spLocks noChangeArrowheads="1"/>
          </p:cNvSpPr>
          <p:nvPr/>
        </p:nvSpPr>
        <p:spPr bwMode="auto">
          <a:xfrm>
            <a:off x="3448050" y="947738"/>
            <a:ext cx="4635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03" tIns="45602" rIns="91203" bIns="45602">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solidFill>
                  <a:schemeClr val="bg1"/>
                </a:solidFill>
              </a:rPr>
              <a:t>PRED</a:t>
            </a:r>
          </a:p>
        </p:txBody>
      </p:sp>
      <p:sp>
        <p:nvSpPr>
          <p:cNvPr id="54288" name="Rectangle 18"/>
          <p:cNvSpPr>
            <a:spLocks noChangeArrowheads="1"/>
          </p:cNvSpPr>
          <p:nvPr/>
        </p:nvSpPr>
        <p:spPr bwMode="auto">
          <a:xfrm>
            <a:off x="6781800" y="1133475"/>
            <a:ext cx="2362200" cy="923925"/>
          </a:xfrm>
          <a:prstGeom prst="rect">
            <a:avLst/>
          </a:prstGeom>
          <a:solidFill>
            <a:schemeClr val="bg1"/>
          </a:solidFill>
          <a:ln w="9525">
            <a:solidFill>
              <a:schemeClr val="tx1"/>
            </a:solidFill>
            <a:miter lim="800000"/>
            <a:headEnd/>
            <a:tailEnd/>
          </a:ln>
        </p:spPr>
        <p:txBody>
          <a:bodyPr wrap="none" lIns="91417" tIns="45709" rIns="91417" bIns="45709"/>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a:t>Legend</a:t>
            </a:r>
          </a:p>
        </p:txBody>
      </p:sp>
      <p:grpSp>
        <p:nvGrpSpPr>
          <p:cNvPr id="54289" name="Group 19"/>
          <p:cNvGrpSpPr>
            <a:grpSpLocks/>
          </p:cNvGrpSpPr>
          <p:nvPr/>
        </p:nvGrpSpPr>
        <p:grpSpPr bwMode="auto">
          <a:xfrm>
            <a:off x="6924675" y="1381125"/>
            <a:ext cx="231775" cy="246063"/>
            <a:chOff x="3872" y="1920"/>
            <a:chExt cx="155" cy="155"/>
          </a:xfrm>
        </p:grpSpPr>
        <p:sp>
          <p:nvSpPr>
            <p:cNvPr id="54426" name="Oval 20"/>
            <p:cNvSpPr>
              <a:spLocks noChangeArrowheads="1"/>
            </p:cNvSpPr>
            <p:nvPr/>
          </p:nvSpPr>
          <p:spPr bwMode="auto">
            <a:xfrm>
              <a:off x="3872" y="1920"/>
              <a:ext cx="155" cy="155"/>
            </a:xfrm>
            <a:prstGeom prst="ellipse">
              <a:avLst/>
            </a:prstGeom>
            <a:solidFill>
              <a:srgbClr val="00CCFF"/>
            </a:solidFill>
            <a:ln w="9525">
              <a:solidFill>
                <a:srgbClr val="00CCFF"/>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427" name="Arc 21"/>
            <p:cNvSpPr>
              <a:spLocks/>
            </p:cNvSpPr>
            <p:nvPr/>
          </p:nvSpPr>
          <p:spPr bwMode="auto">
            <a:xfrm flipH="1">
              <a:off x="3890" y="1937"/>
              <a:ext cx="92" cy="121"/>
            </a:xfrm>
            <a:custGeom>
              <a:avLst/>
              <a:gdLst>
                <a:gd name="T0" fmla="*/ 0 w 42626"/>
                <a:gd name="T1" fmla="*/ 0 h 43200"/>
                <a:gd name="T2" fmla="*/ 0 w 42626"/>
                <a:gd name="T3" fmla="*/ 0 h 43200"/>
                <a:gd name="T4" fmla="*/ 0 w 42626"/>
                <a:gd name="T5" fmla="*/ 0 h 43200"/>
                <a:gd name="T6" fmla="*/ 0 60000 65536"/>
                <a:gd name="T7" fmla="*/ 0 60000 65536"/>
                <a:gd name="T8" fmla="*/ 0 60000 65536"/>
                <a:gd name="T9" fmla="*/ 0 w 42626"/>
                <a:gd name="T10" fmla="*/ 0 h 43200"/>
                <a:gd name="T11" fmla="*/ 42626 w 42626"/>
                <a:gd name="T12" fmla="*/ 43200 h 43200"/>
              </a:gdLst>
              <a:ahLst/>
              <a:cxnLst>
                <a:cxn ang="T6">
                  <a:pos x="T0" y="T1"/>
                </a:cxn>
                <a:cxn ang="T7">
                  <a:pos x="T2" y="T3"/>
                </a:cxn>
                <a:cxn ang="T8">
                  <a:pos x="T4" y="T5"/>
                </a:cxn>
              </a:cxnLst>
              <a:rect l="T9" t="T10" r="T11" b="T12"/>
              <a:pathLst>
                <a:path w="42626" h="43200" fill="none" extrusionOk="0">
                  <a:moveTo>
                    <a:pt x="21025" y="0"/>
                  </a:moveTo>
                  <a:cubicBezTo>
                    <a:pt x="32955" y="0"/>
                    <a:pt x="42626" y="9670"/>
                    <a:pt x="42626" y="21600"/>
                  </a:cubicBezTo>
                  <a:cubicBezTo>
                    <a:pt x="42626" y="33529"/>
                    <a:pt x="32955" y="43200"/>
                    <a:pt x="21026" y="43200"/>
                  </a:cubicBezTo>
                  <a:cubicBezTo>
                    <a:pt x="11001" y="43200"/>
                    <a:pt x="2294" y="36302"/>
                    <a:pt x="-1" y="26544"/>
                  </a:cubicBezTo>
                </a:path>
                <a:path w="42626" h="43200" stroke="0" extrusionOk="0">
                  <a:moveTo>
                    <a:pt x="21025" y="0"/>
                  </a:moveTo>
                  <a:cubicBezTo>
                    <a:pt x="32955" y="0"/>
                    <a:pt x="42626" y="9670"/>
                    <a:pt x="42626" y="21600"/>
                  </a:cubicBezTo>
                  <a:cubicBezTo>
                    <a:pt x="42626" y="33529"/>
                    <a:pt x="32955" y="43200"/>
                    <a:pt x="21026" y="43200"/>
                  </a:cubicBezTo>
                  <a:cubicBezTo>
                    <a:pt x="11001" y="43200"/>
                    <a:pt x="2294" y="36302"/>
                    <a:pt x="-1" y="26544"/>
                  </a:cubicBezTo>
                  <a:lnTo>
                    <a:pt x="21026" y="21600"/>
                  </a:lnTo>
                  <a:lnTo>
                    <a:pt x="21025"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428" name="Line 22"/>
            <p:cNvSpPr>
              <a:spLocks noChangeShapeType="1"/>
            </p:cNvSpPr>
            <p:nvPr/>
          </p:nvSpPr>
          <p:spPr bwMode="auto">
            <a:xfrm flipV="1">
              <a:off x="3908" y="1956"/>
              <a:ext cx="37" cy="8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9" name="Line 23"/>
            <p:cNvSpPr>
              <a:spLocks noChangeShapeType="1"/>
            </p:cNvSpPr>
            <p:nvPr/>
          </p:nvSpPr>
          <p:spPr bwMode="auto">
            <a:xfrm>
              <a:off x="3945" y="1956"/>
              <a:ext cx="9"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0" name="Line 24"/>
            <p:cNvSpPr>
              <a:spLocks noChangeShapeType="1"/>
            </p:cNvSpPr>
            <p:nvPr/>
          </p:nvSpPr>
          <p:spPr bwMode="auto">
            <a:xfrm flipV="1">
              <a:off x="3954" y="1920"/>
              <a:ext cx="46" cy="10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4290" name="Text Box 25"/>
          <p:cNvSpPr txBox="1">
            <a:spLocks noChangeArrowheads="1"/>
          </p:cNvSpPr>
          <p:nvPr/>
        </p:nvSpPr>
        <p:spPr bwMode="auto">
          <a:xfrm>
            <a:off x="7315200" y="1362075"/>
            <a:ext cx="4397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70" tIns="45635" rIns="91270" bIns="45635">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a:t>LLVI</a:t>
            </a:r>
          </a:p>
        </p:txBody>
      </p:sp>
      <p:sp>
        <p:nvSpPr>
          <p:cNvPr id="54291" name="Line 26"/>
          <p:cNvSpPr>
            <a:spLocks noChangeShapeType="1"/>
          </p:cNvSpPr>
          <p:nvPr/>
        </p:nvSpPr>
        <p:spPr bwMode="auto">
          <a:xfrm>
            <a:off x="6896100" y="1704975"/>
            <a:ext cx="304800" cy="0"/>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292" name="Text Box 27"/>
          <p:cNvSpPr txBox="1">
            <a:spLocks noChangeArrowheads="1"/>
          </p:cNvSpPr>
          <p:nvPr/>
        </p:nvSpPr>
        <p:spPr bwMode="auto">
          <a:xfrm>
            <a:off x="7315200" y="1590675"/>
            <a:ext cx="9540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70" tIns="45635" rIns="91270" bIns="45635">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a:t>SIGINT LOBs</a:t>
            </a:r>
          </a:p>
        </p:txBody>
      </p:sp>
      <p:sp>
        <p:nvSpPr>
          <p:cNvPr id="54293" name="AutoShape 28"/>
          <p:cNvSpPr>
            <a:spLocks noChangeArrowheads="1"/>
          </p:cNvSpPr>
          <p:nvPr/>
        </p:nvSpPr>
        <p:spPr bwMode="auto">
          <a:xfrm>
            <a:off x="8001000" y="1371600"/>
            <a:ext cx="228600" cy="228600"/>
          </a:xfrm>
          <a:prstGeom prst="smileyFace">
            <a:avLst>
              <a:gd name="adj" fmla="val 4653"/>
            </a:avLst>
          </a:prstGeom>
          <a:solidFill>
            <a:srgbClr val="FFFF00"/>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294" name="Text Box 29"/>
          <p:cNvSpPr txBox="1">
            <a:spLocks noChangeArrowheads="1"/>
          </p:cNvSpPr>
          <p:nvPr/>
        </p:nvSpPr>
        <p:spPr bwMode="auto">
          <a:xfrm>
            <a:off x="8382000" y="1371600"/>
            <a:ext cx="4429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70" tIns="45635" rIns="91270" bIns="45635">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a:t>HCT</a:t>
            </a:r>
          </a:p>
        </p:txBody>
      </p:sp>
      <p:sp>
        <p:nvSpPr>
          <p:cNvPr id="54295" name="Oval 30"/>
          <p:cNvSpPr>
            <a:spLocks noChangeArrowheads="1"/>
          </p:cNvSpPr>
          <p:nvPr/>
        </p:nvSpPr>
        <p:spPr bwMode="auto">
          <a:xfrm>
            <a:off x="6896100" y="1828800"/>
            <a:ext cx="304800" cy="152400"/>
          </a:xfrm>
          <a:prstGeom prst="ellipse">
            <a:avLst/>
          </a:prstGeom>
          <a:noFill/>
          <a:ln w="1905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296" name="Text Box 31"/>
          <p:cNvSpPr txBox="1">
            <a:spLocks noChangeArrowheads="1"/>
          </p:cNvSpPr>
          <p:nvPr/>
        </p:nvSpPr>
        <p:spPr bwMode="auto">
          <a:xfrm>
            <a:off x="7315200" y="1784350"/>
            <a:ext cx="1011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70" tIns="45635" rIns="91270" bIns="45635">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a:t>SIGINT Ellipse</a:t>
            </a:r>
          </a:p>
        </p:txBody>
      </p:sp>
      <p:grpSp>
        <p:nvGrpSpPr>
          <p:cNvPr id="54297" name="Group 32"/>
          <p:cNvGrpSpPr>
            <a:grpSpLocks/>
          </p:cNvGrpSpPr>
          <p:nvPr/>
        </p:nvGrpSpPr>
        <p:grpSpPr bwMode="auto">
          <a:xfrm>
            <a:off x="8305800" y="1676400"/>
            <a:ext cx="231775" cy="246063"/>
            <a:chOff x="3872" y="1920"/>
            <a:chExt cx="155" cy="155"/>
          </a:xfrm>
        </p:grpSpPr>
        <p:sp>
          <p:nvSpPr>
            <p:cNvPr id="54421" name="Oval 33"/>
            <p:cNvSpPr>
              <a:spLocks noChangeArrowheads="1"/>
            </p:cNvSpPr>
            <p:nvPr/>
          </p:nvSpPr>
          <p:spPr bwMode="auto">
            <a:xfrm>
              <a:off x="3872" y="1920"/>
              <a:ext cx="155" cy="155"/>
            </a:xfrm>
            <a:prstGeom prst="ellipse">
              <a:avLst/>
            </a:prstGeom>
            <a:solidFill>
              <a:srgbClr val="800080"/>
            </a:solidFill>
            <a:ln w="9525">
              <a:solidFill>
                <a:srgbClr val="80008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422" name="Arc 34"/>
            <p:cNvSpPr>
              <a:spLocks/>
            </p:cNvSpPr>
            <p:nvPr/>
          </p:nvSpPr>
          <p:spPr bwMode="auto">
            <a:xfrm flipH="1">
              <a:off x="3890" y="1937"/>
              <a:ext cx="92" cy="121"/>
            </a:xfrm>
            <a:custGeom>
              <a:avLst/>
              <a:gdLst>
                <a:gd name="T0" fmla="*/ 0 w 42626"/>
                <a:gd name="T1" fmla="*/ 0 h 43200"/>
                <a:gd name="T2" fmla="*/ 0 w 42626"/>
                <a:gd name="T3" fmla="*/ 0 h 43200"/>
                <a:gd name="T4" fmla="*/ 0 w 42626"/>
                <a:gd name="T5" fmla="*/ 0 h 43200"/>
                <a:gd name="T6" fmla="*/ 0 60000 65536"/>
                <a:gd name="T7" fmla="*/ 0 60000 65536"/>
                <a:gd name="T8" fmla="*/ 0 60000 65536"/>
                <a:gd name="T9" fmla="*/ 0 w 42626"/>
                <a:gd name="T10" fmla="*/ 0 h 43200"/>
                <a:gd name="T11" fmla="*/ 42626 w 42626"/>
                <a:gd name="T12" fmla="*/ 43200 h 43200"/>
              </a:gdLst>
              <a:ahLst/>
              <a:cxnLst>
                <a:cxn ang="T6">
                  <a:pos x="T0" y="T1"/>
                </a:cxn>
                <a:cxn ang="T7">
                  <a:pos x="T2" y="T3"/>
                </a:cxn>
                <a:cxn ang="T8">
                  <a:pos x="T4" y="T5"/>
                </a:cxn>
              </a:cxnLst>
              <a:rect l="T9" t="T10" r="T11" b="T12"/>
              <a:pathLst>
                <a:path w="42626" h="43200" fill="none" extrusionOk="0">
                  <a:moveTo>
                    <a:pt x="21025" y="0"/>
                  </a:moveTo>
                  <a:cubicBezTo>
                    <a:pt x="32955" y="0"/>
                    <a:pt x="42626" y="9670"/>
                    <a:pt x="42626" y="21600"/>
                  </a:cubicBezTo>
                  <a:cubicBezTo>
                    <a:pt x="42626" y="33529"/>
                    <a:pt x="32955" y="43200"/>
                    <a:pt x="21026" y="43200"/>
                  </a:cubicBezTo>
                  <a:cubicBezTo>
                    <a:pt x="11001" y="43200"/>
                    <a:pt x="2294" y="36302"/>
                    <a:pt x="-1" y="26544"/>
                  </a:cubicBezTo>
                </a:path>
                <a:path w="42626" h="43200" stroke="0" extrusionOk="0">
                  <a:moveTo>
                    <a:pt x="21025" y="0"/>
                  </a:moveTo>
                  <a:cubicBezTo>
                    <a:pt x="32955" y="0"/>
                    <a:pt x="42626" y="9670"/>
                    <a:pt x="42626" y="21600"/>
                  </a:cubicBezTo>
                  <a:cubicBezTo>
                    <a:pt x="42626" y="33529"/>
                    <a:pt x="32955" y="43200"/>
                    <a:pt x="21026" y="43200"/>
                  </a:cubicBezTo>
                  <a:cubicBezTo>
                    <a:pt x="11001" y="43200"/>
                    <a:pt x="2294" y="36302"/>
                    <a:pt x="-1" y="26544"/>
                  </a:cubicBezTo>
                  <a:lnTo>
                    <a:pt x="21026" y="21600"/>
                  </a:lnTo>
                  <a:lnTo>
                    <a:pt x="21025" y="0"/>
                  </a:lnTo>
                  <a:close/>
                </a:path>
              </a:pathLst>
            </a:custGeom>
            <a:solidFill>
              <a:srgbClr val="800080"/>
            </a:solidFill>
            <a:ln w="9525">
              <a:solidFill>
                <a:schemeClr val="tx1"/>
              </a:solidFill>
              <a:round/>
              <a:headEnd/>
              <a:tailEnd/>
            </a:ln>
          </p:spPr>
          <p:txBody>
            <a:bodyPr wrap="none" anchor="ctr"/>
            <a:lstStyle/>
            <a:p>
              <a:endParaRPr lang="en-US"/>
            </a:p>
          </p:txBody>
        </p:sp>
        <p:sp>
          <p:nvSpPr>
            <p:cNvPr id="54423" name="Line 35"/>
            <p:cNvSpPr>
              <a:spLocks noChangeShapeType="1"/>
            </p:cNvSpPr>
            <p:nvPr/>
          </p:nvSpPr>
          <p:spPr bwMode="auto">
            <a:xfrm flipV="1">
              <a:off x="3908" y="1956"/>
              <a:ext cx="37" cy="8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4" name="Line 36"/>
            <p:cNvSpPr>
              <a:spLocks noChangeShapeType="1"/>
            </p:cNvSpPr>
            <p:nvPr/>
          </p:nvSpPr>
          <p:spPr bwMode="auto">
            <a:xfrm>
              <a:off x="3945" y="1956"/>
              <a:ext cx="9"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5" name="Line 37"/>
            <p:cNvSpPr>
              <a:spLocks noChangeShapeType="1"/>
            </p:cNvSpPr>
            <p:nvPr/>
          </p:nvSpPr>
          <p:spPr bwMode="auto">
            <a:xfrm flipV="1">
              <a:off x="3954" y="1920"/>
              <a:ext cx="46" cy="10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4298" name="Text Box 38"/>
          <p:cNvSpPr txBox="1">
            <a:spLocks noChangeArrowheads="1"/>
          </p:cNvSpPr>
          <p:nvPr/>
        </p:nvSpPr>
        <p:spPr bwMode="auto">
          <a:xfrm>
            <a:off x="8532813" y="1676400"/>
            <a:ext cx="611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70" tIns="45635" rIns="91270" bIns="45635">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a:t>HIDICE</a:t>
            </a:r>
          </a:p>
        </p:txBody>
      </p:sp>
      <p:graphicFrame>
        <p:nvGraphicFramePr>
          <p:cNvPr id="107560" name="Group 40"/>
          <p:cNvGraphicFramePr>
            <a:graphicFrameLocks noGrp="1"/>
          </p:cNvGraphicFramePr>
          <p:nvPr/>
        </p:nvGraphicFramePr>
        <p:xfrm>
          <a:off x="2743200" y="609600"/>
          <a:ext cx="6400800" cy="503238"/>
        </p:xfrm>
        <a:graphic>
          <a:graphicData uri="http://schemas.openxmlformats.org/drawingml/2006/table">
            <a:tbl>
              <a:tblPr/>
              <a:tblGrid>
                <a:gridCol w="701675">
                  <a:extLst>
                    <a:ext uri="{9D8B030D-6E8A-4147-A177-3AD203B41FA5}">
                      <a16:colId xmlns:a16="http://schemas.microsoft.com/office/drawing/2014/main" val="20000"/>
                    </a:ext>
                  </a:extLst>
                </a:gridCol>
                <a:gridCol w="234950">
                  <a:extLst>
                    <a:ext uri="{9D8B030D-6E8A-4147-A177-3AD203B41FA5}">
                      <a16:colId xmlns:a16="http://schemas.microsoft.com/office/drawing/2014/main" val="20001"/>
                    </a:ext>
                  </a:extLst>
                </a:gridCol>
                <a:gridCol w="233363">
                  <a:extLst>
                    <a:ext uri="{9D8B030D-6E8A-4147-A177-3AD203B41FA5}">
                      <a16:colId xmlns:a16="http://schemas.microsoft.com/office/drawing/2014/main" val="20002"/>
                    </a:ext>
                  </a:extLst>
                </a:gridCol>
                <a:gridCol w="234950">
                  <a:extLst>
                    <a:ext uri="{9D8B030D-6E8A-4147-A177-3AD203B41FA5}">
                      <a16:colId xmlns:a16="http://schemas.microsoft.com/office/drawing/2014/main" val="20003"/>
                    </a:ext>
                  </a:extLst>
                </a:gridCol>
                <a:gridCol w="233362">
                  <a:extLst>
                    <a:ext uri="{9D8B030D-6E8A-4147-A177-3AD203B41FA5}">
                      <a16:colId xmlns:a16="http://schemas.microsoft.com/office/drawing/2014/main" val="20004"/>
                    </a:ext>
                  </a:extLst>
                </a:gridCol>
                <a:gridCol w="234950">
                  <a:extLst>
                    <a:ext uri="{9D8B030D-6E8A-4147-A177-3AD203B41FA5}">
                      <a16:colId xmlns:a16="http://schemas.microsoft.com/office/drawing/2014/main" val="20005"/>
                    </a:ext>
                  </a:extLst>
                </a:gridCol>
                <a:gridCol w="233363">
                  <a:extLst>
                    <a:ext uri="{9D8B030D-6E8A-4147-A177-3AD203B41FA5}">
                      <a16:colId xmlns:a16="http://schemas.microsoft.com/office/drawing/2014/main" val="20006"/>
                    </a:ext>
                  </a:extLst>
                </a:gridCol>
                <a:gridCol w="234950">
                  <a:extLst>
                    <a:ext uri="{9D8B030D-6E8A-4147-A177-3AD203B41FA5}">
                      <a16:colId xmlns:a16="http://schemas.microsoft.com/office/drawing/2014/main" val="20007"/>
                    </a:ext>
                  </a:extLst>
                </a:gridCol>
                <a:gridCol w="233362">
                  <a:extLst>
                    <a:ext uri="{9D8B030D-6E8A-4147-A177-3AD203B41FA5}">
                      <a16:colId xmlns:a16="http://schemas.microsoft.com/office/drawing/2014/main" val="20008"/>
                    </a:ext>
                  </a:extLst>
                </a:gridCol>
                <a:gridCol w="234950">
                  <a:extLst>
                    <a:ext uri="{9D8B030D-6E8A-4147-A177-3AD203B41FA5}">
                      <a16:colId xmlns:a16="http://schemas.microsoft.com/office/drawing/2014/main" val="20009"/>
                    </a:ext>
                  </a:extLst>
                </a:gridCol>
                <a:gridCol w="233363">
                  <a:extLst>
                    <a:ext uri="{9D8B030D-6E8A-4147-A177-3AD203B41FA5}">
                      <a16:colId xmlns:a16="http://schemas.microsoft.com/office/drawing/2014/main" val="20010"/>
                    </a:ext>
                  </a:extLst>
                </a:gridCol>
                <a:gridCol w="236537">
                  <a:extLst>
                    <a:ext uri="{9D8B030D-6E8A-4147-A177-3AD203B41FA5}">
                      <a16:colId xmlns:a16="http://schemas.microsoft.com/office/drawing/2014/main" val="20011"/>
                    </a:ext>
                  </a:extLst>
                </a:gridCol>
                <a:gridCol w="241300">
                  <a:extLst>
                    <a:ext uri="{9D8B030D-6E8A-4147-A177-3AD203B41FA5}">
                      <a16:colId xmlns:a16="http://schemas.microsoft.com/office/drawing/2014/main" val="20012"/>
                    </a:ext>
                  </a:extLst>
                </a:gridCol>
                <a:gridCol w="242888">
                  <a:extLst>
                    <a:ext uri="{9D8B030D-6E8A-4147-A177-3AD203B41FA5}">
                      <a16:colId xmlns:a16="http://schemas.microsoft.com/office/drawing/2014/main" val="20013"/>
                    </a:ext>
                  </a:extLst>
                </a:gridCol>
                <a:gridCol w="236537">
                  <a:extLst>
                    <a:ext uri="{9D8B030D-6E8A-4147-A177-3AD203B41FA5}">
                      <a16:colId xmlns:a16="http://schemas.microsoft.com/office/drawing/2014/main" val="20014"/>
                    </a:ext>
                  </a:extLst>
                </a:gridCol>
                <a:gridCol w="238125">
                  <a:extLst>
                    <a:ext uri="{9D8B030D-6E8A-4147-A177-3AD203B41FA5}">
                      <a16:colId xmlns:a16="http://schemas.microsoft.com/office/drawing/2014/main" val="20015"/>
                    </a:ext>
                  </a:extLst>
                </a:gridCol>
                <a:gridCol w="257175">
                  <a:extLst>
                    <a:ext uri="{9D8B030D-6E8A-4147-A177-3AD203B41FA5}">
                      <a16:colId xmlns:a16="http://schemas.microsoft.com/office/drawing/2014/main" val="20016"/>
                    </a:ext>
                  </a:extLst>
                </a:gridCol>
                <a:gridCol w="219075">
                  <a:extLst>
                    <a:ext uri="{9D8B030D-6E8A-4147-A177-3AD203B41FA5}">
                      <a16:colId xmlns:a16="http://schemas.microsoft.com/office/drawing/2014/main" val="20017"/>
                    </a:ext>
                  </a:extLst>
                </a:gridCol>
                <a:gridCol w="242888">
                  <a:extLst>
                    <a:ext uri="{9D8B030D-6E8A-4147-A177-3AD203B41FA5}">
                      <a16:colId xmlns:a16="http://schemas.microsoft.com/office/drawing/2014/main" val="20018"/>
                    </a:ext>
                  </a:extLst>
                </a:gridCol>
                <a:gridCol w="247650">
                  <a:extLst>
                    <a:ext uri="{9D8B030D-6E8A-4147-A177-3AD203B41FA5}">
                      <a16:colId xmlns:a16="http://schemas.microsoft.com/office/drawing/2014/main" val="20019"/>
                    </a:ext>
                  </a:extLst>
                </a:gridCol>
                <a:gridCol w="239712">
                  <a:extLst>
                    <a:ext uri="{9D8B030D-6E8A-4147-A177-3AD203B41FA5}">
                      <a16:colId xmlns:a16="http://schemas.microsoft.com/office/drawing/2014/main" val="20020"/>
                    </a:ext>
                  </a:extLst>
                </a:gridCol>
                <a:gridCol w="241300">
                  <a:extLst>
                    <a:ext uri="{9D8B030D-6E8A-4147-A177-3AD203B41FA5}">
                      <a16:colId xmlns:a16="http://schemas.microsoft.com/office/drawing/2014/main" val="20021"/>
                    </a:ext>
                  </a:extLst>
                </a:gridCol>
                <a:gridCol w="239713">
                  <a:extLst>
                    <a:ext uri="{9D8B030D-6E8A-4147-A177-3AD203B41FA5}">
                      <a16:colId xmlns:a16="http://schemas.microsoft.com/office/drawing/2014/main" val="20022"/>
                    </a:ext>
                  </a:extLst>
                </a:gridCol>
                <a:gridCol w="238125">
                  <a:extLst>
                    <a:ext uri="{9D8B030D-6E8A-4147-A177-3AD203B41FA5}">
                      <a16:colId xmlns:a16="http://schemas.microsoft.com/office/drawing/2014/main" val="20023"/>
                    </a:ext>
                  </a:extLst>
                </a:gridCol>
                <a:gridCol w="236537">
                  <a:extLst>
                    <a:ext uri="{9D8B030D-6E8A-4147-A177-3AD203B41FA5}">
                      <a16:colId xmlns:a16="http://schemas.microsoft.com/office/drawing/2014/main" val="20024"/>
                    </a:ext>
                  </a:extLst>
                </a:gridCol>
              </a:tblGrid>
              <a:tr h="22874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Assets</a:t>
                      </a:r>
                    </a:p>
                  </a:txBody>
                  <a:tcPr marL="45465" marR="45465"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0</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2</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3</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4</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5</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6</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7</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8</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9</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10</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11</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12</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13</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14</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15</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16</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17</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18</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19</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20</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21</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22</a:t>
                      </a:r>
                    </a:p>
                  </a:txBody>
                  <a:tcPr marL="45465" marR="45465"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bg1"/>
                          </a:solidFill>
                          <a:effectLst/>
                          <a:latin typeface="Arial" charset="0"/>
                        </a:rPr>
                        <a:t>23</a:t>
                      </a:r>
                    </a:p>
                  </a:txBody>
                  <a:tcPr marL="45465" marR="45465"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5249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1" i="0" u="none" strike="noStrike" cap="none" normalizeH="0" baseline="0">
                          <a:ln>
                            <a:noFill/>
                          </a:ln>
                          <a:solidFill>
                            <a:schemeClr val="tx1"/>
                          </a:solidFill>
                          <a:effectLst/>
                          <a:latin typeface="Arial" charset="0"/>
                        </a:rPr>
                        <a:t>SIGINT</a:t>
                      </a:r>
                    </a:p>
                  </a:txBody>
                  <a:tcPr marL="45465" marR="45465"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bg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a:ln>
                          <a:noFill/>
                        </a:ln>
                        <a:solidFill>
                          <a:schemeClr val="tx1"/>
                        </a:solidFill>
                        <a:effectLst/>
                        <a:latin typeface="Arial" charset="0"/>
                      </a:endParaRPr>
                    </a:p>
                  </a:txBody>
                  <a:tcPr marL="45465" marR="45465"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2199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1" i="0" u="none" strike="noStrike" cap="none" normalizeH="0" baseline="0">
                          <a:ln>
                            <a:noFill/>
                          </a:ln>
                          <a:solidFill>
                            <a:schemeClr val="tx1"/>
                          </a:solidFill>
                          <a:effectLst/>
                          <a:latin typeface="Arial" charset="0"/>
                        </a:rPr>
                        <a:t>FMV</a:t>
                      </a:r>
                    </a:p>
                  </a:txBody>
                  <a:tcPr marL="45465" marR="45465"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gridSpan="24">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800" b="1" i="0" u="none" strike="noStrike" cap="none" normalizeH="0" baseline="0">
                          <a:ln>
                            <a:noFill/>
                          </a:ln>
                          <a:solidFill>
                            <a:schemeClr val="tx1"/>
                          </a:solidFill>
                          <a:effectLst/>
                          <a:latin typeface="Arial" charset="0"/>
                        </a:rPr>
                        <a:t>Continuous FMV Coverage</a:t>
                      </a:r>
                    </a:p>
                  </a:txBody>
                  <a:tcPr marL="45465" marR="45465"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00"/>
                        </a:gs>
                        <a:gs pos="100000">
                          <a:srgbClr val="767600"/>
                        </a:gs>
                      </a:gsLst>
                      <a:lin ang="5400000" scaled="1"/>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
        <p:nvSpPr>
          <p:cNvPr id="54382" name="Rectangle 136"/>
          <p:cNvSpPr>
            <a:spLocks noChangeArrowheads="1"/>
          </p:cNvSpPr>
          <p:nvPr/>
        </p:nvSpPr>
        <p:spPr bwMode="auto">
          <a:xfrm>
            <a:off x="5089525" y="838200"/>
            <a:ext cx="941388" cy="152400"/>
          </a:xfrm>
          <a:prstGeom prst="rect">
            <a:avLst/>
          </a:prstGeom>
          <a:gradFill rotWithShape="1">
            <a:gsLst>
              <a:gs pos="0">
                <a:srgbClr val="00FF00"/>
              </a:gs>
              <a:gs pos="100000">
                <a:srgbClr val="007600"/>
              </a:gs>
            </a:gsLst>
            <a:lin ang="5400000" scaled="1"/>
          </a:gradFill>
          <a:ln w="9525">
            <a:solidFill>
              <a:schemeClr val="tx1"/>
            </a:solidFill>
            <a:miter lim="800000"/>
            <a:headEnd/>
            <a:tailEnd/>
          </a:ln>
        </p:spPr>
        <p:txBody>
          <a:bodyPr wrap="none" lIns="91405" tIns="45703" rIns="91405" bIns="45703"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RED RIDGE</a:t>
            </a:r>
          </a:p>
        </p:txBody>
      </p:sp>
      <p:sp>
        <p:nvSpPr>
          <p:cNvPr id="54383" name="Rectangle 137"/>
          <p:cNvSpPr>
            <a:spLocks noChangeArrowheads="1"/>
          </p:cNvSpPr>
          <p:nvPr/>
        </p:nvSpPr>
        <p:spPr bwMode="auto">
          <a:xfrm>
            <a:off x="3429000" y="838200"/>
            <a:ext cx="950913" cy="152400"/>
          </a:xfrm>
          <a:prstGeom prst="rect">
            <a:avLst/>
          </a:prstGeom>
          <a:gradFill rotWithShape="1">
            <a:gsLst>
              <a:gs pos="0">
                <a:srgbClr val="00FF00"/>
              </a:gs>
              <a:gs pos="100000">
                <a:srgbClr val="007600"/>
              </a:gs>
            </a:gsLst>
            <a:lin ang="5400000" scaled="1"/>
          </a:gradFill>
          <a:ln w="9525">
            <a:solidFill>
              <a:schemeClr val="tx1"/>
            </a:solidFill>
            <a:miter lim="800000"/>
            <a:headEnd/>
            <a:tailEnd/>
          </a:ln>
        </p:spPr>
        <p:txBody>
          <a:bodyPr wrap="none" lIns="91405" tIns="45703" rIns="91405" bIns="45703"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RED RIDGE</a:t>
            </a:r>
          </a:p>
        </p:txBody>
      </p:sp>
      <p:sp>
        <p:nvSpPr>
          <p:cNvPr id="54384" name="Rectangle 138"/>
          <p:cNvSpPr>
            <a:spLocks noChangeArrowheads="1"/>
          </p:cNvSpPr>
          <p:nvPr/>
        </p:nvSpPr>
        <p:spPr bwMode="auto">
          <a:xfrm>
            <a:off x="6994525" y="838200"/>
            <a:ext cx="941388" cy="152400"/>
          </a:xfrm>
          <a:prstGeom prst="rect">
            <a:avLst/>
          </a:prstGeom>
          <a:gradFill rotWithShape="1">
            <a:gsLst>
              <a:gs pos="0">
                <a:srgbClr val="00FF00"/>
              </a:gs>
              <a:gs pos="100000">
                <a:srgbClr val="007600"/>
              </a:gs>
            </a:gsLst>
            <a:lin ang="5400000" scaled="1"/>
          </a:gradFill>
          <a:ln w="9525">
            <a:solidFill>
              <a:schemeClr val="tx1"/>
            </a:solidFill>
            <a:miter lim="800000"/>
            <a:headEnd/>
            <a:tailEnd/>
          </a:ln>
        </p:spPr>
        <p:txBody>
          <a:bodyPr wrap="none" lIns="91405" tIns="45703" rIns="91405" bIns="45703"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t>RED RIDGE</a:t>
            </a:r>
          </a:p>
        </p:txBody>
      </p:sp>
      <p:sp>
        <p:nvSpPr>
          <p:cNvPr id="54385" name="Oval 139"/>
          <p:cNvSpPr>
            <a:spLocks noChangeArrowheads="1"/>
          </p:cNvSpPr>
          <p:nvPr/>
        </p:nvSpPr>
        <p:spPr bwMode="auto">
          <a:xfrm rot="2140584">
            <a:off x="5305425" y="4210050"/>
            <a:ext cx="762000" cy="304800"/>
          </a:xfrm>
          <a:prstGeom prst="ellipse">
            <a:avLst/>
          </a:prstGeom>
          <a:noFill/>
          <a:ln w="3175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386" name="Line 140"/>
          <p:cNvSpPr>
            <a:spLocks noChangeShapeType="1"/>
          </p:cNvSpPr>
          <p:nvPr/>
        </p:nvSpPr>
        <p:spPr bwMode="auto">
          <a:xfrm>
            <a:off x="3581400" y="2895600"/>
            <a:ext cx="2133600" cy="1295400"/>
          </a:xfrm>
          <a:prstGeom prst="line">
            <a:avLst/>
          </a:prstGeom>
          <a:noFill/>
          <a:ln w="28575">
            <a:solidFill>
              <a:srgbClr val="00FF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387" name="Line 141"/>
          <p:cNvSpPr>
            <a:spLocks noChangeShapeType="1"/>
          </p:cNvSpPr>
          <p:nvPr/>
        </p:nvSpPr>
        <p:spPr bwMode="auto">
          <a:xfrm>
            <a:off x="3629025" y="2914650"/>
            <a:ext cx="1905000" cy="1524000"/>
          </a:xfrm>
          <a:prstGeom prst="line">
            <a:avLst/>
          </a:prstGeom>
          <a:noFill/>
          <a:ln w="28575">
            <a:solidFill>
              <a:srgbClr val="00FF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4388" name="Group 142"/>
          <p:cNvGrpSpPr>
            <a:grpSpLocks/>
          </p:cNvGrpSpPr>
          <p:nvPr/>
        </p:nvGrpSpPr>
        <p:grpSpPr bwMode="auto">
          <a:xfrm>
            <a:off x="3124200" y="2438400"/>
            <a:ext cx="666750" cy="568325"/>
            <a:chOff x="2688" y="1296"/>
            <a:chExt cx="420" cy="358"/>
          </a:xfrm>
        </p:grpSpPr>
        <p:pic>
          <p:nvPicPr>
            <p:cNvPr id="54419" name="Picture 143" descr="image0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8" y="1296"/>
              <a:ext cx="42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420" name="Text Box 144"/>
            <p:cNvSpPr txBox="1">
              <a:spLocks noChangeArrowheads="1"/>
            </p:cNvSpPr>
            <p:nvPr/>
          </p:nvSpPr>
          <p:spPr bwMode="auto">
            <a:xfrm>
              <a:off x="2736" y="1584"/>
              <a:ext cx="336" cy="70"/>
            </a:xfrm>
            <a:prstGeom prst="rect">
              <a:avLst/>
            </a:prstGeom>
            <a:solidFill>
              <a:schemeClr val="bg1">
                <a:alpha val="79999"/>
              </a:schemeClr>
            </a:solidFill>
            <a:ln w="19050">
              <a:solidFill>
                <a:schemeClr val="tx1"/>
              </a:solidFill>
              <a:miter lim="800000"/>
              <a:headEnd/>
              <a:tailEnd/>
            </a:ln>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600" b="1"/>
                <a:t>Red Ridge</a:t>
              </a:r>
            </a:p>
          </p:txBody>
        </p:sp>
      </p:grpSp>
      <p:graphicFrame>
        <p:nvGraphicFramePr>
          <p:cNvPr id="107665" name="Group 145"/>
          <p:cNvGraphicFramePr>
            <a:graphicFrameLocks noGrp="1"/>
          </p:cNvGraphicFramePr>
          <p:nvPr/>
        </p:nvGraphicFramePr>
        <p:xfrm>
          <a:off x="2744788" y="1128713"/>
          <a:ext cx="1762125" cy="819151"/>
        </p:xfrm>
        <a:graphic>
          <a:graphicData uri="http://schemas.openxmlformats.org/drawingml/2006/table">
            <a:tbl>
              <a:tblPr/>
              <a:tblGrid>
                <a:gridCol w="903287">
                  <a:extLst>
                    <a:ext uri="{9D8B030D-6E8A-4147-A177-3AD203B41FA5}">
                      <a16:colId xmlns:a16="http://schemas.microsoft.com/office/drawing/2014/main" val="20000"/>
                    </a:ext>
                  </a:extLst>
                </a:gridCol>
                <a:gridCol w="858838">
                  <a:extLst>
                    <a:ext uri="{9D8B030D-6E8A-4147-A177-3AD203B41FA5}">
                      <a16:colId xmlns:a16="http://schemas.microsoft.com/office/drawing/2014/main" val="20001"/>
                    </a:ext>
                  </a:extLst>
                </a:gridCol>
              </a:tblGrid>
              <a:tr h="117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700" b="1" i="0" u="none" strike="noStrike" cap="none" normalizeH="0" baseline="0">
                          <a:ln>
                            <a:noFill/>
                          </a:ln>
                          <a:solidFill>
                            <a:schemeClr val="tx1"/>
                          </a:solidFill>
                          <a:effectLst/>
                          <a:latin typeface="Arial" charset="0"/>
                        </a:rPr>
                        <a:t>FOI by Priority</a:t>
                      </a:r>
                    </a:p>
                  </a:txBody>
                  <a:tcPr marL="91417" marR="91417"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700" b="1" i="0" u="none" strike="noStrike" cap="none" normalizeH="0" baseline="0">
                          <a:ln>
                            <a:noFill/>
                          </a:ln>
                          <a:solidFill>
                            <a:schemeClr val="tx1"/>
                          </a:solidFill>
                          <a:effectLst/>
                          <a:latin typeface="Arial" charset="0"/>
                        </a:rPr>
                        <a:t>CS of Interest</a:t>
                      </a:r>
                    </a:p>
                  </a:txBody>
                  <a:tcPr marL="91417" marR="91417"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117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144.00</a:t>
                      </a: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MARWAN</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15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153.00</a:t>
                      </a: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ASAN / AZAM</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7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145.00</a:t>
                      </a: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FARHAD</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17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144.80</a:t>
                      </a: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NUMBER 2</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7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151.16</a:t>
                      </a: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PINJADU</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15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700" b="0" i="0" u="none" strike="noStrike" cap="none" normalizeH="0" baseline="0">
                        <a:ln>
                          <a:noFill/>
                        </a:ln>
                        <a:solidFill>
                          <a:srgbClr val="000000"/>
                        </a:solidFill>
                        <a:effectLst/>
                        <a:latin typeface="Arial" charset="0"/>
                        <a:cs typeface="Arial" charset="0"/>
                      </a:endParaRPr>
                    </a:p>
                  </a:txBody>
                  <a:tcPr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700" b="0" i="0" u="none" strike="noStrike" cap="none" normalizeH="0" baseline="0">
                          <a:ln>
                            <a:noFill/>
                          </a:ln>
                          <a:solidFill>
                            <a:srgbClr val="000000"/>
                          </a:solidFill>
                          <a:effectLst/>
                          <a:latin typeface="Arial" charset="0"/>
                          <a:cs typeface="Arial" charset="0"/>
                        </a:rPr>
                        <a:t>LUQMAN</a:t>
                      </a:r>
                    </a:p>
                  </a:txBody>
                  <a:tcPr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54415" name="Text Box 171"/>
          <p:cNvSpPr txBox="1">
            <a:spLocks noChangeArrowheads="1"/>
          </p:cNvSpPr>
          <p:nvPr/>
        </p:nvSpPr>
        <p:spPr bwMode="auto">
          <a:xfrm>
            <a:off x="4800600" y="1295400"/>
            <a:ext cx="1676400" cy="273050"/>
          </a:xfrm>
          <a:prstGeom prst="rect">
            <a:avLst/>
          </a:prstGeom>
          <a:solidFill>
            <a:srgbClr val="FF0000">
              <a:alpha val="79999"/>
            </a:srgbClr>
          </a:solidFill>
          <a:ln w="28575">
            <a:solidFill>
              <a:schemeClr val="tx1"/>
            </a:solidFill>
            <a:miter lim="800000"/>
            <a:headEnd/>
            <a:tailEnd/>
          </a:ln>
        </p:spPr>
        <p:txBody>
          <a:bodyPr lIns="91417" tIns="45709" rIns="91417" bIns="45709">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b="1"/>
              <a:t>Shadow cannot support</a:t>
            </a:r>
          </a:p>
        </p:txBody>
      </p:sp>
      <p:grpSp>
        <p:nvGrpSpPr>
          <p:cNvPr id="54416" name="Group 172"/>
          <p:cNvGrpSpPr>
            <a:grpSpLocks/>
          </p:cNvGrpSpPr>
          <p:nvPr/>
        </p:nvGrpSpPr>
        <p:grpSpPr bwMode="auto">
          <a:xfrm>
            <a:off x="6019800" y="3733800"/>
            <a:ext cx="338138" cy="336550"/>
            <a:chOff x="4896" y="3408"/>
            <a:chExt cx="288" cy="281"/>
          </a:xfrm>
        </p:grpSpPr>
        <p:sp>
          <p:nvSpPr>
            <p:cNvPr id="54417" name="AutoShape 173"/>
            <p:cNvSpPr>
              <a:spLocks noChangeArrowheads="1"/>
            </p:cNvSpPr>
            <p:nvPr/>
          </p:nvSpPr>
          <p:spPr bwMode="auto">
            <a:xfrm>
              <a:off x="4944" y="3408"/>
              <a:ext cx="192" cy="192"/>
            </a:xfrm>
            <a:prstGeom prst="smileyFace">
              <a:avLst>
                <a:gd name="adj" fmla="val 4653"/>
              </a:avLst>
            </a:prstGeom>
            <a:solidFill>
              <a:srgbClr val="FFFF00"/>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4418" name="Text Box 174"/>
            <p:cNvSpPr txBox="1">
              <a:spLocks noChangeArrowheads="1"/>
            </p:cNvSpPr>
            <p:nvPr/>
          </p:nvSpPr>
          <p:spPr bwMode="auto">
            <a:xfrm>
              <a:off x="4896" y="3596"/>
              <a:ext cx="288" cy="93"/>
            </a:xfrm>
            <a:prstGeom prst="rect">
              <a:avLst/>
            </a:prstGeom>
            <a:solidFill>
              <a:schemeClr val="bg1">
                <a:alpha val="79999"/>
              </a:schemeClr>
            </a:solidFill>
            <a:ln w="19050">
              <a:solidFill>
                <a:schemeClr val="tx1"/>
              </a:solidFill>
              <a:miter lim="800000"/>
              <a:headEnd/>
              <a:tailEnd/>
            </a:ln>
          </p:spPr>
          <p:txBody>
            <a:bodyPr lIns="0" tIns="0" rIns="0" bIns="0">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600" b="1"/>
                <a:t>HCT 06</a:t>
              </a:r>
            </a:p>
          </p:txBody>
        </p:sp>
      </p:grpSp>
    </p:spTree>
    <p:extLst>
      <p:ext uri="{BB962C8B-B14F-4D97-AF65-F5344CB8AC3E}">
        <p14:creationId xmlns:p14="http://schemas.microsoft.com/office/powerpoint/2010/main" val="3424785691"/>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600" b="1" u="sng" dirty="0">
                <a:solidFill>
                  <a:prstClr val="white"/>
                </a:solidFill>
              </a:rPr>
              <a:t>Strategic and Operational Context</a:t>
            </a:r>
            <a:endParaRPr lang="en-US" sz="2400" dirty="0">
              <a:solidFill>
                <a:prstClr val="white"/>
              </a:solidFill>
            </a:endParaRPr>
          </a:p>
        </p:txBody>
      </p:sp>
      <p:sp>
        <p:nvSpPr>
          <p:cNvPr id="3" name="TextBox 2"/>
          <p:cNvSpPr txBox="1"/>
          <p:nvPr/>
        </p:nvSpPr>
        <p:spPr>
          <a:xfrm>
            <a:off x="161925" y="838200"/>
            <a:ext cx="3924300" cy="1477963"/>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pPr algn="ctr" eaLnBrk="0" fontAlgn="base" hangingPunct="0">
              <a:spcBef>
                <a:spcPct val="0"/>
              </a:spcBef>
              <a:spcAft>
                <a:spcPct val="0"/>
              </a:spcAft>
              <a:defRPr/>
            </a:pPr>
            <a:r>
              <a:rPr lang="en-US" b="1" dirty="0">
                <a:solidFill>
                  <a:prstClr val="black"/>
                </a:solidFill>
              </a:rPr>
              <a:t>2003-2008:</a:t>
            </a:r>
          </a:p>
          <a:p>
            <a:pPr algn="ctr" eaLnBrk="0" fontAlgn="base" hangingPunct="0">
              <a:spcBef>
                <a:spcPct val="0"/>
              </a:spcBef>
              <a:spcAft>
                <a:spcPct val="0"/>
              </a:spcAft>
              <a:defRPr/>
            </a:pPr>
            <a:r>
              <a:rPr lang="en-US" u="sng" dirty="0">
                <a:solidFill>
                  <a:prstClr val="black"/>
                </a:solidFill>
              </a:rPr>
              <a:t>US Central Command Main Effort</a:t>
            </a:r>
            <a:r>
              <a:rPr lang="en-US" dirty="0">
                <a:solidFill>
                  <a:prstClr val="black"/>
                </a:solidFill>
              </a:rPr>
              <a:t>:</a:t>
            </a:r>
          </a:p>
          <a:p>
            <a:pPr algn="ctr" eaLnBrk="0" fontAlgn="base" hangingPunct="0">
              <a:spcBef>
                <a:spcPct val="0"/>
              </a:spcBef>
              <a:spcAft>
                <a:spcPct val="0"/>
              </a:spcAft>
              <a:defRPr/>
            </a:pPr>
            <a:r>
              <a:rPr lang="en-US" dirty="0">
                <a:solidFill>
                  <a:prstClr val="black"/>
                </a:solidFill>
              </a:rPr>
              <a:t>Iraq/OIF</a:t>
            </a:r>
          </a:p>
          <a:p>
            <a:pPr algn="ctr" eaLnBrk="0" fontAlgn="base" hangingPunct="0">
              <a:spcBef>
                <a:spcPct val="0"/>
              </a:spcBef>
              <a:spcAft>
                <a:spcPct val="0"/>
              </a:spcAft>
              <a:defRPr/>
            </a:pPr>
            <a:r>
              <a:rPr lang="en-US" u="sng" dirty="0">
                <a:solidFill>
                  <a:prstClr val="black"/>
                </a:solidFill>
              </a:rPr>
              <a:t>US Central Command Supporting Effort</a:t>
            </a:r>
            <a:r>
              <a:rPr lang="en-US" dirty="0">
                <a:solidFill>
                  <a:prstClr val="black"/>
                </a:solidFill>
              </a:rPr>
              <a:t>:</a:t>
            </a:r>
          </a:p>
          <a:p>
            <a:pPr algn="ctr" eaLnBrk="0" fontAlgn="base" hangingPunct="0">
              <a:spcBef>
                <a:spcPct val="0"/>
              </a:spcBef>
              <a:spcAft>
                <a:spcPct val="0"/>
              </a:spcAft>
              <a:defRPr/>
            </a:pPr>
            <a:r>
              <a:rPr lang="en-US" dirty="0">
                <a:solidFill>
                  <a:prstClr val="black"/>
                </a:solidFill>
              </a:rPr>
              <a:t>Afghanistan/OEF</a:t>
            </a:r>
          </a:p>
        </p:txBody>
      </p:sp>
      <p:sp>
        <p:nvSpPr>
          <p:cNvPr id="4" name="TextBox 3"/>
          <p:cNvSpPr txBox="1"/>
          <p:nvPr/>
        </p:nvSpPr>
        <p:spPr>
          <a:xfrm>
            <a:off x="161925" y="838200"/>
            <a:ext cx="3924300" cy="2032000"/>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ctr" eaLnBrk="0" fontAlgn="base" hangingPunct="0">
              <a:spcBef>
                <a:spcPct val="0"/>
              </a:spcBef>
              <a:spcAft>
                <a:spcPct val="0"/>
              </a:spcAft>
              <a:defRPr/>
            </a:pPr>
            <a:r>
              <a:rPr lang="en-US" b="1" dirty="0">
                <a:solidFill>
                  <a:prstClr val="black"/>
                </a:solidFill>
              </a:rPr>
              <a:t>2006-2007:</a:t>
            </a:r>
          </a:p>
          <a:p>
            <a:pPr algn="ctr" eaLnBrk="0" fontAlgn="base" hangingPunct="0">
              <a:spcBef>
                <a:spcPct val="0"/>
              </a:spcBef>
              <a:spcAft>
                <a:spcPct val="0"/>
              </a:spcAft>
              <a:defRPr/>
            </a:pPr>
            <a:r>
              <a:rPr lang="en-US" u="sng" dirty="0">
                <a:solidFill>
                  <a:prstClr val="black"/>
                </a:solidFill>
              </a:rPr>
              <a:t>Afghanistan Main Effort</a:t>
            </a:r>
            <a:r>
              <a:rPr lang="en-US" dirty="0">
                <a:solidFill>
                  <a:prstClr val="black"/>
                </a:solidFill>
              </a:rPr>
              <a:t>:</a:t>
            </a:r>
          </a:p>
          <a:p>
            <a:pPr algn="ctr" eaLnBrk="0" fontAlgn="base" hangingPunct="0">
              <a:spcBef>
                <a:spcPct val="0"/>
              </a:spcBef>
              <a:spcAft>
                <a:spcPct val="0"/>
              </a:spcAft>
              <a:defRPr/>
            </a:pPr>
            <a:r>
              <a:rPr lang="en-US" dirty="0">
                <a:solidFill>
                  <a:prstClr val="black"/>
                </a:solidFill>
              </a:rPr>
              <a:t>RC-East/CJTF-82</a:t>
            </a:r>
          </a:p>
          <a:p>
            <a:pPr algn="ctr" eaLnBrk="0" fontAlgn="base" hangingPunct="0">
              <a:spcBef>
                <a:spcPct val="0"/>
              </a:spcBef>
              <a:spcAft>
                <a:spcPct val="0"/>
              </a:spcAft>
              <a:defRPr/>
            </a:pPr>
            <a:r>
              <a:rPr lang="en-US" u="sng" dirty="0">
                <a:solidFill>
                  <a:prstClr val="black"/>
                </a:solidFill>
              </a:rPr>
              <a:t>RC-East/CJTF-82 Main Effort</a:t>
            </a:r>
            <a:r>
              <a:rPr lang="en-US" dirty="0">
                <a:solidFill>
                  <a:prstClr val="black"/>
                </a:solidFill>
              </a:rPr>
              <a:t>:</a:t>
            </a:r>
          </a:p>
          <a:p>
            <a:pPr algn="ctr" eaLnBrk="0" fontAlgn="base" hangingPunct="0">
              <a:spcBef>
                <a:spcPct val="0"/>
              </a:spcBef>
              <a:spcAft>
                <a:spcPct val="0"/>
              </a:spcAft>
              <a:defRPr/>
            </a:pPr>
            <a:r>
              <a:rPr lang="en-US" dirty="0">
                <a:solidFill>
                  <a:prstClr val="black"/>
                </a:solidFill>
              </a:rPr>
              <a:t>4-82 IBCT(ABNE)</a:t>
            </a:r>
          </a:p>
          <a:p>
            <a:pPr algn="ctr" eaLnBrk="0" fontAlgn="base" hangingPunct="0">
              <a:spcBef>
                <a:spcPct val="0"/>
              </a:spcBef>
              <a:spcAft>
                <a:spcPct val="0"/>
              </a:spcAft>
              <a:defRPr/>
            </a:pPr>
            <a:r>
              <a:rPr lang="en-US" u="sng" dirty="0">
                <a:solidFill>
                  <a:prstClr val="black"/>
                </a:solidFill>
              </a:rPr>
              <a:t>RC-East/CJTF-82 Supporting Effort</a:t>
            </a:r>
            <a:r>
              <a:rPr lang="en-US" dirty="0">
                <a:solidFill>
                  <a:prstClr val="black"/>
                </a:solidFill>
              </a:rPr>
              <a:t>:</a:t>
            </a:r>
          </a:p>
          <a:p>
            <a:pPr algn="ctr" eaLnBrk="0" fontAlgn="base" hangingPunct="0">
              <a:spcBef>
                <a:spcPct val="0"/>
              </a:spcBef>
              <a:spcAft>
                <a:spcPct val="0"/>
              </a:spcAft>
              <a:defRPr/>
            </a:pPr>
            <a:r>
              <a:rPr lang="en-US" dirty="0">
                <a:solidFill>
                  <a:prstClr val="black"/>
                </a:solidFill>
              </a:rPr>
              <a:t>3-10 IBCT(LI)</a:t>
            </a:r>
          </a:p>
        </p:txBody>
      </p:sp>
      <p:grpSp>
        <p:nvGrpSpPr>
          <p:cNvPr id="14" name="Group 13"/>
          <p:cNvGrpSpPr>
            <a:grpSpLocks/>
          </p:cNvGrpSpPr>
          <p:nvPr/>
        </p:nvGrpSpPr>
        <p:grpSpPr bwMode="auto">
          <a:xfrm>
            <a:off x="4113213" y="2093913"/>
            <a:ext cx="2573337" cy="2827337"/>
            <a:chOff x="4113213" y="2093913"/>
            <a:chExt cx="2573337" cy="2827337"/>
          </a:xfrm>
        </p:grpSpPr>
        <p:sp>
          <p:nvSpPr>
            <p:cNvPr id="10" name="Freeform 9"/>
            <p:cNvSpPr/>
            <p:nvPr/>
          </p:nvSpPr>
          <p:spPr bwMode="auto">
            <a:xfrm>
              <a:off x="4113213" y="2093913"/>
              <a:ext cx="2573337" cy="708025"/>
            </a:xfrm>
            <a:custGeom>
              <a:avLst/>
              <a:gdLst>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22439 w 3820285"/>
                <a:gd name="connsiteY0" fmla="*/ 0 h 796594"/>
                <a:gd name="connsiteX1" fmla="*/ 16829 w 3820285"/>
                <a:gd name="connsiteY1" fmla="*/ 134635 h 796594"/>
                <a:gd name="connsiteX2" fmla="*/ 0 w 3820285"/>
                <a:gd name="connsiteY2" fmla="*/ 173904 h 796594"/>
                <a:gd name="connsiteX3" fmla="*/ 50488 w 3820285"/>
                <a:gd name="connsiteY3" fmla="*/ 235612 h 796594"/>
                <a:gd name="connsiteX4" fmla="*/ 56098 w 3820285"/>
                <a:gd name="connsiteY4" fmla="*/ 280491 h 796594"/>
                <a:gd name="connsiteX5" fmla="*/ 67318 w 3820285"/>
                <a:gd name="connsiteY5" fmla="*/ 314150 h 796594"/>
                <a:gd name="connsiteX6" fmla="*/ 134636 w 3820285"/>
                <a:gd name="connsiteY6" fmla="*/ 325369 h 796594"/>
                <a:gd name="connsiteX7" fmla="*/ 173904 w 3820285"/>
                <a:gd name="connsiteY7" fmla="*/ 330979 h 796594"/>
                <a:gd name="connsiteX8" fmla="*/ 207563 w 3820285"/>
                <a:gd name="connsiteY8" fmla="*/ 375858 h 796594"/>
                <a:gd name="connsiteX9" fmla="*/ 258051 w 3820285"/>
                <a:gd name="connsiteY9" fmla="*/ 392687 h 796594"/>
                <a:gd name="connsiteX10" fmla="*/ 258051 w 3820285"/>
                <a:gd name="connsiteY10" fmla="*/ 471224 h 796594"/>
                <a:gd name="connsiteX11" fmla="*/ 353418 w 3820285"/>
                <a:gd name="connsiteY11" fmla="*/ 510493 h 796594"/>
                <a:gd name="connsiteX12" fmla="*/ 448785 w 3820285"/>
                <a:gd name="connsiteY12" fmla="*/ 510493 h 796594"/>
                <a:gd name="connsiteX13" fmla="*/ 516103 w 3820285"/>
                <a:gd name="connsiteY13" fmla="*/ 510493 h 796594"/>
                <a:gd name="connsiteX14" fmla="*/ 560982 w 3820285"/>
                <a:gd name="connsiteY14" fmla="*/ 521713 h 796594"/>
                <a:gd name="connsiteX15" fmla="*/ 645129 w 3820285"/>
                <a:gd name="connsiteY15" fmla="*/ 499274 h 796594"/>
                <a:gd name="connsiteX16" fmla="*/ 690007 w 3820285"/>
                <a:gd name="connsiteY16" fmla="*/ 510493 h 796594"/>
                <a:gd name="connsiteX17" fmla="*/ 740496 w 3820285"/>
                <a:gd name="connsiteY17" fmla="*/ 532932 h 796594"/>
                <a:gd name="connsiteX18" fmla="*/ 790984 w 3820285"/>
                <a:gd name="connsiteY18" fmla="*/ 527323 h 796594"/>
                <a:gd name="connsiteX19" fmla="*/ 835863 w 3820285"/>
                <a:gd name="connsiteY19" fmla="*/ 516103 h 796594"/>
                <a:gd name="connsiteX20" fmla="*/ 880741 w 3820285"/>
                <a:gd name="connsiteY20" fmla="*/ 493664 h 796594"/>
                <a:gd name="connsiteX21" fmla="*/ 931229 w 3820285"/>
                <a:gd name="connsiteY21" fmla="*/ 532932 h 796594"/>
                <a:gd name="connsiteX22" fmla="*/ 976108 w 3820285"/>
                <a:gd name="connsiteY22" fmla="*/ 583421 h 796594"/>
                <a:gd name="connsiteX23" fmla="*/ 1004157 w 3820285"/>
                <a:gd name="connsiteY23" fmla="*/ 600250 h 796594"/>
                <a:gd name="connsiteX24" fmla="*/ 1060255 w 3820285"/>
                <a:gd name="connsiteY24" fmla="*/ 645129 h 796594"/>
                <a:gd name="connsiteX25" fmla="*/ 1110744 w 3820285"/>
                <a:gd name="connsiteY25" fmla="*/ 661958 h 796594"/>
                <a:gd name="connsiteX26" fmla="*/ 1110744 w 3820285"/>
                <a:gd name="connsiteY26" fmla="*/ 661958 h 796594"/>
                <a:gd name="connsiteX27" fmla="*/ 1127573 w 3820285"/>
                <a:gd name="connsiteY27" fmla="*/ 734886 h 796594"/>
                <a:gd name="connsiteX28" fmla="*/ 1144402 w 3820285"/>
                <a:gd name="connsiteY28" fmla="*/ 774155 h 796594"/>
                <a:gd name="connsiteX29" fmla="*/ 1166842 w 3820285"/>
                <a:gd name="connsiteY29" fmla="*/ 796594 h 796594"/>
                <a:gd name="connsiteX30" fmla="*/ 1200501 w 3820285"/>
                <a:gd name="connsiteY30" fmla="*/ 768545 h 796594"/>
                <a:gd name="connsiteX31" fmla="*/ 1245379 w 3820285"/>
                <a:gd name="connsiteY31" fmla="*/ 729276 h 796594"/>
                <a:gd name="connsiteX32" fmla="*/ 1284648 w 3820285"/>
                <a:gd name="connsiteY32" fmla="*/ 690007 h 796594"/>
                <a:gd name="connsiteX33" fmla="*/ 1284648 w 3820285"/>
                <a:gd name="connsiteY33" fmla="*/ 656348 h 796594"/>
                <a:gd name="connsiteX34" fmla="*/ 1262209 w 3820285"/>
                <a:gd name="connsiteY34" fmla="*/ 589031 h 796594"/>
                <a:gd name="connsiteX35" fmla="*/ 1346356 w 3820285"/>
                <a:gd name="connsiteY35" fmla="*/ 572201 h 796594"/>
                <a:gd name="connsiteX36" fmla="*/ 1447332 w 3820285"/>
                <a:gd name="connsiteY36" fmla="*/ 560981 h 796594"/>
                <a:gd name="connsiteX37" fmla="*/ 1475382 w 3820285"/>
                <a:gd name="connsiteY37" fmla="*/ 516103 h 796594"/>
                <a:gd name="connsiteX38" fmla="*/ 1514650 w 3820285"/>
                <a:gd name="connsiteY38" fmla="*/ 488054 h 796594"/>
                <a:gd name="connsiteX39" fmla="*/ 1542699 w 3820285"/>
                <a:gd name="connsiteY39" fmla="*/ 460005 h 796594"/>
                <a:gd name="connsiteX40" fmla="*/ 1576358 w 3820285"/>
                <a:gd name="connsiteY40" fmla="*/ 443175 h 796594"/>
                <a:gd name="connsiteX41" fmla="*/ 1699774 w 3820285"/>
                <a:gd name="connsiteY41" fmla="*/ 431956 h 796594"/>
                <a:gd name="connsiteX42" fmla="*/ 1851239 w 3820285"/>
                <a:gd name="connsiteY42" fmla="*/ 420736 h 796594"/>
                <a:gd name="connsiteX43" fmla="*/ 1974655 w 3820285"/>
                <a:gd name="connsiteY43" fmla="*/ 370248 h 796594"/>
                <a:gd name="connsiteX44" fmla="*/ 2086851 w 3820285"/>
                <a:gd name="connsiteY44" fmla="*/ 353418 h 796594"/>
                <a:gd name="connsiteX45" fmla="*/ 2148559 w 3820285"/>
                <a:gd name="connsiteY45" fmla="*/ 347808 h 796594"/>
                <a:gd name="connsiteX46" fmla="*/ 2182218 w 3820285"/>
                <a:gd name="connsiteY46" fmla="*/ 387077 h 796594"/>
                <a:gd name="connsiteX47" fmla="*/ 2182218 w 3820285"/>
                <a:gd name="connsiteY47" fmla="*/ 387077 h 796594"/>
                <a:gd name="connsiteX48" fmla="*/ 2204658 w 3820285"/>
                <a:gd name="connsiteY48" fmla="*/ 482444 h 796594"/>
                <a:gd name="connsiteX49" fmla="*/ 2182218 w 3820285"/>
                <a:gd name="connsiteY49" fmla="*/ 538542 h 796594"/>
                <a:gd name="connsiteX50" fmla="*/ 2165389 w 3820285"/>
                <a:gd name="connsiteY50" fmla="*/ 577811 h 796594"/>
                <a:gd name="connsiteX51" fmla="*/ 2165389 w 3820285"/>
                <a:gd name="connsiteY51" fmla="*/ 628299 h 796594"/>
                <a:gd name="connsiteX52" fmla="*/ 2215877 w 3820285"/>
                <a:gd name="connsiteY52" fmla="*/ 690007 h 796594"/>
                <a:gd name="connsiteX53" fmla="*/ 2260756 w 3820285"/>
                <a:gd name="connsiteY53" fmla="*/ 690007 h 796594"/>
                <a:gd name="connsiteX54" fmla="*/ 2300024 w 3820285"/>
                <a:gd name="connsiteY54" fmla="*/ 661958 h 796594"/>
                <a:gd name="connsiteX55" fmla="*/ 2300024 w 3820285"/>
                <a:gd name="connsiteY55" fmla="*/ 661958 h 796594"/>
                <a:gd name="connsiteX56" fmla="*/ 2384172 w 3820285"/>
                <a:gd name="connsiteY56" fmla="*/ 656348 h 796594"/>
                <a:gd name="connsiteX57" fmla="*/ 2457099 w 3820285"/>
                <a:gd name="connsiteY57" fmla="*/ 678788 h 796594"/>
                <a:gd name="connsiteX58" fmla="*/ 2490758 w 3820285"/>
                <a:gd name="connsiteY58" fmla="*/ 622689 h 796594"/>
                <a:gd name="connsiteX59" fmla="*/ 2546856 w 3820285"/>
                <a:gd name="connsiteY59" fmla="*/ 594640 h 796594"/>
                <a:gd name="connsiteX60" fmla="*/ 2558076 w 3820285"/>
                <a:gd name="connsiteY60" fmla="*/ 532932 h 796594"/>
                <a:gd name="connsiteX61" fmla="*/ 2636613 w 3820285"/>
                <a:gd name="connsiteY61" fmla="*/ 549762 h 796594"/>
                <a:gd name="connsiteX62" fmla="*/ 2681492 w 3820285"/>
                <a:gd name="connsiteY62" fmla="*/ 510493 h 796594"/>
                <a:gd name="connsiteX63" fmla="*/ 2709541 w 3820285"/>
                <a:gd name="connsiteY63" fmla="*/ 482444 h 796594"/>
                <a:gd name="connsiteX64" fmla="*/ 2748810 w 3820285"/>
                <a:gd name="connsiteY64" fmla="*/ 465615 h 796594"/>
                <a:gd name="connsiteX65" fmla="*/ 2832957 w 3820285"/>
                <a:gd name="connsiteY65" fmla="*/ 448785 h 796594"/>
                <a:gd name="connsiteX66" fmla="*/ 2889055 w 3820285"/>
                <a:gd name="connsiteY66" fmla="*/ 415126 h 796594"/>
                <a:gd name="connsiteX67" fmla="*/ 2889055 w 3820285"/>
                <a:gd name="connsiteY67" fmla="*/ 415126 h 796594"/>
                <a:gd name="connsiteX68" fmla="*/ 2950763 w 3820285"/>
                <a:gd name="connsiteY68" fmla="*/ 398297 h 796594"/>
                <a:gd name="connsiteX69" fmla="*/ 3046130 w 3820285"/>
                <a:gd name="connsiteY69" fmla="*/ 364638 h 796594"/>
                <a:gd name="connsiteX70" fmla="*/ 3068569 w 3820285"/>
                <a:gd name="connsiteY70" fmla="*/ 297320 h 796594"/>
                <a:gd name="connsiteX71" fmla="*/ 3062959 w 3820285"/>
                <a:gd name="connsiteY71" fmla="*/ 269271 h 796594"/>
                <a:gd name="connsiteX72" fmla="*/ 3096618 w 3820285"/>
                <a:gd name="connsiteY72" fmla="*/ 263661 h 796594"/>
                <a:gd name="connsiteX73" fmla="*/ 3130277 w 3820285"/>
                <a:gd name="connsiteY73" fmla="*/ 218783 h 796594"/>
                <a:gd name="connsiteX74" fmla="*/ 3130277 w 3820285"/>
                <a:gd name="connsiteY74" fmla="*/ 218783 h 796594"/>
                <a:gd name="connsiteX75" fmla="*/ 3225644 w 3820285"/>
                <a:gd name="connsiteY75" fmla="*/ 162685 h 796594"/>
                <a:gd name="connsiteX76" fmla="*/ 3259303 w 3820285"/>
                <a:gd name="connsiteY76" fmla="*/ 162685 h 796594"/>
                <a:gd name="connsiteX77" fmla="*/ 3298572 w 3820285"/>
                <a:gd name="connsiteY77" fmla="*/ 129026 h 796594"/>
                <a:gd name="connsiteX78" fmla="*/ 3365890 w 3820285"/>
                <a:gd name="connsiteY78" fmla="*/ 157075 h 796594"/>
                <a:gd name="connsiteX79" fmla="*/ 3326621 w 3820285"/>
                <a:gd name="connsiteY79" fmla="*/ 258051 h 796594"/>
                <a:gd name="connsiteX80" fmla="*/ 3421988 w 3820285"/>
                <a:gd name="connsiteY80" fmla="*/ 252442 h 796594"/>
                <a:gd name="connsiteX81" fmla="*/ 3461256 w 3820285"/>
                <a:gd name="connsiteY81" fmla="*/ 297320 h 796594"/>
                <a:gd name="connsiteX82" fmla="*/ 3511745 w 3820285"/>
                <a:gd name="connsiteY82" fmla="*/ 364638 h 796594"/>
                <a:gd name="connsiteX83" fmla="*/ 3567843 w 3820285"/>
                <a:gd name="connsiteY83" fmla="*/ 353418 h 796594"/>
                <a:gd name="connsiteX84" fmla="*/ 3635161 w 3820285"/>
                <a:gd name="connsiteY84" fmla="*/ 364638 h 796594"/>
                <a:gd name="connsiteX85" fmla="*/ 3680039 w 3820285"/>
                <a:gd name="connsiteY85" fmla="*/ 347808 h 796594"/>
                <a:gd name="connsiteX86" fmla="*/ 3680039 w 3820285"/>
                <a:gd name="connsiteY86" fmla="*/ 286101 h 796594"/>
                <a:gd name="connsiteX87" fmla="*/ 3719308 w 3820285"/>
                <a:gd name="connsiteY87" fmla="*/ 263661 h 796594"/>
                <a:gd name="connsiteX88" fmla="*/ 3702478 w 3820285"/>
                <a:gd name="connsiteY88" fmla="*/ 224393 h 796594"/>
                <a:gd name="connsiteX89" fmla="*/ 3696869 w 3820285"/>
                <a:gd name="connsiteY89" fmla="*/ 190734 h 796594"/>
                <a:gd name="connsiteX90" fmla="*/ 3736137 w 3820285"/>
                <a:gd name="connsiteY90" fmla="*/ 168294 h 796594"/>
                <a:gd name="connsiteX91" fmla="*/ 3758577 w 3820285"/>
                <a:gd name="connsiteY91" fmla="*/ 100977 h 796594"/>
                <a:gd name="connsiteX92" fmla="*/ 3781016 w 3820285"/>
                <a:gd name="connsiteY92" fmla="*/ 50488 h 796594"/>
                <a:gd name="connsiteX93" fmla="*/ 3820285 w 3820285"/>
                <a:gd name="connsiteY93" fmla="*/ 22439 h 796594"/>
                <a:gd name="connsiteX0" fmla="*/ 16829 w 3820285"/>
                <a:gd name="connsiteY0" fmla="*/ 112196 h 774155"/>
                <a:gd name="connsiteX1" fmla="*/ 0 w 3820285"/>
                <a:gd name="connsiteY1" fmla="*/ 151465 h 774155"/>
                <a:gd name="connsiteX2" fmla="*/ 50488 w 3820285"/>
                <a:gd name="connsiteY2" fmla="*/ 213173 h 774155"/>
                <a:gd name="connsiteX3" fmla="*/ 56098 w 3820285"/>
                <a:gd name="connsiteY3" fmla="*/ 258052 h 774155"/>
                <a:gd name="connsiteX4" fmla="*/ 67318 w 3820285"/>
                <a:gd name="connsiteY4" fmla="*/ 291711 h 774155"/>
                <a:gd name="connsiteX5" fmla="*/ 134636 w 3820285"/>
                <a:gd name="connsiteY5" fmla="*/ 302930 h 774155"/>
                <a:gd name="connsiteX6" fmla="*/ 173904 w 3820285"/>
                <a:gd name="connsiteY6" fmla="*/ 308540 h 774155"/>
                <a:gd name="connsiteX7" fmla="*/ 207563 w 3820285"/>
                <a:gd name="connsiteY7" fmla="*/ 353419 h 774155"/>
                <a:gd name="connsiteX8" fmla="*/ 258051 w 3820285"/>
                <a:gd name="connsiteY8" fmla="*/ 370248 h 774155"/>
                <a:gd name="connsiteX9" fmla="*/ 258051 w 3820285"/>
                <a:gd name="connsiteY9" fmla="*/ 448785 h 774155"/>
                <a:gd name="connsiteX10" fmla="*/ 353418 w 3820285"/>
                <a:gd name="connsiteY10" fmla="*/ 488054 h 774155"/>
                <a:gd name="connsiteX11" fmla="*/ 448785 w 3820285"/>
                <a:gd name="connsiteY11" fmla="*/ 488054 h 774155"/>
                <a:gd name="connsiteX12" fmla="*/ 516103 w 3820285"/>
                <a:gd name="connsiteY12" fmla="*/ 488054 h 774155"/>
                <a:gd name="connsiteX13" fmla="*/ 560982 w 3820285"/>
                <a:gd name="connsiteY13" fmla="*/ 499274 h 774155"/>
                <a:gd name="connsiteX14" fmla="*/ 645129 w 3820285"/>
                <a:gd name="connsiteY14" fmla="*/ 476835 h 774155"/>
                <a:gd name="connsiteX15" fmla="*/ 690007 w 3820285"/>
                <a:gd name="connsiteY15" fmla="*/ 488054 h 774155"/>
                <a:gd name="connsiteX16" fmla="*/ 740496 w 3820285"/>
                <a:gd name="connsiteY16" fmla="*/ 510493 h 774155"/>
                <a:gd name="connsiteX17" fmla="*/ 790984 w 3820285"/>
                <a:gd name="connsiteY17" fmla="*/ 504884 h 774155"/>
                <a:gd name="connsiteX18" fmla="*/ 835863 w 3820285"/>
                <a:gd name="connsiteY18" fmla="*/ 493664 h 774155"/>
                <a:gd name="connsiteX19" fmla="*/ 880741 w 3820285"/>
                <a:gd name="connsiteY19" fmla="*/ 471225 h 774155"/>
                <a:gd name="connsiteX20" fmla="*/ 931229 w 3820285"/>
                <a:gd name="connsiteY20" fmla="*/ 510493 h 774155"/>
                <a:gd name="connsiteX21" fmla="*/ 976108 w 3820285"/>
                <a:gd name="connsiteY21" fmla="*/ 560982 h 774155"/>
                <a:gd name="connsiteX22" fmla="*/ 1004157 w 3820285"/>
                <a:gd name="connsiteY22" fmla="*/ 577811 h 774155"/>
                <a:gd name="connsiteX23" fmla="*/ 1060255 w 3820285"/>
                <a:gd name="connsiteY23" fmla="*/ 622690 h 774155"/>
                <a:gd name="connsiteX24" fmla="*/ 1110744 w 3820285"/>
                <a:gd name="connsiteY24" fmla="*/ 639519 h 774155"/>
                <a:gd name="connsiteX25" fmla="*/ 1110744 w 3820285"/>
                <a:gd name="connsiteY25" fmla="*/ 639519 h 774155"/>
                <a:gd name="connsiteX26" fmla="*/ 1127573 w 3820285"/>
                <a:gd name="connsiteY26" fmla="*/ 712447 h 774155"/>
                <a:gd name="connsiteX27" fmla="*/ 1144402 w 3820285"/>
                <a:gd name="connsiteY27" fmla="*/ 751716 h 774155"/>
                <a:gd name="connsiteX28" fmla="*/ 1166842 w 3820285"/>
                <a:gd name="connsiteY28" fmla="*/ 774155 h 774155"/>
                <a:gd name="connsiteX29" fmla="*/ 1200501 w 3820285"/>
                <a:gd name="connsiteY29" fmla="*/ 746106 h 774155"/>
                <a:gd name="connsiteX30" fmla="*/ 1245379 w 3820285"/>
                <a:gd name="connsiteY30" fmla="*/ 706837 h 774155"/>
                <a:gd name="connsiteX31" fmla="*/ 1284648 w 3820285"/>
                <a:gd name="connsiteY31" fmla="*/ 667568 h 774155"/>
                <a:gd name="connsiteX32" fmla="*/ 1284648 w 3820285"/>
                <a:gd name="connsiteY32" fmla="*/ 633909 h 774155"/>
                <a:gd name="connsiteX33" fmla="*/ 1262209 w 3820285"/>
                <a:gd name="connsiteY33" fmla="*/ 566592 h 774155"/>
                <a:gd name="connsiteX34" fmla="*/ 1346356 w 3820285"/>
                <a:gd name="connsiteY34" fmla="*/ 549762 h 774155"/>
                <a:gd name="connsiteX35" fmla="*/ 1447332 w 3820285"/>
                <a:gd name="connsiteY35" fmla="*/ 538542 h 774155"/>
                <a:gd name="connsiteX36" fmla="*/ 1475382 w 3820285"/>
                <a:gd name="connsiteY36" fmla="*/ 493664 h 774155"/>
                <a:gd name="connsiteX37" fmla="*/ 1514650 w 3820285"/>
                <a:gd name="connsiteY37" fmla="*/ 465615 h 774155"/>
                <a:gd name="connsiteX38" fmla="*/ 1542699 w 3820285"/>
                <a:gd name="connsiteY38" fmla="*/ 437566 h 774155"/>
                <a:gd name="connsiteX39" fmla="*/ 1576358 w 3820285"/>
                <a:gd name="connsiteY39" fmla="*/ 420736 h 774155"/>
                <a:gd name="connsiteX40" fmla="*/ 1699774 w 3820285"/>
                <a:gd name="connsiteY40" fmla="*/ 409517 h 774155"/>
                <a:gd name="connsiteX41" fmla="*/ 1851239 w 3820285"/>
                <a:gd name="connsiteY41" fmla="*/ 398297 h 774155"/>
                <a:gd name="connsiteX42" fmla="*/ 1974655 w 3820285"/>
                <a:gd name="connsiteY42" fmla="*/ 347809 h 774155"/>
                <a:gd name="connsiteX43" fmla="*/ 2086851 w 3820285"/>
                <a:gd name="connsiteY43" fmla="*/ 330979 h 774155"/>
                <a:gd name="connsiteX44" fmla="*/ 2148559 w 3820285"/>
                <a:gd name="connsiteY44" fmla="*/ 325369 h 774155"/>
                <a:gd name="connsiteX45" fmla="*/ 2182218 w 3820285"/>
                <a:gd name="connsiteY45" fmla="*/ 364638 h 774155"/>
                <a:gd name="connsiteX46" fmla="*/ 2182218 w 3820285"/>
                <a:gd name="connsiteY46" fmla="*/ 364638 h 774155"/>
                <a:gd name="connsiteX47" fmla="*/ 2204658 w 3820285"/>
                <a:gd name="connsiteY47" fmla="*/ 460005 h 774155"/>
                <a:gd name="connsiteX48" fmla="*/ 2182218 w 3820285"/>
                <a:gd name="connsiteY48" fmla="*/ 516103 h 774155"/>
                <a:gd name="connsiteX49" fmla="*/ 2165389 w 3820285"/>
                <a:gd name="connsiteY49" fmla="*/ 555372 h 774155"/>
                <a:gd name="connsiteX50" fmla="*/ 2165389 w 3820285"/>
                <a:gd name="connsiteY50" fmla="*/ 605860 h 774155"/>
                <a:gd name="connsiteX51" fmla="*/ 2215877 w 3820285"/>
                <a:gd name="connsiteY51" fmla="*/ 667568 h 774155"/>
                <a:gd name="connsiteX52" fmla="*/ 2260756 w 3820285"/>
                <a:gd name="connsiteY52" fmla="*/ 667568 h 774155"/>
                <a:gd name="connsiteX53" fmla="*/ 2300024 w 3820285"/>
                <a:gd name="connsiteY53" fmla="*/ 639519 h 774155"/>
                <a:gd name="connsiteX54" fmla="*/ 2300024 w 3820285"/>
                <a:gd name="connsiteY54" fmla="*/ 639519 h 774155"/>
                <a:gd name="connsiteX55" fmla="*/ 2384172 w 3820285"/>
                <a:gd name="connsiteY55" fmla="*/ 633909 h 774155"/>
                <a:gd name="connsiteX56" fmla="*/ 2457099 w 3820285"/>
                <a:gd name="connsiteY56" fmla="*/ 656349 h 774155"/>
                <a:gd name="connsiteX57" fmla="*/ 2490758 w 3820285"/>
                <a:gd name="connsiteY57" fmla="*/ 600250 h 774155"/>
                <a:gd name="connsiteX58" fmla="*/ 2546856 w 3820285"/>
                <a:gd name="connsiteY58" fmla="*/ 572201 h 774155"/>
                <a:gd name="connsiteX59" fmla="*/ 2558076 w 3820285"/>
                <a:gd name="connsiteY59" fmla="*/ 510493 h 774155"/>
                <a:gd name="connsiteX60" fmla="*/ 2636613 w 3820285"/>
                <a:gd name="connsiteY60" fmla="*/ 527323 h 774155"/>
                <a:gd name="connsiteX61" fmla="*/ 2681492 w 3820285"/>
                <a:gd name="connsiteY61" fmla="*/ 488054 h 774155"/>
                <a:gd name="connsiteX62" fmla="*/ 2709541 w 3820285"/>
                <a:gd name="connsiteY62" fmla="*/ 460005 h 774155"/>
                <a:gd name="connsiteX63" fmla="*/ 2748810 w 3820285"/>
                <a:gd name="connsiteY63" fmla="*/ 443176 h 774155"/>
                <a:gd name="connsiteX64" fmla="*/ 2832957 w 3820285"/>
                <a:gd name="connsiteY64" fmla="*/ 426346 h 774155"/>
                <a:gd name="connsiteX65" fmla="*/ 2889055 w 3820285"/>
                <a:gd name="connsiteY65" fmla="*/ 392687 h 774155"/>
                <a:gd name="connsiteX66" fmla="*/ 2889055 w 3820285"/>
                <a:gd name="connsiteY66" fmla="*/ 392687 h 774155"/>
                <a:gd name="connsiteX67" fmla="*/ 2950763 w 3820285"/>
                <a:gd name="connsiteY67" fmla="*/ 375858 h 774155"/>
                <a:gd name="connsiteX68" fmla="*/ 3046130 w 3820285"/>
                <a:gd name="connsiteY68" fmla="*/ 342199 h 774155"/>
                <a:gd name="connsiteX69" fmla="*/ 3068569 w 3820285"/>
                <a:gd name="connsiteY69" fmla="*/ 274881 h 774155"/>
                <a:gd name="connsiteX70" fmla="*/ 3062959 w 3820285"/>
                <a:gd name="connsiteY70" fmla="*/ 246832 h 774155"/>
                <a:gd name="connsiteX71" fmla="*/ 3096618 w 3820285"/>
                <a:gd name="connsiteY71" fmla="*/ 241222 h 774155"/>
                <a:gd name="connsiteX72" fmla="*/ 3130277 w 3820285"/>
                <a:gd name="connsiteY72" fmla="*/ 196344 h 774155"/>
                <a:gd name="connsiteX73" fmla="*/ 3130277 w 3820285"/>
                <a:gd name="connsiteY73" fmla="*/ 196344 h 774155"/>
                <a:gd name="connsiteX74" fmla="*/ 3225644 w 3820285"/>
                <a:gd name="connsiteY74" fmla="*/ 140246 h 774155"/>
                <a:gd name="connsiteX75" fmla="*/ 3259303 w 3820285"/>
                <a:gd name="connsiteY75" fmla="*/ 140246 h 774155"/>
                <a:gd name="connsiteX76" fmla="*/ 3298572 w 3820285"/>
                <a:gd name="connsiteY76" fmla="*/ 106587 h 774155"/>
                <a:gd name="connsiteX77" fmla="*/ 3365890 w 3820285"/>
                <a:gd name="connsiteY77" fmla="*/ 134636 h 774155"/>
                <a:gd name="connsiteX78" fmla="*/ 3326621 w 3820285"/>
                <a:gd name="connsiteY78" fmla="*/ 235612 h 774155"/>
                <a:gd name="connsiteX79" fmla="*/ 3421988 w 3820285"/>
                <a:gd name="connsiteY79" fmla="*/ 230003 h 774155"/>
                <a:gd name="connsiteX80" fmla="*/ 3461256 w 3820285"/>
                <a:gd name="connsiteY80" fmla="*/ 274881 h 774155"/>
                <a:gd name="connsiteX81" fmla="*/ 3511745 w 3820285"/>
                <a:gd name="connsiteY81" fmla="*/ 342199 h 774155"/>
                <a:gd name="connsiteX82" fmla="*/ 3567843 w 3820285"/>
                <a:gd name="connsiteY82" fmla="*/ 330979 h 774155"/>
                <a:gd name="connsiteX83" fmla="*/ 3635161 w 3820285"/>
                <a:gd name="connsiteY83" fmla="*/ 342199 h 774155"/>
                <a:gd name="connsiteX84" fmla="*/ 3680039 w 3820285"/>
                <a:gd name="connsiteY84" fmla="*/ 325369 h 774155"/>
                <a:gd name="connsiteX85" fmla="*/ 3680039 w 3820285"/>
                <a:gd name="connsiteY85" fmla="*/ 263662 h 774155"/>
                <a:gd name="connsiteX86" fmla="*/ 3719308 w 3820285"/>
                <a:gd name="connsiteY86" fmla="*/ 241222 h 774155"/>
                <a:gd name="connsiteX87" fmla="*/ 3702478 w 3820285"/>
                <a:gd name="connsiteY87" fmla="*/ 201954 h 774155"/>
                <a:gd name="connsiteX88" fmla="*/ 3696869 w 3820285"/>
                <a:gd name="connsiteY88" fmla="*/ 168295 h 774155"/>
                <a:gd name="connsiteX89" fmla="*/ 3736137 w 3820285"/>
                <a:gd name="connsiteY89" fmla="*/ 145855 h 774155"/>
                <a:gd name="connsiteX90" fmla="*/ 3758577 w 3820285"/>
                <a:gd name="connsiteY90" fmla="*/ 78538 h 774155"/>
                <a:gd name="connsiteX91" fmla="*/ 3781016 w 3820285"/>
                <a:gd name="connsiteY91" fmla="*/ 28049 h 774155"/>
                <a:gd name="connsiteX92" fmla="*/ 3820285 w 3820285"/>
                <a:gd name="connsiteY92" fmla="*/ 0 h 774155"/>
                <a:gd name="connsiteX0" fmla="*/ 0 w 3820285"/>
                <a:gd name="connsiteY0" fmla="*/ 151465 h 774155"/>
                <a:gd name="connsiteX1" fmla="*/ 50488 w 3820285"/>
                <a:gd name="connsiteY1" fmla="*/ 213173 h 774155"/>
                <a:gd name="connsiteX2" fmla="*/ 56098 w 3820285"/>
                <a:gd name="connsiteY2" fmla="*/ 258052 h 774155"/>
                <a:gd name="connsiteX3" fmla="*/ 67318 w 3820285"/>
                <a:gd name="connsiteY3" fmla="*/ 291711 h 774155"/>
                <a:gd name="connsiteX4" fmla="*/ 134636 w 3820285"/>
                <a:gd name="connsiteY4" fmla="*/ 302930 h 774155"/>
                <a:gd name="connsiteX5" fmla="*/ 173904 w 3820285"/>
                <a:gd name="connsiteY5" fmla="*/ 308540 h 774155"/>
                <a:gd name="connsiteX6" fmla="*/ 207563 w 3820285"/>
                <a:gd name="connsiteY6" fmla="*/ 353419 h 774155"/>
                <a:gd name="connsiteX7" fmla="*/ 258051 w 3820285"/>
                <a:gd name="connsiteY7" fmla="*/ 370248 h 774155"/>
                <a:gd name="connsiteX8" fmla="*/ 258051 w 3820285"/>
                <a:gd name="connsiteY8" fmla="*/ 448785 h 774155"/>
                <a:gd name="connsiteX9" fmla="*/ 353418 w 3820285"/>
                <a:gd name="connsiteY9" fmla="*/ 488054 h 774155"/>
                <a:gd name="connsiteX10" fmla="*/ 448785 w 3820285"/>
                <a:gd name="connsiteY10" fmla="*/ 488054 h 774155"/>
                <a:gd name="connsiteX11" fmla="*/ 516103 w 3820285"/>
                <a:gd name="connsiteY11" fmla="*/ 488054 h 774155"/>
                <a:gd name="connsiteX12" fmla="*/ 560982 w 3820285"/>
                <a:gd name="connsiteY12" fmla="*/ 499274 h 774155"/>
                <a:gd name="connsiteX13" fmla="*/ 645129 w 3820285"/>
                <a:gd name="connsiteY13" fmla="*/ 476835 h 774155"/>
                <a:gd name="connsiteX14" fmla="*/ 690007 w 3820285"/>
                <a:gd name="connsiteY14" fmla="*/ 488054 h 774155"/>
                <a:gd name="connsiteX15" fmla="*/ 740496 w 3820285"/>
                <a:gd name="connsiteY15" fmla="*/ 510493 h 774155"/>
                <a:gd name="connsiteX16" fmla="*/ 790984 w 3820285"/>
                <a:gd name="connsiteY16" fmla="*/ 504884 h 774155"/>
                <a:gd name="connsiteX17" fmla="*/ 835863 w 3820285"/>
                <a:gd name="connsiteY17" fmla="*/ 493664 h 774155"/>
                <a:gd name="connsiteX18" fmla="*/ 880741 w 3820285"/>
                <a:gd name="connsiteY18" fmla="*/ 471225 h 774155"/>
                <a:gd name="connsiteX19" fmla="*/ 931229 w 3820285"/>
                <a:gd name="connsiteY19" fmla="*/ 510493 h 774155"/>
                <a:gd name="connsiteX20" fmla="*/ 976108 w 3820285"/>
                <a:gd name="connsiteY20" fmla="*/ 560982 h 774155"/>
                <a:gd name="connsiteX21" fmla="*/ 1004157 w 3820285"/>
                <a:gd name="connsiteY21" fmla="*/ 577811 h 774155"/>
                <a:gd name="connsiteX22" fmla="*/ 1060255 w 3820285"/>
                <a:gd name="connsiteY22" fmla="*/ 622690 h 774155"/>
                <a:gd name="connsiteX23" fmla="*/ 1110744 w 3820285"/>
                <a:gd name="connsiteY23" fmla="*/ 639519 h 774155"/>
                <a:gd name="connsiteX24" fmla="*/ 1110744 w 3820285"/>
                <a:gd name="connsiteY24" fmla="*/ 639519 h 774155"/>
                <a:gd name="connsiteX25" fmla="*/ 1127573 w 3820285"/>
                <a:gd name="connsiteY25" fmla="*/ 712447 h 774155"/>
                <a:gd name="connsiteX26" fmla="*/ 1144402 w 3820285"/>
                <a:gd name="connsiteY26" fmla="*/ 751716 h 774155"/>
                <a:gd name="connsiteX27" fmla="*/ 1166842 w 3820285"/>
                <a:gd name="connsiteY27" fmla="*/ 774155 h 774155"/>
                <a:gd name="connsiteX28" fmla="*/ 1200501 w 3820285"/>
                <a:gd name="connsiteY28" fmla="*/ 746106 h 774155"/>
                <a:gd name="connsiteX29" fmla="*/ 1245379 w 3820285"/>
                <a:gd name="connsiteY29" fmla="*/ 706837 h 774155"/>
                <a:gd name="connsiteX30" fmla="*/ 1284648 w 3820285"/>
                <a:gd name="connsiteY30" fmla="*/ 667568 h 774155"/>
                <a:gd name="connsiteX31" fmla="*/ 1284648 w 3820285"/>
                <a:gd name="connsiteY31" fmla="*/ 633909 h 774155"/>
                <a:gd name="connsiteX32" fmla="*/ 1262209 w 3820285"/>
                <a:gd name="connsiteY32" fmla="*/ 566592 h 774155"/>
                <a:gd name="connsiteX33" fmla="*/ 1346356 w 3820285"/>
                <a:gd name="connsiteY33" fmla="*/ 549762 h 774155"/>
                <a:gd name="connsiteX34" fmla="*/ 1447332 w 3820285"/>
                <a:gd name="connsiteY34" fmla="*/ 538542 h 774155"/>
                <a:gd name="connsiteX35" fmla="*/ 1475382 w 3820285"/>
                <a:gd name="connsiteY35" fmla="*/ 493664 h 774155"/>
                <a:gd name="connsiteX36" fmla="*/ 1514650 w 3820285"/>
                <a:gd name="connsiteY36" fmla="*/ 465615 h 774155"/>
                <a:gd name="connsiteX37" fmla="*/ 1542699 w 3820285"/>
                <a:gd name="connsiteY37" fmla="*/ 437566 h 774155"/>
                <a:gd name="connsiteX38" fmla="*/ 1576358 w 3820285"/>
                <a:gd name="connsiteY38" fmla="*/ 420736 h 774155"/>
                <a:gd name="connsiteX39" fmla="*/ 1699774 w 3820285"/>
                <a:gd name="connsiteY39" fmla="*/ 409517 h 774155"/>
                <a:gd name="connsiteX40" fmla="*/ 1851239 w 3820285"/>
                <a:gd name="connsiteY40" fmla="*/ 398297 h 774155"/>
                <a:gd name="connsiteX41" fmla="*/ 1974655 w 3820285"/>
                <a:gd name="connsiteY41" fmla="*/ 347809 h 774155"/>
                <a:gd name="connsiteX42" fmla="*/ 2086851 w 3820285"/>
                <a:gd name="connsiteY42" fmla="*/ 330979 h 774155"/>
                <a:gd name="connsiteX43" fmla="*/ 2148559 w 3820285"/>
                <a:gd name="connsiteY43" fmla="*/ 325369 h 774155"/>
                <a:gd name="connsiteX44" fmla="*/ 2182218 w 3820285"/>
                <a:gd name="connsiteY44" fmla="*/ 364638 h 774155"/>
                <a:gd name="connsiteX45" fmla="*/ 2182218 w 3820285"/>
                <a:gd name="connsiteY45" fmla="*/ 364638 h 774155"/>
                <a:gd name="connsiteX46" fmla="*/ 2204658 w 3820285"/>
                <a:gd name="connsiteY46" fmla="*/ 460005 h 774155"/>
                <a:gd name="connsiteX47" fmla="*/ 2182218 w 3820285"/>
                <a:gd name="connsiteY47" fmla="*/ 516103 h 774155"/>
                <a:gd name="connsiteX48" fmla="*/ 2165389 w 3820285"/>
                <a:gd name="connsiteY48" fmla="*/ 555372 h 774155"/>
                <a:gd name="connsiteX49" fmla="*/ 2165389 w 3820285"/>
                <a:gd name="connsiteY49" fmla="*/ 605860 h 774155"/>
                <a:gd name="connsiteX50" fmla="*/ 2215877 w 3820285"/>
                <a:gd name="connsiteY50" fmla="*/ 667568 h 774155"/>
                <a:gd name="connsiteX51" fmla="*/ 2260756 w 3820285"/>
                <a:gd name="connsiteY51" fmla="*/ 667568 h 774155"/>
                <a:gd name="connsiteX52" fmla="*/ 2300024 w 3820285"/>
                <a:gd name="connsiteY52" fmla="*/ 639519 h 774155"/>
                <a:gd name="connsiteX53" fmla="*/ 2300024 w 3820285"/>
                <a:gd name="connsiteY53" fmla="*/ 639519 h 774155"/>
                <a:gd name="connsiteX54" fmla="*/ 2384172 w 3820285"/>
                <a:gd name="connsiteY54" fmla="*/ 633909 h 774155"/>
                <a:gd name="connsiteX55" fmla="*/ 2457099 w 3820285"/>
                <a:gd name="connsiteY55" fmla="*/ 656349 h 774155"/>
                <a:gd name="connsiteX56" fmla="*/ 2490758 w 3820285"/>
                <a:gd name="connsiteY56" fmla="*/ 600250 h 774155"/>
                <a:gd name="connsiteX57" fmla="*/ 2546856 w 3820285"/>
                <a:gd name="connsiteY57" fmla="*/ 572201 h 774155"/>
                <a:gd name="connsiteX58" fmla="*/ 2558076 w 3820285"/>
                <a:gd name="connsiteY58" fmla="*/ 510493 h 774155"/>
                <a:gd name="connsiteX59" fmla="*/ 2636613 w 3820285"/>
                <a:gd name="connsiteY59" fmla="*/ 527323 h 774155"/>
                <a:gd name="connsiteX60" fmla="*/ 2681492 w 3820285"/>
                <a:gd name="connsiteY60" fmla="*/ 488054 h 774155"/>
                <a:gd name="connsiteX61" fmla="*/ 2709541 w 3820285"/>
                <a:gd name="connsiteY61" fmla="*/ 460005 h 774155"/>
                <a:gd name="connsiteX62" fmla="*/ 2748810 w 3820285"/>
                <a:gd name="connsiteY62" fmla="*/ 443176 h 774155"/>
                <a:gd name="connsiteX63" fmla="*/ 2832957 w 3820285"/>
                <a:gd name="connsiteY63" fmla="*/ 426346 h 774155"/>
                <a:gd name="connsiteX64" fmla="*/ 2889055 w 3820285"/>
                <a:gd name="connsiteY64" fmla="*/ 392687 h 774155"/>
                <a:gd name="connsiteX65" fmla="*/ 2889055 w 3820285"/>
                <a:gd name="connsiteY65" fmla="*/ 392687 h 774155"/>
                <a:gd name="connsiteX66" fmla="*/ 2950763 w 3820285"/>
                <a:gd name="connsiteY66" fmla="*/ 375858 h 774155"/>
                <a:gd name="connsiteX67" fmla="*/ 3046130 w 3820285"/>
                <a:gd name="connsiteY67" fmla="*/ 342199 h 774155"/>
                <a:gd name="connsiteX68" fmla="*/ 3068569 w 3820285"/>
                <a:gd name="connsiteY68" fmla="*/ 274881 h 774155"/>
                <a:gd name="connsiteX69" fmla="*/ 3062959 w 3820285"/>
                <a:gd name="connsiteY69" fmla="*/ 246832 h 774155"/>
                <a:gd name="connsiteX70" fmla="*/ 3096618 w 3820285"/>
                <a:gd name="connsiteY70" fmla="*/ 241222 h 774155"/>
                <a:gd name="connsiteX71" fmla="*/ 3130277 w 3820285"/>
                <a:gd name="connsiteY71" fmla="*/ 196344 h 774155"/>
                <a:gd name="connsiteX72" fmla="*/ 3130277 w 3820285"/>
                <a:gd name="connsiteY72" fmla="*/ 196344 h 774155"/>
                <a:gd name="connsiteX73" fmla="*/ 3225644 w 3820285"/>
                <a:gd name="connsiteY73" fmla="*/ 140246 h 774155"/>
                <a:gd name="connsiteX74" fmla="*/ 3259303 w 3820285"/>
                <a:gd name="connsiteY74" fmla="*/ 140246 h 774155"/>
                <a:gd name="connsiteX75" fmla="*/ 3298572 w 3820285"/>
                <a:gd name="connsiteY75" fmla="*/ 106587 h 774155"/>
                <a:gd name="connsiteX76" fmla="*/ 3365890 w 3820285"/>
                <a:gd name="connsiteY76" fmla="*/ 134636 h 774155"/>
                <a:gd name="connsiteX77" fmla="*/ 3326621 w 3820285"/>
                <a:gd name="connsiteY77" fmla="*/ 235612 h 774155"/>
                <a:gd name="connsiteX78" fmla="*/ 3421988 w 3820285"/>
                <a:gd name="connsiteY78" fmla="*/ 230003 h 774155"/>
                <a:gd name="connsiteX79" fmla="*/ 3461256 w 3820285"/>
                <a:gd name="connsiteY79" fmla="*/ 274881 h 774155"/>
                <a:gd name="connsiteX80" fmla="*/ 3511745 w 3820285"/>
                <a:gd name="connsiteY80" fmla="*/ 342199 h 774155"/>
                <a:gd name="connsiteX81" fmla="*/ 3567843 w 3820285"/>
                <a:gd name="connsiteY81" fmla="*/ 330979 h 774155"/>
                <a:gd name="connsiteX82" fmla="*/ 3635161 w 3820285"/>
                <a:gd name="connsiteY82" fmla="*/ 342199 h 774155"/>
                <a:gd name="connsiteX83" fmla="*/ 3680039 w 3820285"/>
                <a:gd name="connsiteY83" fmla="*/ 325369 h 774155"/>
                <a:gd name="connsiteX84" fmla="*/ 3680039 w 3820285"/>
                <a:gd name="connsiteY84" fmla="*/ 263662 h 774155"/>
                <a:gd name="connsiteX85" fmla="*/ 3719308 w 3820285"/>
                <a:gd name="connsiteY85" fmla="*/ 241222 h 774155"/>
                <a:gd name="connsiteX86" fmla="*/ 3702478 w 3820285"/>
                <a:gd name="connsiteY86" fmla="*/ 201954 h 774155"/>
                <a:gd name="connsiteX87" fmla="*/ 3696869 w 3820285"/>
                <a:gd name="connsiteY87" fmla="*/ 168295 h 774155"/>
                <a:gd name="connsiteX88" fmla="*/ 3736137 w 3820285"/>
                <a:gd name="connsiteY88" fmla="*/ 145855 h 774155"/>
                <a:gd name="connsiteX89" fmla="*/ 3758577 w 3820285"/>
                <a:gd name="connsiteY89" fmla="*/ 78538 h 774155"/>
                <a:gd name="connsiteX90" fmla="*/ 3781016 w 3820285"/>
                <a:gd name="connsiteY90" fmla="*/ 28049 h 774155"/>
                <a:gd name="connsiteX91" fmla="*/ 3820285 w 3820285"/>
                <a:gd name="connsiteY91" fmla="*/ 0 h 774155"/>
                <a:gd name="connsiteX0" fmla="*/ 0 w 3769797"/>
                <a:gd name="connsiteY0" fmla="*/ 213173 h 774155"/>
                <a:gd name="connsiteX1" fmla="*/ 5610 w 3769797"/>
                <a:gd name="connsiteY1" fmla="*/ 258052 h 774155"/>
                <a:gd name="connsiteX2" fmla="*/ 16830 w 3769797"/>
                <a:gd name="connsiteY2" fmla="*/ 291711 h 774155"/>
                <a:gd name="connsiteX3" fmla="*/ 84148 w 3769797"/>
                <a:gd name="connsiteY3" fmla="*/ 302930 h 774155"/>
                <a:gd name="connsiteX4" fmla="*/ 123416 w 3769797"/>
                <a:gd name="connsiteY4" fmla="*/ 308540 h 774155"/>
                <a:gd name="connsiteX5" fmla="*/ 157075 w 3769797"/>
                <a:gd name="connsiteY5" fmla="*/ 353419 h 774155"/>
                <a:gd name="connsiteX6" fmla="*/ 207563 w 3769797"/>
                <a:gd name="connsiteY6" fmla="*/ 370248 h 774155"/>
                <a:gd name="connsiteX7" fmla="*/ 207563 w 3769797"/>
                <a:gd name="connsiteY7" fmla="*/ 448785 h 774155"/>
                <a:gd name="connsiteX8" fmla="*/ 302930 w 3769797"/>
                <a:gd name="connsiteY8" fmla="*/ 488054 h 774155"/>
                <a:gd name="connsiteX9" fmla="*/ 398297 w 3769797"/>
                <a:gd name="connsiteY9" fmla="*/ 488054 h 774155"/>
                <a:gd name="connsiteX10" fmla="*/ 465615 w 3769797"/>
                <a:gd name="connsiteY10" fmla="*/ 488054 h 774155"/>
                <a:gd name="connsiteX11" fmla="*/ 510494 w 3769797"/>
                <a:gd name="connsiteY11" fmla="*/ 499274 h 774155"/>
                <a:gd name="connsiteX12" fmla="*/ 594641 w 3769797"/>
                <a:gd name="connsiteY12" fmla="*/ 476835 h 774155"/>
                <a:gd name="connsiteX13" fmla="*/ 639519 w 3769797"/>
                <a:gd name="connsiteY13" fmla="*/ 488054 h 774155"/>
                <a:gd name="connsiteX14" fmla="*/ 690008 w 3769797"/>
                <a:gd name="connsiteY14" fmla="*/ 510493 h 774155"/>
                <a:gd name="connsiteX15" fmla="*/ 740496 w 3769797"/>
                <a:gd name="connsiteY15" fmla="*/ 504884 h 774155"/>
                <a:gd name="connsiteX16" fmla="*/ 785375 w 3769797"/>
                <a:gd name="connsiteY16" fmla="*/ 493664 h 774155"/>
                <a:gd name="connsiteX17" fmla="*/ 830253 w 3769797"/>
                <a:gd name="connsiteY17" fmla="*/ 471225 h 774155"/>
                <a:gd name="connsiteX18" fmla="*/ 880741 w 3769797"/>
                <a:gd name="connsiteY18" fmla="*/ 510493 h 774155"/>
                <a:gd name="connsiteX19" fmla="*/ 925620 w 3769797"/>
                <a:gd name="connsiteY19" fmla="*/ 560982 h 774155"/>
                <a:gd name="connsiteX20" fmla="*/ 953669 w 3769797"/>
                <a:gd name="connsiteY20" fmla="*/ 577811 h 774155"/>
                <a:gd name="connsiteX21" fmla="*/ 1009767 w 3769797"/>
                <a:gd name="connsiteY21" fmla="*/ 622690 h 774155"/>
                <a:gd name="connsiteX22" fmla="*/ 1060256 w 3769797"/>
                <a:gd name="connsiteY22" fmla="*/ 639519 h 774155"/>
                <a:gd name="connsiteX23" fmla="*/ 1060256 w 3769797"/>
                <a:gd name="connsiteY23" fmla="*/ 639519 h 774155"/>
                <a:gd name="connsiteX24" fmla="*/ 1077085 w 3769797"/>
                <a:gd name="connsiteY24" fmla="*/ 712447 h 774155"/>
                <a:gd name="connsiteX25" fmla="*/ 1093914 w 3769797"/>
                <a:gd name="connsiteY25" fmla="*/ 751716 h 774155"/>
                <a:gd name="connsiteX26" fmla="*/ 1116354 w 3769797"/>
                <a:gd name="connsiteY26" fmla="*/ 774155 h 774155"/>
                <a:gd name="connsiteX27" fmla="*/ 1150013 w 3769797"/>
                <a:gd name="connsiteY27" fmla="*/ 746106 h 774155"/>
                <a:gd name="connsiteX28" fmla="*/ 1194891 w 3769797"/>
                <a:gd name="connsiteY28" fmla="*/ 706837 h 774155"/>
                <a:gd name="connsiteX29" fmla="*/ 1234160 w 3769797"/>
                <a:gd name="connsiteY29" fmla="*/ 667568 h 774155"/>
                <a:gd name="connsiteX30" fmla="*/ 1234160 w 3769797"/>
                <a:gd name="connsiteY30" fmla="*/ 633909 h 774155"/>
                <a:gd name="connsiteX31" fmla="*/ 1211721 w 3769797"/>
                <a:gd name="connsiteY31" fmla="*/ 566592 h 774155"/>
                <a:gd name="connsiteX32" fmla="*/ 1295868 w 3769797"/>
                <a:gd name="connsiteY32" fmla="*/ 549762 h 774155"/>
                <a:gd name="connsiteX33" fmla="*/ 1396844 w 3769797"/>
                <a:gd name="connsiteY33" fmla="*/ 538542 h 774155"/>
                <a:gd name="connsiteX34" fmla="*/ 1424894 w 3769797"/>
                <a:gd name="connsiteY34" fmla="*/ 493664 h 774155"/>
                <a:gd name="connsiteX35" fmla="*/ 1464162 w 3769797"/>
                <a:gd name="connsiteY35" fmla="*/ 465615 h 774155"/>
                <a:gd name="connsiteX36" fmla="*/ 1492211 w 3769797"/>
                <a:gd name="connsiteY36" fmla="*/ 437566 h 774155"/>
                <a:gd name="connsiteX37" fmla="*/ 1525870 w 3769797"/>
                <a:gd name="connsiteY37" fmla="*/ 420736 h 774155"/>
                <a:gd name="connsiteX38" fmla="*/ 1649286 w 3769797"/>
                <a:gd name="connsiteY38" fmla="*/ 409517 h 774155"/>
                <a:gd name="connsiteX39" fmla="*/ 1800751 w 3769797"/>
                <a:gd name="connsiteY39" fmla="*/ 398297 h 774155"/>
                <a:gd name="connsiteX40" fmla="*/ 1924167 w 3769797"/>
                <a:gd name="connsiteY40" fmla="*/ 347809 h 774155"/>
                <a:gd name="connsiteX41" fmla="*/ 2036363 w 3769797"/>
                <a:gd name="connsiteY41" fmla="*/ 330979 h 774155"/>
                <a:gd name="connsiteX42" fmla="*/ 2098071 w 3769797"/>
                <a:gd name="connsiteY42" fmla="*/ 325369 h 774155"/>
                <a:gd name="connsiteX43" fmla="*/ 2131730 w 3769797"/>
                <a:gd name="connsiteY43" fmla="*/ 364638 h 774155"/>
                <a:gd name="connsiteX44" fmla="*/ 2131730 w 3769797"/>
                <a:gd name="connsiteY44" fmla="*/ 364638 h 774155"/>
                <a:gd name="connsiteX45" fmla="*/ 2154170 w 3769797"/>
                <a:gd name="connsiteY45" fmla="*/ 460005 h 774155"/>
                <a:gd name="connsiteX46" fmla="*/ 2131730 w 3769797"/>
                <a:gd name="connsiteY46" fmla="*/ 516103 h 774155"/>
                <a:gd name="connsiteX47" fmla="*/ 2114901 w 3769797"/>
                <a:gd name="connsiteY47" fmla="*/ 555372 h 774155"/>
                <a:gd name="connsiteX48" fmla="*/ 2114901 w 3769797"/>
                <a:gd name="connsiteY48" fmla="*/ 605860 h 774155"/>
                <a:gd name="connsiteX49" fmla="*/ 2165389 w 3769797"/>
                <a:gd name="connsiteY49" fmla="*/ 667568 h 774155"/>
                <a:gd name="connsiteX50" fmla="*/ 2210268 w 3769797"/>
                <a:gd name="connsiteY50" fmla="*/ 667568 h 774155"/>
                <a:gd name="connsiteX51" fmla="*/ 2249536 w 3769797"/>
                <a:gd name="connsiteY51" fmla="*/ 639519 h 774155"/>
                <a:gd name="connsiteX52" fmla="*/ 2249536 w 3769797"/>
                <a:gd name="connsiteY52" fmla="*/ 639519 h 774155"/>
                <a:gd name="connsiteX53" fmla="*/ 2333684 w 3769797"/>
                <a:gd name="connsiteY53" fmla="*/ 633909 h 774155"/>
                <a:gd name="connsiteX54" fmla="*/ 2406611 w 3769797"/>
                <a:gd name="connsiteY54" fmla="*/ 656349 h 774155"/>
                <a:gd name="connsiteX55" fmla="*/ 2440270 w 3769797"/>
                <a:gd name="connsiteY55" fmla="*/ 600250 h 774155"/>
                <a:gd name="connsiteX56" fmla="*/ 2496368 w 3769797"/>
                <a:gd name="connsiteY56" fmla="*/ 572201 h 774155"/>
                <a:gd name="connsiteX57" fmla="*/ 2507588 w 3769797"/>
                <a:gd name="connsiteY57" fmla="*/ 510493 h 774155"/>
                <a:gd name="connsiteX58" fmla="*/ 2586125 w 3769797"/>
                <a:gd name="connsiteY58" fmla="*/ 527323 h 774155"/>
                <a:gd name="connsiteX59" fmla="*/ 2631004 w 3769797"/>
                <a:gd name="connsiteY59" fmla="*/ 488054 h 774155"/>
                <a:gd name="connsiteX60" fmla="*/ 2659053 w 3769797"/>
                <a:gd name="connsiteY60" fmla="*/ 460005 h 774155"/>
                <a:gd name="connsiteX61" fmla="*/ 2698322 w 3769797"/>
                <a:gd name="connsiteY61" fmla="*/ 443176 h 774155"/>
                <a:gd name="connsiteX62" fmla="*/ 2782469 w 3769797"/>
                <a:gd name="connsiteY62" fmla="*/ 426346 h 774155"/>
                <a:gd name="connsiteX63" fmla="*/ 2838567 w 3769797"/>
                <a:gd name="connsiteY63" fmla="*/ 392687 h 774155"/>
                <a:gd name="connsiteX64" fmla="*/ 2838567 w 3769797"/>
                <a:gd name="connsiteY64" fmla="*/ 392687 h 774155"/>
                <a:gd name="connsiteX65" fmla="*/ 2900275 w 3769797"/>
                <a:gd name="connsiteY65" fmla="*/ 375858 h 774155"/>
                <a:gd name="connsiteX66" fmla="*/ 2995642 w 3769797"/>
                <a:gd name="connsiteY66" fmla="*/ 342199 h 774155"/>
                <a:gd name="connsiteX67" fmla="*/ 3018081 w 3769797"/>
                <a:gd name="connsiteY67" fmla="*/ 274881 h 774155"/>
                <a:gd name="connsiteX68" fmla="*/ 3012471 w 3769797"/>
                <a:gd name="connsiteY68" fmla="*/ 246832 h 774155"/>
                <a:gd name="connsiteX69" fmla="*/ 3046130 w 3769797"/>
                <a:gd name="connsiteY69" fmla="*/ 241222 h 774155"/>
                <a:gd name="connsiteX70" fmla="*/ 3079789 w 3769797"/>
                <a:gd name="connsiteY70" fmla="*/ 196344 h 774155"/>
                <a:gd name="connsiteX71" fmla="*/ 3079789 w 3769797"/>
                <a:gd name="connsiteY71" fmla="*/ 196344 h 774155"/>
                <a:gd name="connsiteX72" fmla="*/ 3175156 w 3769797"/>
                <a:gd name="connsiteY72" fmla="*/ 140246 h 774155"/>
                <a:gd name="connsiteX73" fmla="*/ 3208815 w 3769797"/>
                <a:gd name="connsiteY73" fmla="*/ 140246 h 774155"/>
                <a:gd name="connsiteX74" fmla="*/ 3248084 w 3769797"/>
                <a:gd name="connsiteY74" fmla="*/ 106587 h 774155"/>
                <a:gd name="connsiteX75" fmla="*/ 3315402 w 3769797"/>
                <a:gd name="connsiteY75" fmla="*/ 134636 h 774155"/>
                <a:gd name="connsiteX76" fmla="*/ 3276133 w 3769797"/>
                <a:gd name="connsiteY76" fmla="*/ 235612 h 774155"/>
                <a:gd name="connsiteX77" fmla="*/ 3371500 w 3769797"/>
                <a:gd name="connsiteY77" fmla="*/ 230003 h 774155"/>
                <a:gd name="connsiteX78" fmla="*/ 3410768 w 3769797"/>
                <a:gd name="connsiteY78" fmla="*/ 274881 h 774155"/>
                <a:gd name="connsiteX79" fmla="*/ 3461257 w 3769797"/>
                <a:gd name="connsiteY79" fmla="*/ 342199 h 774155"/>
                <a:gd name="connsiteX80" fmla="*/ 3517355 w 3769797"/>
                <a:gd name="connsiteY80" fmla="*/ 330979 h 774155"/>
                <a:gd name="connsiteX81" fmla="*/ 3584673 w 3769797"/>
                <a:gd name="connsiteY81" fmla="*/ 342199 h 774155"/>
                <a:gd name="connsiteX82" fmla="*/ 3629551 w 3769797"/>
                <a:gd name="connsiteY82" fmla="*/ 325369 h 774155"/>
                <a:gd name="connsiteX83" fmla="*/ 3629551 w 3769797"/>
                <a:gd name="connsiteY83" fmla="*/ 263662 h 774155"/>
                <a:gd name="connsiteX84" fmla="*/ 3668820 w 3769797"/>
                <a:gd name="connsiteY84" fmla="*/ 241222 h 774155"/>
                <a:gd name="connsiteX85" fmla="*/ 3651990 w 3769797"/>
                <a:gd name="connsiteY85" fmla="*/ 201954 h 774155"/>
                <a:gd name="connsiteX86" fmla="*/ 3646381 w 3769797"/>
                <a:gd name="connsiteY86" fmla="*/ 168295 h 774155"/>
                <a:gd name="connsiteX87" fmla="*/ 3685649 w 3769797"/>
                <a:gd name="connsiteY87" fmla="*/ 145855 h 774155"/>
                <a:gd name="connsiteX88" fmla="*/ 3708089 w 3769797"/>
                <a:gd name="connsiteY88" fmla="*/ 78538 h 774155"/>
                <a:gd name="connsiteX89" fmla="*/ 3730528 w 3769797"/>
                <a:gd name="connsiteY89" fmla="*/ 28049 h 774155"/>
                <a:gd name="connsiteX90" fmla="*/ 3769797 w 3769797"/>
                <a:gd name="connsiteY90" fmla="*/ 0 h 774155"/>
                <a:gd name="connsiteX0" fmla="*/ 0 w 3764187"/>
                <a:gd name="connsiteY0" fmla="*/ 258052 h 774155"/>
                <a:gd name="connsiteX1" fmla="*/ 11220 w 3764187"/>
                <a:gd name="connsiteY1" fmla="*/ 291711 h 774155"/>
                <a:gd name="connsiteX2" fmla="*/ 78538 w 3764187"/>
                <a:gd name="connsiteY2" fmla="*/ 302930 h 774155"/>
                <a:gd name="connsiteX3" fmla="*/ 117806 w 3764187"/>
                <a:gd name="connsiteY3" fmla="*/ 308540 h 774155"/>
                <a:gd name="connsiteX4" fmla="*/ 151465 w 3764187"/>
                <a:gd name="connsiteY4" fmla="*/ 353419 h 774155"/>
                <a:gd name="connsiteX5" fmla="*/ 201953 w 3764187"/>
                <a:gd name="connsiteY5" fmla="*/ 370248 h 774155"/>
                <a:gd name="connsiteX6" fmla="*/ 201953 w 3764187"/>
                <a:gd name="connsiteY6" fmla="*/ 448785 h 774155"/>
                <a:gd name="connsiteX7" fmla="*/ 297320 w 3764187"/>
                <a:gd name="connsiteY7" fmla="*/ 488054 h 774155"/>
                <a:gd name="connsiteX8" fmla="*/ 392687 w 3764187"/>
                <a:gd name="connsiteY8" fmla="*/ 488054 h 774155"/>
                <a:gd name="connsiteX9" fmla="*/ 460005 w 3764187"/>
                <a:gd name="connsiteY9" fmla="*/ 488054 h 774155"/>
                <a:gd name="connsiteX10" fmla="*/ 504884 w 3764187"/>
                <a:gd name="connsiteY10" fmla="*/ 499274 h 774155"/>
                <a:gd name="connsiteX11" fmla="*/ 589031 w 3764187"/>
                <a:gd name="connsiteY11" fmla="*/ 476835 h 774155"/>
                <a:gd name="connsiteX12" fmla="*/ 633909 w 3764187"/>
                <a:gd name="connsiteY12" fmla="*/ 488054 h 774155"/>
                <a:gd name="connsiteX13" fmla="*/ 684398 w 3764187"/>
                <a:gd name="connsiteY13" fmla="*/ 510493 h 774155"/>
                <a:gd name="connsiteX14" fmla="*/ 734886 w 3764187"/>
                <a:gd name="connsiteY14" fmla="*/ 504884 h 774155"/>
                <a:gd name="connsiteX15" fmla="*/ 779765 w 3764187"/>
                <a:gd name="connsiteY15" fmla="*/ 493664 h 774155"/>
                <a:gd name="connsiteX16" fmla="*/ 824643 w 3764187"/>
                <a:gd name="connsiteY16" fmla="*/ 471225 h 774155"/>
                <a:gd name="connsiteX17" fmla="*/ 875131 w 3764187"/>
                <a:gd name="connsiteY17" fmla="*/ 510493 h 774155"/>
                <a:gd name="connsiteX18" fmla="*/ 920010 w 3764187"/>
                <a:gd name="connsiteY18" fmla="*/ 560982 h 774155"/>
                <a:gd name="connsiteX19" fmla="*/ 948059 w 3764187"/>
                <a:gd name="connsiteY19" fmla="*/ 577811 h 774155"/>
                <a:gd name="connsiteX20" fmla="*/ 1004157 w 3764187"/>
                <a:gd name="connsiteY20" fmla="*/ 622690 h 774155"/>
                <a:gd name="connsiteX21" fmla="*/ 1054646 w 3764187"/>
                <a:gd name="connsiteY21" fmla="*/ 639519 h 774155"/>
                <a:gd name="connsiteX22" fmla="*/ 1054646 w 3764187"/>
                <a:gd name="connsiteY22" fmla="*/ 639519 h 774155"/>
                <a:gd name="connsiteX23" fmla="*/ 1071475 w 3764187"/>
                <a:gd name="connsiteY23" fmla="*/ 712447 h 774155"/>
                <a:gd name="connsiteX24" fmla="*/ 1088304 w 3764187"/>
                <a:gd name="connsiteY24" fmla="*/ 751716 h 774155"/>
                <a:gd name="connsiteX25" fmla="*/ 1110744 w 3764187"/>
                <a:gd name="connsiteY25" fmla="*/ 774155 h 774155"/>
                <a:gd name="connsiteX26" fmla="*/ 1144403 w 3764187"/>
                <a:gd name="connsiteY26" fmla="*/ 746106 h 774155"/>
                <a:gd name="connsiteX27" fmla="*/ 1189281 w 3764187"/>
                <a:gd name="connsiteY27" fmla="*/ 706837 h 774155"/>
                <a:gd name="connsiteX28" fmla="*/ 1228550 w 3764187"/>
                <a:gd name="connsiteY28" fmla="*/ 667568 h 774155"/>
                <a:gd name="connsiteX29" fmla="*/ 1228550 w 3764187"/>
                <a:gd name="connsiteY29" fmla="*/ 633909 h 774155"/>
                <a:gd name="connsiteX30" fmla="*/ 1206111 w 3764187"/>
                <a:gd name="connsiteY30" fmla="*/ 566592 h 774155"/>
                <a:gd name="connsiteX31" fmla="*/ 1290258 w 3764187"/>
                <a:gd name="connsiteY31" fmla="*/ 549762 h 774155"/>
                <a:gd name="connsiteX32" fmla="*/ 1391234 w 3764187"/>
                <a:gd name="connsiteY32" fmla="*/ 538542 h 774155"/>
                <a:gd name="connsiteX33" fmla="*/ 1419284 w 3764187"/>
                <a:gd name="connsiteY33" fmla="*/ 493664 h 774155"/>
                <a:gd name="connsiteX34" fmla="*/ 1458552 w 3764187"/>
                <a:gd name="connsiteY34" fmla="*/ 465615 h 774155"/>
                <a:gd name="connsiteX35" fmla="*/ 1486601 w 3764187"/>
                <a:gd name="connsiteY35" fmla="*/ 437566 h 774155"/>
                <a:gd name="connsiteX36" fmla="*/ 1520260 w 3764187"/>
                <a:gd name="connsiteY36" fmla="*/ 420736 h 774155"/>
                <a:gd name="connsiteX37" fmla="*/ 1643676 w 3764187"/>
                <a:gd name="connsiteY37" fmla="*/ 409517 h 774155"/>
                <a:gd name="connsiteX38" fmla="*/ 1795141 w 3764187"/>
                <a:gd name="connsiteY38" fmla="*/ 398297 h 774155"/>
                <a:gd name="connsiteX39" fmla="*/ 1918557 w 3764187"/>
                <a:gd name="connsiteY39" fmla="*/ 347809 h 774155"/>
                <a:gd name="connsiteX40" fmla="*/ 2030753 w 3764187"/>
                <a:gd name="connsiteY40" fmla="*/ 330979 h 774155"/>
                <a:gd name="connsiteX41" fmla="*/ 2092461 w 3764187"/>
                <a:gd name="connsiteY41" fmla="*/ 325369 h 774155"/>
                <a:gd name="connsiteX42" fmla="*/ 2126120 w 3764187"/>
                <a:gd name="connsiteY42" fmla="*/ 364638 h 774155"/>
                <a:gd name="connsiteX43" fmla="*/ 2126120 w 3764187"/>
                <a:gd name="connsiteY43" fmla="*/ 364638 h 774155"/>
                <a:gd name="connsiteX44" fmla="*/ 2148560 w 3764187"/>
                <a:gd name="connsiteY44" fmla="*/ 460005 h 774155"/>
                <a:gd name="connsiteX45" fmla="*/ 2126120 w 3764187"/>
                <a:gd name="connsiteY45" fmla="*/ 516103 h 774155"/>
                <a:gd name="connsiteX46" fmla="*/ 2109291 w 3764187"/>
                <a:gd name="connsiteY46" fmla="*/ 555372 h 774155"/>
                <a:gd name="connsiteX47" fmla="*/ 2109291 w 3764187"/>
                <a:gd name="connsiteY47" fmla="*/ 605860 h 774155"/>
                <a:gd name="connsiteX48" fmla="*/ 2159779 w 3764187"/>
                <a:gd name="connsiteY48" fmla="*/ 667568 h 774155"/>
                <a:gd name="connsiteX49" fmla="*/ 2204658 w 3764187"/>
                <a:gd name="connsiteY49" fmla="*/ 667568 h 774155"/>
                <a:gd name="connsiteX50" fmla="*/ 2243926 w 3764187"/>
                <a:gd name="connsiteY50" fmla="*/ 639519 h 774155"/>
                <a:gd name="connsiteX51" fmla="*/ 2243926 w 3764187"/>
                <a:gd name="connsiteY51" fmla="*/ 639519 h 774155"/>
                <a:gd name="connsiteX52" fmla="*/ 2328074 w 3764187"/>
                <a:gd name="connsiteY52" fmla="*/ 633909 h 774155"/>
                <a:gd name="connsiteX53" fmla="*/ 2401001 w 3764187"/>
                <a:gd name="connsiteY53" fmla="*/ 656349 h 774155"/>
                <a:gd name="connsiteX54" fmla="*/ 2434660 w 3764187"/>
                <a:gd name="connsiteY54" fmla="*/ 600250 h 774155"/>
                <a:gd name="connsiteX55" fmla="*/ 2490758 w 3764187"/>
                <a:gd name="connsiteY55" fmla="*/ 572201 h 774155"/>
                <a:gd name="connsiteX56" fmla="*/ 2501978 w 3764187"/>
                <a:gd name="connsiteY56" fmla="*/ 510493 h 774155"/>
                <a:gd name="connsiteX57" fmla="*/ 2580515 w 3764187"/>
                <a:gd name="connsiteY57" fmla="*/ 527323 h 774155"/>
                <a:gd name="connsiteX58" fmla="*/ 2625394 w 3764187"/>
                <a:gd name="connsiteY58" fmla="*/ 488054 h 774155"/>
                <a:gd name="connsiteX59" fmla="*/ 2653443 w 3764187"/>
                <a:gd name="connsiteY59" fmla="*/ 460005 h 774155"/>
                <a:gd name="connsiteX60" fmla="*/ 2692712 w 3764187"/>
                <a:gd name="connsiteY60" fmla="*/ 443176 h 774155"/>
                <a:gd name="connsiteX61" fmla="*/ 2776859 w 3764187"/>
                <a:gd name="connsiteY61" fmla="*/ 426346 h 774155"/>
                <a:gd name="connsiteX62" fmla="*/ 2832957 w 3764187"/>
                <a:gd name="connsiteY62" fmla="*/ 392687 h 774155"/>
                <a:gd name="connsiteX63" fmla="*/ 2832957 w 3764187"/>
                <a:gd name="connsiteY63" fmla="*/ 392687 h 774155"/>
                <a:gd name="connsiteX64" fmla="*/ 2894665 w 3764187"/>
                <a:gd name="connsiteY64" fmla="*/ 375858 h 774155"/>
                <a:gd name="connsiteX65" fmla="*/ 2990032 w 3764187"/>
                <a:gd name="connsiteY65" fmla="*/ 342199 h 774155"/>
                <a:gd name="connsiteX66" fmla="*/ 3012471 w 3764187"/>
                <a:gd name="connsiteY66" fmla="*/ 274881 h 774155"/>
                <a:gd name="connsiteX67" fmla="*/ 3006861 w 3764187"/>
                <a:gd name="connsiteY67" fmla="*/ 246832 h 774155"/>
                <a:gd name="connsiteX68" fmla="*/ 3040520 w 3764187"/>
                <a:gd name="connsiteY68" fmla="*/ 241222 h 774155"/>
                <a:gd name="connsiteX69" fmla="*/ 3074179 w 3764187"/>
                <a:gd name="connsiteY69" fmla="*/ 196344 h 774155"/>
                <a:gd name="connsiteX70" fmla="*/ 3074179 w 3764187"/>
                <a:gd name="connsiteY70" fmla="*/ 196344 h 774155"/>
                <a:gd name="connsiteX71" fmla="*/ 3169546 w 3764187"/>
                <a:gd name="connsiteY71" fmla="*/ 140246 h 774155"/>
                <a:gd name="connsiteX72" fmla="*/ 3203205 w 3764187"/>
                <a:gd name="connsiteY72" fmla="*/ 140246 h 774155"/>
                <a:gd name="connsiteX73" fmla="*/ 3242474 w 3764187"/>
                <a:gd name="connsiteY73" fmla="*/ 106587 h 774155"/>
                <a:gd name="connsiteX74" fmla="*/ 3309792 w 3764187"/>
                <a:gd name="connsiteY74" fmla="*/ 134636 h 774155"/>
                <a:gd name="connsiteX75" fmla="*/ 3270523 w 3764187"/>
                <a:gd name="connsiteY75" fmla="*/ 235612 h 774155"/>
                <a:gd name="connsiteX76" fmla="*/ 3365890 w 3764187"/>
                <a:gd name="connsiteY76" fmla="*/ 230003 h 774155"/>
                <a:gd name="connsiteX77" fmla="*/ 3405158 w 3764187"/>
                <a:gd name="connsiteY77" fmla="*/ 274881 h 774155"/>
                <a:gd name="connsiteX78" fmla="*/ 3455647 w 3764187"/>
                <a:gd name="connsiteY78" fmla="*/ 342199 h 774155"/>
                <a:gd name="connsiteX79" fmla="*/ 3511745 w 3764187"/>
                <a:gd name="connsiteY79" fmla="*/ 330979 h 774155"/>
                <a:gd name="connsiteX80" fmla="*/ 3579063 w 3764187"/>
                <a:gd name="connsiteY80" fmla="*/ 342199 h 774155"/>
                <a:gd name="connsiteX81" fmla="*/ 3623941 w 3764187"/>
                <a:gd name="connsiteY81" fmla="*/ 325369 h 774155"/>
                <a:gd name="connsiteX82" fmla="*/ 3623941 w 3764187"/>
                <a:gd name="connsiteY82" fmla="*/ 263662 h 774155"/>
                <a:gd name="connsiteX83" fmla="*/ 3663210 w 3764187"/>
                <a:gd name="connsiteY83" fmla="*/ 241222 h 774155"/>
                <a:gd name="connsiteX84" fmla="*/ 3646380 w 3764187"/>
                <a:gd name="connsiteY84" fmla="*/ 201954 h 774155"/>
                <a:gd name="connsiteX85" fmla="*/ 3640771 w 3764187"/>
                <a:gd name="connsiteY85" fmla="*/ 168295 h 774155"/>
                <a:gd name="connsiteX86" fmla="*/ 3680039 w 3764187"/>
                <a:gd name="connsiteY86" fmla="*/ 145855 h 774155"/>
                <a:gd name="connsiteX87" fmla="*/ 3702479 w 3764187"/>
                <a:gd name="connsiteY87" fmla="*/ 78538 h 774155"/>
                <a:gd name="connsiteX88" fmla="*/ 3724918 w 3764187"/>
                <a:gd name="connsiteY88" fmla="*/ 28049 h 774155"/>
                <a:gd name="connsiteX89" fmla="*/ 3764187 w 3764187"/>
                <a:gd name="connsiteY89" fmla="*/ 0 h 774155"/>
                <a:gd name="connsiteX0" fmla="*/ 0 w 3752967"/>
                <a:gd name="connsiteY0" fmla="*/ 291711 h 774155"/>
                <a:gd name="connsiteX1" fmla="*/ 67318 w 3752967"/>
                <a:gd name="connsiteY1" fmla="*/ 302930 h 774155"/>
                <a:gd name="connsiteX2" fmla="*/ 106586 w 3752967"/>
                <a:gd name="connsiteY2" fmla="*/ 308540 h 774155"/>
                <a:gd name="connsiteX3" fmla="*/ 140245 w 3752967"/>
                <a:gd name="connsiteY3" fmla="*/ 353419 h 774155"/>
                <a:gd name="connsiteX4" fmla="*/ 190733 w 3752967"/>
                <a:gd name="connsiteY4" fmla="*/ 370248 h 774155"/>
                <a:gd name="connsiteX5" fmla="*/ 190733 w 3752967"/>
                <a:gd name="connsiteY5" fmla="*/ 448785 h 774155"/>
                <a:gd name="connsiteX6" fmla="*/ 286100 w 3752967"/>
                <a:gd name="connsiteY6" fmla="*/ 488054 h 774155"/>
                <a:gd name="connsiteX7" fmla="*/ 381467 w 3752967"/>
                <a:gd name="connsiteY7" fmla="*/ 488054 h 774155"/>
                <a:gd name="connsiteX8" fmla="*/ 448785 w 3752967"/>
                <a:gd name="connsiteY8" fmla="*/ 488054 h 774155"/>
                <a:gd name="connsiteX9" fmla="*/ 493664 w 3752967"/>
                <a:gd name="connsiteY9" fmla="*/ 499274 h 774155"/>
                <a:gd name="connsiteX10" fmla="*/ 577811 w 3752967"/>
                <a:gd name="connsiteY10" fmla="*/ 476835 h 774155"/>
                <a:gd name="connsiteX11" fmla="*/ 622689 w 3752967"/>
                <a:gd name="connsiteY11" fmla="*/ 488054 h 774155"/>
                <a:gd name="connsiteX12" fmla="*/ 673178 w 3752967"/>
                <a:gd name="connsiteY12" fmla="*/ 510493 h 774155"/>
                <a:gd name="connsiteX13" fmla="*/ 723666 w 3752967"/>
                <a:gd name="connsiteY13" fmla="*/ 504884 h 774155"/>
                <a:gd name="connsiteX14" fmla="*/ 768545 w 3752967"/>
                <a:gd name="connsiteY14" fmla="*/ 493664 h 774155"/>
                <a:gd name="connsiteX15" fmla="*/ 813423 w 3752967"/>
                <a:gd name="connsiteY15" fmla="*/ 471225 h 774155"/>
                <a:gd name="connsiteX16" fmla="*/ 863911 w 3752967"/>
                <a:gd name="connsiteY16" fmla="*/ 510493 h 774155"/>
                <a:gd name="connsiteX17" fmla="*/ 908790 w 3752967"/>
                <a:gd name="connsiteY17" fmla="*/ 560982 h 774155"/>
                <a:gd name="connsiteX18" fmla="*/ 936839 w 3752967"/>
                <a:gd name="connsiteY18" fmla="*/ 577811 h 774155"/>
                <a:gd name="connsiteX19" fmla="*/ 992937 w 3752967"/>
                <a:gd name="connsiteY19" fmla="*/ 622690 h 774155"/>
                <a:gd name="connsiteX20" fmla="*/ 1043426 w 3752967"/>
                <a:gd name="connsiteY20" fmla="*/ 639519 h 774155"/>
                <a:gd name="connsiteX21" fmla="*/ 1043426 w 3752967"/>
                <a:gd name="connsiteY21" fmla="*/ 639519 h 774155"/>
                <a:gd name="connsiteX22" fmla="*/ 1060255 w 3752967"/>
                <a:gd name="connsiteY22" fmla="*/ 712447 h 774155"/>
                <a:gd name="connsiteX23" fmla="*/ 1077084 w 3752967"/>
                <a:gd name="connsiteY23" fmla="*/ 751716 h 774155"/>
                <a:gd name="connsiteX24" fmla="*/ 1099524 w 3752967"/>
                <a:gd name="connsiteY24" fmla="*/ 774155 h 774155"/>
                <a:gd name="connsiteX25" fmla="*/ 1133183 w 3752967"/>
                <a:gd name="connsiteY25" fmla="*/ 746106 h 774155"/>
                <a:gd name="connsiteX26" fmla="*/ 1178061 w 3752967"/>
                <a:gd name="connsiteY26" fmla="*/ 706837 h 774155"/>
                <a:gd name="connsiteX27" fmla="*/ 1217330 w 3752967"/>
                <a:gd name="connsiteY27" fmla="*/ 667568 h 774155"/>
                <a:gd name="connsiteX28" fmla="*/ 1217330 w 3752967"/>
                <a:gd name="connsiteY28" fmla="*/ 633909 h 774155"/>
                <a:gd name="connsiteX29" fmla="*/ 1194891 w 3752967"/>
                <a:gd name="connsiteY29" fmla="*/ 566592 h 774155"/>
                <a:gd name="connsiteX30" fmla="*/ 1279038 w 3752967"/>
                <a:gd name="connsiteY30" fmla="*/ 549762 h 774155"/>
                <a:gd name="connsiteX31" fmla="*/ 1380014 w 3752967"/>
                <a:gd name="connsiteY31" fmla="*/ 538542 h 774155"/>
                <a:gd name="connsiteX32" fmla="*/ 1408064 w 3752967"/>
                <a:gd name="connsiteY32" fmla="*/ 493664 h 774155"/>
                <a:gd name="connsiteX33" fmla="*/ 1447332 w 3752967"/>
                <a:gd name="connsiteY33" fmla="*/ 465615 h 774155"/>
                <a:gd name="connsiteX34" fmla="*/ 1475381 w 3752967"/>
                <a:gd name="connsiteY34" fmla="*/ 437566 h 774155"/>
                <a:gd name="connsiteX35" fmla="*/ 1509040 w 3752967"/>
                <a:gd name="connsiteY35" fmla="*/ 420736 h 774155"/>
                <a:gd name="connsiteX36" fmla="*/ 1632456 w 3752967"/>
                <a:gd name="connsiteY36" fmla="*/ 409517 h 774155"/>
                <a:gd name="connsiteX37" fmla="*/ 1783921 w 3752967"/>
                <a:gd name="connsiteY37" fmla="*/ 398297 h 774155"/>
                <a:gd name="connsiteX38" fmla="*/ 1907337 w 3752967"/>
                <a:gd name="connsiteY38" fmla="*/ 347809 h 774155"/>
                <a:gd name="connsiteX39" fmla="*/ 2019533 w 3752967"/>
                <a:gd name="connsiteY39" fmla="*/ 330979 h 774155"/>
                <a:gd name="connsiteX40" fmla="*/ 2081241 w 3752967"/>
                <a:gd name="connsiteY40" fmla="*/ 325369 h 774155"/>
                <a:gd name="connsiteX41" fmla="*/ 2114900 w 3752967"/>
                <a:gd name="connsiteY41" fmla="*/ 364638 h 774155"/>
                <a:gd name="connsiteX42" fmla="*/ 2114900 w 3752967"/>
                <a:gd name="connsiteY42" fmla="*/ 364638 h 774155"/>
                <a:gd name="connsiteX43" fmla="*/ 2137340 w 3752967"/>
                <a:gd name="connsiteY43" fmla="*/ 460005 h 774155"/>
                <a:gd name="connsiteX44" fmla="*/ 2114900 w 3752967"/>
                <a:gd name="connsiteY44" fmla="*/ 516103 h 774155"/>
                <a:gd name="connsiteX45" fmla="*/ 2098071 w 3752967"/>
                <a:gd name="connsiteY45" fmla="*/ 555372 h 774155"/>
                <a:gd name="connsiteX46" fmla="*/ 2098071 w 3752967"/>
                <a:gd name="connsiteY46" fmla="*/ 605860 h 774155"/>
                <a:gd name="connsiteX47" fmla="*/ 2148559 w 3752967"/>
                <a:gd name="connsiteY47" fmla="*/ 667568 h 774155"/>
                <a:gd name="connsiteX48" fmla="*/ 2193438 w 3752967"/>
                <a:gd name="connsiteY48" fmla="*/ 667568 h 774155"/>
                <a:gd name="connsiteX49" fmla="*/ 2232706 w 3752967"/>
                <a:gd name="connsiteY49" fmla="*/ 639519 h 774155"/>
                <a:gd name="connsiteX50" fmla="*/ 2232706 w 3752967"/>
                <a:gd name="connsiteY50" fmla="*/ 639519 h 774155"/>
                <a:gd name="connsiteX51" fmla="*/ 2316854 w 3752967"/>
                <a:gd name="connsiteY51" fmla="*/ 633909 h 774155"/>
                <a:gd name="connsiteX52" fmla="*/ 2389781 w 3752967"/>
                <a:gd name="connsiteY52" fmla="*/ 656349 h 774155"/>
                <a:gd name="connsiteX53" fmla="*/ 2423440 w 3752967"/>
                <a:gd name="connsiteY53" fmla="*/ 600250 h 774155"/>
                <a:gd name="connsiteX54" fmla="*/ 2479538 w 3752967"/>
                <a:gd name="connsiteY54" fmla="*/ 572201 h 774155"/>
                <a:gd name="connsiteX55" fmla="*/ 2490758 w 3752967"/>
                <a:gd name="connsiteY55" fmla="*/ 510493 h 774155"/>
                <a:gd name="connsiteX56" fmla="*/ 2569295 w 3752967"/>
                <a:gd name="connsiteY56" fmla="*/ 527323 h 774155"/>
                <a:gd name="connsiteX57" fmla="*/ 2614174 w 3752967"/>
                <a:gd name="connsiteY57" fmla="*/ 488054 h 774155"/>
                <a:gd name="connsiteX58" fmla="*/ 2642223 w 3752967"/>
                <a:gd name="connsiteY58" fmla="*/ 460005 h 774155"/>
                <a:gd name="connsiteX59" fmla="*/ 2681492 w 3752967"/>
                <a:gd name="connsiteY59" fmla="*/ 443176 h 774155"/>
                <a:gd name="connsiteX60" fmla="*/ 2765639 w 3752967"/>
                <a:gd name="connsiteY60" fmla="*/ 426346 h 774155"/>
                <a:gd name="connsiteX61" fmla="*/ 2821737 w 3752967"/>
                <a:gd name="connsiteY61" fmla="*/ 392687 h 774155"/>
                <a:gd name="connsiteX62" fmla="*/ 2821737 w 3752967"/>
                <a:gd name="connsiteY62" fmla="*/ 392687 h 774155"/>
                <a:gd name="connsiteX63" fmla="*/ 2883445 w 3752967"/>
                <a:gd name="connsiteY63" fmla="*/ 375858 h 774155"/>
                <a:gd name="connsiteX64" fmla="*/ 2978812 w 3752967"/>
                <a:gd name="connsiteY64" fmla="*/ 342199 h 774155"/>
                <a:gd name="connsiteX65" fmla="*/ 3001251 w 3752967"/>
                <a:gd name="connsiteY65" fmla="*/ 274881 h 774155"/>
                <a:gd name="connsiteX66" fmla="*/ 2995641 w 3752967"/>
                <a:gd name="connsiteY66" fmla="*/ 246832 h 774155"/>
                <a:gd name="connsiteX67" fmla="*/ 3029300 w 3752967"/>
                <a:gd name="connsiteY67" fmla="*/ 241222 h 774155"/>
                <a:gd name="connsiteX68" fmla="*/ 3062959 w 3752967"/>
                <a:gd name="connsiteY68" fmla="*/ 196344 h 774155"/>
                <a:gd name="connsiteX69" fmla="*/ 3062959 w 3752967"/>
                <a:gd name="connsiteY69" fmla="*/ 196344 h 774155"/>
                <a:gd name="connsiteX70" fmla="*/ 3158326 w 3752967"/>
                <a:gd name="connsiteY70" fmla="*/ 140246 h 774155"/>
                <a:gd name="connsiteX71" fmla="*/ 3191985 w 3752967"/>
                <a:gd name="connsiteY71" fmla="*/ 140246 h 774155"/>
                <a:gd name="connsiteX72" fmla="*/ 3231254 w 3752967"/>
                <a:gd name="connsiteY72" fmla="*/ 106587 h 774155"/>
                <a:gd name="connsiteX73" fmla="*/ 3298572 w 3752967"/>
                <a:gd name="connsiteY73" fmla="*/ 134636 h 774155"/>
                <a:gd name="connsiteX74" fmla="*/ 3259303 w 3752967"/>
                <a:gd name="connsiteY74" fmla="*/ 235612 h 774155"/>
                <a:gd name="connsiteX75" fmla="*/ 3354670 w 3752967"/>
                <a:gd name="connsiteY75" fmla="*/ 230003 h 774155"/>
                <a:gd name="connsiteX76" fmla="*/ 3393938 w 3752967"/>
                <a:gd name="connsiteY76" fmla="*/ 274881 h 774155"/>
                <a:gd name="connsiteX77" fmla="*/ 3444427 w 3752967"/>
                <a:gd name="connsiteY77" fmla="*/ 342199 h 774155"/>
                <a:gd name="connsiteX78" fmla="*/ 3500525 w 3752967"/>
                <a:gd name="connsiteY78" fmla="*/ 330979 h 774155"/>
                <a:gd name="connsiteX79" fmla="*/ 3567843 w 3752967"/>
                <a:gd name="connsiteY79" fmla="*/ 342199 h 774155"/>
                <a:gd name="connsiteX80" fmla="*/ 3612721 w 3752967"/>
                <a:gd name="connsiteY80" fmla="*/ 325369 h 774155"/>
                <a:gd name="connsiteX81" fmla="*/ 3612721 w 3752967"/>
                <a:gd name="connsiteY81" fmla="*/ 263662 h 774155"/>
                <a:gd name="connsiteX82" fmla="*/ 3651990 w 3752967"/>
                <a:gd name="connsiteY82" fmla="*/ 241222 h 774155"/>
                <a:gd name="connsiteX83" fmla="*/ 3635160 w 3752967"/>
                <a:gd name="connsiteY83" fmla="*/ 201954 h 774155"/>
                <a:gd name="connsiteX84" fmla="*/ 3629551 w 3752967"/>
                <a:gd name="connsiteY84" fmla="*/ 168295 h 774155"/>
                <a:gd name="connsiteX85" fmla="*/ 3668819 w 3752967"/>
                <a:gd name="connsiteY85" fmla="*/ 145855 h 774155"/>
                <a:gd name="connsiteX86" fmla="*/ 3691259 w 3752967"/>
                <a:gd name="connsiteY86" fmla="*/ 78538 h 774155"/>
                <a:gd name="connsiteX87" fmla="*/ 3713698 w 3752967"/>
                <a:gd name="connsiteY87" fmla="*/ 28049 h 774155"/>
                <a:gd name="connsiteX88" fmla="*/ 3752967 w 3752967"/>
                <a:gd name="connsiteY88" fmla="*/ 0 h 774155"/>
                <a:gd name="connsiteX0" fmla="*/ 0 w 3752967"/>
                <a:gd name="connsiteY0" fmla="*/ 291711 h 774155"/>
                <a:gd name="connsiteX1" fmla="*/ 67318 w 3752967"/>
                <a:gd name="connsiteY1" fmla="*/ 302930 h 774155"/>
                <a:gd name="connsiteX2" fmla="*/ 106586 w 3752967"/>
                <a:gd name="connsiteY2" fmla="*/ 308540 h 774155"/>
                <a:gd name="connsiteX3" fmla="*/ 140245 w 3752967"/>
                <a:gd name="connsiteY3" fmla="*/ 353419 h 774155"/>
                <a:gd name="connsiteX4" fmla="*/ 190733 w 3752967"/>
                <a:gd name="connsiteY4" fmla="*/ 370248 h 774155"/>
                <a:gd name="connsiteX5" fmla="*/ 286100 w 3752967"/>
                <a:gd name="connsiteY5" fmla="*/ 488054 h 774155"/>
                <a:gd name="connsiteX6" fmla="*/ 381467 w 3752967"/>
                <a:gd name="connsiteY6" fmla="*/ 488054 h 774155"/>
                <a:gd name="connsiteX7" fmla="*/ 448785 w 3752967"/>
                <a:gd name="connsiteY7" fmla="*/ 488054 h 774155"/>
                <a:gd name="connsiteX8" fmla="*/ 493664 w 3752967"/>
                <a:gd name="connsiteY8" fmla="*/ 499274 h 774155"/>
                <a:gd name="connsiteX9" fmla="*/ 577811 w 3752967"/>
                <a:gd name="connsiteY9" fmla="*/ 476835 h 774155"/>
                <a:gd name="connsiteX10" fmla="*/ 622689 w 3752967"/>
                <a:gd name="connsiteY10" fmla="*/ 488054 h 774155"/>
                <a:gd name="connsiteX11" fmla="*/ 673178 w 3752967"/>
                <a:gd name="connsiteY11" fmla="*/ 510493 h 774155"/>
                <a:gd name="connsiteX12" fmla="*/ 723666 w 3752967"/>
                <a:gd name="connsiteY12" fmla="*/ 504884 h 774155"/>
                <a:gd name="connsiteX13" fmla="*/ 768545 w 3752967"/>
                <a:gd name="connsiteY13" fmla="*/ 493664 h 774155"/>
                <a:gd name="connsiteX14" fmla="*/ 813423 w 3752967"/>
                <a:gd name="connsiteY14" fmla="*/ 471225 h 774155"/>
                <a:gd name="connsiteX15" fmla="*/ 863911 w 3752967"/>
                <a:gd name="connsiteY15" fmla="*/ 510493 h 774155"/>
                <a:gd name="connsiteX16" fmla="*/ 908790 w 3752967"/>
                <a:gd name="connsiteY16" fmla="*/ 560982 h 774155"/>
                <a:gd name="connsiteX17" fmla="*/ 936839 w 3752967"/>
                <a:gd name="connsiteY17" fmla="*/ 577811 h 774155"/>
                <a:gd name="connsiteX18" fmla="*/ 992937 w 3752967"/>
                <a:gd name="connsiteY18" fmla="*/ 622690 h 774155"/>
                <a:gd name="connsiteX19" fmla="*/ 1043426 w 3752967"/>
                <a:gd name="connsiteY19" fmla="*/ 639519 h 774155"/>
                <a:gd name="connsiteX20" fmla="*/ 1043426 w 3752967"/>
                <a:gd name="connsiteY20" fmla="*/ 639519 h 774155"/>
                <a:gd name="connsiteX21" fmla="*/ 1060255 w 3752967"/>
                <a:gd name="connsiteY21" fmla="*/ 712447 h 774155"/>
                <a:gd name="connsiteX22" fmla="*/ 1077084 w 3752967"/>
                <a:gd name="connsiteY22" fmla="*/ 751716 h 774155"/>
                <a:gd name="connsiteX23" fmla="*/ 1099524 w 3752967"/>
                <a:gd name="connsiteY23" fmla="*/ 774155 h 774155"/>
                <a:gd name="connsiteX24" fmla="*/ 1133183 w 3752967"/>
                <a:gd name="connsiteY24" fmla="*/ 746106 h 774155"/>
                <a:gd name="connsiteX25" fmla="*/ 1178061 w 3752967"/>
                <a:gd name="connsiteY25" fmla="*/ 706837 h 774155"/>
                <a:gd name="connsiteX26" fmla="*/ 1217330 w 3752967"/>
                <a:gd name="connsiteY26" fmla="*/ 667568 h 774155"/>
                <a:gd name="connsiteX27" fmla="*/ 1217330 w 3752967"/>
                <a:gd name="connsiteY27" fmla="*/ 633909 h 774155"/>
                <a:gd name="connsiteX28" fmla="*/ 1194891 w 3752967"/>
                <a:gd name="connsiteY28" fmla="*/ 566592 h 774155"/>
                <a:gd name="connsiteX29" fmla="*/ 1279038 w 3752967"/>
                <a:gd name="connsiteY29" fmla="*/ 549762 h 774155"/>
                <a:gd name="connsiteX30" fmla="*/ 1380014 w 3752967"/>
                <a:gd name="connsiteY30" fmla="*/ 538542 h 774155"/>
                <a:gd name="connsiteX31" fmla="*/ 1408064 w 3752967"/>
                <a:gd name="connsiteY31" fmla="*/ 493664 h 774155"/>
                <a:gd name="connsiteX32" fmla="*/ 1447332 w 3752967"/>
                <a:gd name="connsiteY32" fmla="*/ 465615 h 774155"/>
                <a:gd name="connsiteX33" fmla="*/ 1475381 w 3752967"/>
                <a:gd name="connsiteY33" fmla="*/ 437566 h 774155"/>
                <a:gd name="connsiteX34" fmla="*/ 1509040 w 3752967"/>
                <a:gd name="connsiteY34" fmla="*/ 420736 h 774155"/>
                <a:gd name="connsiteX35" fmla="*/ 1632456 w 3752967"/>
                <a:gd name="connsiteY35" fmla="*/ 409517 h 774155"/>
                <a:gd name="connsiteX36" fmla="*/ 1783921 w 3752967"/>
                <a:gd name="connsiteY36" fmla="*/ 398297 h 774155"/>
                <a:gd name="connsiteX37" fmla="*/ 1907337 w 3752967"/>
                <a:gd name="connsiteY37" fmla="*/ 347809 h 774155"/>
                <a:gd name="connsiteX38" fmla="*/ 2019533 w 3752967"/>
                <a:gd name="connsiteY38" fmla="*/ 330979 h 774155"/>
                <a:gd name="connsiteX39" fmla="*/ 2081241 w 3752967"/>
                <a:gd name="connsiteY39" fmla="*/ 325369 h 774155"/>
                <a:gd name="connsiteX40" fmla="*/ 2114900 w 3752967"/>
                <a:gd name="connsiteY40" fmla="*/ 364638 h 774155"/>
                <a:gd name="connsiteX41" fmla="*/ 2114900 w 3752967"/>
                <a:gd name="connsiteY41" fmla="*/ 364638 h 774155"/>
                <a:gd name="connsiteX42" fmla="*/ 2137340 w 3752967"/>
                <a:gd name="connsiteY42" fmla="*/ 460005 h 774155"/>
                <a:gd name="connsiteX43" fmla="*/ 2114900 w 3752967"/>
                <a:gd name="connsiteY43" fmla="*/ 516103 h 774155"/>
                <a:gd name="connsiteX44" fmla="*/ 2098071 w 3752967"/>
                <a:gd name="connsiteY44" fmla="*/ 555372 h 774155"/>
                <a:gd name="connsiteX45" fmla="*/ 2098071 w 3752967"/>
                <a:gd name="connsiteY45" fmla="*/ 605860 h 774155"/>
                <a:gd name="connsiteX46" fmla="*/ 2148559 w 3752967"/>
                <a:gd name="connsiteY46" fmla="*/ 667568 h 774155"/>
                <a:gd name="connsiteX47" fmla="*/ 2193438 w 3752967"/>
                <a:gd name="connsiteY47" fmla="*/ 667568 h 774155"/>
                <a:gd name="connsiteX48" fmla="*/ 2232706 w 3752967"/>
                <a:gd name="connsiteY48" fmla="*/ 639519 h 774155"/>
                <a:gd name="connsiteX49" fmla="*/ 2232706 w 3752967"/>
                <a:gd name="connsiteY49" fmla="*/ 639519 h 774155"/>
                <a:gd name="connsiteX50" fmla="*/ 2316854 w 3752967"/>
                <a:gd name="connsiteY50" fmla="*/ 633909 h 774155"/>
                <a:gd name="connsiteX51" fmla="*/ 2389781 w 3752967"/>
                <a:gd name="connsiteY51" fmla="*/ 656349 h 774155"/>
                <a:gd name="connsiteX52" fmla="*/ 2423440 w 3752967"/>
                <a:gd name="connsiteY52" fmla="*/ 600250 h 774155"/>
                <a:gd name="connsiteX53" fmla="*/ 2479538 w 3752967"/>
                <a:gd name="connsiteY53" fmla="*/ 572201 h 774155"/>
                <a:gd name="connsiteX54" fmla="*/ 2490758 w 3752967"/>
                <a:gd name="connsiteY54" fmla="*/ 510493 h 774155"/>
                <a:gd name="connsiteX55" fmla="*/ 2569295 w 3752967"/>
                <a:gd name="connsiteY55" fmla="*/ 527323 h 774155"/>
                <a:gd name="connsiteX56" fmla="*/ 2614174 w 3752967"/>
                <a:gd name="connsiteY56" fmla="*/ 488054 h 774155"/>
                <a:gd name="connsiteX57" fmla="*/ 2642223 w 3752967"/>
                <a:gd name="connsiteY57" fmla="*/ 460005 h 774155"/>
                <a:gd name="connsiteX58" fmla="*/ 2681492 w 3752967"/>
                <a:gd name="connsiteY58" fmla="*/ 443176 h 774155"/>
                <a:gd name="connsiteX59" fmla="*/ 2765639 w 3752967"/>
                <a:gd name="connsiteY59" fmla="*/ 426346 h 774155"/>
                <a:gd name="connsiteX60" fmla="*/ 2821737 w 3752967"/>
                <a:gd name="connsiteY60" fmla="*/ 392687 h 774155"/>
                <a:gd name="connsiteX61" fmla="*/ 2821737 w 3752967"/>
                <a:gd name="connsiteY61" fmla="*/ 392687 h 774155"/>
                <a:gd name="connsiteX62" fmla="*/ 2883445 w 3752967"/>
                <a:gd name="connsiteY62" fmla="*/ 375858 h 774155"/>
                <a:gd name="connsiteX63" fmla="*/ 2978812 w 3752967"/>
                <a:gd name="connsiteY63" fmla="*/ 342199 h 774155"/>
                <a:gd name="connsiteX64" fmla="*/ 3001251 w 3752967"/>
                <a:gd name="connsiteY64" fmla="*/ 274881 h 774155"/>
                <a:gd name="connsiteX65" fmla="*/ 2995641 w 3752967"/>
                <a:gd name="connsiteY65" fmla="*/ 246832 h 774155"/>
                <a:gd name="connsiteX66" fmla="*/ 3029300 w 3752967"/>
                <a:gd name="connsiteY66" fmla="*/ 241222 h 774155"/>
                <a:gd name="connsiteX67" fmla="*/ 3062959 w 3752967"/>
                <a:gd name="connsiteY67" fmla="*/ 196344 h 774155"/>
                <a:gd name="connsiteX68" fmla="*/ 3062959 w 3752967"/>
                <a:gd name="connsiteY68" fmla="*/ 196344 h 774155"/>
                <a:gd name="connsiteX69" fmla="*/ 3158326 w 3752967"/>
                <a:gd name="connsiteY69" fmla="*/ 140246 h 774155"/>
                <a:gd name="connsiteX70" fmla="*/ 3191985 w 3752967"/>
                <a:gd name="connsiteY70" fmla="*/ 140246 h 774155"/>
                <a:gd name="connsiteX71" fmla="*/ 3231254 w 3752967"/>
                <a:gd name="connsiteY71" fmla="*/ 106587 h 774155"/>
                <a:gd name="connsiteX72" fmla="*/ 3298572 w 3752967"/>
                <a:gd name="connsiteY72" fmla="*/ 134636 h 774155"/>
                <a:gd name="connsiteX73" fmla="*/ 3259303 w 3752967"/>
                <a:gd name="connsiteY73" fmla="*/ 235612 h 774155"/>
                <a:gd name="connsiteX74" fmla="*/ 3354670 w 3752967"/>
                <a:gd name="connsiteY74" fmla="*/ 230003 h 774155"/>
                <a:gd name="connsiteX75" fmla="*/ 3393938 w 3752967"/>
                <a:gd name="connsiteY75" fmla="*/ 274881 h 774155"/>
                <a:gd name="connsiteX76" fmla="*/ 3444427 w 3752967"/>
                <a:gd name="connsiteY76" fmla="*/ 342199 h 774155"/>
                <a:gd name="connsiteX77" fmla="*/ 3500525 w 3752967"/>
                <a:gd name="connsiteY77" fmla="*/ 330979 h 774155"/>
                <a:gd name="connsiteX78" fmla="*/ 3567843 w 3752967"/>
                <a:gd name="connsiteY78" fmla="*/ 342199 h 774155"/>
                <a:gd name="connsiteX79" fmla="*/ 3612721 w 3752967"/>
                <a:gd name="connsiteY79" fmla="*/ 325369 h 774155"/>
                <a:gd name="connsiteX80" fmla="*/ 3612721 w 3752967"/>
                <a:gd name="connsiteY80" fmla="*/ 263662 h 774155"/>
                <a:gd name="connsiteX81" fmla="*/ 3651990 w 3752967"/>
                <a:gd name="connsiteY81" fmla="*/ 241222 h 774155"/>
                <a:gd name="connsiteX82" fmla="*/ 3635160 w 3752967"/>
                <a:gd name="connsiteY82" fmla="*/ 201954 h 774155"/>
                <a:gd name="connsiteX83" fmla="*/ 3629551 w 3752967"/>
                <a:gd name="connsiteY83" fmla="*/ 168295 h 774155"/>
                <a:gd name="connsiteX84" fmla="*/ 3668819 w 3752967"/>
                <a:gd name="connsiteY84" fmla="*/ 145855 h 774155"/>
                <a:gd name="connsiteX85" fmla="*/ 3691259 w 3752967"/>
                <a:gd name="connsiteY85" fmla="*/ 78538 h 774155"/>
                <a:gd name="connsiteX86" fmla="*/ 3713698 w 3752967"/>
                <a:gd name="connsiteY86" fmla="*/ 28049 h 774155"/>
                <a:gd name="connsiteX87" fmla="*/ 3752967 w 3752967"/>
                <a:gd name="connsiteY87" fmla="*/ 0 h 774155"/>
                <a:gd name="connsiteX0" fmla="*/ 0 w 3752967"/>
                <a:gd name="connsiteY0" fmla="*/ 291711 h 774155"/>
                <a:gd name="connsiteX1" fmla="*/ 67318 w 3752967"/>
                <a:gd name="connsiteY1" fmla="*/ 302930 h 774155"/>
                <a:gd name="connsiteX2" fmla="*/ 106586 w 3752967"/>
                <a:gd name="connsiteY2" fmla="*/ 308540 h 774155"/>
                <a:gd name="connsiteX3" fmla="*/ 140245 w 3752967"/>
                <a:gd name="connsiteY3" fmla="*/ 353419 h 774155"/>
                <a:gd name="connsiteX4" fmla="*/ 286100 w 3752967"/>
                <a:gd name="connsiteY4" fmla="*/ 488054 h 774155"/>
                <a:gd name="connsiteX5" fmla="*/ 381467 w 3752967"/>
                <a:gd name="connsiteY5" fmla="*/ 488054 h 774155"/>
                <a:gd name="connsiteX6" fmla="*/ 448785 w 3752967"/>
                <a:gd name="connsiteY6" fmla="*/ 488054 h 774155"/>
                <a:gd name="connsiteX7" fmla="*/ 493664 w 3752967"/>
                <a:gd name="connsiteY7" fmla="*/ 499274 h 774155"/>
                <a:gd name="connsiteX8" fmla="*/ 577811 w 3752967"/>
                <a:gd name="connsiteY8" fmla="*/ 476835 h 774155"/>
                <a:gd name="connsiteX9" fmla="*/ 622689 w 3752967"/>
                <a:gd name="connsiteY9" fmla="*/ 488054 h 774155"/>
                <a:gd name="connsiteX10" fmla="*/ 673178 w 3752967"/>
                <a:gd name="connsiteY10" fmla="*/ 510493 h 774155"/>
                <a:gd name="connsiteX11" fmla="*/ 723666 w 3752967"/>
                <a:gd name="connsiteY11" fmla="*/ 504884 h 774155"/>
                <a:gd name="connsiteX12" fmla="*/ 768545 w 3752967"/>
                <a:gd name="connsiteY12" fmla="*/ 493664 h 774155"/>
                <a:gd name="connsiteX13" fmla="*/ 813423 w 3752967"/>
                <a:gd name="connsiteY13" fmla="*/ 471225 h 774155"/>
                <a:gd name="connsiteX14" fmla="*/ 863911 w 3752967"/>
                <a:gd name="connsiteY14" fmla="*/ 510493 h 774155"/>
                <a:gd name="connsiteX15" fmla="*/ 908790 w 3752967"/>
                <a:gd name="connsiteY15" fmla="*/ 560982 h 774155"/>
                <a:gd name="connsiteX16" fmla="*/ 936839 w 3752967"/>
                <a:gd name="connsiteY16" fmla="*/ 577811 h 774155"/>
                <a:gd name="connsiteX17" fmla="*/ 992937 w 3752967"/>
                <a:gd name="connsiteY17" fmla="*/ 622690 h 774155"/>
                <a:gd name="connsiteX18" fmla="*/ 1043426 w 3752967"/>
                <a:gd name="connsiteY18" fmla="*/ 639519 h 774155"/>
                <a:gd name="connsiteX19" fmla="*/ 1043426 w 3752967"/>
                <a:gd name="connsiteY19" fmla="*/ 639519 h 774155"/>
                <a:gd name="connsiteX20" fmla="*/ 1060255 w 3752967"/>
                <a:gd name="connsiteY20" fmla="*/ 712447 h 774155"/>
                <a:gd name="connsiteX21" fmla="*/ 1077084 w 3752967"/>
                <a:gd name="connsiteY21" fmla="*/ 751716 h 774155"/>
                <a:gd name="connsiteX22" fmla="*/ 1099524 w 3752967"/>
                <a:gd name="connsiteY22" fmla="*/ 774155 h 774155"/>
                <a:gd name="connsiteX23" fmla="*/ 1133183 w 3752967"/>
                <a:gd name="connsiteY23" fmla="*/ 746106 h 774155"/>
                <a:gd name="connsiteX24" fmla="*/ 1178061 w 3752967"/>
                <a:gd name="connsiteY24" fmla="*/ 706837 h 774155"/>
                <a:gd name="connsiteX25" fmla="*/ 1217330 w 3752967"/>
                <a:gd name="connsiteY25" fmla="*/ 667568 h 774155"/>
                <a:gd name="connsiteX26" fmla="*/ 1217330 w 3752967"/>
                <a:gd name="connsiteY26" fmla="*/ 633909 h 774155"/>
                <a:gd name="connsiteX27" fmla="*/ 1194891 w 3752967"/>
                <a:gd name="connsiteY27" fmla="*/ 566592 h 774155"/>
                <a:gd name="connsiteX28" fmla="*/ 1279038 w 3752967"/>
                <a:gd name="connsiteY28" fmla="*/ 549762 h 774155"/>
                <a:gd name="connsiteX29" fmla="*/ 1380014 w 3752967"/>
                <a:gd name="connsiteY29" fmla="*/ 538542 h 774155"/>
                <a:gd name="connsiteX30" fmla="*/ 1408064 w 3752967"/>
                <a:gd name="connsiteY30" fmla="*/ 493664 h 774155"/>
                <a:gd name="connsiteX31" fmla="*/ 1447332 w 3752967"/>
                <a:gd name="connsiteY31" fmla="*/ 465615 h 774155"/>
                <a:gd name="connsiteX32" fmla="*/ 1475381 w 3752967"/>
                <a:gd name="connsiteY32" fmla="*/ 437566 h 774155"/>
                <a:gd name="connsiteX33" fmla="*/ 1509040 w 3752967"/>
                <a:gd name="connsiteY33" fmla="*/ 420736 h 774155"/>
                <a:gd name="connsiteX34" fmla="*/ 1632456 w 3752967"/>
                <a:gd name="connsiteY34" fmla="*/ 409517 h 774155"/>
                <a:gd name="connsiteX35" fmla="*/ 1783921 w 3752967"/>
                <a:gd name="connsiteY35" fmla="*/ 398297 h 774155"/>
                <a:gd name="connsiteX36" fmla="*/ 1907337 w 3752967"/>
                <a:gd name="connsiteY36" fmla="*/ 347809 h 774155"/>
                <a:gd name="connsiteX37" fmla="*/ 2019533 w 3752967"/>
                <a:gd name="connsiteY37" fmla="*/ 330979 h 774155"/>
                <a:gd name="connsiteX38" fmla="*/ 2081241 w 3752967"/>
                <a:gd name="connsiteY38" fmla="*/ 325369 h 774155"/>
                <a:gd name="connsiteX39" fmla="*/ 2114900 w 3752967"/>
                <a:gd name="connsiteY39" fmla="*/ 364638 h 774155"/>
                <a:gd name="connsiteX40" fmla="*/ 2114900 w 3752967"/>
                <a:gd name="connsiteY40" fmla="*/ 364638 h 774155"/>
                <a:gd name="connsiteX41" fmla="*/ 2137340 w 3752967"/>
                <a:gd name="connsiteY41" fmla="*/ 460005 h 774155"/>
                <a:gd name="connsiteX42" fmla="*/ 2114900 w 3752967"/>
                <a:gd name="connsiteY42" fmla="*/ 516103 h 774155"/>
                <a:gd name="connsiteX43" fmla="*/ 2098071 w 3752967"/>
                <a:gd name="connsiteY43" fmla="*/ 555372 h 774155"/>
                <a:gd name="connsiteX44" fmla="*/ 2098071 w 3752967"/>
                <a:gd name="connsiteY44" fmla="*/ 605860 h 774155"/>
                <a:gd name="connsiteX45" fmla="*/ 2148559 w 3752967"/>
                <a:gd name="connsiteY45" fmla="*/ 667568 h 774155"/>
                <a:gd name="connsiteX46" fmla="*/ 2193438 w 3752967"/>
                <a:gd name="connsiteY46" fmla="*/ 667568 h 774155"/>
                <a:gd name="connsiteX47" fmla="*/ 2232706 w 3752967"/>
                <a:gd name="connsiteY47" fmla="*/ 639519 h 774155"/>
                <a:gd name="connsiteX48" fmla="*/ 2232706 w 3752967"/>
                <a:gd name="connsiteY48" fmla="*/ 639519 h 774155"/>
                <a:gd name="connsiteX49" fmla="*/ 2316854 w 3752967"/>
                <a:gd name="connsiteY49" fmla="*/ 633909 h 774155"/>
                <a:gd name="connsiteX50" fmla="*/ 2389781 w 3752967"/>
                <a:gd name="connsiteY50" fmla="*/ 656349 h 774155"/>
                <a:gd name="connsiteX51" fmla="*/ 2423440 w 3752967"/>
                <a:gd name="connsiteY51" fmla="*/ 600250 h 774155"/>
                <a:gd name="connsiteX52" fmla="*/ 2479538 w 3752967"/>
                <a:gd name="connsiteY52" fmla="*/ 572201 h 774155"/>
                <a:gd name="connsiteX53" fmla="*/ 2490758 w 3752967"/>
                <a:gd name="connsiteY53" fmla="*/ 510493 h 774155"/>
                <a:gd name="connsiteX54" fmla="*/ 2569295 w 3752967"/>
                <a:gd name="connsiteY54" fmla="*/ 527323 h 774155"/>
                <a:gd name="connsiteX55" fmla="*/ 2614174 w 3752967"/>
                <a:gd name="connsiteY55" fmla="*/ 488054 h 774155"/>
                <a:gd name="connsiteX56" fmla="*/ 2642223 w 3752967"/>
                <a:gd name="connsiteY56" fmla="*/ 460005 h 774155"/>
                <a:gd name="connsiteX57" fmla="*/ 2681492 w 3752967"/>
                <a:gd name="connsiteY57" fmla="*/ 443176 h 774155"/>
                <a:gd name="connsiteX58" fmla="*/ 2765639 w 3752967"/>
                <a:gd name="connsiteY58" fmla="*/ 426346 h 774155"/>
                <a:gd name="connsiteX59" fmla="*/ 2821737 w 3752967"/>
                <a:gd name="connsiteY59" fmla="*/ 392687 h 774155"/>
                <a:gd name="connsiteX60" fmla="*/ 2821737 w 3752967"/>
                <a:gd name="connsiteY60" fmla="*/ 392687 h 774155"/>
                <a:gd name="connsiteX61" fmla="*/ 2883445 w 3752967"/>
                <a:gd name="connsiteY61" fmla="*/ 375858 h 774155"/>
                <a:gd name="connsiteX62" fmla="*/ 2978812 w 3752967"/>
                <a:gd name="connsiteY62" fmla="*/ 342199 h 774155"/>
                <a:gd name="connsiteX63" fmla="*/ 3001251 w 3752967"/>
                <a:gd name="connsiteY63" fmla="*/ 274881 h 774155"/>
                <a:gd name="connsiteX64" fmla="*/ 2995641 w 3752967"/>
                <a:gd name="connsiteY64" fmla="*/ 246832 h 774155"/>
                <a:gd name="connsiteX65" fmla="*/ 3029300 w 3752967"/>
                <a:gd name="connsiteY65" fmla="*/ 241222 h 774155"/>
                <a:gd name="connsiteX66" fmla="*/ 3062959 w 3752967"/>
                <a:gd name="connsiteY66" fmla="*/ 196344 h 774155"/>
                <a:gd name="connsiteX67" fmla="*/ 3062959 w 3752967"/>
                <a:gd name="connsiteY67" fmla="*/ 196344 h 774155"/>
                <a:gd name="connsiteX68" fmla="*/ 3158326 w 3752967"/>
                <a:gd name="connsiteY68" fmla="*/ 140246 h 774155"/>
                <a:gd name="connsiteX69" fmla="*/ 3191985 w 3752967"/>
                <a:gd name="connsiteY69" fmla="*/ 140246 h 774155"/>
                <a:gd name="connsiteX70" fmla="*/ 3231254 w 3752967"/>
                <a:gd name="connsiteY70" fmla="*/ 106587 h 774155"/>
                <a:gd name="connsiteX71" fmla="*/ 3298572 w 3752967"/>
                <a:gd name="connsiteY71" fmla="*/ 134636 h 774155"/>
                <a:gd name="connsiteX72" fmla="*/ 3259303 w 3752967"/>
                <a:gd name="connsiteY72" fmla="*/ 235612 h 774155"/>
                <a:gd name="connsiteX73" fmla="*/ 3354670 w 3752967"/>
                <a:gd name="connsiteY73" fmla="*/ 230003 h 774155"/>
                <a:gd name="connsiteX74" fmla="*/ 3393938 w 3752967"/>
                <a:gd name="connsiteY74" fmla="*/ 274881 h 774155"/>
                <a:gd name="connsiteX75" fmla="*/ 3444427 w 3752967"/>
                <a:gd name="connsiteY75" fmla="*/ 342199 h 774155"/>
                <a:gd name="connsiteX76" fmla="*/ 3500525 w 3752967"/>
                <a:gd name="connsiteY76" fmla="*/ 330979 h 774155"/>
                <a:gd name="connsiteX77" fmla="*/ 3567843 w 3752967"/>
                <a:gd name="connsiteY77" fmla="*/ 342199 h 774155"/>
                <a:gd name="connsiteX78" fmla="*/ 3612721 w 3752967"/>
                <a:gd name="connsiteY78" fmla="*/ 325369 h 774155"/>
                <a:gd name="connsiteX79" fmla="*/ 3612721 w 3752967"/>
                <a:gd name="connsiteY79" fmla="*/ 263662 h 774155"/>
                <a:gd name="connsiteX80" fmla="*/ 3651990 w 3752967"/>
                <a:gd name="connsiteY80" fmla="*/ 241222 h 774155"/>
                <a:gd name="connsiteX81" fmla="*/ 3635160 w 3752967"/>
                <a:gd name="connsiteY81" fmla="*/ 201954 h 774155"/>
                <a:gd name="connsiteX82" fmla="*/ 3629551 w 3752967"/>
                <a:gd name="connsiteY82" fmla="*/ 168295 h 774155"/>
                <a:gd name="connsiteX83" fmla="*/ 3668819 w 3752967"/>
                <a:gd name="connsiteY83" fmla="*/ 145855 h 774155"/>
                <a:gd name="connsiteX84" fmla="*/ 3691259 w 3752967"/>
                <a:gd name="connsiteY84" fmla="*/ 78538 h 774155"/>
                <a:gd name="connsiteX85" fmla="*/ 3713698 w 3752967"/>
                <a:gd name="connsiteY85" fmla="*/ 28049 h 774155"/>
                <a:gd name="connsiteX86" fmla="*/ 3752967 w 3752967"/>
                <a:gd name="connsiteY86" fmla="*/ 0 h 774155"/>
                <a:gd name="connsiteX0" fmla="*/ 0 w 3752967"/>
                <a:gd name="connsiteY0" fmla="*/ 291711 h 774155"/>
                <a:gd name="connsiteX1" fmla="*/ 67318 w 3752967"/>
                <a:gd name="connsiteY1" fmla="*/ 302930 h 774155"/>
                <a:gd name="connsiteX2" fmla="*/ 106586 w 3752967"/>
                <a:gd name="connsiteY2" fmla="*/ 308540 h 774155"/>
                <a:gd name="connsiteX3" fmla="*/ 286100 w 3752967"/>
                <a:gd name="connsiteY3" fmla="*/ 488054 h 774155"/>
                <a:gd name="connsiteX4" fmla="*/ 381467 w 3752967"/>
                <a:gd name="connsiteY4" fmla="*/ 488054 h 774155"/>
                <a:gd name="connsiteX5" fmla="*/ 448785 w 3752967"/>
                <a:gd name="connsiteY5" fmla="*/ 488054 h 774155"/>
                <a:gd name="connsiteX6" fmla="*/ 493664 w 3752967"/>
                <a:gd name="connsiteY6" fmla="*/ 499274 h 774155"/>
                <a:gd name="connsiteX7" fmla="*/ 577811 w 3752967"/>
                <a:gd name="connsiteY7" fmla="*/ 476835 h 774155"/>
                <a:gd name="connsiteX8" fmla="*/ 622689 w 3752967"/>
                <a:gd name="connsiteY8" fmla="*/ 488054 h 774155"/>
                <a:gd name="connsiteX9" fmla="*/ 673178 w 3752967"/>
                <a:gd name="connsiteY9" fmla="*/ 510493 h 774155"/>
                <a:gd name="connsiteX10" fmla="*/ 723666 w 3752967"/>
                <a:gd name="connsiteY10" fmla="*/ 504884 h 774155"/>
                <a:gd name="connsiteX11" fmla="*/ 768545 w 3752967"/>
                <a:gd name="connsiteY11" fmla="*/ 493664 h 774155"/>
                <a:gd name="connsiteX12" fmla="*/ 813423 w 3752967"/>
                <a:gd name="connsiteY12" fmla="*/ 471225 h 774155"/>
                <a:gd name="connsiteX13" fmla="*/ 863911 w 3752967"/>
                <a:gd name="connsiteY13" fmla="*/ 510493 h 774155"/>
                <a:gd name="connsiteX14" fmla="*/ 908790 w 3752967"/>
                <a:gd name="connsiteY14" fmla="*/ 560982 h 774155"/>
                <a:gd name="connsiteX15" fmla="*/ 936839 w 3752967"/>
                <a:gd name="connsiteY15" fmla="*/ 577811 h 774155"/>
                <a:gd name="connsiteX16" fmla="*/ 992937 w 3752967"/>
                <a:gd name="connsiteY16" fmla="*/ 622690 h 774155"/>
                <a:gd name="connsiteX17" fmla="*/ 1043426 w 3752967"/>
                <a:gd name="connsiteY17" fmla="*/ 639519 h 774155"/>
                <a:gd name="connsiteX18" fmla="*/ 1043426 w 3752967"/>
                <a:gd name="connsiteY18" fmla="*/ 639519 h 774155"/>
                <a:gd name="connsiteX19" fmla="*/ 1060255 w 3752967"/>
                <a:gd name="connsiteY19" fmla="*/ 712447 h 774155"/>
                <a:gd name="connsiteX20" fmla="*/ 1077084 w 3752967"/>
                <a:gd name="connsiteY20" fmla="*/ 751716 h 774155"/>
                <a:gd name="connsiteX21" fmla="*/ 1099524 w 3752967"/>
                <a:gd name="connsiteY21" fmla="*/ 774155 h 774155"/>
                <a:gd name="connsiteX22" fmla="*/ 1133183 w 3752967"/>
                <a:gd name="connsiteY22" fmla="*/ 746106 h 774155"/>
                <a:gd name="connsiteX23" fmla="*/ 1178061 w 3752967"/>
                <a:gd name="connsiteY23" fmla="*/ 706837 h 774155"/>
                <a:gd name="connsiteX24" fmla="*/ 1217330 w 3752967"/>
                <a:gd name="connsiteY24" fmla="*/ 667568 h 774155"/>
                <a:gd name="connsiteX25" fmla="*/ 1217330 w 3752967"/>
                <a:gd name="connsiteY25" fmla="*/ 633909 h 774155"/>
                <a:gd name="connsiteX26" fmla="*/ 1194891 w 3752967"/>
                <a:gd name="connsiteY26" fmla="*/ 566592 h 774155"/>
                <a:gd name="connsiteX27" fmla="*/ 1279038 w 3752967"/>
                <a:gd name="connsiteY27" fmla="*/ 549762 h 774155"/>
                <a:gd name="connsiteX28" fmla="*/ 1380014 w 3752967"/>
                <a:gd name="connsiteY28" fmla="*/ 538542 h 774155"/>
                <a:gd name="connsiteX29" fmla="*/ 1408064 w 3752967"/>
                <a:gd name="connsiteY29" fmla="*/ 493664 h 774155"/>
                <a:gd name="connsiteX30" fmla="*/ 1447332 w 3752967"/>
                <a:gd name="connsiteY30" fmla="*/ 465615 h 774155"/>
                <a:gd name="connsiteX31" fmla="*/ 1475381 w 3752967"/>
                <a:gd name="connsiteY31" fmla="*/ 437566 h 774155"/>
                <a:gd name="connsiteX32" fmla="*/ 1509040 w 3752967"/>
                <a:gd name="connsiteY32" fmla="*/ 420736 h 774155"/>
                <a:gd name="connsiteX33" fmla="*/ 1632456 w 3752967"/>
                <a:gd name="connsiteY33" fmla="*/ 409517 h 774155"/>
                <a:gd name="connsiteX34" fmla="*/ 1783921 w 3752967"/>
                <a:gd name="connsiteY34" fmla="*/ 398297 h 774155"/>
                <a:gd name="connsiteX35" fmla="*/ 1907337 w 3752967"/>
                <a:gd name="connsiteY35" fmla="*/ 347809 h 774155"/>
                <a:gd name="connsiteX36" fmla="*/ 2019533 w 3752967"/>
                <a:gd name="connsiteY36" fmla="*/ 330979 h 774155"/>
                <a:gd name="connsiteX37" fmla="*/ 2081241 w 3752967"/>
                <a:gd name="connsiteY37" fmla="*/ 325369 h 774155"/>
                <a:gd name="connsiteX38" fmla="*/ 2114900 w 3752967"/>
                <a:gd name="connsiteY38" fmla="*/ 364638 h 774155"/>
                <a:gd name="connsiteX39" fmla="*/ 2114900 w 3752967"/>
                <a:gd name="connsiteY39" fmla="*/ 364638 h 774155"/>
                <a:gd name="connsiteX40" fmla="*/ 2137340 w 3752967"/>
                <a:gd name="connsiteY40" fmla="*/ 460005 h 774155"/>
                <a:gd name="connsiteX41" fmla="*/ 2114900 w 3752967"/>
                <a:gd name="connsiteY41" fmla="*/ 516103 h 774155"/>
                <a:gd name="connsiteX42" fmla="*/ 2098071 w 3752967"/>
                <a:gd name="connsiteY42" fmla="*/ 555372 h 774155"/>
                <a:gd name="connsiteX43" fmla="*/ 2098071 w 3752967"/>
                <a:gd name="connsiteY43" fmla="*/ 605860 h 774155"/>
                <a:gd name="connsiteX44" fmla="*/ 2148559 w 3752967"/>
                <a:gd name="connsiteY44" fmla="*/ 667568 h 774155"/>
                <a:gd name="connsiteX45" fmla="*/ 2193438 w 3752967"/>
                <a:gd name="connsiteY45" fmla="*/ 667568 h 774155"/>
                <a:gd name="connsiteX46" fmla="*/ 2232706 w 3752967"/>
                <a:gd name="connsiteY46" fmla="*/ 639519 h 774155"/>
                <a:gd name="connsiteX47" fmla="*/ 2232706 w 3752967"/>
                <a:gd name="connsiteY47" fmla="*/ 639519 h 774155"/>
                <a:gd name="connsiteX48" fmla="*/ 2316854 w 3752967"/>
                <a:gd name="connsiteY48" fmla="*/ 633909 h 774155"/>
                <a:gd name="connsiteX49" fmla="*/ 2389781 w 3752967"/>
                <a:gd name="connsiteY49" fmla="*/ 656349 h 774155"/>
                <a:gd name="connsiteX50" fmla="*/ 2423440 w 3752967"/>
                <a:gd name="connsiteY50" fmla="*/ 600250 h 774155"/>
                <a:gd name="connsiteX51" fmla="*/ 2479538 w 3752967"/>
                <a:gd name="connsiteY51" fmla="*/ 572201 h 774155"/>
                <a:gd name="connsiteX52" fmla="*/ 2490758 w 3752967"/>
                <a:gd name="connsiteY52" fmla="*/ 510493 h 774155"/>
                <a:gd name="connsiteX53" fmla="*/ 2569295 w 3752967"/>
                <a:gd name="connsiteY53" fmla="*/ 527323 h 774155"/>
                <a:gd name="connsiteX54" fmla="*/ 2614174 w 3752967"/>
                <a:gd name="connsiteY54" fmla="*/ 488054 h 774155"/>
                <a:gd name="connsiteX55" fmla="*/ 2642223 w 3752967"/>
                <a:gd name="connsiteY55" fmla="*/ 460005 h 774155"/>
                <a:gd name="connsiteX56" fmla="*/ 2681492 w 3752967"/>
                <a:gd name="connsiteY56" fmla="*/ 443176 h 774155"/>
                <a:gd name="connsiteX57" fmla="*/ 2765639 w 3752967"/>
                <a:gd name="connsiteY57" fmla="*/ 426346 h 774155"/>
                <a:gd name="connsiteX58" fmla="*/ 2821737 w 3752967"/>
                <a:gd name="connsiteY58" fmla="*/ 392687 h 774155"/>
                <a:gd name="connsiteX59" fmla="*/ 2821737 w 3752967"/>
                <a:gd name="connsiteY59" fmla="*/ 392687 h 774155"/>
                <a:gd name="connsiteX60" fmla="*/ 2883445 w 3752967"/>
                <a:gd name="connsiteY60" fmla="*/ 375858 h 774155"/>
                <a:gd name="connsiteX61" fmla="*/ 2978812 w 3752967"/>
                <a:gd name="connsiteY61" fmla="*/ 342199 h 774155"/>
                <a:gd name="connsiteX62" fmla="*/ 3001251 w 3752967"/>
                <a:gd name="connsiteY62" fmla="*/ 274881 h 774155"/>
                <a:gd name="connsiteX63" fmla="*/ 2995641 w 3752967"/>
                <a:gd name="connsiteY63" fmla="*/ 246832 h 774155"/>
                <a:gd name="connsiteX64" fmla="*/ 3029300 w 3752967"/>
                <a:gd name="connsiteY64" fmla="*/ 241222 h 774155"/>
                <a:gd name="connsiteX65" fmla="*/ 3062959 w 3752967"/>
                <a:gd name="connsiteY65" fmla="*/ 196344 h 774155"/>
                <a:gd name="connsiteX66" fmla="*/ 3062959 w 3752967"/>
                <a:gd name="connsiteY66" fmla="*/ 196344 h 774155"/>
                <a:gd name="connsiteX67" fmla="*/ 3158326 w 3752967"/>
                <a:gd name="connsiteY67" fmla="*/ 140246 h 774155"/>
                <a:gd name="connsiteX68" fmla="*/ 3191985 w 3752967"/>
                <a:gd name="connsiteY68" fmla="*/ 140246 h 774155"/>
                <a:gd name="connsiteX69" fmla="*/ 3231254 w 3752967"/>
                <a:gd name="connsiteY69" fmla="*/ 106587 h 774155"/>
                <a:gd name="connsiteX70" fmla="*/ 3298572 w 3752967"/>
                <a:gd name="connsiteY70" fmla="*/ 134636 h 774155"/>
                <a:gd name="connsiteX71" fmla="*/ 3259303 w 3752967"/>
                <a:gd name="connsiteY71" fmla="*/ 235612 h 774155"/>
                <a:gd name="connsiteX72" fmla="*/ 3354670 w 3752967"/>
                <a:gd name="connsiteY72" fmla="*/ 230003 h 774155"/>
                <a:gd name="connsiteX73" fmla="*/ 3393938 w 3752967"/>
                <a:gd name="connsiteY73" fmla="*/ 274881 h 774155"/>
                <a:gd name="connsiteX74" fmla="*/ 3444427 w 3752967"/>
                <a:gd name="connsiteY74" fmla="*/ 342199 h 774155"/>
                <a:gd name="connsiteX75" fmla="*/ 3500525 w 3752967"/>
                <a:gd name="connsiteY75" fmla="*/ 330979 h 774155"/>
                <a:gd name="connsiteX76" fmla="*/ 3567843 w 3752967"/>
                <a:gd name="connsiteY76" fmla="*/ 342199 h 774155"/>
                <a:gd name="connsiteX77" fmla="*/ 3612721 w 3752967"/>
                <a:gd name="connsiteY77" fmla="*/ 325369 h 774155"/>
                <a:gd name="connsiteX78" fmla="*/ 3612721 w 3752967"/>
                <a:gd name="connsiteY78" fmla="*/ 263662 h 774155"/>
                <a:gd name="connsiteX79" fmla="*/ 3651990 w 3752967"/>
                <a:gd name="connsiteY79" fmla="*/ 241222 h 774155"/>
                <a:gd name="connsiteX80" fmla="*/ 3635160 w 3752967"/>
                <a:gd name="connsiteY80" fmla="*/ 201954 h 774155"/>
                <a:gd name="connsiteX81" fmla="*/ 3629551 w 3752967"/>
                <a:gd name="connsiteY81" fmla="*/ 168295 h 774155"/>
                <a:gd name="connsiteX82" fmla="*/ 3668819 w 3752967"/>
                <a:gd name="connsiteY82" fmla="*/ 145855 h 774155"/>
                <a:gd name="connsiteX83" fmla="*/ 3691259 w 3752967"/>
                <a:gd name="connsiteY83" fmla="*/ 78538 h 774155"/>
                <a:gd name="connsiteX84" fmla="*/ 3713698 w 3752967"/>
                <a:gd name="connsiteY84" fmla="*/ 28049 h 774155"/>
                <a:gd name="connsiteX85" fmla="*/ 3752967 w 3752967"/>
                <a:gd name="connsiteY85" fmla="*/ 0 h 774155"/>
                <a:gd name="connsiteX0" fmla="*/ 0 w 3752967"/>
                <a:gd name="connsiteY0" fmla="*/ 291711 h 774155"/>
                <a:gd name="connsiteX1" fmla="*/ 67318 w 3752967"/>
                <a:gd name="connsiteY1" fmla="*/ 302930 h 774155"/>
                <a:gd name="connsiteX2" fmla="*/ 286100 w 3752967"/>
                <a:gd name="connsiteY2" fmla="*/ 488054 h 774155"/>
                <a:gd name="connsiteX3" fmla="*/ 381467 w 3752967"/>
                <a:gd name="connsiteY3" fmla="*/ 488054 h 774155"/>
                <a:gd name="connsiteX4" fmla="*/ 448785 w 3752967"/>
                <a:gd name="connsiteY4" fmla="*/ 488054 h 774155"/>
                <a:gd name="connsiteX5" fmla="*/ 493664 w 3752967"/>
                <a:gd name="connsiteY5" fmla="*/ 499274 h 774155"/>
                <a:gd name="connsiteX6" fmla="*/ 577811 w 3752967"/>
                <a:gd name="connsiteY6" fmla="*/ 476835 h 774155"/>
                <a:gd name="connsiteX7" fmla="*/ 622689 w 3752967"/>
                <a:gd name="connsiteY7" fmla="*/ 488054 h 774155"/>
                <a:gd name="connsiteX8" fmla="*/ 673178 w 3752967"/>
                <a:gd name="connsiteY8" fmla="*/ 510493 h 774155"/>
                <a:gd name="connsiteX9" fmla="*/ 723666 w 3752967"/>
                <a:gd name="connsiteY9" fmla="*/ 504884 h 774155"/>
                <a:gd name="connsiteX10" fmla="*/ 768545 w 3752967"/>
                <a:gd name="connsiteY10" fmla="*/ 493664 h 774155"/>
                <a:gd name="connsiteX11" fmla="*/ 813423 w 3752967"/>
                <a:gd name="connsiteY11" fmla="*/ 471225 h 774155"/>
                <a:gd name="connsiteX12" fmla="*/ 863911 w 3752967"/>
                <a:gd name="connsiteY12" fmla="*/ 510493 h 774155"/>
                <a:gd name="connsiteX13" fmla="*/ 908790 w 3752967"/>
                <a:gd name="connsiteY13" fmla="*/ 560982 h 774155"/>
                <a:gd name="connsiteX14" fmla="*/ 936839 w 3752967"/>
                <a:gd name="connsiteY14" fmla="*/ 577811 h 774155"/>
                <a:gd name="connsiteX15" fmla="*/ 992937 w 3752967"/>
                <a:gd name="connsiteY15" fmla="*/ 622690 h 774155"/>
                <a:gd name="connsiteX16" fmla="*/ 1043426 w 3752967"/>
                <a:gd name="connsiteY16" fmla="*/ 639519 h 774155"/>
                <a:gd name="connsiteX17" fmla="*/ 1043426 w 3752967"/>
                <a:gd name="connsiteY17" fmla="*/ 639519 h 774155"/>
                <a:gd name="connsiteX18" fmla="*/ 1060255 w 3752967"/>
                <a:gd name="connsiteY18" fmla="*/ 712447 h 774155"/>
                <a:gd name="connsiteX19" fmla="*/ 1077084 w 3752967"/>
                <a:gd name="connsiteY19" fmla="*/ 751716 h 774155"/>
                <a:gd name="connsiteX20" fmla="*/ 1099524 w 3752967"/>
                <a:gd name="connsiteY20" fmla="*/ 774155 h 774155"/>
                <a:gd name="connsiteX21" fmla="*/ 1133183 w 3752967"/>
                <a:gd name="connsiteY21" fmla="*/ 746106 h 774155"/>
                <a:gd name="connsiteX22" fmla="*/ 1178061 w 3752967"/>
                <a:gd name="connsiteY22" fmla="*/ 706837 h 774155"/>
                <a:gd name="connsiteX23" fmla="*/ 1217330 w 3752967"/>
                <a:gd name="connsiteY23" fmla="*/ 667568 h 774155"/>
                <a:gd name="connsiteX24" fmla="*/ 1217330 w 3752967"/>
                <a:gd name="connsiteY24" fmla="*/ 633909 h 774155"/>
                <a:gd name="connsiteX25" fmla="*/ 1194891 w 3752967"/>
                <a:gd name="connsiteY25" fmla="*/ 566592 h 774155"/>
                <a:gd name="connsiteX26" fmla="*/ 1279038 w 3752967"/>
                <a:gd name="connsiteY26" fmla="*/ 549762 h 774155"/>
                <a:gd name="connsiteX27" fmla="*/ 1380014 w 3752967"/>
                <a:gd name="connsiteY27" fmla="*/ 538542 h 774155"/>
                <a:gd name="connsiteX28" fmla="*/ 1408064 w 3752967"/>
                <a:gd name="connsiteY28" fmla="*/ 493664 h 774155"/>
                <a:gd name="connsiteX29" fmla="*/ 1447332 w 3752967"/>
                <a:gd name="connsiteY29" fmla="*/ 465615 h 774155"/>
                <a:gd name="connsiteX30" fmla="*/ 1475381 w 3752967"/>
                <a:gd name="connsiteY30" fmla="*/ 437566 h 774155"/>
                <a:gd name="connsiteX31" fmla="*/ 1509040 w 3752967"/>
                <a:gd name="connsiteY31" fmla="*/ 420736 h 774155"/>
                <a:gd name="connsiteX32" fmla="*/ 1632456 w 3752967"/>
                <a:gd name="connsiteY32" fmla="*/ 409517 h 774155"/>
                <a:gd name="connsiteX33" fmla="*/ 1783921 w 3752967"/>
                <a:gd name="connsiteY33" fmla="*/ 398297 h 774155"/>
                <a:gd name="connsiteX34" fmla="*/ 1907337 w 3752967"/>
                <a:gd name="connsiteY34" fmla="*/ 347809 h 774155"/>
                <a:gd name="connsiteX35" fmla="*/ 2019533 w 3752967"/>
                <a:gd name="connsiteY35" fmla="*/ 330979 h 774155"/>
                <a:gd name="connsiteX36" fmla="*/ 2081241 w 3752967"/>
                <a:gd name="connsiteY36" fmla="*/ 325369 h 774155"/>
                <a:gd name="connsiteX37" fmla="*/ 2114900 w 3752967"/>
                <a:gd name="connsiteY37" fmla="*/ 364638 h 774155"/>
                <a:gd name="connsiteX38" fmla="*/ 2114900 w 3752967"/>
                <a:gd name="connsiteY38" fmla="*/ 364638 h 774155"/>
                <a:gd name="connsiteX39" fmla="*/ 2137340 w 3752967"/>
                <a:gd name="connsiteY39" fmla="*/ 460005 h 774155"/>
                <a:gd name="connsiteX40" fmla="*/ 2114900 w 3752967"/>
                <a:gd name="connsiteY40" fmla="*/ 516103 h 774155"/>
                <a:gd name="connsiteX41" fmla="*/ 2098071 w 3752967"/>
                <a:gd name="connsiteY41" fmla="*/ 555372 h 774155"/>
                <a:gd name="connsiteX42" fmla="*/ 2098071 w 3752967"/>
                <a:gd name="connsiteY42" fmla="*/ 605860 h 774155"/>
                <a:gd name="connsiteX43" fmla="*/ 2148559 w 3752967"/>
                <a:gd name="connsiteY43" fmla="*/ 667568 h 774155"/>
                <a:gd name="connsiteX44" fmla="*/ 2193438 w 3752967"/>
                <a:gd name="connsiteY44" fmla="*/ 667568 h 774155"/>
                <a:gd name="connsiteX45" fmla="*/ 2232706 w 3752967"/>
                <a:gd name="connsiteY45" fmla="*/ 639519 h 774155"/>
                <a:gd name="connsiteX46" fmla="*/ 2232706 w 3752967"/>
                <a:gd name="connsiteY46" fmla="*/ 639519 h 774155"/>
                <a:gd name="connsiteX47" fmla="*/ 2316854 w 3752967"/>
                <a:gd name="connsiteY47" fmla="*/ 633909 h 774155"/>
                <a:gd name="connsiteX48" fmla="*/ 2389781 w 3752967"/>
                <a:gd name="connsiteY48" fmla="*/ 656349 h 774155"/>
                <a:gd name="connsiteX49" fmla="*/ 2423440 w 3752967"/>
                <a:gd name="connsiteY49" fmla="*/ 600250 h 774155"/>
                <a:gd name="connsiteX50" fmla="*/ 2479538 w 3752967"/>
                <a:gd name="connsiteY50" fmla="*/ 572201 h 774155"/>
                <a:gd name="connsiteX51" fmla="*/ 2490758 w 3752967"/>
                <a:gd name="connsiteY51" fmla="*/ 510493 h 774155"/>
                <a:gd name="connsiteX52" fmla="*/ 2569295 w 3752967"/>
                <a:gd name="connsiteY52" fmla="*/ 527323 h 774155"/>
                <a:gd name="connsiteX53" fmla="*/ 2614174 w 3752967"/>
                <a:gd name="connsiteY53" fmla="*/ 488054 h 774155"/>
                <a:gd name="connsiteX54" fmla="*/ 2642223 w 3752967"/>
                <a:gd name="connsiteY54" fmla="*/ 460005 h 774155"/>
                <a:gd name="connsiteX55" fmla="*/ 2681492 w 3752967"/>
                <a:gd name="connsiteY55" fmla="*/ 443176 h 774155"/>
                <a:gd name="connsiteX56" fmla="*/ 2765639 w 3752967"/>
                <a:gd name="connsiteY56" fmla="*/ 426346 h 774155"/>
                <a:gd name="connsiteX57" fmla="*/ 2821737 w 3752967"/>
                <a:gd name="connsiteY57" fmla="*/ 392687 h 774155"/>
                <a:gd name="connsiteX58" fmla="*/ 2821737 w 3752967"/>
                <a:gd name="connsiteY58" fmla="*/ 392687 h 774155"/>
                <a:gd name="connsiteX59" fmla="*/ 2883445 w 3752967"/>
                <a:gd name="connsiteY59" fmla="*/ 375858 h 774155"/>
                <a:gd name="connsiteX60" fmla="*/ 2978812 w 3752967"/>
                <a:gd name="connsiteY60" fmla="*/ 342199 h 774155"/>
                <a:gd name="connsiteX61" fmla="*/ 3001251 w 3752967"/>
                <a:gd name="connsiteY61" fmla="*/ 274881 h 774155"/>
                <a:gd name="connsiteX62" fmla="*/ 2995641 w 3752967"/>
                <a:gd name="connsiteY62" fmla="*/ 246832 h 774155"/>
                <a:gd name="connsiteX63" fmla="*/ 3029300 w 3752967"/>
                <a:gd name="connsiteY63" fmla="*/ 241222 h 774155"/>
                <a:gd name="connsiteX64" fmla="*/ 3062959 w 3752967"/>
                <a:gd name="connsiteY64" fmla="*/ 196344 h 774155"/>
                <a:gd name="connsiteX65" fmla="*/ 3062959 w 3752967"/>
                <a:gd name="connsiteY65" fmla="*/ 196344 h 774155"/>
                <a:gd name="connsiteX66" fmla="*/ 3158326 w 3752967"/>
                <a:gd name="connsiteY66" fmla="*/ 140246 h 774155"/>
                <a:gd name="connsiteX67" fmla="*/ 3191985 w 3752967"/>
                <a:gd name="connsiteY67" fmla="*/ 140246 h 774155"/>
                <a:gd name="connsiteX68" fmla="*/ 3231254 w 3752967"/>
                <a:gd name="connsiteY68" fmla="*/ 106587 h 774155"/>
                <a:gd name="connsiteX69" fmla="*/ 3298572 w 3752967"/>
                <a:gd name="connsiteY69" fmla="*/ 134636 h 774155"/>
                <a:gd name="connsiteX70" fmla="*/ 3259303 w 3752967"/>
                <a:gd name="connsiteY70" fmla="*/ 235612 h 774155"/>
                <a:gd name="connsiteX71" fmla="*/ 3354670 w 3752967"/>
                <a:gd name="connsiteY71" fmla="*/ 230003 h 774155"/>
                <a:gd name="connsiteX72" fmla="*/ 3393938 w 3752967"/>
                <a:gd name="connsiteY72" fmla="*/ 274881 h 774155"/>
                <a:gd name="connsiteX73" fmla="*/ 3444427 w 3752967"/>
                <a:gd name="connsiteY73" fmla="*/ 342199 h 774155"/>
                <a:gd name="connsiteX74" fmla="*/ 3500525 w 3752967"/>
                <a:gd name="connsiteY74" fmla="*/ 330979 h 774155"/>
                <a:gd name="connsiteX75" fmla="*/ 3567843 w 3752967"/>
                <a:gd name="connsiteY75" fmla="*/ 342199 h 774155"/>
                <a:gd name="connsiteX76" fmla="*/ 3612721 w 3752967"/>
                <a:gd name="connsiteY76" fmla="*/ 325369 h 774155"/>
                <a:gd name="connsiteX77" fmla="*/ 3612721 w 3752967"/>
                <a:gd name="connsiteY77" fmla="*/ 263662 h 774155"/>
                <a:gd name="connsiteX78" fmla="*/ 3651990 w 3752967"/>
                <a:gd name="connsiteY78" fmla="*/ 241222 h 774155"/>
                <a:gd name="connsiteX79" fmla="*/ 3635160 w 3752967"/>
                <a:gd name="connsiteY79" fmla="*/ 201954 h 774155"/>
                <a:gd name="connsiteX80" fmla="*/ 3629551 w 3752967"/>
                <a:gd name="connsiteY80" fmla="*/ 168295 h 774155"/>
                <a:gd name="connsiteX81" fmla="*/ 3668819 w 3752967"/>
                <a:gd name="connsiteY81" fmla="*/ 145855 h 774155"/>
                <a:gd name="connsiteX82" fmla="*/ 3691259 w 3752967"/>
                <a:gd name="connsiteY82" fmla="*/ 78538 h 774155"/>
                <a:gd name="connsiteX83" fmla="*/ 3713698 w 3752967"/>
                <a:gd name="connsiteY83" fmla="*/ 28049 h 774155"/>
                <a:gd name="connsiteX84" fmla="*/ 3752967 w 3752967"/>
                <a:gd name="connsiteY84" fmla="*/ 0 h 774155"/>
                <a:gd name="connsiteX0" fmla="*/ 0 w 3752967"/>
                <a:gd name="connsiteY0" fmla="*/ 291711 h 774155"/>
                <a:gd name="connsiteX1" fmla="*/ 286100 w 3752967"/>
                <a:gd name="connsiteY1" fmla="*/ 488054 h 774155"/>
                <a:gd name="connsiteX2" fmla="*/ 381467 w 3752967"/>
                <a:gd name="connsiteY2" fmla="*/ 488054 h 774155"/>
                <a:gd name="connsiteX3" fmla="*/ 448785 w 3752967"/>
                <a:gd name="connsiteY3" fmla="*/ 488054 h 774155"/>
                <a:gd name="connsiteX4" fmla="*/ 493664 w 3752967"/>
                <a:gd name="connsiteY4" fmla="*/ 499274 h 774155"/>
                <a:gd name="connsiteX5" fmla="*/ 577811 w 3752967"/>
                <a:gd name="connsiteY5" fmla="*/ 476835 h 774155"/>
                <a:gd name="connsiteX6" fmla="*/ 622689 w 3752967"/>
                <a:gd name="connsiteY6" fmla="*/ 488054 h 774155"/>
                <a:gd name="connsiteX7" fmla="*/ 673178 w 3752967"/>
                <a:gd name="connsiteY7" fmla="*/ 510493 h 774155"/>
                <a:gd name="connsiteX8" fmla="*/ 723666 w 3752967"/>
                <a:gd name="connsiteY8" fmla="*/ 504884 h 774155"/>
                <a:gd name="connsiteX9" fmla="*/ 768545 w 3752967"/>
                <a:gd name="connsiteY9" fmla="*/ 493664 h 774155"/>
                <a:gd name="connsiteX10" fmla="*/ 813423 w 3752967"/>
                <a:gd name="connsiteY10" fmla="*/ 471225 h 774155"/>
                <a:gd name="connsiteX11" fmla="*/ 863911 w 3752967"/>
                <a:gd name="connsiteY11" fmla="*/ 510493 h 774155"/>
                <a:gd name="connsiteX12" fmla="*/ 908790 w 3752967"/>
                <a:gd name="connsiteY12" fmla="*/ 560982 h 774155"/>
                <a:gd name="connsiteX13" fmla="*/ 936839 w 3752967"/>
                <a:gd name="connsiteY13" fmla="*/ 577811 h 774155"/>
                <a:gd name="connsiteX14" fmla="*/ 992937 w 3752967"/>
                <a:gd name="connsiteY14" fmla="*/ 622690 h 774155"/>
                <a:gd name="connsiteX15" fmla="*/ 1043426 w 3752967"/>
                <a:gd name="connsiteY15" fmla="*/ 639519 h 774155"/>
                <a:gd name="connsiteX16" fmla="*/ 1043426 w 3752967"/>
                <a:gd name="connsiteY16" fmla="*/ 639519 h 774155"/>
                <a:gd name="connsiteX17" fmla="*/ 1060255 w 3752967"/>
                <a:gd name="connsiteY17" fmla="*/ 712447 h 774155"/>
                <a:gd name="connsiteX18" fmla="*/ 1077084 w 3752967"/>
                <a:gd name="connsiteY18" fmla="*/ 751716 h 774155"/>
                <a:gd name="connsiteX19" fmla="*/ 1099524 w 3752967"/>
                <a:gd name="connsiteY19" fmla="*/ 774155 h 774155"/>
                <a:gd name="connsiteX20" fmla="*/ 1133183 w 3752967"/>
                <a:gd name="connsiteY20" fmla="*/ 746106 h 774155"/>
                <a:gd name="connsiteX21" fmla="*/ 1178061 w 3752967"/>
                <a:gd name="connsiteY21" fmla="*/ 706837 h 774155"/>
                <a:gd name="connsiteX22" fmla="*/ 1217330 w 3752967"/>
                <a:gd name="connsiteY22" fmla="*/ 667568 h 774155"/>
                <a:gd name="connsiteX23" fmla="*/ 1217330 w 3752967"/>
                <a:gd name="connsiteY23" fmla="*/ 633909 h 774155"/>
                <a:gd name="connsiteX24" fmla="*/ 1194891 w 3752967"/>
                <a:gd name="connsiteY24" fmla="*/ 566592 h 774155"/>
                <a:gd name="connsiteX25" fmla="*/ 1279038 w 3752967"/>
                <a:gd name="connsiteY25" fmla="*/ 549762 h 774155"/>
                <a:gd name="connsiteX26" fmla="*/ 1380014 w 3752967"/>
                <a:gd name="connsiteY26" fmla="*/ 538542 h 774155"/>
                <a:gd name="connsiteX27" fmla="*/ 1408064 w 3752967"/>
                <a:gd name="connsiteY27" fmla="*/ 493664 h 774155"/>
                <a:gd name="connsiteX28" fmla="*/ 1447332 w 3752967"/>
                <a:gd name="connsiteY28" fmla="*/ 465615 h 774155"/>
                <a:gd name="connsiteX29" fmla="*/ 1475381 w 3752967"/>
                <a:gd name="connsiteY29" fmla="*/ 437566 h 774155"/>
                <a:gd name="connsiteX30" fmla="*/ 1509040 w 3752967"/>
                <a:gd name="connsiteY30" fmla="*/ 420736 h 774155"/>
                <a:gd name="connsiteX31" fmla="*/ 1632456 w 3752967"/>
                <a:gd name="connsiteY31" fmla="*/ 409517 h 774155"/>
                <a:gd name="connsiteX32" fmla="*/ 1783921 w 3752967"/>
                <a:gd name="connsiteY32" fmla="*/ 398297 h 774155"/>
                <a:gd name="connsiteX33" fmla="*/ 1907337 w 3752967"/>
                <a:gd name="connsiteY33" fmla="*/ 347809 h 774155"/>
                <a:gd name="connsiteX34" fmla="*/ 2019533 w 3752967"/>
                <a:gd name="connsiteY34" fmla="*/ 330979 h 774155"/>
                <a:gd name="connsiteX35" fmla="*/ 2081241 w 3752967"/>
                <a:gd name="connsiteY35" fmla="*/ 325369 h 774155"/>
                <a:gd name="connsiteX36" fmla="*/ 2114900 w 3752967"/>
                <a:gd name="connsiteY36" fmla="*/ 364638 h 774155"/>
                <a:gd name="connsiteX37" fmla="*/ 2114900 w 3752967"/>
                <a:gd name="connsiteY37" fmla="*/ 364638 h 774155"/>
                <a:gd name="connsiteX38" fmla="*/ 2137340 w 3752967"/>
                <a:gd name="connsiteY38" fmla="*/ 460005 h 774155"/>
                <a:gd name="connsiteX39" fmla="*/ 2114900 w 3752967"/>
                <a:gd name="connsiteY39" fmla="*/ 516103 h 774155"/>
                <a:gd name="connsiteX40" fmla="*/ 2098071 w 3752967"/>
                <a:gd name="connsiteY40" fmla="*/ 555372 h 774155"/>
                <a:gd name="connsiteX41" fmla="*/ 2098071 w 3752967"/>
                <a:gd name="connsiteY41" fmla="*/ 605860 h 774155"/>
                <a:gd name="connsiteX42" fmla="*/ 2148559 w 3752967"/>
                <a:gd name="connsiteY42" fmla="*/ 667568 h 774155"/>
                <a:gd name="connsiteX43" fmla="*/ 2193438 w 3752967"/>
                <a:gd name="connsiteY43" fmla="*/ 667568 h 774155"/>
                <a:gd name="connsiteX44" fmla="*/ 2232706 w 3752967"/>
                <a:gd name="connsiteY44" fmla="*/ 639519 h 774155"/>
                <a:gd name="connsiteX45" fmla="*/ 2232706 w 3752967"/>
                <a:gd name="connsiteY45" fmla="*/ 639519 h 774155"/>
                <a:gd name="connsiteX46" fmla="*/ 2316854 w 3752967"/>
                <a:gd name="connsiteY46" fmla="*/ 633909 h 774155"/>
                <a:gd name="connsiteX47" fmla="*/ 2389781 w 3752967"/>
                <a:gd name="connsiteY47" fmla="*/ 656349 h 774155"/>
                <a:gd name="connsiteX48" fmla="*/ 2423440 w 3752967"/>
                <a:gd name="connsiteY48" fmla="*/ 600250 h 774155"/>
                <a:gd name="connsiteX49" fmla="*/ 2479538 w 3752967"/>
                <a:gd name="connsiteY49" fmla="*/ 572201 h 774155"/>
                <a:gd name="connsiteX50" fmla="*/ 2490758 w 3752967"/>
                <a:gd name="connsiteY50" fmla="*/ 510493 h 774155"/>
                <a:gd name="connsiteX51" fmla="*/ 2569295 w 3752967"/>
                <a:gd name="connsiteY51" fmla="*/ 527323 h 774155"/>
                <a:gd name="connsiteX52" fmla="*/ 2614174 w 3752967"/>
                <a:gd name="connsiteY52" fmla="*/ 488054 h 774155"/>
                <a:gd name="connsiteX53" fmla="*/ 2642223 w 3752967"/>
                <a:gd name="connsiteY53" fmla="*/ 460005 h 774155"/>
                <a:gd name="connsiteX54" fmla="*/ 2681492 w 3752967"/>
                <a:gd name="connsiteY54" fmla="*/ 443176 h 774155"/>
                <a:gd name="connsiteX55" fmla="*/ 2765639 w 3752967"/>
                <a:gd name="connsiteY55" fmla="*/ 426346 h 774155"/>
                <a:gd name="connsiteX56" fmla="*/ 2821737 w 3752967"/>
                <a:gd name="connsiteY56" fmla="*/ 392687 h 774155"/>
                <a:gd name="connsiteX57" fmla="*/ 2821737 w 3752967"/>
                <a:gd name="connsiteY57" fmla="*/ 392687 h 774155"/>
                <a:gd name="connsiteX58" fmla="*/ 2883445 w 3752967"/>
                <a:gd name="connsiteY58" fmla="*/ 375858 h 774155"/>
                <a:gd name="connsiteX59" fmla="*/ 2978812 w 3752967"/>
                <a:gd name="connsiteY59" fmla="*/ 342199 h 774155"/>
                <a:gd name="connsiteX60" fmla="*/ 3001251 w 3752967"/>
                <a:gd name="connsiteY60" fmla="*/ 274881 h 774155"/>
                <a:gd name="connsiteX61" fmla="*/ 2995641 w 3752967"/>
                <a:gd name="connsiteY61" fmla="*/ 246832 h 774155"/>
                <a:gd name="connsiteX62" fmla="*/ 3029300 w 3752967"/>
                <a:gd name="connsiteY62" fmla="*/ 241222 h 774155"/>
                <a:gd name="connsiteX63" fmla="*/ 3062959 w 3752967"/>
                <a:gd name="connsiteY63" fmla="*/ 196344 h 774155"/>
                <a:gd name="connsiteX64" fmla="*/ 3062959 w 3752967"/>
                <a:gd name="connsiteY64" fmla="*/ 196344 h 774155"/>
                <a:gd name="connsiteX65" fmla="*/ 3158326 w 3752967"/>
                <a:gd name="connsiteY65" fmla="*/ 140246 h 774155"/>
                <a:gd name="connsiteX66" fmla="*/ 3191985 w 3752967"/>
                <a:gd name="connsiteY66" fmla="*/ 140246 h 774155"/>
                <a:gd name="connsiteX67" fmla="*/ 3231254 w 3752967"/>
                <a:gd name="connsiteY67" fmla="*/ 106587 h 774155"/>
                <a:gd name="connsiteX68" fmla="*/ 3298572 w 3752967"/>
                <a:gd name="connsiteY68" fmla="*/ 134636 h 774155"/>
                <a:gd name="connsiteX69" fmla="*/ 3259303 w 3752967"/>
                <a:gd name="connsiteY69" fmla="*/ 235612 h 774155"/>
                <a:gd name="connsiteX70" fmla="*/ 3354670 w 3752967"/>
                <a:gd name="connsiteY70" fmla="*/ 230003 h 774155"/>
                <a:gd name="connsiteX71" fmla="*/ 3393938 w 3752967"/>
                <a:gd name="connsiteY71" fmla="*/ 274881 h 774155"/>
                <a:gd name="connsiteX72" fmla="*/ 3444427 w 3752967"/>
                <a:gd name="connsiteY72" fmla="*/ 342199 h 774155"/>
                <a:gd name="connsiteX73" fmla="*/ 3500525 w 3752967"/>
                <a:gd name="connsiteY73" fmla="*/ 330979 h 774155"/>
                <a:gd name="connsiteX74" fmla="*/ 3567843 w 3752967"/>
                <a:gd name="connsiteY74" fmla="*/ 342199 h 774155"/>
                <a:gd name="connsiteX75" fmla="*/ 3612721 w 3752967"/>
                <a:gd name="connsiteY75" fmla="*/ 325369 h 774155"/>
                <a:gd name="connsiteX76" fmla="*/ 3612721 w 3752967"/>
                <a:gd name="connsiteY76" fmla="*/ 263662 h 774155"/>
                <a:gd name="connsiteX77" fmla="*/ 3651990 w 3752967"/>
                <a:gd name="connsiteY77" fmla="*/ 241222 h 774155"/>
                <a:gd name="connsiteX78" fmla="*/ 3635160 w 3752967"/>
                <a:gd name="connsiteY78" fmla="*/ 201954 h 774155"/>
                <a:gd name="connsiteX79" fmla="*/ 3629551 w 3752967"/>
                <a:gd name="connsiteY79" fmla="*/ 168295 h 774155"/>
                <a:gd name="connsiteX80" fmla="*/ 3668819 w 3752967"/>
                <a:gd name="connsiteY80" fmla="*/ 145855 h 774155"/>
                <a:gd name="connsiteX81" fmla="*/ 3691259 w 3752967"/>
                <a:gd name="connsiteY81" fmla="*/ 78538 h 774155"/>
                <a:gd name="connsiteX82" fmla="*/ 3713698 w 3752967"/>
                <a:gd name="connsiteY82" fmla="*/ 28049 h 774155"/>
                <a:gd name="connsiteX83" fmla="*/ 3752967 w 3752967"/>
                <a:gd name="connsiteY83" fmla="*/ 0 h 774155"/>
                <a:gd name="connsiteX0" fmla="*/ 0 w 3752967"/>
                <a:gd name="connsiteY0" fmla="*/ 291711 h 774155"/>
                <a:gd name="connsiteX1" fmla="*/ 381467 w 3752967"/>
                <a:gd name="connsiteY1" fmla="*/ 488054 h 774155"/>
                <a:gd name="connsiteX2" fmla="*/ 448785 w 3752967"/>
                <a:gd name="connsiteY2" fmla="*/ 488054 h 774155"/>
                <a:gd name="connsiteX3" fmla="*/ 493664 w 3752967"/>
                <a:gd name="connsiteY3" fmla="*/ 499274 h 774155"/>
                <a:gd name="connsiteX4" fmla="*/ 577811 w 3752967"/>
                <a:gd name="connsiteY4" fmla="*/ 476835 h 774155"/>
                <a:gd name="connsiteX5" fmla="*/ 622689 w 3752967"/>
                <a:gd name="connsiteY5" fmla="*/ 488054 h 774155"/>
                <a:gd name="connsiteX6" fmla="*/ 673178 w 3752967"/>
                <a:gd name="connsiteY6" fmla="*/ 510493 h 774155"/>
                <a:gd name="connsiteX7" fmla="*/ 723666 w 3752967"/>
                <a:gd name="connsiteY7" fmla="*/ 504884 h 774155"/>
                <a:gd name="connsiteX8" fmla="*/ 768545 w 3752967"/>
                <a:gd name="connsiteY8" fmla="*/ 493664 h 774155"/>
                <a:gd name="connsiteX9" fmla="*/ 813423 w 3752967"/>
                <a:gd name="connsiteY9" fmla="*/ 471225 h 774155"/>
                <a:gd name="connsiteX10" fmla="*/ 863911 w 3752967"/>
                <a:gd name="connsiteY10" fmla="*/ 510493 h 774155"/>
                <a:gd name="connsiteX11" fmla="*/ 908790 w 3752967"/>
                <a:gd name="connsiteY11" fmla="*/ 560982 h 774155"/>
                <a:gd name="connsiteX12" fmla="*/ 936839 w 3752967"/>
                <a:gd name="connsiteY12" fmla="*/ 577811 h 774155"/>
                <a:gd name="connsiteX13" fmla="*/ 992937 w 3752967"/>
                <a:gd name="connsiteY13" fmla="*/ 622690 h 774155"/>
                <a:gd name="connsiteX14" fmla="*/ 1043426 w 3752967"/>
                <a:gd name="connsiteY14" fmla="*/ 639519 h 774155"/>
                <a:gd name="connsiteX15" fmla="*/ 1043426 w 3752967"/>
                <a:gd name="connsiteY15" fmla="*/ 639519 h 774155"/>
                <a:gd name="connsiteX16" fmla="*/ 1060255 w 3752967"/>
                <a:gd name="connsiteY16" fmla="*/ 712447 h 774155"/>
                <a:gd name="connsiteX17" fmla="*/ 1077084 w 3752967"/>
                <a:gd name="connsiteY17" fmla="*/ 751716 h 774155"/>
                <a:gd name="connsiteX18" fmla="*/ 1099524 w 3752967"/>
                <a:gd name="connsiteY18" fmla="*/ 774155 h 774155"/>
                <a:gd name="connsiteX19" fmla="*/ 1133183 w 3752967"/>
                <a:gd name="connsiteY19" fmla="*/ 746106 h 774155"/>
                <a:gd name="connsiteX20" fmla="*/ 1178061 w 3752967"/>
                <a:gd name="connsiteY20" fmla="*/ 706837 h 774155"/>
                <a:gd name="connsiteX21" fmla="*/ 1217330 w 3752967"/>
                <a:gd name="connsiteY21" fmla="*/ 667568 h 774155"/>
                <a:gd name="connsiteX22" fmla="*/ 1217330 w 3752967"/>
                <a:gd name="connsiteY22" fmla="*/ 633909 h 774155"/>
                <a:gd name="connsiteX23" fmla="*/ 1194891 w 3752967"/>
                <a:gd name="connsiteY23" fmla="*/ 566592 h 774155"/>
                <a:gd name="connsiteX24" fmla="*/ 1279038 w 3752967"/>
                <a:gd name="connsiteY24" fmla="*/ 549762 h 774155"/>
                <a:gd name="connsiteX25" fmla="*/ 1380014 w 3752967"/>
                <a:gd name="connsiteY25" fmla="*/ 538542 h 774155"/>
                <a:gd name="connsiteX26" fmla="*/ 1408064 w 3752967"/>
                <a:gd name="connsiteY26" fmla="*/ 493664 h 774155"/>
                <a:gd name="connsiteX27" fmla="*/ 1447332 w 3752967"/>
                <a:gd name="connsiteY27" fmla="*/ 465615 h 774155"/>
                <a:gd name="connsiteX28" fmla="*/ 1475381 w 3752967"/>
                <a:gd name="connsiteY28" fmla="*/ 437566 h 774155"/>
                <a:gd name="connsiteX29" fmla="*/ 1509040 w 3752967"/>
                <a:gd name="connsiteY29" fmla="*/ 420736 h 774155"/>
                <a:gd name="connsiteX30" fmla="*/ 1632456 w 3752967"/>
                <a:gd name="connsiteY30" fmla="*/ 409517 h 774155"/>
                <a:gd name="connsiteX31" fmla="*/ 1783921 w 3752967"/>
                <a:gd name="connsiteY31" fmla="*/ 398297 h 774155"/>
                <a:gd name="connsiteX32" fmla="*/ 1907337 w 3752967"/>
                <a:gd name="connsiteY32" fmla="*/ 347809 h 774155"/>
                <a:gd name="connsiteX33" fmla="*/ 2019533 w 3752967"/>
                <a:gd name="connsiteY33" fmla="*/ 330979 h 774155"/>
                <a:gd name="connsiteX34" fmla="*/ 2081241 w 3752967"/>
                <a:gd name="connsiteY34" fmla="*/ 325369 h 774155"/>
                <a:gd name="connsiteX35" fmla="*/ 2114900 w 3752967"/>
                <a:gd name="connsiteY35" fmla="*/ 364638 h 774155"/>
                <a:gd name="connsiteX36" fmla="*/ 2114900 w 3752967"/>
                <a:gd name="connsiteY36" fmla="*/ 364638 h 774155"/>
                <a:gd name="connsiteX37" fmla="*/ 2137340 w 3752967"/>
                <a:gd name="connsiteY37" fmla="*/ 460005 h 774155"/>
                <a:gd name="connsiteX38" fmla="*/ 2114900 w 3752967"/>
                <a:gd name="connsiteY38" fmla="*/ 516103 h 774155"/>
                <a:gd name="connsiteX39" fmla="*/ 2098071 w 3752967"/>
                <a:gd name="connsiteY39" fmla="*/ 555372 h 774155"/>
                <a:gd name="connsiteX40" fmla="*/ 2098071 w 3752967"/>
                <a:gd name="connsiteY40" fmla="*/ 605860 h 774155"/>
                <a:gd name="connsiteX41" fmla="*/ 2148559 w 3752967"/>
                <a:gd name="connsiteY41" fmla="*/ 667568 h 774155"/>
                <a:gd name="connsiteX42" fmla="*/ 2193438 w 3752967"/>
                <a:gd name="connsiteY42" fmla="*/ 667568 h 774155"/>
                <a:gd name="connsiteX43" fmla="*/ 2232706 w 3752967"/>
                <a:gd name="connsiteY43" fmla="*/ 639519 h 774155"/>
                <a:gd name="connsiteX44" fmla="*/ 2232706 w 3752967"/>
                <a:gd name="connsiteY44" fmla="*/ 639519 h 774155"/>
                <a:gd name="connsiteX45" fmla="*/ 2316854 w 3752967"/>
                <a:gd name="connsiteY45" fmla="*/ 633909 h 774155"/>
                <a:gd name="connsiteX46" fmla="*/ 2389781 w 3752967"/>
                <a:gd name="connsiteY46" fmla="*/ 656349 h 774155"/>
                <a:gd name="connsiteX47" fmla="*/ 2423440 w 3752967"/>
                <a:gd name="connsiteY47" fmla="*/ 600250 h 774155"/>
                <a:gd name="connsiteX48" fmla="*/ 2479538 w 3752967"/>
                <a:gd name="connsiteY48" fmla="*/ 572201 h 774155"/>
                <a:gd name="connsiteX49" fmla="*/ 2490758 w 3752967"/>
                <a:gd name="connsiteY49" fmla="*/ 510493 h 774155"/>
                <a:gd name="connsiteX50" fmla="*/ 2569295 w 3752967"/>
                <a:gd name="connsiteY50" fmla="*/ 527323 h 774155"/>
                <a:gd name="connsiteX51" fmla="*/ 2614174 w 3752967"/>
                <a:gd name="connsiteY51" fmla="*/ 488054 h 774155"/>
                <a:gd name="connsiteX52" fmla="*/ 2642223 w 3752967"/>
                <a:gd name="connsiteY52" fmla="*/ 460005 h 774155"/>
                <a:gd name="connsiteX53" fmla="*/ 2681492 w 3752967"/>
                <a:gd name="connsiteY53" fmla="*/ 443176 h 774155"/>
                <a:gd name="connsiteX54" fmla="*/ 2765639 w 3752967"/>
                <a:gd name="connsiteY54" fmla="*/ 426346 h 774155"/>
                <a:gd name="connsiteX55" fmla="*/ 2821737 w 3752967"/>
                <a:gd name="connsiteY55" fmla="*/ 392687 h 774155"/>
                <a:gd name="connsiteX56" fmla="*/ 2821737 w 3752967"/>
                <a:gd name="connsiteY56" fmla="*/ 392687 h 774155"/>
                <a:gd name="connsiteX57" fmla="*/ 2883445 w 3752967"/>
                <a:gd name="connsiteY57" fmla="*/ 375858 h 774155"/>
                <a:gd name="connsiteX58" fmla="*/ 2978812 w 3752967"/>
                <a:gd name="connsiteY58" fmla="*/ 342199 h 774155"/>
                <a:gd name="connsiteX59" fmla="*/ 3001251 w 3752967"/>
                <a:gd name="connsiteY59" fmla="*/ 274881 h 774155"/>
                <a:gd name="connsiteX60" fmla="*/ 2995641 w 3752967"/>
                <a:gd name="connsiteY60" fmla="*/ 246832 h 774155"/>
                <a:gd name="connsiteX61" fmla="*/ 3029300 w 3752967"/>
                <a:gd name="connsiteY61" fmla="*/ 241222 h 774155"/>
                <a:gd name="connsiteX62" fmla="*/ 3062959 w 3752967"/>
                <a:gd name="connsiteY62" fmla="*/ 196344 h 774155"/>
                <a:gd name="connsiteX63" fmla="*/ 3062959 w 3752967"/>
                <a:gd name="connsiteY63" fmla="*/ 196344 h 774155"/>
                <a:gd name="connsiteX64" fmla="*/ 3158326 w 3752967"/>
                <a:gd name="connsiteY64" fmla="*/ 140246 h 774155"/>
                <a:gd name="connsiteX65" fmla="*/ 3191985 w 3752967"/>
                <a:gd name="connsiteY65" fmla="*/ 140246 h 774155"/>
                <a:gd name="connsiteX66" fmla="*/ 3231254 w 3752967"/>
                <a:gd name="connsiteY66" fmla="*/ 106587 h 774155"/>
                <a:gd name="connsiteX67" fmla="*/ 3298572 w 3752967"/>
                <a:gd name="connsiteY67" fmla="*/ 134636 h 774155"/>
                <a:gd name="connsiteX68" fmla="*/ 3259303 w 3752967"/>
                <a:gd name="connsiteY68" fmla="*/ 235612 h 774155"/>
                <a:gd name="connsiteX69" fmla="*/ 3354670 w 3752967"/>
                <a:gd name="connsiteY69" fmla="*/ 230003 h 774155"/>
                <a:gd name="connsiteX70" fmla="*/ 3393938 w 3752967"/>
                <a:gd name="connsiteY70" fmla="*/ 274881 h 774155"/>
                <a:gd name="connsiteX71" fmla="*/ 3444427 w 3752967"/>
                <a:gd name="connsiteY71" fmla="*/ 342199 h 774155"/>
                <a:gd name="connsiteX72" fmla="*/ 3500525 w 3752967"/>
                <a:gd name="connsiteY72" fmla="*/ 330979 h 774155"/>
                <a:gd name="connsiteX73" fmla="*/ 3567843 w 3752967"/>
                <a:gd name="connsiteY73" fmla="*/ 342199 h 774155"/>
                <a:gd name="connsiteX74" fmla="*/ 3612721 w 3752967"/>
                <a:gd name="connsiteY74" fmla="*/ 325369 h 774155"/>
                <a:gd name="connsiteX75" fmla="*/ 3612721 w 3752967"/>
                <a:gd name="connsiteY75" fmla="*/ 263662 h 774155"/>
                <a:gd name="connsiteX76" fmla="*/ 3651990 w 3752967"/>
                <a:gd name="connsiteY76" fmla="*/ 241222 h 774155"/>
                <a:gd name="connsiteX77" fmla="*/ 3635160 w 3752967"/>
                <a:gd name="connsiteY77" fmla="*/ 201954 h 774155"/>
                <a:gd name="connsiteX78" fmla="*/ 3629551 w 3752967"/>
                <a:gd name="connsiteY78" fmla="*/ 168295 h 774155"/>
                <a:gd name="connsiteX79" fmla="*/ 3668819 w 3752967"/>
                <a:gd name="connsiteY79" fmla="*/ 145855 h 774155"/>
                <a:gd name="connsiteX80" fmla="*/ 3691259 w 3752967"/>
                <a:gd name="connsiteY80" fmla="*/ 78538 h 774155"/>
                <a:gd name="connsiteX81" fmla="*/ 3713698 w 3752967"/>
                <a:gd name="connsiteY81" fmla="*/ 28049 h 774155"/>
                <a:gd name="connsiteX82" fmla="*/ 3752967 w 3752967"/>
                <a:gd name="connsiteY82" fmla="*/ 0 h 774155"/>
                <a:gd name="connsiteX0" fmla="*/ 0 w 3752967"/>
                <a:gd name="connsiteY0" fmla="*/ 291711 h 774155"/>
                <a:gd name="connsiteX1" fmla="*/ 448785 w 3752967"/>
                <a:gd name="connsiteY1" fmla="*/ 488054 h 774155"/>
                <a:gd name="connsiteX2" fmla="*/ 493664 w 3752967"/>
                <a:gd name="connsiteY2" fmla="*/ 499274 h 774155"/>
                <a:gd name="connsiteX3" fmla="*/ 577811 w 3752967"/>
                <a:gd name="connsiteY3" fmla="*/ 476835 h 774155"/>
                <a:gd name="connsiteX4" fmla="*/ 622689 w 3752967"/>
                <a:gd name="connsiteY4" fmla="*/ 488054 h 774155"/>
                <a:gd name="connsiteX5" fmla="*/ 673178 w 3752967"/>
                <a:gd name="connsiteY5" fmla="*/ 510493 h 774155"/>
                <a:gd name="connsiteX6" fmla="*/ 723666 w 3752967"/>
                <a:gd name="connsiteY6" fmla="*/ 504884 h 774155"/>
                <a:gd name="connsiteX7" fmla="*/ 768545 w 3752967"/>
                <a:gd name="connsiteY7" fmla="*/ 493664 h 774155"/>
                <a:gd name="connsiteX8" fmla="*/ 813423 w 3752967"/>
                <a:gd name="connsiteY8" fmla="*/ 471225 h 774155"/>
                <a:gd name="connsiteX9" fmla="*/ 863911 w 3752967"/>
                <a:gd name="connsiteY9" fmla="*/ 510493 h 774155"/>
                <a:gd name="connsiteX10" fmla="*/ 908790 w 3752967"/>
                <a:gd name="connsiteY10" fmla="*/ 560982 h 774155"/>
                <a:gd name="connsiteX11" fmla="*/ 936839 w 3752967"/>
                <a:gd name="connsiteY11" fmla="*/ 577811 h 774155"/>
                <a:gd name="connsiteX12" fmla="*/ 992937 w 3752967"/>
                <a:gd name="connsiteY12" fmla="*/ 622690 h 774155"/>
                <a:gd name="connsiteX13" fmla="*/ 1043426 w 3752967"/>
                <a:gd name="connsiteY13" fmla="*/ 639519 h 774155"/>
                <a:gd name="connsiteX14" fmla="*/ 1043426 w 3752967"/>
                <a:gd name="connsiteY14" fmla="*/ 639519 h 774155"/>
                <a:gd name="connsiteX15" fmla="*/ 1060255 w 3752967"/>
                <a:gd name="connsiteY15" fmla="*/ 712447 h 774155"/>
                <a:gd name="connsiteX16" fmla="*/ 1077084 w 3752967"/>
                <a:gd name="connsiteY16" fmla="*/ 751716 h 774155"/>
                <a:gd name="connsiteX17" fmla="*/ 1099524 w 3752967"/>
                <a:gd name="connsiteY17" fmla="*/ 774155 h 774155"/>
                <a:gd name="connsiteX18" fmla="*/ 1133183 w 3752967"/>
                <a:gd name="connsiteY18" fmla="*/ 746106 h 774155"/>
                <a:gd name="connsiteX19" fmla="*/ 1178061 w 3752967"/>
                <a:gd name="connsiteY19" fmla="*/ 706837 h 774155"/>
                <a:gd name="connsiteX20" fmla="*/ 1217330 w 3752967"/>
                <a:gd name="connsiteY20" fmla="*/ 667568 h 774155"/>
                <a:gd name="connsiteX21" fmla="*/ 1217330 w 3752967"/>
                <a:gd name="connsiteY21" fmla="*/ 633909 h 774155"/>
                <a:gd name="connsiteX22" fmla="*/ 1194891 w 3752967"/>
                <a:gd name="connsiteY22" fmla="*/ 566592 h 774155"/>
                <a:gd name="connsiteX23" fmla="*/ 1279038 w 3752967"/>
                <a:gd name="connsiteY23" fmla="*/ 549762 h 774155"/>
                <a:gd name="connsiteX24" fmla="*/ 1380014 w 3752967"/>
                <a:gd name="connsiteY24" fmla="*/ 538542 h 774155"/>
                <a:gd name="connsiteX25" fmla="*/ 1408064 w 3752967"/>
                <a:gd name="connsiteY25" fmla="*/ 493664 h 774155"/>
                <a:gd name="connsiteX26" fmla="*/ 1447332 w 3752967"/>
                <a:gd name="connsiteY26" fmla="*/ 465615 h 774155"/>
                <a:gd name="connsiteX27" fmla="*/ 1475381 w 3752967"/>
                <a:gd name="connsiteY27" fmla="*/ 437566 h 774155"/>
                <a:gd name="connsiteX28" fmla="*/ 1509040 w 3752967"/>
                <a:gd name="connsiteY28" fmla="*/ 420736 h 774155"/>
                <a:gd name="connsiteX29" fmla="*/ 1632456 w 3752967"/>
                <a:gd name="connsiteY29" fmla="*/ 409517 h 774155"/>
                <a:gd name="connsiteX30" fmla="*/ 1783921 w 3752967"/>
                <a:gd name="connsiteY30" fmla="*/ 398297 h 774155"/>
                <a:gd name="connsiteX31" fmla="*/ 1907337 w 3752967"/>
                <a:gd name="connsiteY31" fmla="*/ 347809 h 774155"/>
                <a:gd name="connsiteX32" fmla="*/ 2019533 w 3752967"/>
                <a:gd name="connsiteY32" fmla="*/ 330979 h 774155"/>
                <a:gd name="connsiteX33" fmla="*/ 2081241 w 3752967"/>
                <a:gd name="connsiteY33" fmla="*/ 325369 h 774155"/>
                <a:gd name="connsiteX34" fmla="*/ 2114900 w 3752967"/>
                <a:gd name="connsiteY34" fmla="*/ 364638 h 774155"/>
                <a:gd name="connsiteX35" fmla="*/ 2114900 w 3752967"/>
                <a:gd name="connsiteY35" fmla="*/ 364638 h 774155"/>
                <a:gd name="connsiteX36" fmla="*/ 2137340 w 3752967"/>
                <a:gd name="connsiteY36" fmla="*/ 460005 h 774155"/>
                <a:gd name="connsiteX37" fmla="*/ 2114900 w 3752967"/>
                <a:gd name="connsiteY37" fmla="*/ 516103 h 774155"/>
                <a:gd name="connsiteX38" fmla="*/ 2098071 w 3752967"/>
                <a:gd name="connsiteY38" fmla="*/ 555372 h 774155"/>
                <a:gd name="connsiteX39" fmla="*/ 2098071 w 3752967"/>
                <a:gd name="connsiteY39" fmla="*/ 605860 h 774155"/>
                <a:gd name="connsiteX40" fmla="*/ 2148559 w 3752967"/>
                <a:gd name="connsiteY40" fmla="*/ 667568 h 774155"/>
                <a:gd name="connsiteX41" fmla="*/ 2193438 w 3752967"/>
                <a:gd name="connsiteY41" fmla="*/ 667568 h 774155"/>
                <a:gd name="connsiteX42" fmla="*/ 2232706 w 3752967"/>
                <a:gd name="connsiteY42" fmla="*/ 639519 h 774155"/>
                <a:gd name="connsiteX43" fmla="*/ 2232706 w 3752967"/>
                <a:gd name="connsiteY43" fmla="*/ 639519 h 774155"/>
                <a:gd name="connsiteX44" fmla="*/ 2316854 w 3752967"/>
                <a:gd name="connsiteY44" fmla="*/ 633909 h 774155"/>
                <a:gd name="connsiteX45" fmla="*/ 2389781 w 3752967"/>
                <a:gd name="connsiteY45" fmla="*/ 656349 h 774155"/>
                <a:gd name="connsiteX46" fmla="*/ 2423440 w 3752967"/>
                <a:gd name="connsiteY46" fmla="*/ 600250 h 774155"/>
                <a:gd name="connsiteX47" fmla="*/ 2479538 w 3752967"/>
                <a:gd name="connsiteY47" fmla="*/ 572201 h 774155"/>
                <a:gd name="connsiteX48" fmla="*/ 2490758 w 3752967"/>
                <a:gd name="connsiteY48" fmla="*/ 510493 h 774155"/>
                <a:gd name="connsiteX49" fmla="*/ 2569295 w 3752967"/>
                <a:gd name="connsiteY49" fmla="*/ 527323 h 774155"/>
                <a:gd name="connsiteX50" fmla="*/ 2614174 w 3752967"/>
                <a:gd name="connsiteY50" fmla="*/ 488054 h 774155"/>
                <a:gd name="connsiteX51" fmla="*/ 2642223 w 3752967"/>
                <a:gd name="connsiteY51" fmla="*/ 460005 h 774155"/>
                <a:gd name="connsiteX52" fmla="*/ 2681492 w 3752967"/>
                <a:gd name="connsiteY52" fmla="*/ 443176 h 774155"/>
                <a:gd name="connsiteX53" fmla="*/ 2765639 w 3752967"/>
                <a:gd name="connsiteY53" fmla="*/ 426346 h 774155"/>
                <a:gd name="connsiteX54" fmla="*/ 2821737 w 3752967"/>
                <a:gd name="connsiteY54" fmla="*/ 392687 h 774155"/>
                <a:gd name="connsiteX55" fmla="*/ 2821737 w 3752967"/>
                <a:gd name="connsiteY55" fmla="*/ 392687 h 774155"/>
                <a:gd name="connsiteX56" fmla="*/ 2883445 w 3752967"/>
                <a:gd name="connsiteY56" fmla="*/ 375858 h 774155"/>
                <a:gd name="connsiteX57" fmla="*/ 2978812 w 3752967"/>
                <a:gd name="connsiteY57" fmla="*/ 342199 h 774155"/>
                <a:gd name="connsiteX58" fmla="*/ 3001251 w 3752967"/>
                <a:gd name="connsiteY58" fmla="*/ 274881 h 774155"/>
                <a:gd name="connsiteX59" fmla="*/ 2995641 w 3752967"/>
                <a:gd name="connsiteY59" fmla="*/ 246832 h 774155"/>
                <a:gd name="connsiteX60" fmla="*/ 3029300 w 3752967"/>
                <a:gd name="connsiteY60" fmla="*/ 241222 h 774155"/>
                <a:gd name="connsiteX61" fmla="*/ 3062959 w 3752967"/>
                <a:gd name="connsiteY61" fmla="*/ 196344 h 774155"/>
                <a:gd name="connsiteX62" fmla="*/ 3062959 w 3752967"/>
                <a:gd name="connsiteY62" fmla="*/ 196344 h 774155"/>
                <a:gd name="connsiteX63" fmla="*/ 3158326 w 3752967"/>
                <a:gd name="connsiteY63" fmla="*/ 140246 h 774155"/>
                <a:gd name="connsiteX64" fmla="*/ 3191985 w 3752967"/>
                <a:gd name="connsiteY64" fmla="*/ 140246 h 774155"/>
                <a:gd name="connsiteX65" fmla="*/ 3231254 w 3752967"/>
                <a:gd name="connsiteY65" fmla="*/ 106587 h 774155"/>
                <a:gd name="connsiteX66" fmla="*/ 3298572 w 3752967"/>
                <a:gd name="connsiteY66" fmla="*/ 134636 h 774155"/>
                <a:gd name="connsiteX67" fmla="*/ 3259303 w 3752967"/>
                <a:gd name="connsiteY67" fmla="*/ 235612 h 774155"/>
                <a:gd name="connsiteX68" fmla="*/ 3354670 w 3752967"/>
                <a:gd name="connsiteY68" fmla="*/ 230003 h 774155"/>
                <a:gd name="connsiteX69" fmla="*/ 3393938 w 3752967"/>
                <a:gd name="connsiteY69" fmla="*/ 274881 h 774155"/>
                <a:gd name="connsiteX70" fmla="*/ 3444427 w 3752967"/>
                <a:gd name="connsiteY70" fmla="*/ 342199 h 774155"/>
                <a:gd name="connsiteX71" fmla="*/ 3500525 w 3752967"/>
                <a:gd name="connsiteY71" fmla="*/ 330979 h 774155"/>
                <a:gd name="connsiteX72" fmla="*/ 3567843 w 3752967"/>
                <a:gd name="connsiteY72" fmla="*/ 342199 h 774155"/>
                <a:gd name="connsiteX73" fmla="*/ 3612721 w 3752967"/>
                <a:gd name="connsiteY73" fmla="*/ 325369 h 774155"/>
                <a:gd name="connsiteX74" fmla="*/ 3612721 w 3752967"/>
                <a:gd name="connsiteY74" fmla="*/ 263662 h 774155"/>
                <a:gd name="connsiteX75" fmla="*/ 3651990 w 3752967"/>
                <a:gd name="connsiteY75" fmla="*/ 241222 h 774155"/>
                <a:gd name="connsiteX76" fmla="*/ 3635160 w 3752967"/>
                <a:gd name="connsiteY76" fmla="*/ 201954 h 774155"/>
                <a:gd name="connsiteX77" fmla="*/ 3629551 w 3752967"/>
                <a:gd name="connsiteY77" fmla="*/ 168295 h 774155"/>
                <a:gd name="connsiteX78" fmla="*/ 3668819 w 3752967"/>
                <a:gd name="connsiteY78" fmla="*/ 145855 h 774155"/>
                <a:gd name="connsiteX79" fmla="*/ 3691259 w 3752967"/>
                <a:gd name="connsiteY79" fmla="*/ 78538 h 774155"/>
                <a:gd name="connsiteX80" fmla="*/ 3713698 w 3752967"/>
                <a:gd name="connsiteY80" fmla="*/ 28049 h 774155"/>
                <a:gd name="connsiteX81" fmla="*/ 3752967 w 3752967"/>
                <a:gd name="connsiteY81" fmla="*/ 0 h 774155"/>
                <a:gd name="connsiteX0" fmla="*/ 0 w 3752967"/>
                <a:gd name="connsiteY0" fmla="*/ 291711 h 774155"/>
                <a:gd name="connsiteX1" fmla="*/ 493664 w 3752967"/>
                <a:gd name="connsiteY1" fmla="*/ 499274 h 774155"/>
                <a:gd name="connsiteX2" fmla="*/ 577811 w 3752967"/>
                <a:gd name="connsiteY2" fmla="*/ 476835 h 774155"/>
                <a:gd name="connsiteX3" fmla="*/ 622689 w 3752967"/>
                <a:gd name="connsiteY3" fmla="*/ 488054 h 774155"/>
                <a:gd name="connsiteX4" fmla="*/ 673178 w 3752967"/>
                <a:gd name="connsiteY4" fmla="*/ 510493 h 774155"/>
                <a:gd name="connsiteX5" fmla="*/ 723666 w 3752967"/>
                <a:gd name="connsiteY5" fmla="*/ 504884 h 774155"/>
                <a:gd name="connsiteX6" fmla="*/ 768545 w 3752967"/>
                <a:gd name="connsiteY6" fmla="*/ 493664 h 774155"/>
                <a:gd name="connsiteX7" fmla="*/ 813423 w 3752967"/>
                <a:gd name="connsiteY7" fmla="*/ 471225 h 774155"/>
                <a:gd name="connsiteX8" fmla="*/ 863911 w 3752967"/>
                <a:gd name="connsiteY8" fmla="*/ 510493 h 774155"/>
                <a:gd name="connsiteX9" fmla="*/ 908790 w 3752967"/>
                <a:gd name="connsiteY9" fmla="*/ 560982 h 774155"/>
                <a:gd name="connsiteX10" fmla="*/ 936839 w 3752967"/>
                <a:gd name="connsiteY10" fmla="*/ 577811 h 774155"/>
                <a:gd name="connsiteX11" fmla="*/ 992937 w 3752967"/>
                <a:gd name="connsiteY11" fmla="*/ 622690 h 774155"/>
                <a:gd name="connsiteX12" fmla="*/ 1043426 w 3752967"/>
                <a:gd name="connsiteY12" fmla="*/ 639519 h 774155"/>
                <a:gd name="connsiteX13" fmla="*/ 1043426 w 3752967"/>
                <a:gd name="connsiteY13" fmla="*/ 639519 h 774155"/>
                <a:gd name="connsiteX14" fmla="*/ 1060255 w 3752967"/>
                <a:gd name="connsiteY14" fmla="*/ 712447 h 774155"/>
                <a:gd name="connsiteX15" fmla="*/ 1077084 w 3752967"/>
                <a:gd name="connsiteY15" fmla="*/ 751716 h 774155"/>
                <a:gd name="connsiteX16" fmla="*/ 1099524 w 3752967"/>
                <a:gd name="connsiteY16" fmla="*/ 774155 h 774155"/>
                <a:gd name="connsiteX17" fmla="*/ 1133183 w 3752967"/>
                <a:gd name="connsiteY17" fmla="*/ 746106 h 774155"/>
                <a:gd name="connsiteX18" fmla="*/ 1178061 w 3752967"/>
                <a:gd name="connsiteY18" fmla="*/ 706837 h 774155"/>
                <a:gd name="connsiteX19" fmla="*/ 1217330 w 3752967"/>
                <a:gd name="connsiteY19" fmla="*/ 667568 h 774155"/>
                <a:gd name="connsiteX20" fmla="*/ 1217330 w 3752967"/>
                <a:gd name="connsiteY20" fmla="*/ 633909 h 774155"/>
                <a:gd name="connsiteX21" fmla="*/ 1194891 w 3752967"/>
                <a:gd name="connsiteY21" fmla="*/ 566592 h 774155"/>
                <a:gd name="connsiteX22" fmla="*/ 1279038 w 3752967"/>
                <a:gd name="connsiteY22" fmla="*/ 549762 h 774155"/>
                <a:gd name="connsiteX23" fmla="*/ 1380014 w 3752967"/>
                <a:gd name="connsiteY23" fmla="*/ 538542 h 774155"/>
                <a:gd name="connsiteX24" fmla="*/ 1408064 w 3752967"/>
                <a:gd name="connsiteY24" fmla="*/ 493664 h 774155"/>
                <a:gd name="connsiteX25" fmla="*/ 1447332 w 3752967"/>
                <a:gd name="connsiteY25" fmla="*/ 465615 h 774155"/>
                <a:gd name="connsiteX26" fmla="*/ 1475381 w 3752967"/>
                <a:gd name="connsiteY26" fmla="*/ 437566 h 774155"/>
                <a:gd name="connsiteX27" fmla="*/ 1509040 w 3752967"/>
                <a:gd name="connsiteY27" fmla="*/ 420736 h 774155"/>
                <a:gd name="connsiteX28" fmla="*/ 1632456 w 3752967"/>
                <a:gd name="connsiteY28" fmla="*/ 409517 h 774155"/>
                <a:gd name="connsiteX29" fmla="*/ 1783921 w 3752967"/>
                <a:gd name="connsiteY29" fmla="*/ 398297 h 774155"/>
                <a:gd name="connsiteX30" fmla="*/ 1907337 w 3752967"/>
                <a:gd name="connsiteY30" fmla="*/ 347809 h 774155"/>
                <a:gd name="connsiteX31" fmla="*/ 2019533 w 3752967"/>
                <a:gd name="connsiteY31" fmla="*/ 330979 h 774155"/>
                <a:gd name="connsiteX32" fmla="*/ 2081241 w 3752967"/>
                <a:gd name="connsiteY32" fmla="*/ 325369 h 774155"/>
                <a:gd name="connsiteX33" fmla="*/ 2114900 w 3752967"/>
                <a:gd name="connsiteY33" fmla="*/ 364638 h 774155"/>
                <a:gd name="connsiteX34" fmla="*/ 2114900 w 3752967"/>
                <a:gd name="connsiteY34" fmla="*/ 364638 h 774155"/>
                <a:gd name="connsiteX35" fmla="*/ 2137340 w 3752967"/>
                <a:gd name="connsiteY35" fmla="*/ 460005 h 774155"/>
                <a:gd name="connsiteX36" fmla="*/ 2114900 w 3752967"/>
                <a:gd name="connsiteY36" fmla="*/ 516103 h 774155"/>
                <a:gd name="connsiteX37" fmla="*/ 2098071 w 3752967"/>
                <a:gd name="connsiteY37" fmla="*/ 555372 h 774155"/>
                <a:gd name="connsiteX38" fmla="*/ 2098071 w 3752967"/>
                <a:gd name="connsiteY38" fmla="*/ 605860 h 774155"/>
                <a:gd name="connsiteX39" fmla="*/ 2148559 w 3752967"/>
                <a:gd name="connsiteY39" fmla="*/ 667568 h 774155"/>
                <a:gd name="connsiteX40" fmla="*/ 2193438 w 3752967"/>
                <a:gd name="connsiteY40" fmla="*/ 667568 h 774155"/>
                <a:gd name="connsiteX41" fmla="*/ 2232706 w 3752967"/>
                <a:gd name="connsiteY41" fmla="*/ 639519 h 774155"/>
                <a:gd name="connsiteX42" fmla="*/ 2232706 w 3752967"/>
                <a:gd name="connsiteY42" fmla="*/ 639519 h 774155"/>
                <a:gd name="connsiteX43" fmla="*/ 2316854 w 3752967"/>
                <a:gd name="connsiteY43" fmla="*/ 633909 h 774155"/>
                <a:gd name="connsiteX44" fmla="*/ 2389781 w 3752967"/>
                <a:gd name="connsiteY44" fmla="*/ 656349 h 774155"/>
                <a:gd name="connsiteX45" fmla="*/ 2423440 w 3752967"/>
                <a:gd name="connsiteY45" fmla="*/ 600250 h 774155"/>
                <a:gd name="connsiteX46" fmla="*/ 2479538 w 3752967"/>
                <a:gd name="connsiteY46" fmla="*/ 572201 h 774155"/>
                <a:gd name="connsiteX47" fmla="*/ 2490758 w 3752967"/>
                <a:gd name="connsiteY47" fmla="*/ 510493 h 774155"/>
                <a:gd name="connsiteX48" fmla="*/ 2569295 w 3752967"/>
                <a:gd name="connsiteY48" fmla="*/ 527323 h 774155"/>
                <a:gd name="connsiteX49" fmla="*/ 2614174 w 3752967"/>
                <a:gd name="connsiteY49" fmla="*/ 488054 h 774155"/>
                <a:gd name="connsiteX50" fmla="*/ 2642223 w 3752967"/>
                <a:gd name="connsiteY50" fmla="*/ 460005 h 774155"/>
                <a:gd name="connsiteX51" fmla="*/ 2681492 w 3752967"/>
                <a:gd name="connsiteY51" fmla="*/ 443176 h 774155"/>
                <a:gd name="connsiteX52" fmla="*/ 2765639 w 3752967"/>
                <a:gd name="connsiteY52" fmla="*/ 426346 h 774155"/>
                <a:gd name="connsiteX53" fmla="*/ 2821737 w 3752967"/>
                <a:gd name="connsiteY53" fmla="*/ 392687 h 774155"/>
                <a:gd name="connsiteX54" fmla="*/ 2821737 w 3752967"/>
                <a:gd name="connsiteY54" fmla="*/ 392687 h 774155"/>
                <a:gd name="connsiteX55" fmla="*/ 2883445 w 3752967"/>
                <a:gd name="connsiteY55" fmla="*/ 375858 h 774155"/>
                <a:gd name="connsiteX56" fmla="*/ 2978812 w 3752967"/>
                <a:gd name="connsiteY56" fmla="*/ 342199 h 774155"/>
                <a:gd name="connsiteX57" fmla="*/ 3001251 w 3752967"/>
                <a:gd name="connsiteY57" fmla="*/ 274881 h 774155"/>
                <a:gd name="connsiteX58" fmla="*/ 2995641 w 3752967"/>
                <a:gd name="connsiteY58" fmla="*/ 246832 h 774155"/>
                <a:gd name="connsiteX59" fmla="*/ 3029300 w 3752967"/>
                <a:gd name="connsiteY59" fmla="*/ 241222 h 774155"/>
                <a:gd name="connsiteX60" fmla="*/ 3062959 w 3752967"/>
                <a:gd name="connsiteY60" fmla="*/ 196344 h 774155"/>
                <a:gd name="connsiteX61" fmla="*/ 3062959 w 3752967"/>
                <a:gd name="connsiteY61" fmla="*/ 196344 h 774155"/>
                <a:gd name="connsiteX62" fmla="*/ 3158326 w 3752967"/>
                <a:gd name="connsiteY62" fmla="*/ 140246 h 774155"/>
                <a:gd name="connsiteX63" fmla="*/ 3191985 w 3752967"/>
                <a:gd name="connsiteY63" fmla="*/ 140246 h 774155"/>
                <a:gd name="connsiteX64" fmla="*/ 3231254 w 3752967"/>
                <a:gd name="connsiteY64" fmla="*/ 106587 h 774155"/>
                <a:gd name="connsiteX65" fmla="*/ 3298572 w 3752967"/>
                <a:gd name="connsiteY65" fmla="*/ 134636 h 774155"/>
                <a:gd name="connsiteX66" fmla="*/ 3259303 w 3752967"/>
                <a:gd name="connsiteY66" fmla="*/ 235612 h 774155"/>
                <a:gd name="connsiteX67" fmla="*/ 3354670 w 3752967"/>
                <a:gd name="connsiteY67" fmla="*/ 230003 h 774155"/>
                <a:gd name="connsiteX68" fmla="*/ 3393938 w 3752967"/>
                <a:gd name="connsiteY68" fmla="*/ 274881 h 774155"/>
                <a:gd name="connsiteX69" fmla="*/ 3444427 w 3752967"/>
                <a:gd name="connsiteY69" fmla="*/ 342199 h 774155"/>
                <a:gd name="connsiteX70" fmla="*/ 3500525 w 3752967"/>
                <a:gd name="connsiteY70" fmla="*/ 330979 h 774155"/>
                <a:gd name="connsiteX71" fmla="*/ 3567843 w 3752967"/>
                <a:gd name="connsiteY71" fmla="*/ 342199 h 774155"/>
                <a:gd name="connsiteX72" fmla="*/ 3612721 w 3752967"/>
                <a:gd name="connsiteY72" fmla="*/ 325369 h 774155"/>
                <a:gd name="connsiteX73" fmla="*/ 3612721 w 3752967"/>
                <a:gd name="connsiteY73" fmla="*/ 263662 h 774155"/>
                <a:gd name="connsiteX74" fmla="*/ 3651990 w 3752967"/>
                <a:gd name="connsiteY74" fmla="*/ 241222 h 774155"/>
                <a:gd name="connsiteX75" fmla="*/ 3635160 w 3752967"/>
                <a:gd name="connsiteY75" fmla="*/ 201954 h 774155"/>
                <a:gd name="connsiteX76" fmla="*/ 3629551 w 3752967"/>
                <a:gd name="connsiteY76" fmla="*/ 168295 h 774155"/>
                <a:gd name="connsiteX77" fmla="*/ 3668819 w 3752967"/>
                <a:gd name="connsiteY77" fmla="*/ 145855 h 774155"/>
                <a:gd name="connsiteX78" fmla="*/ 3691259 w 3752967"/>
                <a:gd name="connsiteY78" fmla="*/ 78538 h 774155"/>
                <a:gd name="connsiteX79" fmla="*/ 3713698 w 3752967"/>
                <a:gd name="connsiteY79" fmla="*/ 28049 h 774155"/>
                <a:gd name="connsiteX80" fmla="*/ 3752967 w 3752967"/>
                <a:gd name="connsiteY80" fmla="*/ 0 h 774155"/>
                <a:gd name="connsiteX0" fmla="*/ 0 w 3752967"/>
                <a:gd name="connsiteY0" fmla="*/ 291711 h 774155"/>
                <a:gd name="connsiteX1" fmla="*/ 577811 w 3752967"/>
                <a:gd name="connsiteY1" fmla="*/ 476835 h 774155"/>
                <a:gd name="connsiteX2" fmla="*/ 622689 w 3752967"/>
                <a:gd name="connsiteY2" fmla="*/ 488054 h 774155"/>
                <a:gd name="connsiteX3" fmla="*/ 673178 w 3752967"/>
                <a:gd name="connsiteY3" fmla="*/ 510493 h 774155"/>
                <a:gd name="connsiteX4" fmla="*/ 723666 w 3752967"/>
                <a:gd name="connsiteY4" fmla="*/ 504884 h 774155"/>
                <a:gd name="connsiteX5" fmla="*/ 768545 w 3752967"/>
                <a:gd name="connsiteY5" fmla="*/ 493664 h 774155"/>
                <a:gd name="connsiteX6" fmla="*/ 813423 w 3752967"/>
                <a:gd name="connsiteY6" fmla="*/ 471225 h 774155"/>
                <a:gd name="connsiteX7" fmla="*/ 863911 w 3752967"/>
                <a:gd name="connsiteY7" fmla="*/ 510493 h 774155"/>
                <a:gd name="connsiteX8" fmla="*/ 908790 w 3752967"/>
                <a:gd name="connsiteY8" fmla="*/ 560982 h 774155"/>
                <a:gd name="connsiteX9" fmla="*/ 936839 w 3752967"/>
                <a:gd name="connsiteY9" fmla="*/ 577811 h 774155"/>
                <a:gd name="connsiteX10" fmla="*/ 992937 w 3752967"/>
                <a:gd name="connsiteY10" fmla="*/ 622690 h 774155"/>
                <a:gd name="connsiteX11" fmla="*/ 1043426 w 3752967"/>
                <a:gd name="connsiteY11" fmla="*/ 639519 h 774155"/>
                <a:gd name="connsiteX12" fmla="*/ 1043426 w 3752967"/>
                <a:gd name="connsiteY12" fmla="*/ 639519 h 774155"/>
                <a:gd name="connsiteX13" fmla="*/ 1060255 w 3752967"/>
                <a:gd name="connsiteY13" fmla="*/ 712447 h 774155"/>
                <a:gd name="connsiteX14" fmla="*/ 1077084 w 3752967"/>
                <a:gd name="connsiteY14" fmla="*/ 751716 h 774155"/>
                <a:gd name="connsiteX15" fmla="*/ 1099524 w 3752967"/>
                <a:gd name="connsiteY15" fmla="*/ 774155 h 774155"/>
                <a:gd name="connsiteX16" fmla="*/ 1133183 w 3752967"/>
                <a:gd name="connsiteY16" fmla="*/ 746106 h 774155"/>
                <a:gd name="connsiteX17" fmla="*/ 1178061 w 3752967"/>
                <a:gd name="connsiteY17" fmla="*/ 706837 h 774155"/>
                <a:gd name="connsiteX18" fmla="*/ 1217330 w 3752967"/>
                <a:gd name="connsiteY18" fmla="*/ 667568 h 774155"/>
                <a:gd name="connsiteX19" fmla="*/ 1217330 w 3752967"/>
                <a:gd name="connsiteY19" fmla="*/ 633909 h 774155"/>
                <a:gd name="connsiteX20" fmla="*/ 1194891 w 3752967"/>
                <a:gd name="connsiteY20" fmla="*/ 566592 h 774155"/>
                <a:gd name="connsiteX21" fmla="*/ 1279038 w 3752967"/>
                <a:gd name="connsiteY21" fmla="*/ 549762 h 774155"/>
                <a:gd name="connsiteX22" fmla="*/ 1380014 w 3752967"/>
                <a:gd name="connsiteY22" fmla="*/ 538542 h 774155"/>
                <a:gd name="connsiteX23" fmla="*/ 1408064 w 3752967"/>
                <a:gd name="connsiteY23" fmla="*/ 493664 h 774155"/>
                <a:gd name="connsiteX24" fmla="*/ 1447332 w 3752967"/>
                <a:gd name="connsiteY24" fmla="*/ 465615 h 774155"/>
                <a:gd name="connsiteX25" fmla="*/ 1475381 w 3752967"/>
                <a:gd name="connsiteY25" fmla="*/ 437566 h 774155"/>
                <a:gd name="connsiteX26" fmla="*/ 1509040 w 3752967"/>
                <a:gd name="connsiteY26" fmla="*/ 420736 h 774155"/>
                <a:gd name="connsiteX27" fmla="*/ 1632456 w 3752967"/>
                <a:gd name="connsiteY27" fmla="*/ 409517 h 774155"/>
                <a:gd name="connsiteX28" fmla="*/ 1783921 w 3752967"/>
                <a:gd name="connsiteY28" fmla="*/ 398297 h 774155"/>
                <a:gd name="connsiteX29" fmla="*/ 1907337 w 3752967"/>
                <a:gd name="connsiteY29" fmla="*/ 347809 h 774155"/>
                <a:gd name="connsiteX30" fmla="*/ 2019533 w 3752967"/>
                <a:gd name="connsiteY30" fmla="*/ 330979 h 774155"/>
                <a:gd name="connsiteX31" fmla="*/ 2081241 w 3752967"/>
                <a:gd name="connsiteY31" fmla="*/ 325369 h 774155"/>
                <a:gd name="connsiteX32" fmla="*/ 2114900 w 3752967"/>
                <a:gd name="connsiteY32" fmla="*/ 364638 h 774155"/>
                <a:gd name="connsiteX33" fmla="*/ 2114900 w 3752967"/>
                <a:gd name="connsiteY33" fmla="*/ 364638 h 774155"/>
                <a:gd name="connsiteX34" fmla="*/ 2137340 w 3752967"/>
                <a:gd name="connsiteY34" fmla="*/ 460005 h 774155"/>
                <a:gd name="connsiteX35" fmla="*/ 2114900 w 3752967"/>
                <a:gd name="connsiteY35" fmla="*/ 516103 h 774155"/>
                <a:gd name="connsiteX36" fmla="*/ 2098071 w 3752967"/>
                <a:gd name="connsiteY36" fmla="*/ 555372 h 774155"/>
                <a:gd name="connsiteX37" fmla="*/ 2098071 w 3752967"/>
                <a:gd name="connsiteY37" fmla="*/ 605860 h 774155"/>
                <a:gd name="connsiteX38" fmla="*/ 2148559 w 3752967"/>
                <a:gd name="connsiteY38" fmla="*/ 667568 h 774155"/>
                <a:gd name="connsiteX39" fmla="*/ 2193438 w 3752967"/>
                <a:gd name="connsiteY39" fmla="*/ 667568 h 774155"/>
                <a:gd name="connsiteX40" fmla="*/ 2232706 w 3752967"/>
                <a:gd name="connsiteY40" fmla="*/ 639519 h 774155"/>
                <a:gd name="connsiteX41" fmla="*/ 2232706 w 3752967"/>
                <a:gd name="connsiteY41" fmla="*/ 639519 h 774155"/>
                <a:gd name="connsiteX42" fmla="*/ 2316854 w 3752967"/>
                <a:gd name="connsiteY42" fmla="*/ 633909 h 774155"/>
                <a:gd name="connsiteX43" fmla="*/ 2389781 w 3752967"/>
                <a:gd name="connsiteY43" fmla="*/ 656349 h 774155"/>
                <a:gd name="connsiteX44" fmla="*/ 2423440 w 3752967"/>
                <a:gd name="connsiteY44" fmla="*/ 600250 h 774155"/>
                <a:gd name="connsiteX45" fmla="*/ 2479538 w 3752967"/>
                <a:gd name="connsiteY45" fmla="*/ 572201 h 774155"/>
                <a:gd name="connsiteX46" fmla="*/ 2490758 w 3752967"/>
                <a:gd name="connsiteY46" fmla="*/ 510493 h 774155"/>
                <a:gd name="connsiteX47" fmla="*/ 2569295 w 3752967"/>
                <a:gd name="connsiteY47" fmla="*/ 527323 h 774155"/>
                <a:gd name="connsiteX48" fmla="*/ 2614174 w 3752967"/>
                <a:gd name="connsiteY48" fmla="*/ 488054 h 774155"/>
                <a:gd name="connsiteX49" fmla="*/ 2642223 w 3752967"/>
                <a:gd name="connsiteY49" fmla="*/ 460005 h 774155"/>
                <a:gd name="connsiteX50" fmla="*/ 2681492 w 3752967"/>
                <a:gd name="connsiteY50" fmla="*/ 443176 h 774155"/>
                <a:gd name="connsiteX51" fmla="*/ 2765639 w 3752967"/>
                <a:gd name="connsiteY51" fmla="*/ 426346 h 774155"/>
                <a:gd name="connsiteX52" fmla="*/ 2821737 w 3752967"/>
                <a:gd name="connsiteY52" fmla="*/ 392687 h 774155"/>
                <a:gd name="connsiteX53" fmla="*/ 2821737 w 3752967"/>
                <a:gd name="connsiteY53" fmla="*/ 392687 h 774155"/>
                <a:gd name="connsiteX54" fmla="*/ 2883445 w 3752967"/>
                <a:gd name="connsiteY54" fmla="*/ 375858 h 774155"/>
                <a:gd name="connsiteX55" fmla="*/ 2978812 w 3752967"/>
                <a:gd name="connsiteY55" fmla="*/ 342199 h 774155"/>
                <a:gd name="connsiteX56" fmla="*/ 3001251 w 3752967"/>
                <a:gd name="connsiteY56" fmla="*/ 274881 h 774155"/>
                <a:gd name="connsiteX57" fmla="*/ 2995641 w 3752967"/>
                <a:gd name="connsiteY57" fmla="*/ 246832 h 774155"/>
                <a:gd name="connsiteX58" fmla="*/ 3029300 w 3752967"/>
                <a:gd name="connsiteY58" fmla="*/ 241222 h 774155"/>
                <a:gd name="connsiteX59" fmla="*/ 3062959 w 3752967"/>
                <a:gd name="connsiteY59" fmla="*/ 196344 h 774155"/>
                <a:gd name="connsiteX60" fmla="*/ 3062959 w 3752967"/>
                <a:gd name="connsiteY60" fmla="*/ 196344 h 774155"/>
                <a:gd name="connsiteX61" fmla="*/ 3158326 w 3752967"/>
                <a:gd name="connsiteY61" fmla="*/ 140246 h 774155"/>
                <a:gd name="connsiteX62" fmla="*/ 3191985 w 3752967"/>
                <a:gd name="connsiteY62" fmla="*/ 140246 h 774155"/>
                <a:gd name="connsiteX63" fmla="*/ 3231254 w 3752967"/>
                <a:gd name="connsiteY63" fmla="*/ 106587 h 774155"/>
                <a:gd name="connsiteX64" fmla="*/ 3298572 w 3752967"/>
                <a:gd name="connsiteY64" fmla="*/ 134636 h 774155"/>
                <a:gd name="connsiteX65" fmla="*/ 3259303 w 3752967"/>
                <a:gd name="connsiteY65" fmla="*/ 235612 h 774155"/>
                <a:gd name="connsiteX66" fmla="*/ 3354670 w 3752967"/>
                <a:gd name="connsiteY66" fmla="*/ 230003 h 774155"/>
                <a:gd name="connsiteX67" fmla="*/ 3393938 w 3752967"/>
                <a:gd name="connsiteY67" fmla="*/ 274881 h 774155"/>
                <a:gd name="connsiteX68" fmla="*/ 3444427 w 3752967"/>
                <a:gd name="connsiteY68" fmla="*/ 342199 h 774155"/>
                <a:gd name="connsiteX69" fmla="*/ 3500525 w 3752967"/>
                <a:gd name="connsiteY69" fmla="*/ 330979 h 774155"/>
                <a:gd name="connsiteX70" fmla="*/ 3567843 w 3752967"/>
                <a:gd name="connsiteY70" fmla="*/ 342199 h 774155"/>
                <a:gd name="connsiteX71" fmla="*/ 3612721 w 3752967"/>
                <a:gd name="connsiteY71" fmla="*/ 325369 h 774155"/>
                <a:gd name="connsiteX72" fmla="*/ 3612721 w 3752967"/>
                <a:gd name="connsiteY72" fmla="*/ 263662 h 774155"/>
                <a:gd name="connsiteX73" fmla="*/ 3651990 w 3752967"/>
                <a:gd name="connsiteY73" fmla="*/ 241222 h 774155"/>
                <a:gd name="connsiteX74" fmla="*/ 3635160 w 3752967"/>
                <a:gd name="connsiteY74" fmla="*/ 201954 h 774155"/>
                <a:gd name="connsiteX75" fmla="*/ 3629551 w 3752967"/>
                <a:gd name="connsiteY75" fmla="*/ 168295 h 774155"/>
                <a:gd name="connsiteX76" fmla="*/ 3668819 w 3752967"/>
                <a:gd name="connsiteY76" fmla="*/ 145855 h 774155"/>
                <a:gd name="connsiteX77" fmla="*/ 3691259 w 3752967"/>
                <a:gd name="connsiteY77" fmla="*/ 78538 h 774155"/>
                <a:gd name="connsiteX78" fmla="*/ 3713698 w 3752967"/>
                <a:gd name="connsiteY78" fmla="*/ 28049 h 774155"/>
                <a:gd name="connsiteX79" fmla="*/ 3752967 w 3752967"/>
                <a:gd name="connsiteY79" fmla="*/ 0 h 774155"/>
                <a:gd name="connsiteX0" fmla="*/ 0 w 3752967"/>
                <a:gd name="connsiteY0" fmla="*/ 291711 h 774155"/>
                <a:gd name="connsiteX1" fmla="*/ 622689 w 3752967"/>
                <a:gd name="connsiteY1" fmla="*/ 488054 h 774155"/>
                <a:gd name="connsiteX2" fmla="*/ 673178 w 3752967"/>
                <a:gd name="connsiteY2" fmla="*/ 510493 h 774155"/>
                <a:gd name="connsiteX3" fmla="*/ 723666 w 3752967"/>
                <a:gd name="connsiteY3" fmla="*/ 504884 h 774155"/>
                <a:gd name="connsiteX4" fmla="*/ 768545 w 3752967"/>
                <a:gd name="connsiteY4" fmla="*/ 493664 h 774155"/>
                <a:gd name="connsiteX5" fmla="*/ 813423 w 3752967"/>
                <a:gd name="connsiteY5" fmla="*/ 471225 h 774155"/>
                <a:gd name="connsiteX6" fmla="*/ 863911 w 3752967"/>
                <a:gd name="connsiteY6" fmla="*/ 510493 h 774155"/>
                <a:gd name="connsiteX7" fmla="*/ 908790 w 3752967"/>
                <a:gd name="connsiteY7" fmla="*/ 560982 h 774155"/>
                <a:gd name="connsiteX8" fmla="*/ 936839 w 3752967"/>
                <a:gd name="connsiteY8" fmla="*/ 577811 h 774155"/>
                <a:gd name="connsiteX9" fmla="*/ 992937 w 3752967"/>
                <a:gd name="connsiteY9" fmla="*/ 622690 h 774155"/>
                <a:gd name="connsiteX10" fmla="*/ 1043426 w 3752967"/>
                <a:gd name="connsiteY10" fmla="*/ 639519 h 774155"/>
                <a:gd name="connsiteX11" fmla="*/ 1043426 w 3752967"/>
                <a:gd name="connsiteY11" fmla="*/ 639519 h 774155"/>
                <a:gd name="connsiteX12" fmla="*/ 1060255 w 3752967"/>
                <a:gd name="connsiteY12" fmla="*/ 712447 h 774155"/>
                <a:gd name="connsiteX13" fmla="*/ 1077084 w 3752967"/>
                <a:gd name="connsiteY13" fmla="*/ 751716 h 774155"/>
                <a:gd name="connsiteX14" fmla="*/ 1099524 w 3752967"/>
                <a:gd name="connsiteY14" fmla="*/ 774155 h 774155"/>
                <a:gd name="connsiteX15" fmla="*/ 1133183 w 3752967"/>
                <a:gd name="connsiteY15" fmla="*/ 746106 h 774155"/>
                <a:gd name="connsiteX16" fmla="*/ 1178061 w 3752967"/>
                <a:gd name="connsiteY16" fmla="*/ 706837 h 774155"/>
                <a:gd name="connsiteX17" fmla="*/ 1217330 w 3752967"/>
                <a:gd name="connsiteY17" fmla="*/ 667568 h 774155"/>
                <a:gd name="connsiteX18" fmla="*/ 1217330 w 3752967"/>
                <a:gd name="connsiteY18" fmla="*/ 633909 h 774155"/>
                <a:gd name="connsiteX19" fmla="*/ 1194891 w 3752967"/>
                <a:gd name="connsiteY19" fmla="*/ 566592 h 774155"/>
                <a:gd name="connsiteX20" fmla="*/ 1279038 w 3752967"/>
                <a:gd name="connsiteY20" fmla="*/ 549762 h 774155"/>
                <a:gd name="connsiteX21" fmla="*/ 1380014 w 3752967"/>
                <a:gd name="connsiteY21" fmla="*/ 538542 h 774155"/>
                <a:gd name="connsiteX22" fmla="*/ 1408064 w 3752967"/>
                <a:gd name="connsiteY22" fmla="*/ 493664 h 774155"/>
                <a:gd name="connsiteX23" fmla="*/ 1447332 w 3752967"/>
                <a:gd name="connsiteY23" fmla="*/ 465615 h 774155"/>
                <a:gd name="connsiteX24" fmla="*/ 1475381 w 3752967"/>
                <a:gd name="connsiteY24" fmla="*/ 437566 h 774155"/>
                <a:gd name="connsiteX25" fmla="*/ 1509040 w 3752967"/>
                <a:gd name="connsiteY25" fmla="*/ 420736 h 774155"/>
                <a:gd name="connsiteX26" fmla="*/ 1632456 w 3752967"/>
                <a:gd name="connsiteY26" fmla="*/ 409517 h 774155"/>
                <a:gd name="connsiteX27" fmla="*/ 1783921 w 3752967"/>
                <a:gd name="connsiteY27" fmla="*/ 398297 h 774155"/>
                <a:gd name="connsiteX28" fmla="*/ 1907337 w 3752967"/>
                <a:gd name="connsiteY28" fmla="*/ 347809 h 774155"/>
                <a:gd name="connsiteX29" fmla="*/ 2019533 w 3752967"/>
                <a:gd name="connsiteY29" fmla="*/ 330979 h 774155"/>
                <a:gd name="connsiteX30" fmla="*/ 2081241 w 3752967"/>
                <a:gd name="connsiteY30" fmla="*/ 325369 h 774155"/>
                <a:gd name="connsiteX31" fmla="*/ 2114900 w 3752967"/>
                <a:gd name="connsiteY31" fmla="*/ 364638 h 774155"/>
                <a:gd name="connsiteX32" fmla="*/ 2114900 w 3752967"/>
                <a:gd name="connsiteY32" fmla="*/ 364638 h 774155"/>
                <a:gd name="connsiteX33" fmla="*/ 2137340 w 3752967"/>
                <a:gd name="connsiteY33" fmla="*/ 460005 h 774155"/>
                <a:gd name="connsiteX34" fmla="*/ 2114900 w 3752967"/>
                <a:gd name="connsiteY34" fmla="*/ 516103 h 774155"/>
                <a:gd name="connsiteX35" fmla="*/ 2098071 w 3752967"/>
                <a:gd name="connsiteY35" fmla="*/ 555372 h 774155"/>
                <a:gd name="connsiteX36" fmla="*/ 2098071 w 3752967"/>
                <a:gd name="connsiteY36" fmla="*/ 605860 h 774155"/>
                <a:gd name="connsiteX37" fmla="*/ 2148559 w 3752967"/>
                <a:gd name="connsiteY37" fmla="*/ 667568 h 774155"/>
                <a:gd name="connsiteX38" fmla="*/ 2193438 w 3752967"/>
                <a:gd name="connsiteY38" fmla="*/ 667568 h 774155"/>
                <a:gd name="connsiteX39" fmla="*/ 2232706 w 3752967"/>
                <a:gd name="connsiteY39" fmla="*/ 639519 h 774155"/>
                <a:gd name="connsiteX40" fmla="*/ 2232706 w 3752967"/>
                <a:gd name="connsiteY40" fmla="*/ 639519 h 774155"/>
                <a:gd name="connsiteX41" fmla="*/ 2316854 w 3752967"/>
                <a:gd name="connsiteY41" fmla="*/ 633909 h 774155"/>
                <a:gd name="connsiteX42" fmla="*/ 2389781 w 3752967"/>
                <a:gd name="connsiteY42" fmla="*/ 656349 h 774155"/>
                <a:gd name="connsiteX43" fmla="*/ 2423440 w 3752967"/>
                <a:gd name="connsiteY43" fmla="*/ 600250 h 774155"/>
                <a:gd name="connsiteX44" fmla="*/ 2479538 w 3752967"/>
                <a:gd name="connsiteY44" fmla="*/ 572201 h 774155"/>
                <a:gd name="connsiteX45" fmla="*/ 2490758 w 3752967"/>
                <a:gd name="connsiteY45" fmla="*/ 510493 h 774155"/>
                <a:gd name="connsiteX46" fmla="*/ 2569295 w 3752967"/>
                <a:gd name="connsiteY46" fmla="*/ 527323 h 774155"/>
                <a:gd name="connsiteX47" fmla="*/ 2614174 w 3752967"/>
                <a:gd name="connsiteY47" fmla="*/ 488054 h 774155"/>
                <a:gd name="connsiteX48" fmla="*/ 2642223 w 3752967"/>
                <a:gd name="connsiteY48" fmla="*/ 460005 h 774155"/>
                <a:gd name="connsiteX49" fmla="*/ 2681492 w 3752967"/>
                <a:gd name="connsiteY49" fmla="*/ 443176 h 774155"/>
                <a:gd name="connsiteX50" fmla="*/ 2765639 w 3752967"/>
                <a:gd name="connsiteY50" fmla="*/ 426346 h 774155"/>
                <a:gd name="connsiteX51" fmla="*/ 2821737 w 3752967"/>
                <a:gd name="connsiteY51" fmla="*/ 392687 h 774155"/>
                <a:gd name="connsiteX52" fmla="*/ 2821737 w 3752967"/>
                <a:gd name="connsiteY52" fmla="*/ 392687 h 774155"/>
                <a:gd name="connsiteX53" fmla="*/ 2883445 w 3752967"/>
                <a:gd name="connsiteY53" fmla="*/ 375858 h 774155"/>
                <a:gd name="connsiteX54" fmla="*/ 2978812 w 3752967"/>
                <a:gd name="connsiteY54" fmla="*/ 342199 h 774155"/>
                <a:gd name="connsiteX55" fmla="*/ 3001251 w 3752967"/>
                <a:gd name="connsiteY55" fmla="*/ 274881 h 774155"/>
                <a:gd name="connsiteX56" fmla="*/ 2995641 w 3752967"/>
                <a:gd name="connsiteY56" fmla="*/ 246832 h 774155"/>
                <a:gd name="connsiteX57" fmla="*/ 3029300 w 3752967"/>
                <a:gd name="connsiteY57" fmla="*/ 241222 h 774155"/>
                <a:gd name="connsiteX58" fmla="*/ 3062959 w 3752967"/>
                <a:gd name="connsiteY58" fmla="*/ 196344 h 774155"/>
                <a:gd name="connsiteX59" fmla="*/ 3062959 w 3752967"/>
                <a:gd name="connsiteY59" fmla="*/ 196344 h 774155"/>
                <a:gd name="connsiteX60" fmla="*/ 3158326 w 3752967"/>
                <a:gd name="connsiteY60" fmla="*/ 140246 h 774155"/>
                <a:gd name="connsiteX61" fmla="*/ 3191985 w 3752967"/>
                <a:gd name="connsiteY61" fmla="*/ 140246 h 774155"/>
                <a:gd name="connsiteX62" fmla="*/ 3231254 w 3752967"/>
                <a:gd name="connsiteY62" fmla="*/ 106587 h 774155"/>
                <a:gd name="connsiteX63" fmla="*/ 3298572 w 3752967"/>
                <a:gd name="connsiteY63" fmla="*/ 134636 h 774155"/>
                <a:gd name="connsiteX64" fmla="*/ 3259303 w 3752967"/>
                <a:gd name="connsiteY64" fmla="*/ 235612 h 774155"/>
                <a:gd name="connsiteX65" fmla="*/ 3354670 w 3752967"/>
                <a:gd name="connsiteY65" fmla="*/ 230003 h 774155"/>
                <a:gd name="connsiteX66" fmla="*/ 3393938 w 3752967"/>
                <a:gd name="connsiteY66" fmla="*/ 274881 h 774155"/>
                <a:gd name="connsiteX67" fmla="*/ 3444427 w 3752967"/>
                <a:gd name="connsiteY67" fmla="*/ 342199 h 774155"/>
                <a:gd name="connsiteX68" fmla="*/ 3500525 w 3752967"/>
                <a:gd name="connsiteY68" fmla="*/ 330979 h 774155"/>
                <a:gd name="connsiteX69" fmla="*/ 3567843 w 3752967"/>
                <a:gd name="connsiteY69" fmla="*/ 342199 h 774155"/>
                <a:gd name="connsiteX70" fmla="*/ 3612721 w 3752967"/>
                <a:gd name="connsiteY70" fmla="*/ 325369 h 774155"/>
                <a:gd name="connsiteX71" fmla="*/ 3612721 w 3752967"/>
                <a:gd name="connsiteY71" fmla="*/ 263662 h 774155"/>
                <a:gd name="connsiteX72" fmla="*/ 3651990 w 3752967"/>
                <a:gd name="connsiteY72" fmla="*/ 241222 h 774155"/>
                <a:gd name="connsiteX73" fmla="*/ 3635160 w 3752967"/>
                <a:gd name="connsiteY73" fmla="*/ 201954 h 774155"/>
                <a:gd name="connsiteX74" fmla="*/ 3629551 w 3752967"/>
                <a:gd name="connsiteY74" fmla="*/ 168295 h 774155"/>
                <a:gd name="connsiteX75" fmla="*/ 3668819 w 3752967"/>
                <a:gd name="connsiteY75" fmla="*/ 145855 h 774155"/>
                <a:gd name="connsiteX76" fmla="*/ 3691259 w 3752967"/>
                <a:gd name="connsiteY76" fmla="*/ 78538 h 774155"/>
                <a:gd name="connsiteX77" fmla="*/ 3713698 w 3752967"/>
                <a:gd name="connsiteY77" fmla="*/ 28049 h 774155"/>
                <a:gd name="connsiteX78" fmla="*/ 3752967 w 3752967"/>
                <a:gd name="connsiteY78" fmla="*/ 0 h 774155"/>
                <a:gd name="connsiteX0" fmla="*/ 0 w 3752967"/>
                <a:gd name="connsiteY0" fmla="*/ 291711 h 774155"/>
                <a:gd name="connsiteX1" fmla="*/ 673178 w 3752967"/>
                <a:gd name="connsiteY1" fmla="*/ 510493 h 774155"/>
                <a:gd name="connsiteX2" fmla="*/ 723666 w 3752967"/>
                <a:gd name="connsiteY2" fmla="*/ 504884 h 774155"/>
                <a:gd name="connsiteX3" fmla="*/ 768545 w 3752967"/>
                <a:gd name="connsiteY3" fmla="*/ 493664 h 774155"/>
                <a:gd name="connsiteX4" fmla="*/ 813423 w 3752967"/>
                <a:gd name="connsiteY4" fmla="*/ 471225 h 774155"/>
                <a:gd name="connsiteX5" fmla="*/ 863911 w 3752967"/>
                <a:gd name="connsiteY5" fmla="*/ 510493 h 774155"/>
                <a:gd name="connsiteX6" fmla="*/ 908790 w 3752967"/>
                <a:gd name="connsiteY6" fmla="*/ 560982 h 774155"/>
                <a:gd name="connsiteX7" fmla="*/ 936839 w 3752967"/>
                <a:gd name="connsiteY7" fmla="*/ 577811 h 774155"/>
                <a:gd name="connsiteX8" fmla="*/ 992937 w 3752967"/>
                <a:gd name="connsiteY8" fmla="*/ 622690 h 774155"/>
                <a:gd name="connsiteX9" fmla="*/ 1043426 w 3752967"/>
                <a:gd name="connsiteY9" fmla="*/ 639519 h 774155"/>
                <a:gd name="connsiteX10" fmla="*/ 1043426 w 3752967"/>
                <a:gd name="connsiteY10" fmla="*/ 639519 h 774155"/>
                <a:gd name="connsiteX11" fmla="*/ 1060255 w 3752967"/>
                <a:gd name="connsiteY11" fmla="*/ 712447 h 774155"/>
                <a:gd name="connsiteX12" fmla="*/ 1077084 w 3752967"/>
                <a:gd name="connsiteY12" fmla="*/ 751716 h 774155"/>
                <a:gd name="connsiteX13" fmla="*/ 1099524 w 3752967"/>
                <a:gd name="connsiteY13" fmla="*/ 774155 h 774155"/>
                <a:gd name="connsiteX14" fmla="*/ 1133183 w 3752967"/>
                <a:gd name="connsiteY14" fmla="*/ 746106 h 774155"/>
                <a:gd name="connsiteX15" fmla="*/ 1178061 w 3752967"/>
                <a:gd name="connsiteY15" fmla="*/ 706837 h 774155"/>
                <a:gd name="connsiteX16" fmla="*/ 1217330 w 3752967"/>
                <a:gd name="connsiteY16" fmla="*/ 667568 h 774155"/>
                <a:gd name="connsiteX17" fmla="*/ 1217330 w 3752967"/>
                <a:gd name="connsiteY17" fmla="*/ 633909 h 774155"/>
                <a:gd name="connsiteX18" fmla="*/ 1194891 w 3752967"/>
                <a:gd name="connsiteY18" fmla="*/ 566592 h 774155"/>
                <a:gd name="connsiteX19" fmla="*/ 1279038 w 3752967"/>
                <a:gd name="connsiteY19" fmla="*/ 549762 h 774155"/>
                <a:gd name="connsiteX20" fmla="*/ 1380014 w 3752967"/>
                <a:gd name="connsiteY20" fmla="*/ 538542 h 774155"/>
                <a:gd name="connsiteX21" fmla="*/ 1408064 w 3752967"/>
                <a:gd name="connsiteY21" fmla="*/ 493664 h 774155"/>
                <a:gd name="connsiteX22" fmla="*/ 1447332 w 3752967"/>
                <a:gd name="connsiteY22" fmla="*/ 465615 h 774155"/>
                <a:gd name="connsiteX23" fmla="*/ 1475381 w 3752967"/>
                <a:gd name="connsiteY23" fmla="*/ 437566 h 774155"/>
                <a:gd name="connsiteX24" fmla="*/ 1509040 w 3752967"/>
                <a:gd name="connsiteY24" fmla="*/ 420736 h 774155"/>
                <a:gd name="connsiteX25" fmla="*/ 1632456 w 3752967"/>
                <a:gd name="connsiteY25" fmla="*/ 409517 h 774155"/>
                <a:gd name="connsiteX26" fmla="*/ 1783921 w 3752967"/>
                <a:gd name="connsiteY26" fmla="*/ 398297 h 774155"/>
                <a:gd name="connsiteX27" fmla="*/ 1907337 w 3752967"/>
                <a:gd name="connsiteY27" fmla="*/ 347809 h 774155"/>
                <a:gd name="connsiteX28" fmla="*/ 2019533 w 3752967"/>
                <a:gd name="connsiteY28" fmla="*/ 330979 h 774155"/>
                <a:gd name="connsiteX29" fmla="*/ 2081241 w 3752967"/>
                <a:gd name="connsiteY29" fmla="*/ 325369 h 774155"/>
                <a:gd name="connsiteX30" fmla="*/ 2114900 w 3752967"/>
                <a:gd name="connsiteY30" fmla="*/ 364638 h 774155"/>
                <a:gd name="connsiteX31" fmla="*/ 2114900 w 3752967"/>
                <a:gd name="connsiteY31" fmla="*/ 364638 h 774155"/>
                <a:gd name="connsiteX32" fmla="*/ 2137340 w 3752967"/>
                <a:gd name="connsiteY32" fmla="*/ 460005 h 774155"/>
                <a:gd name="connsiteX33" fmla="*/ 2114900 w 3752967"/>
                <a:gd name="connsiteY33" fmla="*/ 516103 h 774155"/>
                <a:gd name="connsiteX34" fmla="*/ 2098071 w 3752967"/>
                <a:gd name="connsiteY34" fmla="*/ 555372 h 774155"/>
                <a:gd name="connsiteX35" fmla="*/ 2098071 w 3752967"/>
                <a:gd name="connsiteY35" fmla="*/ 605860 h 774155"/>
                <a:gd name="connsiteX36" fmla="*/ 2148559 w 3752967"/>
                <a:gd name="connsiteY36" fmla="*/ 667568 h 774155"/>
                <a:gd name="connsiteX37" fmla="*/ 2193438 w 3752967"/>
                <a:gd name="connsiteY37" fmla="*/ 667568 h 774155"/>
                <a:gd name="connsiteX38" fmla="*/ 2232706 w 3752967"/>
                <a:gd name="connsiteY38" fmla="*/ 639519 h 774155"/>
                <a:gd name="connsiteX39" fmla="*/ 2232706 w 3752967"/>
                <a:gd name="connsiteY39" fmla="*/ 639519 h 774155"/>
                <a:gd name="connsiteX40" fmla="*/ 2316854 w 3752967"/>
                <a:gd name="connsiteY40" fmla="*/ 633909 h 774155"/>
                <a:gd name="connsiteX41" fmla="*/ 2389781 w 3752967"/>
                <a:gd name="connsiteY41" fmla="*/ 656349 h 774155"/>
                <a:gd name="connsiteX42" fmla="*/ 2423440 w 3752967"/>
                <a:gd name="connsiteY42" fmla="*/ 600250 h 774155"/>
                <a:gd name="connsiteX43" fmla="*/ 2479538 w 3752967"/>
                <a:gd name="connsiteY43" fmla="*/ 572201 h 774155"/>
                <a:gd name="connsiteX44" fmla="*/ 2490758 w 3752967"/>
                <a:gd name="connsiteY44" fmla="*/ 510493 h 774155"/>
                <a:gd name="connsiteX45" fmla="*/ 2569295 w 3752967"/>
                <a:gd name="connsiteY45" fmla="*/ 527323 h 774155"/>
                <a:gd name="connsiteX46" fmla="*/ 2614174 w 3752967"/>
                <a:gd name="connsiteY46" fmla="*/ 488054 h 774155"/>
                <a:gd name="connsiteX47" fmla="*/ 2642223 w 3752967"/>
                <a:gd name="connsiteY47" fmla="*/ 460005 h 774155"/>
                <a:gd name="connsiteX48" fmla="*/ 2681492 w 3752967"/>
                <a:gd name="connsiteY48" fmla="*/ 443176 h 774155"/>
                <a:gd name="connsiteX49" fmla="*/ 2765639 w 3752967"/>
                <a:gd name="connsiteY49" fmla="*/ 426346 h 774155"/>
                <a:gd name="connsiteX50" fmla="*/ 2821737 w 3752967"/>
                <a:gd name="connsiteY50" fmla="*/ 392687 h 774155"/>
                <a:gd name="connsiteX51" fmla="*/ 2821737 w 3752967"/>
                <a:gd name="connsiteY51" fmla="*/ 392687 h 774155"/>
                <a:gd name="connsiteX52" fmla="*/ 2883445 w 3752967"/>
                <a:gd name="connsiteY52" fmla="*/ 375858 h 774155"/>
                <a:gd name="connsiteX53" fmla="*/ 2978812 w 3752967"/>
                <a:gd name="connsiteY53" fmla="*/ 342199 h 774155"/>
                <a:gd name="connsiteX54" fmla="*/ 3001251 w 3752967"/>
                <a:gd name="connsiteY54" fmla="*/ 274881 h 774155"/>
                <a:gd name="connsiteX55" fmla="*/ 2995641 w 3752967"/>
                <a:gd name="connsiteY55" fmla="*/ 246832 h 774155"/>
                <a:gd name="connsiteX56" fmla="*/ 3029300 w 3752967"/>
                <a:gd name="connsiteY56" fmla="*/ 241222 h 774155"/>
                <a:gd name="connsiteX57" fmla="*/ 3062959 w 3752967"/>
                <a:gd name="connsiteY57" fmla="*/ 196344 h 774155"/>
                <a:gd name="connsiteX58" fmla="*/ 3062959 w 3752967"/>
                <a:gd name="connsiteY58" fmla="*/ 196344 h 774155"/>
                <a:gd name="connsiteX59" fmla="*/ 3158326 w 3752967"/>
                <a:gd name="connsiteY59" fmla="*/ 140246 h 774155"/>
                <a:gd name="connsiteX60" fmla="*/ 3191985 w 3752967"/>
                <a:gd name="connsiteY60" fmla="*/ 140246 h 774155"/>
                <a:gd name="connsiteX61" fmla="*/ 3231254 w 3752967"/>
                <a:gd name="connsiteY61" fmla="*/ 106587 h 774155"/>
                <a:gd name="connsiteX62" fmla="*/ 3298572 w 3752967"/>
                <a:gd name="connsiteY62" fmla="*/ 134636 h 774155"/>
                <a:gd name="connsiteX63" fmla="*/ 3259303 w 3752967"/>
                <a:gd name="connsiteY63" fmla="*/ 235612 h 774155"/>
                <a:gd name="connsiteX64" fmla="*/ 3354670 w 3752967"/>
                <a:gd name="connsiteY64" fmla="*/ 230003 h 774155"/>
                <a:gd name="connsiteX65" fmla="*/ 3393938 w 3752967"/>
                <a:gd name="connsiteY65" fmla="*/ 274881 h 774155"/>
                <a:gd name="connsiteX66" fmla="*/ 3444427 w 3752967"/>
                <a:gd name="connsiteY66" fmla="*/ 342199 h 774155"/>
                <a:gd name="connsiteX67" fmla="*/ 3500525 w 3752967"/>
                <a:gd name="connsiteY67" fmla="*/ 330979 h 774155"/>
                <a:gd name="connsiteX68" fmla="*/ 3567843 w 3752967"/>
                <a:gd name="connsiteY68" fmla="*/ 342199 h 774155"/>
                <a:gd name="connsiteX69" fmla="*/ 3612721 w 3752967"/>
                <a:gd name="connsiteY69" fmla="*/ 325369 h 774155"/>
                <a:gd name="connsiteX70" fmla="*/ 3612721 w 3752967"/>
                <a:gd name="connsiteY70" fmla="*/ 263662 h 774155"/>
                <a:gd name="connsiteX71" fmla="*/ 3651990 w 3752967"/>
                <a:gd name="connsiteY71" fmla="*/ 241222 h 774155"/>
                <a:gd name="connsiteX72" fmla="*/ 3635160 w 3752967"/>
                <a:gd name="connsiteY72" fmla="*/ 201954 h 774155"/>
                <a:gd name="connsiteX73" fmla="*/ 3629551 w 3752967"/>
                <a:gd name="connsiteY73" fmla="*/ 168295 h 774155"/>
                <a:gd name="connsiteX74" fmla="*/ 3668819 w 3752967"/>
                <a:gd name="connsiteY74" fmla="*/ 145855 h 774155"/>
                <a:gd name="connsiteX75" fmla="*/ 3691259 w 3752967"/>
                <a:gd name="connsiteY75" fmla="*/ 78538 h 774155"/>
                <a:gd name="connsiteX76" fmla="*/ 3713698 w 3752967"/>
                <a:gd name="connsiteY76" fmla="*/ 28049 h 774155"/>
                <a:gd name="connsiteX77" fmla="*/ 3752967 w 3752967"/>
                <a:gd name="connsiteY77" fmla="*/ 0 h 774155"/>
                <a:gd name="connsiteX0" fmla="*/ 0 w 3752967"/>
                <a:gd name="connsiteY0" fmla="*/ 291711 h 774155"/>
                <a:gd name="connsiteX1" fmla="*/ 723666 w 3752967"/>
                <a:gd name="connsiteY1" fmla="*/ 504884 h 774155"/>
                <a:gd name="connsiteX2" fmla="*/ 768545 w 3752967"/>
                <a:gd name="connsiteY2" fmla="*/ 493664 h 774155"/>
                <a:gd name="connsiteX3" fmla="*/ 813423 w 3752967"/>
                <a:gd name="connsiteY3" fmla="*/ 471225 h 774155"/>
                <a:gd name="connsiteX4" fmla="*/ 863911 w 3752967"/>
                <a:gd name="connsiteY4" fmla="*/ 510493 h 774155"/>
                <a:gd name="connsiteX5" fmla="*/ 908790 w 3752967"/>
                <a:gd name="connsiteY5" fmla="*/ 560982 h 774155"/>
                <a:gd name="connsiteX6" fmla="*/ 936839 w 3752967"/>
                <a:gd name="connsiteY6" fmla="*/ 577811 h 774155"/>
                <a:gd name="connsiteX7" fmla="*/ 992937 w 3752967"/>
                <a:gd name="connsiteY7" fmla="*/ 622690 h 774155"/>
                <a:gd name="connsiteX8" fmla="*/ 1043426 w 3752967"/>
                <a:gd name="connsiteY8" fmla="*/ 639519 h 774155"/>
                <a:gd name="connsiteX9" fmla="*/ 1043426 w 3752967"/>
                <a:gd name="connsiteY9" fmla="*/ 639519 h 774155"/>
                <a:gd name="connsiteX10" fmla="*/ 1060255 w 3752967"/>
                <a:gd name="connsiteY10" fmla="*/ 712447 h 774155"/>
                <a:gd name="connsiteX11" fmla="*/ 1077084 w 3752967"/>
                <a:gd name="connsiteY11" fmla="*/ 751716 h 774155"/>
                <a:gd name="connsiteX12" fmla="*/ 1099524 w 3752967"/>
                <a:gd name="connsiteY12" fmla="*/ 774155 h 774155"/>
                <a:gd name="connsiteX13" fmla="*/ 1133183 w 3752967"/>
                <a:gd name="connsiteY13" fmla="*/ 746106 h 774155"/>
                <a:gd name="connsiteX14" fmla="*/ 1178061 w 3752967"/>
                <a:gd name="connsiteY14" fmla="*/ 706837 h 774155"/>
                <a:gd name="connsiteX15" fmla="*/ 1217330 w 3752967"/>
                <a:gd name="connsiteY15" fmla="*/ 667568 h 774155"/>
                <a:gd name="connsiteX16" fmla="*/ 1217330 w 3752967"/>
                <a:gd name="connsiteY16" fmla="*/ 633909 h 774155"/>
                <a:gd name="connsiteX17" fmla="*/ 1194891 w 3752967"/>
                <a:gd name="connsiteY17" fmla="*/ 566592 h 774155"/>
                <a:gd name="connsiteX18" fmla="*/ 1279038 w 3752967"/>
                <a:gd name="connsiteY18" fmla="*/ 549762 h 774155"/>
                <a:gd name="connsiteX19" fmla="*/ 1380014 w 3752967"/>
                <a:gd name="connsiteY19" fmla="*/ 538542 h 774155"/>
                <a:gd name="connsiteX20" fmla="*/ 1408064 w 3752967"/>
                <a:gd name="connsiteY20" fmla="*/ 493664 h 774155"/>
                <a:gd name="connsiteX21" fmla="*/ 1447332 w 3752967"/>
                <a:gd name="connsiteY21" fmla="*/ 465615 h 774155"/>
                <a:gd name="connsiteX22" fmla="*/ 1475381 w 3752967"/>
                <a:gd name="connsiteY22" fmla="*/ 437566 h 774155"/>
                <a:gd name="connsiteX23" fmla="*/ 1509040 w 3752967"/>
                <a:gd name="connsiteY23" fmla="*/ 420736 h 774155"/>
                <a:gd name="connsiteX24" fmla="*/ 1632456 w 3752967"/>
                <a:gd name="connsiteY24" fmla="*/ 409517 h 774155"/>
                <a:gd name="connsiteX25" fmla="*/ 1783921 w 3752967"/>
                <a:gd name="connsiteY25" fmla="*/ 398297 h 774155"/>
                <a:gd name="connsiteX26" fmla="*/ 1907337 w 3752967"/>
                <a:gd name="connsiteY26" fmla="*/ 347809 h 774155"/>
                <a:gd name="connsiteX27" fmla="*/ 2019533 w 3752967"/>
                <a:gd name="connsiteY27" fmla="*/ 330979 h 774155"/>
                <a:gd name="connsiteX28" fmla="*/ 2081241 w 3752967"/>
                <a:gd name="connsiteY28" fmla="*/ 325369 h 774155"/>
                <a:gd name="connsiteX29" fmla="*/ 2114900 w 3752967"/>
                <a:gd name="connsiteY29" fmla="*/ 364638 h 774155"/>
                <a:gd name="connsiteX30" fmla="*/ 2114900 w 3752967"/>
                <a:gd name="connsiteY30" fmla="*/ 364638 h 774155"/>
                <a:gd name="connsiteX31" fmla="*/ 2137340 w 3752967"/>
                <a:gd name="connsiteY31" fmla="*/ 460005 h 774155"/>
                <a:gd name="connsiteX32" fmla="*/ 2114900 w 3752967"/>
                <a:gd name="connsiteY32" fmla="*/ 516103 h 774155"/>
                <a:gd name="connsiteX33" fmla="*/ 2098071 w 3752967"/>
                <a:gd name="connsiteY33" fmla="*/ 555372 h 774155"/>
                <a:gd name="connsiteX34" fmla="*/ 2098071 w 3752967"/>
                <a:gd name="connsiteY34" fmla="*/ 605860 h 774155"/>
                <a:gd name="connsiteX35" fmla="*/ 2148559 w 3752967"/>
                <a:gd name="connsiteY35" fmla="*/ 667568 h 774155"/>
                <a:gd name="connsiteX36" fmla="*/ 2193438 w 3752967"/>
                <a:gd name="connsiteY36" fmla="*/ 667568 h 774155"/>
                <a:gd name="connsiteX37" fmla="*/ 2232706 w 3752967"/>
                <a:gd name="connsiteY37" fmla="*/ 639519 h 774155"/>
                <a:gd name="connsiteX38" fmla="*/ 2232706 w 3752967"/>
                <a:gd name="connsiteY38" fmla="*/ 639519 h 774155"/>
                <a:gd name="connsiteX39" fmla="*/ 2316854 w 3752967"/>
                <a:gd name="connsiteY39" fmla="*/ 633909 h 774155"/>
                <a:gd name="connsiteX40" fmla="*/ 2389781 w 3752967"/>
                <a:gd name="connsiteY40" fmla="*/ 656349 h 774155"/>
                <a:gd name="connsiteX41" fmla="*/ 2423440 w 3752967"/>
                <a:gd name="connsiteY41" fmla="*/ 600250 h 774155"/>
                <a:gd name="connsiteX42" fmla="*/ 2479538 w 3752967"/>
                <a:gd name="connsiteY42" fmla="*/ 572201 h 774155"/>
                <a:gd name="connsiteX43" fmla="*/ 2490758 w 3752967"/>
                <a:gd name="connsiteY43" fmla="*/ 510493 h 774155"/>
                <a:gd name="connsiteX44" fmla="*/ 2569295 w 3752967"/>
                <a:gd name="connsiteY44" fmla="*/ 527323 h 774155"/>
                <a:gd name="connsiteX45" fmla="*/ 2614174 w 3752967"/>
                <a:gd name="connsiteY45" fmla="*/ 488054 h 774155"/>
                <a:gd name="connsiteX46" fmla="*/ 2642223 w 3752967"/>
                <a:gd name="connsiteY46" fmla="*/ 460005 h 774155"/>
                <a:gd name="connsiteX47" fmla="*/ 2681492 w 3752967"/>
                <a:gd name="connsiteY47" fmla="*/ 443176 h 774155"/>
                <a:gd name="connsiteX48" fmla="*/ 2765639 w 3752967"/>
                <a:gd name="connsiteY48" fmla="*/ 426346 h 774155"/>
                <a:gd name="connsiteX49" fmla="*/ 2821737 w 3752967"/>
                <a:gd name="connsiteY49" fmla="*/ 392687 h 774155"/>
                <a:gd name="connsiteX50" fmla="*/ 2821737 w 3752967"/>
                <a:gd name="connsiteY50" fmla="*/ 392687 h 774155"/>
                <a:gd name="connsiteX51" fmla="*/ 2883445 w 3752967"/>
                <a:gd name="connsiteY51" fmla="*/ 375858 h 774155"/>
                <a:gd name="connsiteX52" fmla="*/ 2978812 w 3752967"/>
                <a:gd name="connsiteY52" fmla="*/ 342199 h 774155"/>
                <a:gd name="connsiteX53" fmla="*/ 3001251 w 3752967"/>
                <a:gd name="connsiteY53" fmla="*/ 274881 h 774155"/>
                <a:gd name="connsiteX54" fmla="*/ 2995641 w 3752967"/>
                <a:gd name="connsiteY54" fmla="*/ 246832 h 774155"/>
                <a:gd name="connsiteX55" fmla="*/ 3029300 w 3752967"/>
                <a:gd name="connsiteY55" fmla="*/ 241222 h 774155"/>
                <a:gd name="connsiteX56" fmla="*/ 3062959 w 3752967"/>
                <a:gd name="connsiteY56" fmla="*/ 196344 h 774155"/>
                <a:gd name="connsiteX57" fmla="*/ 3062959 w 3752967"/>
                <a:gd name="connsiteY57" fmla="*/ 196344 h 774155"/>
                <a:gd name="connsiteX58" fmla="*/ 3158326 w 3752967"/>
                <a:gd name="connsiteY58" fmla="*/ 140246 h 774155"/>
                <a:gd name="connsiteX59" fmla="*/ 3191985 w 3752967"/>
                <a:gd name="connsiteY59" fmla="*/ 140246 h 774155"/>
                <a:gd name="connsiteX60" fmla="*/ 3231254 w 3752967"/>
                <a:gd name="connsiteY60" fmla="*/ 106587 h 774155"/>
                <a:gd name="connsiteX61" fmla="*/ 3298572 w 3752967"/>
                <a:gd name="connsiteY61" fmla="*/ 134636 h 774155"/>
                <a:gd name="connsiteX62" fmla="*/ 3259303 w 3752967"/>
                <a:gd name="connsiteY62" fmla="*/ 235612 h 774155"/>
                <a:gd name="connsiteX63" fmla="*/ 3354670 w 3752967"/>
                <a:gd name="connsiteY63" fmla="*/ 230003 h 774155"/>
                <a:gd name="connsiteX64" fmla="*/ 3393938 w 3752967"/>
                <a:gd name="connsiteY64" fmla="*/ 274881 h 774155"/>
                <a:gd name="connsiteX65" fmla="*/ 3444427 w 3752967"/>
                <a:gd name="connsiteY65" fmla="*/ 342199 h 774155"/>
                <a:gd name="connsiteX66" fmla="*/ 3500525 w 3752967"/>
                <a:gd name="connsiteY66" fmla="*/ 330979 h 774155"/>
                <a:gd name="connsiteX67" fmla="*/ 3567843 w 3752967"/>
                <a:gd name="connsiteY67" fmla="*/ 342199 h 774155"/>
                <a:gd name="connsiteX68" fmla="*/ 3612721 w 3752967"/>
                <a:gd name="connsiteY68" fmla="*/ 325369 h 774155"/>
                <a:gd name="connsiteX69" fmla="*/ 3612721 w 3752967"/>
                <a:gd name="connsiteY69" fmla="*/ 263662 h 774155"/>
                <a:gd name="connsiteX70" fmla="*/ 3651990 w 3752967"/>
                <a:gd name="connsiteY70" fmla="*/ 241222 h 774155"/>
                <a:gd name="connsiteX71" fmla="*/ 3635160 w 3752967"/>
                <a:gd name="connsiteY71" fmla="*/ 201954 h 774155"/>
                <a:gd name="connsiteX72" fmla="*/ 3629551 w 3752967"/>
                <a:gd name="connsiteY72" fmla="*/ 168295 h 774155"/>
                <a:gd name="connsiteX73" fmla="*/ 3668819 w 3752967"/>
                <a:gd name="connsiteY73" fmla="*/ 145855 h 774155"/>
                <a:gd name="connsiteX74" fmla="*/ 3691259 w 3752967"/>
                <a:gd name="connsiteY74" fmla="*/ 78538 h 774155"/>
                <a:gd name="connsiteX75" fmla="*/ 3713698 w 3752967"/>
                <a:gd name="connsiteY75" fmla="*/ 28049 h 774155"/>
                <a:gd name="connsiteX76" fmla="*/ 3752967 w 3752967"/>
                <a:gd name="connsiteY76" fmla="*/ 0 h 774155"/>
                <a:gd name="connsiteX0" fmla="*/ 0 w 3029301"/>
                <a:gd name="connsiteY0" fmla="*/ 504884 h 774155"/>
                <a:gd name="connsiteX1" fmla="*/ 44879 w 3029301"/>
                <a:gd name="connsiteY1" fmla="*/ 493664 h 774155"/>
                <a:gd name="connsiteX2" fmla="*/ 89757 w 3029301"/>
                <a:gd name="connsiteY2" fmla="*/ 471225 h 774155"/>
                <a:gd name="connsiteX3" fmla="*/ 140245 w 3029301"/>
                <a:gd name="connsiteY3" fmla="*/ 510493 h 774155"/>
                <a:gd name="connsiteX4" fmla="*/ 185124 w 3029301"/>
                <a:gd name="connsiteY4" fmla="*/ 560982 h 774155"/>
                <a:gd name="connsiteX5" fmla="*/ 213173 w 3029301"/>
                <a:gd name="connsiteY5" fmla="*/ 577811 h 774155"/>
                <a:gd name="connsiteX6" fmla="*/ 269271 w 3029301"/>
                <a:gd name="connsiteY6" fmla="*/ 622690 h 774155"/>
                <a:gd name="connsiteX7" fmla="*/ 319760 w 3029301"/>
                <a:gd name="connsiteY7" fmla="*/ 639519 h 774155"/>
                <a:gd name="connsiteX8" fmla="*/ 319760 w 3029301"/>
                <a:gd name="connsiteY8" fmla="*/ 639519 h 774155"/>
                <a:gd name="connsiteX9" fmla="*/ 336589 w 3029301"/>
                <a:gd name="connsiteY9" fmla="*/ 712447 h 774155"/>
                <a:gd name="connsiteX10" fmla="*/ 353418 w 3029301"/>
                <a:gd name="connsiteY10" fmla="*/ 751716 h 774155"/>
                <a:gd name="connsiteX11" fmla="*/ 375858 w 3029301"/>
                <a:gd name="connsiteY11" fmla="*/ 774155 h 774155"/>
                <a:gd name="connsiteX12" fmla="*/ 409517 w 3029301"/>
                <a:gd name="connsiteY12" fmla="*/ 746106 h 774155"/>
                <a:gd name="connsiteX13" fmla="*/ 454395 w 3029301"/>
                <a:gd name="connsiteY13" fmla="*/ 706837 h 774155"/>
                <a:gd name="connsiteX14" fmla="*/ 493664 w 3029301"/>
                <a:gd name="connsiteY14" fmla="*/ 667568 h 774155"/>
                <a:gd name="connsiteX15" fmla="*/ 493664 w 3029301"/>
                <a:gd name="connsiteY15" fmla="*/ 633909 h 774155"/>
                <a:gd name="connsiteX16" fmla="*/ 471225 w 3029301"/>
                <a:gd name="connsiteY16" fmla="*/ 566592 h 774155"/>
                <a:gd name="connsiteX17" fmla="*/ 555372 w 3029301"/>
                <a:gd name="connsiteY17" fmla="*/ 549762 h 774155"/>
                <a:gd name="connsiteX18" fmla="*/ 656348 w 3029301"/>
                <a:gd name="connsiteY18" fmla="*/ 538542 h 774155"/>
                <a:gd name="connsiteX19" fmla="*/ 684398 w 3029301"/>
                <a:gd name="connsiteY19" fmla="*/ 493664 h 774155"/>
                <a:gd name="connsiteX20" fmla="*/ 723666 w 3029301"/>
                <a:gd name="connsiteY20" fmla="*/ 465615 h 774155"/>
                <a:gd name="connsiteX21" fmla="*/ 751715 w 3029301"/>
                <a:gd name="connsiteY21" fmla="*/ 437566 h 774155"/>
                <a:gd name="connsiteX22" fmla="*/ 785374 w 3029301"/>
                <a:gd name="connsiteY22" fmla="*/ 420736 h 774155"/>
                <a:gd name="connsiteX23" fmla="*/ 908790 w 3029301"/>
                <a:gd name="connsiteY23" fmla="*/ 409517 h 774155"/>
                <a:gd name="connsiteX24" fmla="*/ 1060255 w 3029301"/>
                <a:gd name="connsiteY24" fmla="*/ 398297 h 774155"/>
                <a:gd name="connsiteX25" fmla="*/ 1183671 w 3029301"/>
                <a:gd name="connsiteY25" fmla="*/ 347809 h 774155"/>
                <a:gd name="connsiteX26" fmla="*/ 1295867 w 3029301"/>
                <a:gd name="connsiteY26" fmla="*/ 330979 h 774155"/>
                <a:gd name="connsiteX27" fmla="*/ 1357575 w 3029301"/>
                <a:gd name="connsiteY27" fmla="*/ 325369 h 774155"/>
                <a:gd name="connsiteX28" fmla="*/ 1391234 w 3029301"/>
                <a:gd name="connsiteY28" fmla="*/ 364638 h 774155"/>
                <a:gd name="connsiteX29" fmla="*/ 1391234 w 3029301"/>
                <a:gd name="connsiteY29" fmla="*/ 364638 h 774155"/>
                <a:gd name="connsiteX30" fmla="*/ 1413674 w 3029301"/>
                <a:gd name="connsiteY30" fmla="*/ 460005 h 774155"/>
                <a:gd name="connsiteX31" fmla="*/ 1391234 w 3029301"/>
                <a:gd name="connsiteY31" fmla="*/ 516103 h 774155"/>
                <a:gd name="connsiteX32" fmla="*/ 1374405 w 3029301"/>
                <a:gd name="connsiteY32" fmla="*/ 555372 h 774155"/>
                <a:gd name="connsiteX33" fmla="*/ 1374405 w 3029301"/>
                <a:gd name="connsiteY33" fmla="*/ 605860 h 774155"/>
                <a:gd name="connsiteX34" fmla="*/ 1424893 w 3029301"/>
                <a:gd name="connsiteY34" fmla="*/ 667568 h 774155"/>
                <a:gd name="connsiteX35" fmla="*/ 1469772 w 3029301"/>
                <a:gd name="connsiteY35" fmla="*/ 667568 h 774155"/>
                <a:gd name="connsiteX36" fmla="*/ 1509040 w 3029301"/>
                <a:gd name="connsiteY36" fmla="*/ 639519 h 774155"/>
                <a:gd name="connsiteX37" fmla="*/ 1509040 w 3029301"/>
                <a:gd name="connsiteY37" fmla="*/ 639519 h 774155"/>
                <a:gd name="connsiteX38" fmla="*/ 1593188 w 3029301"/>
                <a:gd name="connsiteY38" fmla="*/ 633909 h 774155"/>
                <a:gd name="connsiteX39" fmla="*/ 1666115 w 3029301"/>
                <a:gd name="connsiteY39" fmla="*/ 656349 h 774155"/>
                <a:gd name="connsiteX40" fmla="*/ 1699774 w 3029301"/>
                <a:gd name="connsiteY40" fmla="*/ 600250 h 774155"/>
                <a:gd name="connsiteX41" fmla="*/ 1755872 w 3029301"/>
                <a:gd name="connsiteY41" fmla="*/ 572201 h 774155"/>
                <a:gd name="connsiteX42" fmla="*/ 1767092 w 3029301"/>
                <a:gd name="connsiteY42" fmla="*/ 510493 h 774155"/>
                <a:gd name="connsiteX43" fmla="*/ 1845629 w 3029301"/>
                <a:gd name="connsiteY43" fmla="*/ 527323 h 774155"/>
                <a:gd name="connsiteX44" fmla="*/ 1890508 w 3029301"/>
                <a:gd name="connsiteY44" fmla="*/ 488054 h 774155"/>
                <a:gd name="connsiteX45" fmla="*/ 1918557 w 3029301"/>
                <a:gd name="connsiteY45" fmla="*/ 460005 h 774155"/>
                <a:gd name="connsiteX46" fmla="*/ 1957826 w 3029301"/>
                <a:gd name="connsiteY46" fmla="*/ 443176 h 774155"/>
                <a:gd name="connsiteX47" fmla="*/ 2041973 w 3029301"/>
                <a:gd name="connsiteY47" fmla="*/ 426346 h 774155"/>
                <a:gd name="connsiteX48" fmla="*/ 2098071 w 3029301"/>
                <a:gd name="connsiteY48" fmla="*/ 392687 h 774155"/>
                <a:gd name="connsiteX49" fmla="*/ 2098071 w 3029301"/>
                <a:gd name="connsiteY49" fmla="*/ 392687 h 774155"/>
                <a:gd name="connsiteX50" fmla="*/ 2159779 w 3029301"/>
                <a:gd name="connsiteY50" fmla="*/ 375858 h 774155"/>
                <a:gd name="connsiteX51" fmla="*/ 2255146 w 3029301"/>
                <a:gd name="connsiteY51" fmla="*/ 342199 h 774155"/>
                <a:gd name="connsiteX52" fmla="*/ 2277585 w 3029301"/>
                <a:gd name="connsiteY52" fmla="*/ 274881 h 774155"/>
                <a:gd name="connsiteX53" fmla="*/ 2271975 w 3029301"/>
                <a:gd name="connsiteY53" fmla="*/ 246832 h 774155"/>
                <a:gd name="connsiteX54" fmla="*/ 2305634 w 3029301"/>
                <a:gd name="connsiteY54" fmla="*/ 241222 h 774155"/>
                <a:gd name="connsiteX55" fmla="*/ 2339293 w 3029301"/>
                <a:gd name="connsiteY55" fmla="*/ 196344 h 774155"/>
                <a:gd name="connsiteX56" fmla="*/ 2339293 w 3029301"/>
                <a:gd name="connsiteY56" fmla="*/ 196344 h 774155"/>
                <a:gd name="connsiteX57" fmla="*/ 2434660 w 3029301"/>
                <a:gd name="connsiteY57" fmla="*/ 140246 h 774155"/>
                <a:gd name="connsiteX58" fmla="*/ 2468319 w 3029301"/>
                <a:gd name="connsiteY58" fmla="*/ 140246 h 774155"/>
                <a:gd name="connsiteX59" fmla="*/ 2507588 w 3029301"/>
                <a:gd name="connsiteY59" fmla="*/ 106587 h 774155"/>
                <a:gd name="connsiteX60" fmla="*/ 2574906 w 3029301"/>
                <a:gd name="connsiteY60" fmla="*/ 134636 h 774155"/>
                <a:gd name="connsiteX61" fmla="*/ 2535637 w 3029301"/>
                <a:gd name="connsiteY61" fmla="*/ 235612 h 774155"/>
                <a:gd name="connsiteX62" fmla="*/ 2631004 w 3029301"/>
                <a:gd name="connsiteY62" fmla="*/ 230003 h 774155"/>
                <a:gd name="connsiteX63" fmla="*/ 2670272 w 3029301"/>
                <a:gd name="connsiteY63" fmla="*/ 274881 h 774155"/>
                <a:gd name="connsiteX64" fmla="*/ 2720761 w 3029301"/>
                <a:gd name="connsiteY64" fmla="*/ 342199 h 774155"/>
                <a:gd name="connsiteX65" fmla="*/ 2776859 w 3029301"/>
                <a:gd name="connsiteY65" fmla="*/ 330979 h 774155"/>
                <a:gd name="connsiteX66" fmla="*/ 2844177 w 3029301"/>
                <a:gd name="connsiteY66" fmla="*/ 342199 h 774155"/>
                <a:gd name="connsiteX67" fmla="*/ 2889055 w 3029301"/>
                <a:gd name="connsiteY67" fmla="*/ 325369 h 774155"/>
                <a:gd name="connsiteX68" fmla="*/ 2889055 w 3029301"/>
                <a:gd name="connsiteY68" fmla="*/ 263662 h 774155"/>
                <a:gd name="connsiteX69" fmla="*/ 2928324 w 3029301"/>
                <a:gd name="connsiteY69" fmla="*/ 241222 h 774155"/>
                <a:gd name="connsiteX70" fmla="*/ 2911494 w 3029301"/>
                <a:gd name="connsiteY70" fmla="*/ 201954 h 774155"/>
                <a:gd name="connsiteX71" fmla="*/ 2905885 w 3029301"/>
                <a:gd name="connsiteY71" fmla="*/ 168295 h 774155"/>
                <a:gd name="connsiteX72" fmla="*/ 2945153 w 3029301"/>
                <a:gd name="connsiteY72" fmla="*/ 145855 h 774155"/>
                <a:gd name="connsiteX73" fmla="*/ 2967593 w 3029301"/>
                <a:gd name="connsiteY73" fmla="*/ 78538 h 774155"/>
                <a:gd name="connsiteX74" fmla="*/ 2990032 w 3029301"/>
                <a:gd name="connsiteY74" fmla="*/ 28049 h 774155"/>
                <a:gd name="connsiteX75" fmla="*/ 3029301 w 3029301"/>
                <a:gd name="connsiteY75" fmla="*/ 0 h 774155"/>
                <a:gd name="connsiteX0" fmla="*/ 0 w 3029301"/>
                <a:gd name="connsiteY0" fmla="*/ 504884 h 774155"/>
                <a:gd name="connsiteX1" fmla="*/ 44879 w 3029301"/>
                <a:gd name="connsiteY1" fmla="*/ 493664 h 774155"/>
                <a:gd name="connsiteX2" fmla="*/ 140245 w 3029301"/>
                <a:gd name="connsiteY2" fmla="*/ 510493 h 774155"/>
                <a:gd name="connsiteX3" fmla="*/ 185124 w 3029301"/>
                <a:gd name="connsiteY3" fmla="*/ 560982 h 774155"/>
                <a:gd name="connsiteX4" fmla="*/ 213173 w 3029301"/>
                <a:gd name="connsiteY4" fmla="*/ 577811 h 774155"/>
                <a:gd name="connsiteX5" fmla="*/ 269271 w 3029301"/>
                <a:gd name="connsiteY5" fmla="*/ 622690 h 774155"/>
                <a:gd name="connsiteX6" fmla="*/ 319760 w 3029301"/>
                <a:gd name="connsiteY6" fmla="*/ 639519 h 774155"/>
                <a:gd name="connsiteX7" fmla="*/ 319760 w 3029301"/>
                <a:gd name="connsiteY7" fmla="*/ 639519 h 774155"/>
                <a:gd name="connsiteX8" fmla="*/ 336589 w 3029301"/>
                <a:gd name="connsiteY8" fmla="*/ 712447 h 774155"/>
                <a:gd name="connsiteX9" fmla="*/ 353418 w 3029301"/>
                <a:gd name="connsiteY9" fmla="*/ 751716 h 774155"/>
                <a:gd name="connsiteX10" fmla="*/ 375858 w 3029301"/>
                <a:gd name="connsiteY10" fmla="*/ 774155 h 774155"/>
                <a:gd name="connsiteX11" fmla="*/ 409517 w 3029301"/>
                <a:gd name="connsiteY11" fmla="*/ 746106 h 774155"/>
                <a:gd name="connsiteX12" fmla="*/ 454395 w 3029301"/>
                <a:gd name="connsiteY12" fmla="*/ 706837 h 774155"/>
                <a:gd name="connsiteX13" fmla="*/ 493664 w 3029301"/>
                <a:gd name="connsiteY13" fmla="*/ 667568 h 774155"/>
                <a:gd name="connsiteX14" fmla="*/ 493664 w 3029301"/>
                <a:gd name="connsiteY14" fmla="*/ 633909 h 774155"/>
                <a:gd name="connsiteX15" fmla="*/ 471225 w 3029301"/>
                <a:gd name="connsiteY15" fmla="*/ 566592 h 774155"/>
                <a:gd name="connsiteX16" fmla="*/ 555372 w 3029301"/>
                <a:gd name="connsiteY16" fmla="*/ 549762 h 774155"/>
                <a:gd name="connsiteX17" fmla="*/ 656348 w 3029301"/>
                <a:gd name="connsiteY17" fmla="*/ 538542 h 774155"/>
                <a:gd name="connsiteX18" fmla="*/ 684398 w 3029301"/>
                <a:gd name="connsiteY18" fmla="*/ 493664 h 774155"/>
                <a:gd name="connsiteX19" fmla="*/ 723666 w 3029301"/>
                <a:gd name="connsiteY19" fmla="*/ 465615 h 774155"/>
                <a:gd name="connsiteX20" fmla="*/ 751715 w 3029301"/>
                <a:gd name="connsiteY20" fmla="*/ 437566 h 774155"/>
                <a:gd name="connsiteX21" fmla="*/ 785374 w 3029301"/>
                <a:gd name="connsiteY21" fmla="*/ 420736 h 774155"/>
                <a:gd name="connsiteX22" fmla="*/ 908790 w 3029301"/>
                <a:gd name="connsiteY22" fmla="*/ 409517 h 774155"/>
                <a:gd name="connsiteX23" fmla="*/ 1060255 w 3029301"/>
                <a:gd name="connsiteY23" fmla="*/ 398297 h 774155"/>
                <a:gd name="connsiteX24" fmla="*/ 1183671 w 3029301"/>
                <a:gd name="connsiteY24" fmla="*/ 347809 h 774155"/>
                <a:gd name="connsiteX25" fmla="*/ 1295867 w 3029301"/>
                <a:gd name="connsiteY25" fmla="*/ 330979 h 774155"/>
                <a:gd name="connsiteX26" fmla="*/ 1357575 w 3029301"/>
                <a:gd name="connsiteY26" fmla="*/ 325369 h 774155"/>
                <a:gd name="connsiteX27" fmla="*/ 1391234 w 3029301"/>
                <a:gd name="connsiteY27" fmla="*/ 364638 h 774155"/>
                <a:gd name="connsiteX28" fmla="*/ 1391234 w 3029301"/>
                <a:gd name="connsiteY28" fmla="*/ 364638 h 774155"/>
                <a:gd name="connsiteX29" fmla="*/ 1413674 w 3029301"/>
                <a:gd name="connsiteY29" fmla="*/ 460005 h 774155"/>
                <a:gd name="connsiteX30" fmla="*/ 1391234 w 3029301"/>
                <a:gd name="connsiteY30" fmla="*/ 516103 h 774155"/>
                <a:gd name="connsiteX31" fmla="*/ 1374405 w 3029301"/>
                <a:gd name="connsiteY31" fmla="*/ 555372 h 774155"/>
                <a:gd name="connsiteX32" fmla="*/ 1374405 w 3029301"/>
                <a:gd name="connsiteY32" fmla="*/ 605860 h 774155"/>
                <a:gd name="connsiteX33" fmla="*/ 1424893 w 3029301"/>
                <a:gd name="connsiteY33" fmla="*/ 667568 h 774155"/>
                <a:gd name="connsiteX34" fmla="*/ 1469772 w 3029301"/>
                <a:gd name="connsiteY34" fmla="*/ 667568 h 774155"/>
                <a:gd name="connsiteX35" fmla="*/ 1509040 w 3029301"/>
                <a:gd name="connsiteY35" fmla="*/ 639519 h 774155"/>
                <a:gd name="connsiteX36" fmla="*/ 1509040 w 3029301"/>
                <a:gd name="connsiteY36" fmla="*/ 639519 h 774155"/>
                <a:gd name="connsiteX37" fmla="*/ 1593188 w 3029301"/>
                <a:gd name="connsiteY37" fmla="*/ 633909 h 774155"/>
                <a:gd name="connsiteX38" fmla="*/ 1666115 w 3029301"/>
                <a:gd name="connsiteY38" fmla="*/ 656349 h 774155"/>
                <a:gd name="connsiteX39" fmla="*/ 1699774 w 3029301"/>
                <a:gd name="connsiteY39" fmla="*/ 600250 h 774155"/>
                <a:gd name="connsiteX40" fmla="*/ 1755872 w 3029301"/>
                <a:gd name="connsiteY40" fmla="*/ 572201 h 774155"/>
                <a:gd name="connsiteX41" fmla="*/ 1767092 w 3029301"/>
                <a:gd name="connsiteY41" fmla="*/ 510493 h 774155"/>
                <a:gd name="connsiteX42" fmla="*/ 1845629 w 3029301"/>
                <a:gd name="connsiteY42" fmla="*/ 527323 h 774155"/>
                <a:gd name="connsiteX43" fmla="*/ 1890508 w 3029301"/>
                <a:gd name="connsiteY43" fmla="*/ 488054 h 774155"/>
                <a:gd name="connsiteX44" fmla="*/ 1918557 w 3029301"/>
                <a:gd name="connsiteY44" fmla="*/ 460005 h 774155"/>
                <a:gd name="connsiteX45" fmla="*/ 1957826 w 3029301"/>
                <a:gd name="connsiteY45" fmla="*/ 443176 h 774155"/>
                <a:gd name="connsiteX46" fmla="*/ 2041973 w 3029301"/>
                <a:gd name="connsiteY46" fmla="*/ 426346 h 774155"/>
                <a:gd name="connsiteX47" fmla="*/ 2098071 w 3029301"/>
                <a:gd name="connsiteY47" fmla="*/ 392687 h 774155"/>
                <a:gd name="connsiteX48" fmla="*/ 2098071 w 3029301"/>
                <a:gd name="connsiteY48" fmla="*/ 392687 h 774155"/>
                <a:gd name="connsiteX49" fmla="*/ 2159779 w 3029301"/>
                <a:gd name="connsiteY49" fmla="*/ 375858 h 774155"/>
                <a:gd name="connsiteX50" fmla="*/ 2255146 w 3029301"/>
                <a:gd name="connsiteY50" fmla="*/ 342199 h 774155"/>
                <a:gd name="connsiteX51" fmla="*/ 2277585 w 3029301"/>
                <a:gd name="connsiteY51" fmla="*/ 274881 h 774155"/>
                <a:gd name="connsiteX52" fmla="*/ 2271975 w 3029301"/>
                <a:gd name="connsiteY52" fmla="*/ 246832 h 774155"/>
                <a:gd name="connsiteX53" fmla="*/ 2305634 w 3029301"/>
                <a:gd name="connsiteY53" fmla="*/ 241222 h 774155"/>
                <a:gd name="connsiteX54" fmla="*/ 2339293 w 3029301"/>
                <a:gd name="connsiteY54" fmla="*/ 196344 h 774155"/>
                <a:gd name="connsiteX55" fmla="*/ 2339293 w 3029301"/>
                <a:gd name="connsiteY55" fmla="*/ 196344 h 774155"/>
                <a:gd name="connsiteX56" fmla="*/ 2434660 w 3029301"/>
                <a:gd name="connsiteY56" fmla="*/ 140246 h 774155"/>
                <a:gd name="connsiteX57" fmla="*/ 2468319 w 3029301"/>
                <a:gd name="connsiteY57" fmla="*/ 140246 h 774155"/>
                <a:gd name="connsiteX58" fmla="*/ 2507588 w 3029301"/>
                <a:gd name="connsiteY58" fmla="*/ 106587 h 774155"/>
                <a:gd name="connsiteX59" fmla="*/ 2574906 w 3029301"/>
                <a:gd name="connsiteY59" fmla="*/ 134636 h 774155"/>
                <a:gd name="connsiteX60" fmla="*/ 2535637 w 3029301"/>
                <a:gd name="connsiteY60" fmla="*/ 235612 h 774155"/>
                <a:gd name="connsiteX61" fmla="*/ 2631004 w 3029301"/>
                <a:gd name="connsiteY61" fmla="*/ 230003 h 774155"/>
                <a:gd name="connsiteX62" fmla="*/ 2670272 w 3029301"/>
                <a:gd name="connsiteY62" fmla="*/ 274881 h 774155"/>
                <a:gd name="connsiteX63" fmla="*/ 2720761 w 3029301"/>
                <a:gd name="connsiteY63" fmla="*/ 342199 h 774155"/>
                <a:gd name="connsiteX64" fmla="*/ 2776859 w 3029301"/>
                <a:gd name="connsiteY64" fmla="*/ 330979 h 774155"/>
                <a:gd name="connsiteX65" fmla="*/ 2844177 w 3029301"/>
                <a:gd name="connsiteY65" fmla="*/ 342199 h 774155"/>
                <a:gd name="connsiteX66" fmla="*/ 2889055 w 3029301"/>
                <a:gd name="connsiteY66" fmla="*/ 325369 h 774155"/>
                <a:gd name="connsiteX67" fmla="*/ 2889055 w 3029301"/>
                <a:gd name="connsiteY67" fmla="*/ 263662 h 774155"/>
                <a:gd name="connsiteX68" fmla="*/ 2928324 w 3029301"/>
                <a:gd name="connsiteY68" fmla="*/ 241222 h 774155"/>
                <a:gd name="connsiteX69" fmla="*/ 2911494 w 3029301"/>
                <a:gd name="connsiteY69" fmla="*/ 201954 h 774155"/>
                <a:gd name="connsiteX70" fmla="*/ 2905885 w 3029301"/>
                <a:gd name="connsiteY70" fmla="*/ 168295 h 774155"/>
                <a:gd name="connsiteX71" fmla="*/ 2945153 w 3029301"/>
                <a:gd name="connsiteY71" fmla="*/ 145855 h 774155"/>
                <a:gd name="connsiteX72" fmla="*/ 2967593 w 3029301"/>
                <a:gd name="connsiteY72" fmla="*/ 78538 h 774155"/>
                <a:gd name="connsiteX73" fmla="*/ 2990032 w 3029301"/>
                <a:gd name="connsiteY73" fmla="*/ 28049 h 774155"/>
                <a:gd name="connsiteX74" fmla="*/ 3029301 w 3029301"/>
                <a:gd name="connsiteY74" fmla="*/ 0 h 774155"/>
                <a:gd name="connsiteX0" fmla="*/ 0 w 3029301"/>
                <a:gd name="connsiteY0" fmla="*/ 504884 h 774155"/>
                <a:gd name="connsiteX1" fmla="*/ 44879 w 3029301"/>
                <a:gd name="connsiteY1" fmla="*/ 493664 h 774155"/>
                <a:gd name="connsiteX2" fmla="*/ 185124 w 3029301"/>
                <a:gd name="connsiteY2" fmla="*/ 560982 h 774155"/>
                <a:gd name="connsiteX3" fmla="*/ 213173 w 3029301"/>
                <a:gd name="connsiteY3" fmla="*/ 577811 h 774155"/>
                <a:gd name="connsiteX4" fmla="*/ 269271 w 3029301"/>
                <a:gd name="connsiteY4" fmla="*/ 622690 h 774155"/>
                <a:gd name="connsiteX5" fmla="*/ 319760 w 3029301"/>
                <a:gd name="connsiteY5" fmla="*/ 639519 h 774155"/>
                <a:gd name="connsiteX6" fmla="*/ 319760 w 3029301"/>
                <a:gd name="connsiteY6" fmla="*/ 639519 h 774155"/>
                <a:gd name="connsiteX7" fmla="*/ 336589 w 3029301"/>
                <a:gd name="connsiteY7" fmla="*/ 712447 h 774155"/>
                <a:gd name="connsiteX8" fmla="*/ 353418 w 3029301"/>
                <a:gd name="connsiteY8" fmla="*/ 751716 h 774155"/>
                <a:gd name="connsiteX9" fmla="*/ 375858 w 3029301"/>
                <a:gd name="connsiteY9" fmla="*/ 774155 h 774155"/>
                <a:gd name="connsiteX10" fmla="*/ 409517 w 3029301"/>
                <a:gd name="connsiteY10" fmla="*/ 746106 h 774155"/>
                <a:gd name="connsiteX11" fmla="*/ 454395 w 3029301"/>
                <a:gd name="connsiteY11" fmla="*/ 706837 h 774155"/>
                <a:gd name="connsiteX12" fmla="*/ 493664 w 3029301"/>
                <a:gd name="connsiteY12" fmla="*/ 667568 h 774155"/>
                <a:gd name="connsiteX13" fmla="*/ 493664 w 3029301"/>
                <a:gd name="connsiteY13" fmla="*/ 633909 h 774155"/>
                <a:gd name="connsiteX14" fmla="*/ 471225 w 3029301"/>
                <a:gd name="connsiteY14" fmla="*/ 566592 h 774155"/>
                <a:gd name="connsiteX15" fmla="*/ 555372 w 3029301"/>
                <a:gd name="connsiteY15" fmla="*/ 549762 h 774155"/>
                <a:gd name="connsiteX16" fmla="*/ 656348 w 3029301"/>
                <a:gd name="connsiteY16" fmla="*/ 538542 h 774155"/>
                <a:gd name="connsiteX17" fmla="*/ 684398 w 3029301"/>
                <a:gd name="connsiteY17" fmla="*/ 493664 h 774155"/>
                <a:gd name="connsiteX18" fmla="*/ 723666 w 3029301"/>
                <a:gd name="connsiteY18" fmla="*/ 465615 h 774155"/>
                <a:gd name="connsiteX19" fmla="*/ 751715 w 3029301"/>
                <a:gd name="connsiteY19" fmla="*/ 437566 h 774155"/>
                <a:gd name="connsiteX20" fmla="*/ 785374 w 3029301"/>
                <a:gd name="connsiteY20" fmla="*/ 420736 h 774155"/>
                <a:gd name="connsiteX21" fmla="*/ 908790 w 3029301"/>
                <a:gd name="connsiteY21" fmla="*/ 409517 h 774155"/>
                <a:gd name="connsiteX22" fmla="*/ 1060255 w 3029301"/>
                <a:gd name="connsiteY22" fmla="*/ 398297 h 774155"/>
                <a:gd name="connsiteX23" fmla="*/ 1183671 w 3029301"/>
                <a:gd name="connsiteY23" fmla="*/ 347809 h 774155"/>
                <a:gd name="connsiteX24" fmla="*/ 1295867 w 3029301"/>
                <a:gd name="connsiteY24" fmla="*/ 330979 h 774155"/>
                <a:gd name="connsiteX25" fmla="*/ 1357575 w 3029301"/>
                <a:gd name="connsiteY25" fmla="*/ 325369 h 774155"/>
                <a:gd name="connsiteX26" fmla="*/ 1391234 w 3029301"/>
                <a:gd name="connsiteY26" fmla="*/ 364638 h 774155"/>
                <a:gd name="connsiteX27" fmla="*/ 1391234 w 3029301"/>
                <a:gd name="connsiteY27" fmla="*/ 364638 h 774155"/>
                <a:gd name="connsiteX28" fmla="*/ 1413674 w 3029301"/>
                <a:gd name="connsiteY28" fmla="*/ 460005 h 774155"/>
                <a:gd name="connsiteX29" fmla="*/ 1391234 w 3029301"/>
                <a:gd name="connsiteY29" fmla="*/ 516103 h 774155"/>
                <a:gd name="connsiteX30" fmla="*/ 1374405 w 3029301"/>
                <a:gd name="connsiteY30" fmla="*/ 555372 h 774155"/>
                <a:gd name="connsiteX31" fmla="*/ 1374405 w 3029301"/>
                <a:gd name="connsiteY31" fmla="*/ 605860 h 774155"/>
                <a:gd name="connsiteX32" fmla="*/ 1424893 w 3029301"/>
                <a:gd name="connsiteY32" fmla="*/ 667568 h 774155"/>
                <a:gd name="connsiteX33" fmla="*/ 1469772 w 3029301"/>
                <a:gd name="connsiteY33" fmla="*/ 667568 h 774155"/>
                <a:gd name="connsiteX34" fmla="*/ 1509040 w 3029301"/>
                <a:gd name="connsiteY34" fmla="*/ 639519 h 774155"/>
                <a:gd name="connsiteX35" fmla="*/ 1509040 w 3029301"/>
                <a:gd name="connsiteY35" fmla="*/ 639519 h 774155"/>
                <a:gd name="connsiteX36" fmla="*/ 1593188 w 3029301"/>
                <a:gd name="connsiteY36" fmla="*/ 633909 h 774155"/>
                <a:gd name="connsiteX37" fmla="*/ 1666115 w 3029301"/>
                <a:gd name="connsiteY37" fmla="*/ 656349 h 774155"/>
                <a:gd name="connsiteX38" fmla="*/ 1699774 w 3029301"/>
                <a:gd name="connsiteY38" fmla="*/ 600250 h 774155"/>
                <a:gd name="connsiteX39" fmla="*/ 1755872 w 3029301"/>
                <a:gd name="connsiteY39" fmla="*/ 572201 h 774155"/>
                <a:gd name="connsiteX40" fmla="*/ 1767092 w 3029301"/>
                <a:gd name="connsiteY40" fmla="*/ 510493 h 774155"/>
                <a:gd name="connsiteX41" fmla="*/ 1845629 w 3029301"/>
                <a:gd name="connsiteY41" fmla="*/ 527323 h 774155"/>
                <a:gd name="connsiteX42" fmla="*/ 1890508 w 3029301"/>
                <a:gd name="connsiteY42" fmla="*/ 488054 h 774155"/>
                <a:gd name="connsiteX43" fmla="*/ 1918557 w 3029301"/>
                <a:gd name="connsiteY43" fmla="*/ 460005 h 774155"/>
                <a:gd name="connsiteX44" fmla="*/ 1957826 w 3029301"/>
                <a:gd name="connsiteY44" fmla="*/ 443176 h 774155"/>
                <a:gd name="connsiteX45" fmla="*/ 2041973 w 3029301"/>
                <a:gd name="connsiteY45" fmla="*/ 426346 h 774155"/>
                <a:gd name="connsiteX46" fmla="*/ 2098071 w 3029301"/>
                <a:gd name="connsiteY46" fmla="*/ 392687 h 774155"/>
                <a:gd name="connsiteX47" fmla="*/ 2098071 w 3029301"/>
                <a:gd name="connsiteY47" fmla="*/ 392687 h 774155"/>
                <a:gd name="connsiteX48" fmla="*/ 2159779 w 3029301"/>
                <a:gd name="connsiteY48" fmla="*/ 375858 h 774155"/>
                <a:gd name="connsiteX49" fmla="*/ 2255146 w 3029301"/>
                <a:gd name="connsiteY49" fmla="*/ 342199 h 774155"/>
                <a:gd name="connsiteX50" fmla="*/ 2277585 w 3029301"/>
                <a:gd name="connsiteY50" fmla="*/ 274881 h 774155"/>
                <a:gd name="connsiteX51" fmla="*/ 2271975 w 3029301"/>
                <a:gd name="connsiteY51" fmla="*/ 246832 h 774155"/>
                <a:gd name="connsiteX52" fmla="*/ 2305634 w 3029301"/>
                <a:gd name="connsiteY52" fmla="*/ 241222 h 774155"/>
                <a:gd name="connsiteX53" fmla="*/ 2339293 w 3029301"/>
                <a:gd name="connsiteY53" fmla="*/ 196344 h 774155"/>
                <a:gd name="connsiteX54" fmla="*/ 2339293 w 3029301"/>
                <a:gd name="connsiteY54" fmla="*/ 196344 h 774155"/>
                <a:gd name="connsiteX55" fmla="*/ 2434660 w 3029301"/>
                <a:gd name="connsiteY55" fmla="*/ 140246 h 774155"/>
                <a:gd name="connsiteX56" fmla="*/ 2468319 w 3029301"/>
                <a:gd name="connsiteY56" fmla="*/ 140246 h 774155"/>
                <a:gd name="connsiteX57" fmla="*/ 2507588 w 3029301"/>
                <a:gd name="connsiteY57" fmla="*/ 106587 h 774155"/>
                <a:gd name="connsiteX58" fmla="*/ 2574906 w 3029301"/>
                <a:gd name="connsiteY58" fmla="*/ 134636 h 774155"/>
                <a:gd name="connsiteX59" fmla="*/ 2535637 w 3029301"/>
                <a:gd name="connsiteY59" fmla="*/ 235612 h 774155"/>
                <a:gd name="connsiteX60" fmla="*/ 2631004 w 3029301"/>
                <a:gd name="connsiteY60" fmla="*/ 230003 h 774155"/>
                <a:gd name="connsiteX61" fmla="*/ 2670272 w 3029301"/>
                <a:gd name="connsiteY61" fmla="*/ 274881 h 774155"/>
                <a:gd name="connsiteX62" fmla="*/ 2720761 w 3029301"/>
                <a:gd name="connsiteY62" fmla="*/ 342199 h 774155"/>
                <a:gd name="connsiteX63" fmla="*/ 2776859 w 3029301"/>
                <a:gd name="connsiteY63" fmla="*/ 330979 h 774155"/>
                <a:gd name="connsiteX64" fmla="*/ 2844177 w 3029301"/>
                <a:gd name="connsiteY64" fmla="*/ 342199 h 774155"/>
                <a:gd name="connsiteX65" fmla="*/ 2889055 w 3029301"/>
                <a:gd name="connsiteY65" fmla="*/ 325369 h 774155"/>
                <a:gd name="connsiteX66" fmla="*/ 2889055 w 3029301"/>
                <a:gd name="connsiteY66" fmla="*/ 263662 h 774155"/>
                <a:gd name="connsiteX67" fmla="*/ 2928324 w 3029301"/>
                <a:gd name="connsiteY67" fmla="*/ 241222 h 774155"/>
                <a:gd name="connsiteX68" fmla="*/ 2911494 w 3029301"/>
                <a:gd name="connsiteY68" fmla="*/ 201954 h 774155"/>
                <a:gd name="connsiteX69" fmla="*/ 2905885 w 3029301"/>
                <a:gd name="connsiteY69" fmla="*/ 168295 h 774155"/>
                <a:gd name="connsiteX70" fmla="*/ 2945153 w 3029301"/>
                <a:gd name="connsiteY70" fmla="*/ 145855 h 774155"/>
                <a:gd name="connsiteX71" fmla="*/ 2967593 w 3029301"/>
                <a:gd name="connsiteY71" fmla="*/ 78538 h 774155"/>
                <a:gd name="connsiteX72" fmla="*/ 2990032 w 3029301"/>
                <a:gd name="connsiteY72" fmla="*/ 28049 h 774155"/>
                <a:gd name="connsiteX73" fmla="*/ 3029301 w 3029301"/>
                <a:gd name="connsiteY73" fmla="*/ 0 h 774155"/>
                <a:gd name="connsiteX0" fmla="*/ 0 w 3029301"/>
                <a:gd name="connsiteY0" fmla="*/ 504884 h 774155"/>
                <a:gd name="connsiteX1" fmla="*/ 44879 w 3029301"/>
                <a:gd name="connsiteY1" fmla="*/ 493664 h 774155"/>
                <a:gd name="connsiteX2" fmla="*/ 213173 w 3029301"/>
                <a:gd name="connsiteY2" fmla="*/ 577811 h 774155"/>
                <a:gd name="connsiteX3" fmla="*/ 269271 w 3029301"/>
                <a:gd name="connsiteY3" fmla="*/ 622690 h 774155"/>
                <a:gd name="connsiteX4" fmla="*/ 319760 w 3029301"/>
                <a:gd name="connsiteY4" fmla="*/ 639519 h 774155"/>
                <a:gd name="connsiteX5" fmla="*/ 319760 w 3029301"/>
                <a:gd name="connsiteY5" fmla="*/ 639519 h 774155"/>
                <a:gd name="connsiteX6" fmla="*/ 336589 w 3029301"/>
                <a:gd name="connsiteY6" fmla="*/ 712447 h 774155"/>
                <a:gd name="connsiteX7" fmla="*/ 353418 w 3029301"/>
                <a:gd name="connsiteY7" fmla="*/ 751716 h 774155"/>
                <a:gd name="connsiteX8" fmla="*/ 375858 w 3029301"/>
                <a:gd name="connsiteY8" fmla="*/ 774155 h 774155"/>
                <a:gd name="connsiteX9" fmla="*/ 409517 w 3029301"/>
                <a:gd name="connsiteY9" fmla="*/ 746106 h 774155"/>
                <a:gd name="connsiteX10" fmla="*/ 454395 w 3029301"/>
                <a:gd name="connsiteY10" fmla="*/ 706837 h 774155"/>
                <a:gd name="connsiteX11" fmla="*/ 493664 w 3029301"/>
                <a:gd name="connsiteY11" fmla="*/ 667568 h 774155"/>
                <a:gd name="connsiteX12" fmla="*/ 493664 w 3029301"/>
                <a:gd name="connsiteY12" fmla="*/ 633909 h 774155"/>
                <a:gd name="connsiteX13" fmla="*/ 471225 w 3029301"/>
                <a:gd name="connsiteY13" fmla="*/ 566592 h 774155"/>
                <a:gd name="connsiteX14" fmla="*/ 555372 w 3029301"/>
                <a:gd name="connsiteY14" fmla="*/ 549762 h 774155"/>
                <a:gd name="connsiteX15" fmla="*/ 656348 w 3029301"/>
                <a:gd name="connsiteY15" fmla="*/ 538542 h 774155"/>
                <a:gd name="connsiteX16" fmla="*/ 684398 w 3029301"/>
                <a:gd name="connsiteY16" fmla="*/ 493664 h 774155"/>
                <a:gd name="connsiteX17" fmla="*/ 723666 w 3029301"/>
                <a:gd name="connsiteY17" fmla="*/ 465615 h 774155"/>
                <a:gd name="connsiteX18" fmla="*/ 751715 w 3029301"/>
                <a:gd name="connsiteY18" fmla="*/ 437566 h 774155"/>
                <a:gd name="connsiteX19" fmla="*/ 785374 w 3029301"/>
                <a:gd name="connsiteY19" fmla="*/ 420736 h 774155"/>
                <a:gd name="connsiteX20" fmla="*/ 908790 w 3029301"/>
                <a:gd name="connsiteY20" fmla="*/ 409517 h 774155"/>
                <a:gd name="connsiteX21" fmla="*/ 1060255 w 3029301"/>
                <a:gd name="connsiteY21" fmla="*/ 398297 h 774155"/>
                <a:gd name="connsiteX22" fmla="*/ 1183671 w 3029301"/>
                <a:gd name="connsiteY22" fmla="*/ 347809 h 774155"/>
                <a:gd name="connsiteX23" fmla="*/ 1295867 w 3029301"/>
                <a:gd name="connsiteY23" fmla="*/ 330979 h 774155"/>
                <a:gd name="connsiteX24" fmla="*/ 1357575 w 3029301"/>
                <a:gd name="connsiteY24" fmla="*/ 325369 h 774155"/>
                <a:gd name="connsiteX25" fmla="*/ 1391234 w 3029301"/>
                <a:gd name="connsiteY25" fmla="*/ 364638 h 774155"/>
                <a:gd name="connsiteX26" fmla="*/ 1391234 w 3029301"/>
                <a:gd name="connsiteY26" fmla="*/ 364638 h 774155"/>
                <a:gd name="connsiteX27" fmla="*/ 1413674 w 3029301"/>
                <a:gd name="connsiteY27" fmla="*/ 460005 h 774155"/>
                <a:gd name="connsiteX28" fmla="*/ 1391234 w 3029301"/>
                <a:gd name="connsiteY28" fmla="*/ 516103 h 774155"/>
                <a:gd name="connsiteX29" fmla="*/ 1374405 w 3029301"/>
                <a:gd name="connsiteY29" fmla="*/ 555372 h 774155"/>
                <a:gd name="connsiteX30" fmla="*/ 1374405 w 3029301"/>
                <a:gd name="connsiteY30" fmla="*/ 605860 h 774155"/>
                <a:gd name="connsiteX31" fmla="*/ 1424893 w 3029301"/>
                <a:gd name="connsiteY31" fmla="*/ 667568 h 774155"/>
                <a:gd name="connsiteX32" fmla="*/ 1469772 w 3029301"/>
                <a:gd name="connsiteY32" fmla="*/ 667568 h 774155"/>
                <a:gd name="connsiteX33" fmla="*/ 1509040 w 3029301"/>
                <a:gd name="connsiteY33" fmla="*/ 639519 h 774155"/>
                <a:gd name="connsiteX34" fmla="*/ 1509040 w 3029301"/>
                <a:gd name="connsiteY34" fmla="*/ 639519 h 774155"/>
                <a:gd name="connsiteX35" fmla="*/ 1593188 w 3029301"/>
                <a:gd name="connsiteY35" fmla="*/ 633909 h 774155"/>
                <a:gd name="connsiteX36" fmla="*/ 1666115 w 3029301"/>
                <a:gd name="connsiteY36" fmla="*/ 656349 h 774155"/>
                <a:gd name="connsiteX37" fmla="*/ 1699774 w 3029301"/>
                <a:gd name="connsiteY37" fmla="*/ 600250 h 774155"/>
                <a:gd name="connsiteX38" fmla="*/ 1755872 w 3029301"/>
                <a:gd name="connsiteY38" fmla="*/ 572201 h 774155"/>
                <a:gd name="connsiteX39" fmla="*/ 1767092 w 3029301"/>
                <a:gd name="connsiteY39" fmla="*/ 510493 h 774155"/>
                <a:gd name="connsiteX40" fmla="*/ 1845629 w 3029301"/>
                <a:gd name="connsiteY40" fmla="*/ 527323 h 774155"/>
                <a:gd name="connsiteX41" fmla="*/ 1890508 w 3029301"/>
                <a:gd name="connsiteY41" fmla="*/ 488054 h 774155"/>
                <a:gd name="connsiteX42" fmla="*/ 1918557 w 3029301"/>
                <a:gd name="connsiteY42" fmla="*/ 460005 h 774155"/>
                <a:gd name="connsiteX43" fmla="*/ 1957826 w 3029301"/>
                <a:gd name="connsiteY43" fmla="*/ 443176 h 774155"/>
                <a:gd name="connsiteX44" fmla="*/ 2041973 w 3029301"/>
                <a:gd name="connsiteY44" fmla="*/ 426346 h 774155"/>
                <a:gd name="connsiteX45" fmla="*/ 2098071 w 3029301"/>
                <a:gd name="connsiteY45" fmla="*/ 392687 h 774155"/>
                <a:gd name="connsiteX46" fmla="*/ 2098071 w 3029301"/>
                <a:gd name="connsiteY46" fmla="*/ 392687 h 774155"/>
                <a:gd name="connsiteX47" fmla="*/ 2159779 w 3029301"/>
                <a:gd name="connsiteY47" fmla="*/ 375858 h 774155"/>
                <a:gd name="connsiteX48" fmla="*/ 2255146 w 3029301"/>
                <a:gd name="connsiteY48" fmla="*/ 342199 h 774155"/>
                <a:gd name="connsiteX49" fmla="*/ 2277585 w 3029301"/>
                <a:gd name="connsiteY49" fmla="*/ 274881 h 774155"/>
                <a:gd name="connsiteX50" fmla="*/ 2271975 w 3029301"/>
                <a:gd name="connsiteY50" fmla="*/ 246832 h 774155"/>
                <a:gd name="connsiteX51" fmla="*/ 2305634 w 3029301"/>
                <a:gd name="connsiteY51" fmla="*/ 241222 h 774155"/>
                <a:gd name="connsiteX52" fmla="*/ 2339293 w 3029301"/>
                <a:gd name="connsiteY52" fmla="*/ 196344 h 774155"/>
                <a:gd name="connsiteX53" fmla="*/ 2339293 w 3029301"/>
                <a:gd name="connsiteY53" fmla="*/ 196344 h 774155"/>
                <a:gd name="connsiteX54" fmla="*/ 2434660 w 3029301"/>
                <a:gd name="connsiteY54" fmla="*/ 140246 h 774155"/>
                <a:gd name="connsiteX55" fmla="*/ 2468319 w 3029301"/>
                <a:gd name="connsiteY55" fmla="*/ 140246 h 774155"/>
                <a:gd name="connsiteX56" fmla="*/ 2507588 w 3029301"/>
                <a:gd name="connsiteY56" fmla="*/ 106587 h 774155"/>
                <a:gd name="connsiteX57" fmla="*/ 2574906 w 3029301"/>
                <a:gd name="connsiteY57" fmla="*/ 134636 h 774155"/>
                <a:gd name="connsiteX58" fmla="*/ 2535637 w 3029301"/>
                <a:gd name="connsiteY58" fmla="*/ 235612 h 774155"/>
                <a:gd name="connsiteX59" fmla="*/ 2631004 w 3029301"/>
                <a:gd name="connsiteY59" fmla="*/ 230003 h 774155"/>
                <a:gd name="connsiteX60" fmla="*/ 2670272 w 3029301"/>
                <a:gd name="connsiteY60" fmla="*/ 274881 h 774155"/>
                <a:gd name="connsiteX61" fmla="*/ 2720761 w 3029301"/>
                <a:gd name="connsiteY61" fmla="*/ 342199 h 774155"/>
                <a:gd name="connsiteX62" fmla="*/ 2776859 w 3029301"/>
                <a:gd name="connsiteY62" fmla="*/ 330979 h 774155"/>
                <a:gd name="connsiteX63" fmla="*/ 2844177 w 3029301"/>
                <a:gd name="connsiteY63" fmla="*/ 342199 h 774155"/>
                <a:gd name="connsiteX64" fmla="*/ 2889055 w 3029301"/>
                <a:gd name="connsiteY64" fmla="*/ 325369 h 774155"/>
                <a:gd name="connsiteX65" fmla="*/ 2889055 w 3029301"/>
                <a:gd name="connsiteY65" fmla="*/ 263662 h 774155"/>
                <a:gd name="connsiteX66" fmla="*/ 2928324 w 3029301"/>
                <a:gd name="connsiteY66" fmla="*/ 241222 h 774155"/>
                <a:gd name="connsiteX67" fmla="*/ 2911494 w 3029301"/>
                <a:gd name="connsiteY67" fmla="*/ 201954 h 774155"/>
                <a:gd name="connsiteX68" fmla="*/ 2905885 w 3029301"/>
                <a:gd name="connsiteY68" fmla="*/ 168295 h 774155"/>
                <a:gd name="connsiteX69" fmla="*/ 2945153 w 3029301"/>
                <a:gd name="connsiteY69" fmla="*/ 145855 h 774155"/>
                <a:gd name="connsiteX70" fmla="*/ 2967593 w 3029301"/>
                <a:gd name="connsiteY70" fmla="*/ 78538 h 774155"/>
                <a:gd name="connsiteX71" fmla="*/ 2990032 w 3029301"/>
                <a:gd name="connsiteY71" fmla="*/ 28049 h 774155"/>
                <a:gd name="connsiteX72" fmla="*/ 3029301 w 3029301"/>
                <a:gd name="connsiteY72" fmla="*/ 0 h 774155"/>
                <a:gd name="connsiteX0" fmla="*/ 0 w 3029301"/>
                <a:gd name="connsiteY0" fmla="*/ 504884 h 774155"/>
                <a:gd name="connsiteX1" fmla="*/ 44879 w 3029301"/>
                <a:gd name="connsiteY1" fmla="*/ 493664 h 774155"/>
                <a:gd name="connsiteX2" fmla="*/ 269271 w 3029301"/>
                <a:gd name="connsiteY2" fmla="*/ 622690 h 774155"/>
                <a:gd name="connsiteX3" fmla="*/ 319760 w 3029301"/>
                <a:gd name="connsiteY3" fmla="*/ 639519 h 774155"/>
                <a:gd name="connsiteX4" fmla="*/ 319760 w 3029301"/>
                <a:gd name="connsiteY4" fmla="*/ 639519 h 774155"/>
                <a:gd name="connsiteX5" fmla="*/ 336589 w 3029301"/>
                <a:gd name="connsiteY5" fmla="*/ 712447 h 774155"/>
                <a:gd name="connsiteX6" fmla="*/ 353418 w 3029301"/>
                <a:gd name="connsiteY6" fmla="*/ 751716 h 774155"/>
                <a:gd name="connsiteX7" fmla="*/ 375858 w 3029301"/>
                <a:gd name="connsiteY7" fmla="*/ 774155 h 774155"/>
                <a:gd name="connsiteX8" fmla="*/ 409517 w 3029301"/>
                <a:gd name="connsiteY8" fmla="*/ 746106 h 774155"/>
                <a:gd name="connsiteX9" fmla="*/ 454395 w 3029301"/>
                <a:gd name="connsiteY9" fmla="*/ 706837 h 774155"/>
                <a:gd name="connsiteX10" fmla="*/ 493664 w 3029301"/>
                <a:gd name="connsiteY10" fmla="*/ 667568 h 774155"/>
                <a:gd name="connsiteX11" fmla="*/ 493664 w 3029301"/>
                <a:gd name="connsiteY11" fmla="*/ 633909 h 774155"/>
                <a:gd name="connsiteX12" fmla="*/ 471225 w 3029301"/>
                <a:gd name="connsiteY12" fmla="*/ 566592 h 774155"/>
                <a:gd name="connsiteX13" fmla="*/ 555372 w 3029301"/>
                <a:gd name="connsiteY13" fmla="*/ 549762 h 774155"/>
                <a:gd name="connsiteX14" fmla="*/ 656348 w 3029301"/>
                <a:gd name="connsiteY14" fmla="*/ 538542 h 774155"/>
                <a:gd name="connsiteX15" fmla="*/ 684398 w 3029301"/>
                <a:gd name="connsiteY15" fmla="*/ 493664 h 774155"/>
                <a:gd name="connsiteX16" fmla="*/ 723666 w 3029301"/>
                <a:gd name="connsiteY16" fmla="*/ 465615 h 774155"/>
                <a:gd name="connsiteX17" fmla="*/ 751715 w 3029301"/>
                <a:gd name="connsiteY17" fmla="*/ 437566 h 774155"/>
                <a:gd name="connsiteX18" fmla="*/ 785374 w 3029301"/>
                <a:gd name="connsiteY18" fmla="*/ 420736 h 774155"/>
                <a:gd name="connsiteX19" fmla="*/ 908790 w 3029301"/>
                <a:gd name="connsiteY19" fmla="*/ 409517 h 774155"/>
                <a:gd name="connsiteX20" fmla="*/ 1060255 w 3029301"/>
                <a:gd name="connsiteY20" fmla="*/ 398297 h 774155"/>
                <a:gd name="connsiteX21" fmla="*/ 1183671 w 3029301"/>
                <a:gd name="connsiteY21" fmla="*/ 347809 h 774155"/>
                <a:gd name="connsiteX22" fmla="*/ 1295867 w 3029301"/>
                <a:gd name="connsiteY22" fmla="*/ 330979 h 774155"/>
                <a:gd name="connsiteX23" fmla="*/ 1357575 w 3029301"/>
                <a:gd name="connsiteY23" fmla="*/ 325369 h 774155"/>
                <a:gd name="connsiteX24" fmla="*/ 1391234 w 3029301"/>
                <a:gd name="connsiteY24" fmla="*/ 364638 h 774155"/>
                <a:gd name="connsiteX25" fmla="*/ 1391234 w 3029301"/>
                <a:gd name="connsiteY25" fmla="*/ 364638 h 774155"/>
                <a:gd name="connsiteX26" fmla="*/ 1413674 w 3029301"/>
                <a:gd name="connsiteY26" fmla="*/ 460005 h 774155"/>
                <a:gd name="connsiteX27" fmla="*/ 1391234 w 3029301"/>
                <a:gd name="connsiteY27" fmla="*/ 516103 h 774155"/>
                <a:gd name="connsiteX28" fmla="*/ 1374405 w 3029301"/>
                <a:gd name="connsiteY28" fmla="*/ 555372 h 774155"/>
                <a:gd name="connsiteX29" fmla="*/ 1374405 w 3029301"/>
                <a:gd name="connsiteY29" fmla="*/ 605860 h 774155"/>
                <a:gd name="connsiteX30" fmla="*/ 1424893 w 3029301"/>
                <a:gd name="connsiteY30" fmla="*/ 667568 h 774155"/>
                <a:gd name="connsiteX31" fmla="*/ 1469772 w 3029301"/>
                <a:gd name="connsiteY31" fmla="*/ 667568 h 774155"/>
                <a:gd name="connsiteX32" fmla="*/ 1509040 w 3029301"/>
                <a:gd name="connsiteY32" fmla="*/ 639519 h 774155"/>
                <a:gd name="connsiteX33" fmla="*/ 1509040 w 3029301"/>
                <a:gd name="connsiteY33" fmla="*/ 639519 h 774155"/>
                <a:gd name="connsiteX34" fmla="*/ 1593188 w 3029301"/>
                <a:gd name="connsiteY34" fmla="*/ 633909 h 774155"/>
                <a:gd name="connsiteX35" fmla="*/ 1666115 w 3029301"/>
                <a:gd name="connsiteY35" fmla="*/ 656349 h 774155"/>
                <a:gd name="connsiteX36" fmla="*/ 1699774 w 3029301"/>
                <a:gd name="connsiteY36" fmla="*/ 600250 h 774155"/>
                <a:gd name="connsiteX37" fmla="*/ 1755872 w 3029301"/>
                <a:gd name="connsiteY37" fmla="*/ 572201 h 774155"/>
                <a:gd name="connsiteX38" fmla="*/ 1767092 w 3029301"/>
                <a:gd name="connsiteY38" fmla="*/ 510493 h 774155"/>
                <a:gd name="connsiteX39" fmla="*/ 1845629 w 3029301"/>
                <a:gd name="connsiteY39" fmla="*/ 527323 h 774155"/>
                <a:gd name="connsiteX40" fmla="*/ 1890508 w 3029301"/>
                <a:gd name="connsiteY40" fmla="*/ 488054 h 774155"/>
                <a:gd name="connsiteX41" fmla="*/ 1918557 w 3029301"/>
                <a:gd name="connsiteY41" fmla="*/ 460005 h 774155"/>
                <a:gd name="connsiteX42" fmla="*/ 1957826 w 3029301"/>
                <a:gd name="connsiteY42" fmla="*/ 443176 h 774155"/>
                <a:gd name="connsiteX43" fmla="*/ 2041973 w 3029301"/>
                <a:gd name="connsiteY43" fmla="*/ 426346 h 774155"/>
                <a:gd name="connsiteX44" fmla="*/ 2098071 w 3029301"/>
                <a:gd name="connsiteY44" fmla="*/ 392687 h 774155"/>
                <a:gd name="connsiteX45" fmla="*/ 2098071 w 3029301"/>
                <a:gd name="connsiteY45" fmla="*/ 392687 h 774155"/>
                <a:gd name="connsiteX46" fmla="*/ 2159779 w 3029301"/>
                <a:gd name="connsiteY46" fmla="*/ 375858 h 774155"/>
                <a:gd name="connsiteX47" fmla="*/ 2255146 w 3029301"/>
                <a:gd name="connsiteY47" fmla="*/ 342199 h 774155"/>
                <a:gd name="connsiteX48" fmla="*/ 2277585 w 3029301"/>
                <a:gd name="connsiteY48" fmla="*/ 274881 h 774155"/>
                <a:gd name="connsiteX49" fmla="*/ 2271975 w 3029301"/>
                <a:gd name="connsiteY49" fmla="*/ 246832 h 774155"/>
                <a:gd name="connsiteX50" fmla="*/ 2305634 w 3029301"/>
                <a:gd name="connsiteY50" fmla="*/ 241222 h 774155"/>
                <a:gd name="connsiteX51" fmla="*/ 2339293 w 3029301"/>
                <a:gd name="connsiteY51" fmla="*/ 196344 h 774155"/>
                <a:gd name="connsiteX52" fmla="*/ 2339293 w 3029301"/>
                <a:gd name="connsiteY52" fmla="*/ 196344 h 774155"/>
                <a:gd name="connsiteX53" fmla="*/ 2434660 w 3029301"/>
                <a:gd name="connsiteY53" fmla="*/ 140246 h 774155"/>
                <a:gd name="connsiteX54" fmla="*/ 2468319 w 3029301"/>
                <a:gd name="connsiteY54" fmla="*/ 140246 h 774155"/>
                <a:gd name="connsiteX55" fmla="*/ 2507588 w 3029301"/>
                <a:gd name="connsiteY55" fmla="*/ 106587 h 774155"/>
                <a:gd name="connsiteX56" fmla="*/ 2574906 w 3029301"/>
                <a:gd name="connsiteY56" fmla="*/ 134636 h 774155"/>
                <a:gd name="connsiteX57" fmla="*/ 2535637 w 3029301"/>
                <a:gd name="connsiteY57" fmla="*/ 235612 h 774155"/>
                <a:gd name="connsiteX58" fmla="*/ 2631004 w 3029301"/>
                <a:gd name="connsiteY58" fmla="*/ 230003 h 774155"/>
                <a:gd name="connsiteX59" fmla="*/ 2670272 w 3029301"/>
                <a:gd name="connsiteY59" fmla="*/ 274881 h 774155"/>
                <a:gd name="connsiteX60" fmla="*/ 2720761 w 3029301"/>
                <a:gd name="connsiteY60" fmla="*/ 342199 h 774155"/>
                <a:gd name="connsiteX61" fmla="*/ 2776859 w 3029301"/>
                <a:gd name="connsiteY61" fmla="*/ 330979 h 774155"/>
                <a:gd name="connsiteX62" fmla="*/ 2844177 w 3029301"/>
                <a:gd name="connsiteY62" fmla="*/ 342199 h 774155"/>
                <a:gd name="connsiteX63" fmla="*/ 2889055 w 3029301"/>
                <a:gd name="connsiteY63" fmla="*/ 325369 h 774155"/>
                <a:gd name="connsiteX64" fmla="*/ 2889055 w 3029301"/>
                <a:gd name="connsiteY64" fmla="*/ 263662 h 774155"/>
                <a:gd name="connsiteX65" fmla="*/ 2928324 w 3029301"/>
                <a:gd name="connsiteY65" fmla="*/ 241222 h 774155"/>
                <a:gd name="connsiteX66" fmla="*/ 2911494 w 3029301"/>
                <a:gd name="connsiteY66" fmla="*/ 201954 h 774155"/>
                <a:gd name="connsiteX67" fmla="*/ 2905885 w 3029301"/>
                <a:gd name="connsiteY67" fmla="*/ 168295 h 774155"/>
                <a:gd name="connsiteX68" fmla="*/ 2945153 w 3029301"/>
                <a:gd name="connsiteY68" fmla="*/ 145855 h 774155"/>
                <a:gd name="connsiteX69" fmla="*/ 2967593 w 3029301"/>
                <a:gd name="connsiteY69" fmla="*/ 78538 h 774155"/>
                <a:gd name="connsiteX70" fmla="*/ 2990032 w 3029301"/>
                <a:gd name="connsiteY70" fmla="*/ 28049 h 774155"/>
                <a:gd name="connsiteX71" fmla="*/ 3029301 w 3029301"/>
                <a:gd name="connsiteY71" fmla="*/ 0 h 774155"/>
                <a:gd name="connsiteX0" fmla="*/ 0 w 3029301"/>
                <a:gd name="connsiteY0" fmla="*/ 504884 h 774155"/>
                <a:gd name="connsiteX1" fmla="*/ 44879 w 3029301"/>
                <a:gd name="connsiteY1" fmla="*/ 493664 h 774155"/>
                <a:gd name="connsiteX2" fmla="*/ 319760 w 3029301"/>
                <a:gd name="connsiteY2" fmla="*/ 639519 h 774155"/>
                <a:gd name="connsiteX3" fmla="*/ 319760 w 3029301"/>
                <a:gd name="connsiteY3" fmla="*/ 639519 h 774155"/>
                <a:gd name="connsiteX4" fmla="*/ 336589 w 3029301"/>
                <a:gd name="connsiteY4" fmla="*/ 712447 h 774155"/>
                <a:gd name="connsiteX5" fmla="*/ 353418 w 3029301"/>
                <a:gd name="connsiteY5" fmla="*/ 751716 h 774155"/>
                <a:gd name="connsiteX6" fmla="*/ 375858 w 3029301"/>
                <a:gd name="connsiteY6" fmla="*/ 774155 h 774155"/>
                <a:gd name="connsiteX7" fmla="*/ 409517 w 3029301"/>
                <a:gd name="connsiteY7" fmla="*/ 746106 h 774155"/>
                <a:gd name="connsiteX8" fmla="*/ 454395 w 3029301"/>
                <a:gd name="connsiteY8" fmla="*/ 706837 h 774155"/>
                <a:gd name="connsiteX9" fmla="*/ 493664 w 3029301"/>
                <a:gd name="connsiteY9" fmla="*/ 667568 h 774155"/>
                <a:gd name="connsiteX10" fmla="*/ 493664 w 3029301"/>
                <a:gd name="connsiteY10" fmla="*/ 633909 h 774155"/>
                <a:gd name="connsiteX11" fmla="*/ 471225 w 3029301"/>
                <a:gd name="connsiteY11" fmla="*/ 566592 h 774155"/>
                <a:gd name="connsiteX12" fmla="*/ 555372 w 3029301"/>
                <a:gd name="connsiteY12" fmla="*/ 549762 h 774155"/>
                <a:gd name="connsiteX13" fmla="*/ 656348 w 3029301"/>
                <a:gd name="connsiteY13" fmla="*/ 538542 h 774155"/>
                <a:gd name="connsiteX14" fmla="*/ 684398 w 3029301"/>
                <a:gd name="connsiteY14" fmla="*/ 493664 h 774155"/>
                <a:gd name="connsiteX15" fmla="*/ 723666 w 3029301"/>
                <a:gd name="connsiteY15" fmla="*/ 465615 h 774155"/>
                <a:gd name="connsiteX16" fmla="*/ 751715 w 3029301"/>
                <a:gd name="connsiteY16" fmla="*/ 437566 h 774155"/>
                <a:gd name="connsiteX17" fmla="*/ 785374 w 3029301"/>
                <a:gd name="connsiteY17" fmla="*/ 420736 h 774155"/>
                <a:gd name="connsiteX18" fmla="*/ 908790 w 3029301"/>
                <a:gd name="connsiteY18" fmla="*/ 409517 h 774155"/>
                <a:gd name="connsiteX19" fmla="*/ 1060255 w 3029301"/>
                <a:gd name="connsiteY19" fmla="*/ 398297 h 774155"/>
                <a:gd name="connsiteX20" fmla="*/ 1183671 w 3029301"/>
                <a:gd name="connsiteY20" fmla="*/ 347809 h 774155"/>
                <a:gd name="connsiteX21" fmla="*/ 1295867 w 3029301"/>
                <a:gd name="connsiteY21" fmla="*/ 330979 h 774155"/>
                <a:gd name="connsiteX22" fmla="*/ 1357575 w 3029301"/>
                <a:gd name="connsiteY22" fmla="*/ 325369 h 774155"/>
                <a:gd name="connsiteX23" fmla="*/ 1391234 w 3029301"/>
                <a:gd name="connsiteY23" fmla="*/ 364638 h 774155"/>
                <a:gd name="connsiteX24" fmla="*/ 1391234 w 3029301"/>
                <a:gd name="connsiteY24" fmla="*/ 364638 h 774155"/>
                <a:gd name="connsiteX25" fmla="*/ 1413674 w 3029301"/>
                <a:gd name="connsiteY25" fmla="*/ 460005 h 774155"/>
                <a:gd name="connsiteX26" fmla="*/ 1391234 w 3029301"/>
                <a:gd name="connsiteY26" fmla="*/ 516103 h 774155"/>
                <a:gd name="connsiteX27" fmla="*/ 1374405 w 3029301"/>
                <a:gd name="connsiteY27" fmla="*/ 555372 h 774155"/>
                <a:gd name="connsiteX28" fmla="*/ 1374405 w 3029301"/>
                <a:gd name="connsiteY28" fmla="*/ 605860 h 774155"/>
                <a:gd name="connsiteX29" fmla="*/ 1424893 w 3029301"/>
                <a:gd name="connsiteY29" fmla="*/ 667568 h 774155"/>
                <a:gd name="connsiteX30" fmla="*/ 1469772 w 3029301"/>
                <a:gd name="connsiteY30" fmla="*/ 667568 h 774155"/>
                <a:gd name="connsiteX31" fmla="*/ 1509040 w 3029301"/>
                <a:gd name="connsiteY31" fmla="*/ 639519 h 774155"/>
                <a:gd name="connsiteX32" fmla="*/ 1509040 w 3029301"/>
                <a:gd name="connsiteY32" fmla="*/ 639519 h 774155"/>
                <a:gd name="connsiteX33" fmla="*/ 1593188 w 3029301"/>
                <a:gd name="connsiteY33" fmla="*/ 633909 h 774155"/>
                <a:gd name="connsiteX34" fmla="*/ 1666115 w 3029301"/>
                <a:gd name="connsiteY34" fmla="*/ 656349 h 774155"/>
                <a:gd name="connsiteX35" fmla="*/ 1699774 w 3029301"/>
                <a:gd name="connsiteY35" fmla="*/ 600250 h 774155"/>
                <a:gd name="connsiteX36" fmla="*/ 1755872 w 3029301"/>
                <a:gd name="connsiteY36" fmla="*/ 572201 h 774155"/>
                <a:gd name="connsiteX37" fmla="*/ 1767092 w 3029301"/>
                <a:gd name="connsiteY37" fmla="*/ 510493 h 774155"/>
                <a:gd name="connsiteX38" fmla="*/ 1845629 w 3029301"/>
                <a:gd name="connsiteY38" fmla="*/ 527323 h 774155"/>
                <a:gd name="connsiteX39" fmla="*/ 1890508 w 3029301"/>
                <a:gd name="connsiteY39" fmla="*/ 488054 h 774155"/>
                <a:gd name="connsiteX40" fmla="*/ 1918557 w 3029301"/>
                <a:gd name="connsiteY40" fmla="*/ 460005 h 774155"/>
                <a:gd name="connsiteX41" fmla="*/ 1957826 w 3029301"/>
                <a:gd name="connsiteY41" fmla="*/ 443176 h 774155"/>
                <a:gd name="connsiteX42" fmla="*/ 2041973 w 3029301"/>
                <a:gd name="connsiteY42" fmla="*/ 426346 h 774155"/>
                <a:gd name="connsiteX43" fmla="*/ 2098071 w 3029301"/>
                <a:gd name="connsiteY43" fmla="*/ 392687 h 774155"/>
                <a:gd name="connsiteX44" fmla="*/ 2098071 w 3029301"/>
                <a:gd name="connsiteY44" fmla="*/ 392687 h 774155"/>
                <a:gd name="connsiteX45" fmla="*/ 2159779 w 3029301"/>
                <a:gd name="connsiteY45" fmla="*/ 375858 h 774155"/>
                <a:gd name="connsiteX46" fmla="*/ 2255146 w 3029301"/>
                <a:gd name="connsiteY46" fmla="*/ 342199 h 774155"/>
                <a:gd name="connsiteX47" fmla="*/ 2277585 w 3029301"/>
                <a:gd name="connsiteY47" fmla="*/ 274881 h 774155"/>
                <a:gd name="connsiteX48" fmla="*/ 2271975 w 3029301"/>
                <a:gd name="connsiteY48" fmla="*/ 246832 h 774155"/>
                <a:gd name="connsiteX49" fmla="*/ 2305634 w 3029301"/>
                <a:gd name="connsiteY49" fmla="*/ 241222 h 774155"/>
                <a:gd name="connsiteX50" fmla="*/ 2339293 w 3029301"/>
                <a:gd name="connsiteY50" fmla="*/ 196344 h 774155"/>
                <a:gd name="connsiteX51" fmla="*/ 2339293 w 3029301"/>
                <a:gd name="connsiteY51" fmla="*/ 196344 h 774155"/>
                <a:gd name="connsiteX52" fmla="*/ 2434660 w 3029301"/>
                <a:gd name="connsiteY52" fmla="*/ 140246 h 774155"/>
                <a:gd name="connsiteX53" fmla="*/ 2468319 w 3029301"/>
                <a:gd name="connsiteY53" fmla="*/ 140246 h 774155"/>
                <a:gd name="connsiteX54" fmla="*/ 2507588 w 3029301"/>
                <a:gd name="connsiteY54" fmla="*/ 106587 h 774155"/>
                <a:gd name="connsiteX55" fmla="*/ 2574906 w 3029301"/>
                <a:gd name="connsiteY55" fmla="*/ 134636 h 774155"/>
                <a:gd name="connsiteX56" fmla="*/ 2535637 w 3029301"/>
                <a:gd name="connsiteY56" fmla="*/ 235612 h 774155"/>
                <a:gd name="connsiteX57" fmla="*/ 2631004 w 3029301"/>
                <a:gd name="connsiteY57" fmla="*/ 230003 h 774155"/>
                <a:gd name="connsiteX58" fmla="*/ 2670272 w 3029301"/>
                <a:gd name="connsiteY58" fmla="*/ 274881 h 774155"/>
                <a:gd name="connsiteX59" fmla="*/ 2720761 w 3029301"/>
                <a:gd name="connsiteY59" fmla="*/ 342199 h 774155"/>
                <a:gd name="connsiteX60" fmla="*/ 2776859 w 3029301"/>
                <a:gd name="connsiteY60" fmla="*/ 330979 h 774155"/>
                <a:gd name="connsiteX61" fmla="*/ 2844177 w 3029301"/>
                <a:gd name="connsiteY61" fmla="*/ 342199 h 774155"/>
                <a:gd name="connsiteX62" fmla="*/ 2889055 w 3029301"/>
                <a:gd name="connsiteY62" fmla="*/ 325369 h 774155"/>
                <a:gd name="connsiteX63" fmla="*/ 2889055 w 3029301"/>
                <a:gd name="connsiteY63" fmla="*/ 263662 h 774155"/>
                <a:gd name="connsiteX64" fmla="*/ 2928324 w 3029301"/>
                <a:gd name="connsiteY64" fmla="*/ 241222 h 774155"/>
                <a:gd name="connsiteX65" fmla="*/ 2911494 w 3029301"/>
                <a:gd name="connsiteY65" fmla="*/ 201954 h 774155"/>
                <a:gd name="connsiteX66" fmla="*/ 2905885 w 3029301"/>
                <a:gd name="connsiteY66" fmla="*/ 168295 h 774155"/>
                <a:gd name="connsiteX67" fmla="*/ 2945153 w 3029301"/>
                <a:gd name="connsiteY67" fmla="*/ 145855 h 774155"/>
                <a:gd name="connsiteX68" fmla="*/ 2967593 w 3029301"/>
                <a:gd name="connsiteY68" fmla="*/ 78538 h 774155"/>
                <a:gd name="connsiteX69" fmla="*/ 2990032 w 3029301"/>
                <a:gd name="connsiteY69" fmla="*/ 28049 h 774155"/>
                <a:gd name="connsiteX70" fmla="*/ 3029301 w 3029301"/>
                <a:gd name="connsiteY70" fmla="*/ 0 h 774155"/>
                <a:gd name="connsiteX0" fmla="*/ 0 w 3029301"/>
                <a:gd name="connsiteY0" fmla="*/ 504884 h 774155"/>
                <a:gd name="connsiteX1" fmla="*/ 44879 w 3029301"/>
                <a:gd name="connsiteY1" fmla="*/ 493664 h 774155"/>
                <a:gd name="connsiteX2" fmla="*/ 319760 w 3029301"/>
                <a:gd name="connsiteY2" fmla="*/ 639519 h 774155"/>
                <a:gd name="connsiteX3" fmla="*/ 336589 w 3029301"/>
                <a:gd name="connsiteY3" fmla="*/ 712447 h 774155"/>
                <a:gd name="connsiteX4" fmla="*/ 353418 w 3029301"/>
                <a:gd name="connsiteY4" fmla="*/ 751716 h 774155"/>
                <a:gd name="connsiteX5" fmla="*/ 375858 w 3029301"/>
                <a:gd name="connsiteY5" fmla="*/ 774155 h 774155"/>
                <a:gd name="connsiteX6" fmla="*/ 409517 w 3029301"/>
                <a:gd name="connsiteY6" fmla="*/ 746106 h 774155"/>
                <a:gd name="connsiteX7" fmla="*/ 454395 w 3029301"/>
                <a:gd name="connsiteY7" fmla="*/ 706837 h 774155"/>
                <a:gd name="connsiteX8" fmla="*/ 493664 w 3029301"/>
                <a:gd name="connsiteY8" fmla="*/ 667568 h 774155"/>
                <a:gd name="connsiteX9" fmla="*/ 493664 w 3029301"/>
                <a:gd name="connsiteY9" fmla="*/ 633909 h 774155"/>
                <a:gd name="connsiteX10" fmla="*/ 471225 w 3029301"/>
                <a:gd name="connsiteY10" fmla="*/ 566592 h 774155"/>
                <a:gd name="connsiteX11" fmla="*/ 555372 w 3029301"/>
                <a:gd name="connsiteY11" fmla="*/ 549762 h 774155"/>
                <a:gd name="connsiteX12" fmla="*/ 656348 w 3029301"/>
                <a:gd name="connsiteY12" fmla="*/ 538542 h 774155"/>
                <a:gd name="connsiteX13" fmla="*/ 684398 w 3029301"/>
                <a:gd name="connsiteY13" fmla="*/ 493664 h 774155"/>
                <a:gd name="connsiteX14" fmla="*/ 723666 w 3029301"/>
                <a:gd name="connsiteY14" fmla="*/ 465615 h 774155"/>
                <a:gd name="connsiteX15" fmla="*/ 751715 w 3029301"/>
                <a:gd name="connsiteY15" fmla="*/ 437566 h 774155"/>
                <a:gd name="connsiteX16" fmla="*/ 785374 w 3029301"/>
                <a:gd name="connsiteY16" fmla="*/ 420736 h 774155"/>
                <a:gd name="connsiteX17" fmla="*/ 908790 w 3029301"/>
                <a:gd name="connsiteY17" fmla="*/ 409517 h 774155"/>
                <a:gd name="connsiteX18" fmla="*/ 1060255 w 3029301"/>
                <a:gd name="connsiteY18" fmla="*/ 398297 h 774155"/>
                <a:gd name="connsiteX19" fmla="*/ 1183671 w 3029301"/>
                <a:gd name="connsiteY19" fmla="*/ 347809 h 774155"/>
                <a:gd name="connsiteX20" fmla="*/ 1295867 w 3029301"/>
                <a:gd name="connsiteY20" fmla="*/ 330979 h 774155"/>
                <a:gd name="connsiteX21" fmla="*/ 1357575 w 3029301"/>
                <a:gd name="connsiteY21" fmla="*/ 325369 h 774155"/>
                <a:gd name="connsiteX22" fmla="*/ 1391234 w 3029301"/>
                <a:gd name="connsiteY22" fmla="*/ 364638 h 774155"/>
                <a:gd name="connsiteX23" fmla="*/ 1391234 w 3029301"/>
                <a:gd name="connsiteY23" fmla="*/ 364638 h 774155"/>
                <a:gd name="connsiteX24" fmla="*/ 1413674 w 3029301"/>
                <a:gd name="connsiteY24" fmla="*/ 460005 h 774155"/>
                <a:gd name="connsiteX25" fmla="*/ 1391234 w 3029301"/>
                <a:gd name="connsiteY25" fmla="*/ 516103 h 774155"/>
                <a:gd name="connsiteX26" fmla="*/ 1374405 w 3029301"/>
                <a:gd name="connsiteY26" fmla="*/ 555372 h 774155"/>
                <a:gd name="connsiteX27" fmla="*/ 1374405 w 3029301"/>
                <a:gd name="connsiteY27" fmla="*/ 605860 h 774155"/>
                <a:gd name="connsiteX28" fmla="*/ 1424893 w 3029301"/>
                <a:gd name="connsiteY28" fmla="*/ 667568 h 774155"/>
                <a:gd name="connsiteX29" fmla="*/ 1469772 w 3029301"/>
                <a:gd name="connsiteY29" fmla="*/ 667568 h 774155"/>
                <a:gd name="connsiteX30" fmla="*/ 1509040 w 3029301"/>
                <a:gd name="connsiteY30" fmla="*/ 639519 h 774155"/>
                <a:gd name="connsiteX31" fmla="*/ 1509040 w 3029301"/>
                <a:gd name="connsiteY31" fmla="*/ 639519 h 774155"/>
                <a:gd name="connsiteX32" fmla="*/ 1593188 w 3029301"/>
                <a:gd name="connsiteY32" fmla="*/ 633909 h 774155"/>
                <a:gd name="connsiteX33" fmla="*/ 1666115 w 3029301"/>
                <a:gd name="connsiteY33" fmla="*/ 656349 h 774155"/>
                <a:gd name="connsiteX34" fmla="*/ 1699774 w 3029301"/>
                <a:gd name="connsiteY34" fmla="*/ 600250 h 774155"/>
                <a:gd name="connsiteX35" fmla="*/ 1755872 w 3029301"/>
                <a:gd name="connsiteY35" fmla="*/ 572201 h 774155"/>
                <a:gd name="connsiteX36" fmla="*/ 1767092 w 3029301"/>
                <a:gd name="connsiteY36" fmla="*/ 510493 h 774155"/>
                <a:gd name="connsiteX37" fmla="*/ 1845629 w 3029301"/>
                <a:gd name="connsiteY37" fmla="*/ 527323 h 774155"/>
                <a:gd name="connsiteX38" fmla="*/ 1890508 w 3029301"/>
                <a:gd name="connsiteY38" fmla="*/ 488054 h 774155"/>
                <a:gd name="connsiteX39" fmla="*/ 1918557 w 3029301"/>
                <a:gd name="connsiteY39" fmla="*/ 460005 h 774155"/>
                <a:gd name="connsiteX40" fmla="*/ 1957826 w 3029301"/>
                <a:gd name="connsiteY40" fmla="*/ 443176 h 774155"/>
                <a:gd name="connsiteX41" fmla="*/ 2041973 w 3029301"/>
                <a:gd name="connsiteY41" fmla="*/ 426346 h 774155"/>
                <a:gd name="connsiteX42" fmla="*/ 2098071 w 3029301"/>
                <a:gd name="connsiteY42" fmla="*/ 392687 h 774155"/>
                <a:gd name="connsiteX43" fmla="*/ 2098071 w 3029301"/>
                <a:gd name="connsiteY43" fmla="*/ 392687 h 774155"/>
                <a:gd name="connsiteX44" fmla="*/ 2159779 w 3029301"/>
                <a:gd name="connsiteY44" fmla="*/ 375858 h 774155"/>
                <a:gd name="connsiteX45" fmla="*/ 2255146 w 3029301"/>
                <a:gd name="connsiteY45" fmla="*/ 342199 h 774155"/>
                <a:gd name="connsiteX46" fmla="*/ 2277585 w 3029301"/>
                <a:gd name="connsiteY46" fmla="*/ 274881 h 774155"/>
                <a:gd name="connsiteX47" fmla="*/ 2271975 w 3029301"/>
                <a:gd name="connsiteY47" fmla="*/ 246832 h 774155"/>
                <a:gd name="connsiteX48" fmla="*/ 2305634 w 3029301"/>
                <a:gd name="connsiteY48" fmla="*/ 241222 h 774155"/>
                <a:gd name="connsiteX49" fmla="*/ 2339293 w 3029301"/>
                <a:gd name="connsiteY49" fmla="*/ 196344 h 774155"/>
                <a:gd name="connsiteX50" fmla="*/ 2339293 w 3029301"/>
                <a:gd name="connsiteY50" fmla="*/ 196344 h 774155"/>
                <a:gd name="connsiteX51" fmla="*/ 2434660 w 3029301"/>
                <a:gd name="connsiteY51" fmla="*/ 140246 h 774155"/>
                <a:gd name="connsiteX52" fmla="*/ 2468319 w 3029301"/>
                <a:gd name="connsiteY52" fmla="*/ 140246 h 774155"/>
                <a:gd name="connsiteX53" fmla="*/ 2507588 w 3029301"/>
                <a:gd name="connsiteY53" fmla="*/ 106587 h 774155"/>
                <a:gd name="connsiteX54" fmla="*/ 2574906 w 3029301"/>
                <a:gd name="connsiteY54" fmla="*/ 134636 h 774155"/>
                <a:gd name="connsiteX55" fmla="*/ 2535637 w 3029301"/>
                <a:gd name="connsiteY55" fmla="*/ 235612 h 774155"/>
                <a:gd name="connsiteX56" fmla="*/ 2631004 w 3029301"/>
                <a:gd name="connsiteY56" fmla="*/ 230003 h 774155"/>
                <a:gd name="connsiteX57" fmla="*/ 2670272 w 3029301"/>
                <a:gd name="connsiteY57" fmla="*/ 274881 h 774155"/>
                <a:gd name="connsiteX58" fmla="*/ 2720761 w 3029301"/>
                <a:gd name="connsiteY58" fmla="*/ 342199 h 774155"/>
                <a:gd name="connsiteX59" fmla="*/ 2776859 w 3029301"/>
                <a:gd name="connsiteY59" fmla="*/ 330979 h 774155"/>
                <a:gd name="connsiteX60" fmla="*/ 2844177 w 3029301"/>
                <a:gd name="connsiteY60" fmla="*/ 342199 h 774155"/>
                <a:gd name="connsiteX61" fmla="*/ 2889055 w 3029301"/>
                <a:gd name="connsiteY61" fmla="*/ 325369 h 774155"/>
                <a:gd name="connsiteX62" fmla="*/ 2889055 w 3029301"/>
                <a:gd name="connsiteY62" fmla="*/ 263662 h 774155"/>
                <a:gd name="connsiteX63" fmla="*/ 2928324 w 3029301"/>
                <a:gd name="connsiteY63" fmla="*/ 241222 h 774155"/>
                <a:gd name="connsiteX64" fmla="*/ 2911494 w 3029301"/>
                <a:gd name="connsiteY64" fmla="*/ 201954 h 774155"/>
                <a:gd name="connsiteX65" fmla="*/ 2905885 w 3029301"/>
                <a:gd name="connsiteY65" fmla="*/ 168295 h 774155"/>
                <a:gd name="connsiteX66" fmla="*/ 2945153 w 3029301"/>
                <a:gd name="connsiteY66" fmla="*/ 145855 h 774155"/>
                <a:gd name="connsiteX67" fmla="*/ 2967593 w 3029301"/>
                <a:gd name="connsiteY67" fmla="*/ 78538 h 774155"/>
                <a:gd name="connsiteX68" fmla="*/ 2990032 w 3029301"/>
                <a:gd name="connsiteY68" fmla="*/ 28049 h 774155"/>
                <a:gd name="connsiteX69" fmla="*/ 3029301 w 3029301"/>
                <a:gd name="connsiteY69" fmla="*/ 0 h 774155"/>
                <a:gd name="connsiteX0" fmla="*/ 0 w 3029301"/>
                <a:gd name="connsiteY0" fmla="*/ 504884 h 774155"/>
                <a:gd name="connsiteX1" fmla="*/ 44879 w 3029301"/>
                <a:gd name="connsiteY1" fmla="*/ 493664 h 774155"/>
                <a:gd name="connsiteX2" fmla="*/ 336589 w 3029301"/>
                <a:gd name="connsiteY2" fmla="*/ 712447 h 774155"/>
                <a:gd name="connsiteX3" fmla="*/ 353418 w 3029301"/>
                <a:gd name="connsiteY3" fmla="*/ 751716 h 774155"/>
                <a:gd name="connsiteX4" fmla="*/ 375858 w 3029301"/>
                <a:gd name="connsiteY4" fmla="*/ 774155 h 774155"/>
                <a:gd name="connsiteX5" fmla="*/ 409517 w 3029301"/>
                <a:gd name="connsiteY5" fmla="*/ 746106 h 774155"/>
                <a:gd name="connsiteX6" fmla="*/ 454395 w 3029301"/>
                <a:gd name="connsiteY6" fmla="*/ 706837 h 774155"/>
                <a:gd name="connsiteX7" fmla="*/ 493664 w 3029301"/>
                <a:gd name="connsiteY7" fmla="*/ 667568 h 774155"/>
                <a:gd name="connsiteX8" fmla="*/ 493664 w 3029301"/>
                <a:gd name="connsiteY8" fmla="*/ 633909 h 774155"/>
                <a:gd name="connsiteX9" fmla="*/ 471225 w 3029301"/>
                <a:gd name="connsiteY9" fmla="*/ 566592 h 774155"/>
                <a:gd name="connsiteX10" fmla="*/ 555372 w 3029301"/>
                <a:gd name="connsiteY10" fmla="*/ 549762 h 774155"/>
                <a:gd name="connsiteX11" fmla="*/ 656348 w 3029301"/>
                <a:gd name="connsiteY11" fmla="*/ 538542 h 774155"/>
                <a:gd name="connsiteX12" fmla="*/ 684398 w 3029301"/>
                <a:gd name="connsiteY12" fmla="*/ 493664 h 774155"/>
                <a:gd name="connsiteX13" fmla="*/ 723666 w 3029301"/>
                <a:gd name="connsiteY13" fmla="*/ 465615 h 774155"/>
                <a:gd name="connsiteX14" fmla="*/ 751715 w 3029301"/>
                <a:gd name="connsiteY14" fmla="*/ 437566 h 774155"/>
                <a:gd name="connsiteX15" fmla="*/ 785374 w 3029301"/>
                <a:gd name="connsiteY15" fmla="*/ 420736 h 774155"/>
                <a:gd name="connsiteX16" fmla="*/ 908790 w 3029301"/>
                <a:gd name="connsiteY16" fmla="*/ 409517 h 774155"/>
                <a:gd name="connsiteX17" fmla="*/ 1060255 w 3029301"/>
                <a:gd name="connsiteY17" fmla="*/ 398297 h 774155"/>
                <a:gd name="connsiteX18" fmla="*/ 1183671 w 3029301"/>
                <a:gd name="connsiteY18" fmla="*/ 347809 h 774155"/>
                <a:gd name="connsiteX19" fmla="*/ 1295867 w 3029301"/>
                <a:gd name="connsiteY19" fmla="*/ 330979 h 774155"/>
                <a:gd name="connsiteX20" fmla="*/ 1357575 w 3029301"/>
                <a:gd name="connsiteY20" fmla="*/ 325369 h 774155"/>
                <a:gd name="connsiteX21" fmla="*/ 1391234 w 3029301"/>
                <a:gd name="connsiteY21" fmla="*/ 364638 h 774155"/>
                <a:gd name="connsiteX22" fmla="*/ 1391234 w 3029301"/>
                <a:gd name="connsiteY22" fmla="*/ 364638 h 774155"/>
                <a:gd name="connsiteX23" fmla="*/ 1413674 w 3029301"/>
                <a:gd name="connsiteY23" fmla="*/ 460005 h 774155"/>
                <a:gd name="connsiteX24" fmla="*/ 1391234 w 3029301"/>
                <a:gd name="connsiteY24" fmla="*/ 516103 h 774155"/>
                <a:gd name="connsiteX25" fmla="*/ 1374405 w 3029301"/>
                <a:gd name="connsiteY25" fmla="*/ 555372 h 774155"/>
                <a:gd name="connsiteX26" fmla="*/ 1374405 w 3029301"/>
                <a:gd name="connsiteY26" fmla="*/ 605860 h 774155"/>
                <a:gd name="connsiteX27" fmla="*/ 1424893 w 3029301"/>
                <a:gd name="connsiteY27" fmla="*/ 667568 h 774155"/>
                <a:gd name="connsiteX28" fmla="*/ 1469772 w 3029301"/>
                <a:gd name="connsiteY28" fmla="*/ 667568 h 774155"/>
                <a:gd name="connsiteX29" fmla="*/ 1509040 w 3029301"/>
                <a:gd name="connsiteY29" fmla="*/ 639519 h 774155"/>
                <a:gd name="connsiteX30" fmla="*/ 1509040 w 3029301"/>
                <a:gd name="connsiteY30" fmla="*/ 639519 h 774155"/>
                <a:gd name="connsiteX31" fmla="*/ 1593188 w 3029301"/>
                <a:gd name="connsiteY31" fmla="*/ 633909 h 774155"/>
                <a:gd name="connsiteX32" fmla="*/ 1666115 w 3029301"/>
                <a:gd name="connsiteY32" fmla="*/ 656349 h 774155"/>
                <a:gd name="connsiteX33" fmla="*/ 1699774 w 3029301"/>
                <a:gd name="connsiteY33" fmla="*/ 600250 h 774155"/>
                <a:gd name="connsiteX34" fmla="*/ 1755872 w 3029301"/>
                <a:gd name="connsiteY34" fmla="*/ 572201 h 774155"/>
                <a:gd name="connsiteX35" fmla="*/ 1767092 w 3029301"/>
                <a:gd name="connsiteY35" fmla="*/ 510493 h 774155"/>
                <a:gd name="connsiteX36" fmla="*/ 1845629 w 3029301"/>
                <a:gd name="connsiteY36" fmla="*/ 527323 h 774155"/>
                <a:gd name="connsiteX37" fmla="*/ 1890508 w 3029301"/>
                <a:gd name="connsiteY37" fmla="*/ 488054 h 774155"/>
                <a:gd name="connsiteX38" fmla="*/ 1918557 w 3029301"/>
                <a:gd name="connsiteY38" fmla="*/ 460005 h 774155"/>
                <a:gd name="connsiteX39" fmla="*/ 1957826 w 3029301"/>
                <a:gd name="connsiteY39" fmla="*/ 443176 h 774155"/>
                <a:gd name="connsiteX40" fmla="*/ 2041973 w 3029301"/>
                <a:gd name="connsiteY40" fmla="*/ 426346 h 774155"/>
                <a:gd name="connsiteX41" fmla="*/ 2098071 w 3029301"/>
                <a:gd name="connsiteY41" fmla="*/ 392687 h 774155"/>
                <a:gd name="connsiteX42" fmla="*/ 2098071 w 3029301"/>
                <a:gd name="connsiteY42" fmla="*/ 392687 h 774155"/>
                <a:gd name="connsiteX43" fmla="*/ 2159779 w 3029301"/>
                <a:gd name="connsiteY43" fmla="*/ 375858 h 774155"/>
                <a:gd name="connsiteX44" fmla="*/ 2255146 w 3029301"/>
                <a:gd name="connsiteY44" fmla="*/ 342199 h 774155"/>
                <a:gd name="connsiteX45" fmla="*/ 2277585 w 3029301"/>
                <a:gd name="connsiteY45" fmla="*/ 274881 h 774155"/>
                <a:gd name="connsiteX46" fmla="*/ 2271975 w 3029301"/>
                <a:gd name="connsiteY46" fmla="*/ 246832 h 774155"/>
                <a:gd name="connsiteX47" fmla="*/ 2305634 w 3029301"/>
                <a:gd name="connsiteY47" fmla="*/ 241222 h 774155"/>
                <a:gd name="connsiteX48" fmla="*/ 2339293 w 3029301"/>
                <a:gd name="connsiteY48" fmla="*/ 196344 h 774155"/>
                <a:gd name="connsiteX49" fmla="*/ 2339293 w 3029301"/>
                <a:gd name="connsiteY49" fmla="*/ 196344 h 774155"/>
                <a:gd name="connsiteX50" fmla="*/ 2434660 w 3029301"/>
                <a:gd name="connsiteY50" fmla="*/ 140246 h 774155"/>
                <a:gd name="connsiteX51" fmla="*/ 2468319 w 3029301"/>
                <a:gd name="connsiteY51" fmla="*/ 140246 h 774155"/>
                <a:gd name="connsiteX52" fmla="*/ 2507588 w 3029301"/>
                <a:gd name="connsiteY52" fmla="*/ 106587 h 774155"/>
                <a:gd name="connsiteX53" fmla="*/ 2574906 w 3029301"/>
                <a:gd name="connsiteY53" fmla="*/ 134636 h 774155"/>
                <a:gd name="connsiteX54" fmla="*/ 2535637 w 3029301"/>
                <a:gd name="connsiteY54" fmla="*/ 235612 h 774155"/>
                <a:gd name="connsiteX55" fmla="*/ 2631004 w 3029301"/>
                <a:gd name="connsiteY55" fmla="*/ 230003 h 774155"/>
                <a:gd name="connsiteX56" fmla="*/ 2670272 w 3029301"/>
                <a:gd name="connsiteY56" fmla="*/ 274881 h 774155"/>
                <a:gd name="connsiteX57" fmla="*/ 2720761 w 3029301"/>
                <a:gd name="connsiteY57" fmla="*/ 342199 h 774155"/>
                <a:gd name="connsiteX58" fmla="*/ 2776859 w 3029301"/>
                <a:gd name="connsiteY58" fmla="*/ 330979 h 774155"/>
                <a:gd name="connsiteX59" fmla="*/ 2844177 w 3029301"/>
                <a:gd name="connsiteY59" fmla="*/ 342199 h 774155"/>
                <a:gd name="connsiteX60" fmla="*/ 2889055 w 3029301"/>
                <a:gd name="connsiteY60" fmla="*/ 325369 h 774155"/>
                <a:gd name="connsiteX61" fmla="*/ 2889055 w 3029301"/>
                <a:gd name="connsiteY61" fmla="*/ 263662 h 774155"/>
                <a:gd name="connsiteX62" fmla="*/ 2928324 w 3029301"/>
                <a:gd name="connsiteY62" fmla="*/ 241222 h 774155"/>
                <a:gd name="connsiteX63" fmla="*/ 2911494 w 3029301"/>
                <a:gd name="connsiteY63" fmla="*/ 201954 h 774155"/>
                <a:gd name="connsiteX64" fmla="*/ 2905885 w 3029301"/>
                <a:gd name="connsiteY64" fmla="*/ 168295 h 774155"/>
                <a:gd name="connsiteX65" fmla="*/ 2945153 w 3029301"/>
                <a:gd name="connsiteY65" fmla="*/ 145855 h 774155"/>
                <a:gd name="connsiteX66" fmla="*/ 2967593 w 3029301"/>
                <a:gd name="connsiteY66" fmla="*/ 78538 h 774155"/>
                <a:gd name="connsiteX67" fmla="*/ 2990032 w 3029301"/>
                <a:gd name="connsiteY67" fmla="*/ 28049 h 774155"/>
                <a:gd name="connsiteX68" fmla="*/ 3029301 w 3029301"/>
                <a:gd name="connsiteY68" fmla="*/ 0 h 774155"/>
                <a:gd name="connsiteX0" fmla="*/ 0 w 3029301"/>
                <a:gd name="connsiteY0" fmla="*/ 504884 h 774155"/>
                <a:gd name="connsiteX1" fmla="*/ 44879 w 3029301"/>
                <a:gd name="connsiteY1" fmla="*/ 493664 h 774155"/>
                <a:gd name="connsiteX2" fmla="*/ 353418 w 3029301"/>
                <a:gd name="connsiteY2" fmla="*/ 751716 h 774155"/>
                <a:gd name="connsiteX3" fmla="*/ 375858 w 3029301"/>
                <a:gd name="connsiteY3" fmla="*/ 774155 h 774155"/>
                <a:gd name="connsiteX4" fmla="*/ 409517 w 3029301"/>
                <a:gd name="connsiteY4" fmla="*/ 746106 h 774155"/>
                <a:gd name="connsiteX5" fmla="*/ 454395 w 3029301"/>
                <a:gd name="connsiteY5" fmla="*/ 706837 h 774155"/>
                <a:gd name="connsiteX6" fmla="*/ 493664 w 3029301"/>
                <a:gd name="connsiteY6" fmla="*/ 667568 h 774155"/>
                <a:gd name="connsiteX7" fmla="*/ 493664 w 3029301"/>
                <a:gd name="connsiteY7" fmla="*/ 633909 h 774155"/>
                <a:gd name="connsiteX8" fmla="*/ 471225 w 3029301"/>
                <a:gd name="connsiteY8" fmla="*/ 566592 h 774155"/>
                <a:gd name="connsiteX9" fmla="*/ 555372 w 3029301"/>
                <a:gd name="connsiteY9" fmla="*/ 549762 h 774155"/>
                <a:gd name="connsiteX10" fmla="*/ 656348 w 3029301"/>
                <a:gd name="connsiteY10" fmla="*/ 538542 h 774155"/>
                <a:gd name="connsiteX11" fmla="*/ 684398 w 3029301"/>
                <a:gd name="connsiteY11" fmla="*/ 493664 h 774155"/>
                <a:gd name="connsiteX12" fmla="*/ 723666 w 3029301"/>
                <a:gd name="connsiteY12" fmla="*/ 465615 h 774155"/>
                <a:gd name="connsiteX13" fmla="*/ 751715 w 3029301"/>
                <a:gd name="connsiteY13" fmla="*/ 437566 h 774155"/>
                <a:gd name="connsiteX14" fmla="*/ 785374 w 3029301"/>
                <a:gd name="connsiteY14" fmla="*/ 420736 h 774155"/>
                <a:gd name="connsiteX15" fmla="*/ 908790 w 3029301"/>
                <a:gd name="connsiteY15" fmla="*/ 409517 h 774155"/>
                <a:gd name="connsiteX16" fmla="*/ 1060255 w 3029301"/>
                <a:gd name="connsiteY16" fmla="*/ 398297 h 774155"/>
                <a:gd name="connsiteX17" fmla="*/ 1183671 w 3029301"/>
                <a:gd name="connsiteY17" fmla="*/ 347809 h 774155"/>
                <a:gd name="connsiteX18" fmla="*/ 1295867 w 3029301"/>
                <a:gd name="connsiteY18" fmla="*/ 330979 h 774155"/>
                <a:gd name="connsiteX19" fmla="*/ 1357575 w 3029301"/>
                <a:gd name="connsiteY19" fmla="*/ 325369 h 774155"/>
                <a:gd name="connsiteX20" fmla="*/ 1391234 w 3029301"/>
                <a:gd name="connsiteY20" fmla="*/ 364638 h 774155"/>
                <a:gd name="connsiteX21" fmla="*/ 1391234 w 3029301"/>
                <a:gd name="connsiteY21" fmla="*/ 364638 h 774155"/>
                <a:gd name="connsiteX22" fmla="*/ 1413674 w 3029301"/>
                <a:gd name="connsiteY22" fmla="*/ 460005 h 774155"/>
                <a:gd name="connsiteX23" fmla="*/ 1391234 w 3029301"/>
                <a:gd name="connsiteY23" fmla="*/ 516103 h 774155"/>
                <a:gd name="connsiteX24" fmla="*/ 1374405 w 3029301"/>
                <a:gd name="connsiteY24" fmla="*/ 555372 h 774155"/>
                <a:gd name="connsiteX25" fmla="*/ 1374405 w 3029301"/>
                <a:gd name="connsiteY25" fmla="*/ 605860 h 774155"/>
                <a:gd name="connsiteX26" fmla="*/ 1424893 w 3029301"/>
                <a:gd name="connsiteY26" fmla="*/ 667568 h 774155"/>
                <a:gd name="connsiteX27" fmla="*/ 1469772 w 3029301"/>
                <a:gd name="connsiteY27" fmla="*/ 667568 h 774155"/>
                <a:gd name="connsiteX28" fmla="*/ 1509040 w 3029301"/>
                <a:gd name="connsiteY28" fmla="*/ 639519 h 774155"/>
                <a:gd name="connsiteX29" fmla="*/ 1509040 w 3029301"/>
                <a:gd name="connsiteY29" fmla="*/ 639519 h 774155"/>
                <a:gd name="connsiteX30" fmla="*/ 1593188 w 3029301"/>
                <a:gd name="connsiteY30" fmla="*/ 633909 h 774155"/>
                <a:gd name="connsiteX31" fmla="*/ 1666115 w 3029301"/>
                <a:gd name="connsiteY31" fmla="*/ 656349 h 774155"/>
                <a:gd name="connsiteX32" fmla="*/ 1699774 w 3029301"/>
                <a:gd name="connsiteY32" fmla="*/ 600250 h 774155"/>
                <a:gd name="connsiteX33" fmla="*/ 1755872 w 3029301"/>
                <a:gd name="connsiteY33" fmla="*/ 572201 h 774155"/>
                <a:gd name="connsiteX34" fmla="*/ 1767092 w 3029301"/>
                <a:gd name="connsiteY34" fmla="*/ 510493 h 774155"/>
                <a:gd name="connsiteX35" fmla="*/ 1845629 w 3029301"/>
                <a:gd name="connsiteY35" fmla="*/ 527323 h 774155"/>
                <a:gd name="connsiteX36" fmla="*/ 1890508 w 3029301"/>
                <a:gd name="connsiteY36" fmla="*/ 488054 h 774155"/>
                <a:gd name="connsiteX37" fmla="*/ 1918557 w 3029301"/>
                <a:gd name="connsiteY37" fmla="*/ 460005 h 774155"/>
                <a:gd name="connsiteX38" fmla="*/ 1957826 w 3029301"/>
                <a:gd name="connsiteY38" fmla="*/ 443176 h 774155"/>
                <a:gd name="connsiteX39" fmla="*/ 2041973 w 3029301"/>
                <a:gd name="connsiteY39" fmla="*/ 426346 h 774155"/>
                <a:gd name="connsiteX40" fmla="*/ 2098071 w 3029301"/>
                <a:gd name="connsiteY40" fmla="*/ 392687 h 774155"/>
                <a:gd name="connsiteX41" fmla="*/ 2098071 w 3029301"/>
                <a:gd name="connsiteY41" fmla="*/ 392687 h 774155"/>
                <a:gd name="connsiteX42" fmla="*/ 2159779 w 3029301"/>
                <a:gd name="connsiteY42" fmla="*/ 375858 h 774155"/>
                <a:gd name="connsiteX43" fmla="*/ 2255146 w 3029301"/>
                <a:gd name="connsiteY43" fmla="*/ 342199 h 774155"/>
                <a:gd name="connsiteX44" fmla="*/ 2277585 w 3029301"/>
                <a:gd name="connsiteY44" fmla="*/ 274881 h 774155"/>
                <a:gd name="connsiteX45" fmla="*/ 2271975 w 3029301"/>
                <a:gd name="connsiteY45" fmla="*/ 246832 h 774155"/>
                <a:gd name="connsiteX46" fmla="*/ 2305634 w 3029301"/>
                <a:gd name="connsiteY46" fmla="*/ 241222 h 774155"/>
                <a:gd name="connsiteX47" fmla="*/ 2339293 w 3029301"/>
                <a:gd name="connsiteY47" fmla="*/ 196344 h 774155"/>
                <a:gd name="connsiteX48" fmla="*/ 2339293 w 3029301"/>
                <a:gd name="connsiteY48" fmla="*/ 196344 h 774155"/>
                <a:gd name="connsiteX49" fmla="*/ 2434660 w 3029301"/>
                <a:gd name="connsiteY49" fmla="*/ 140246 h 774155"/>
                <a:gd name="connsiteX50" fmla="*/ 2468319 w 3029301"/>
                <a:gd name="connsiteY50" fmla="*/ 140246 h 774155"/>
                <a:gd name="connsiteX51" fmla="*/ 2507588 w 3029301"/>
                <a:gd name="connsiteY51" fmla="*/ 106587 h 774155"/>
                <a:gd name="connsiteX52" fmla="*/ 2574906 w 3029301"/>
                <a:gd name="connsiteY52" fmla="*/ 134636 h 774155"/>
                <a:gd name="connsiteX53" fmla="*/ 2535637 w 3029301"/>
                <a:gd name="connsiteY53" fmla="*/ 235612 h 774155"/>
                <a:gd name="connsiteX54" fmla="*/ 2631004 w 3029301"/>
                <a:gd name="connsiteY54" fmla="*/ 230003 h 774155"/>
                <a:gd name="connsiteX55" fmla="*/ 2670272 w 3029301"/>
                <a:gd name="connsiteY55" fmla="*/ 274881 h 774155"/>
                <a:gd name="connsiteX56" fmla="*/ 2720761 w 3029301"/>
                <a:gd name="connsiteY56" fmla="*/ 342199 h 774155"/>
                <a:gd name="connsiteX57" fmla="*/ 2776859 w 3029301"/>
                <a:gd name="connsiteY57" fmla="*/ 330979 h 774155"/>
                <a:gd name="connsiteX58" fmla="*/ 2844177 w 3029301"/>
                <a:gd name="connsiteY58" fmla="*/ 342199 h 774155"/>
                <a:gd name="connsiteX59" fmla="*/ 2889055 w 3029301"/>
                <a:gd name="connsiteY59" fmla="*/ 325369 h 774155"/>
                <a:gd name="connsiteX60" fmla="*/ 2889055 w 3029301"/>
                <a:gd name="connsiteY60" fmla="*/ 263662 h 774155"/>
                <a:gd name="connsiteX61" fmla="*/ 2928324 w 3029301"/>
                <a:gd name="connsiteY61" fmla="*/ 241222 h 774155"/>
                <a:gd name="connsiteX62" fmla="*/ 2911494 w 3029301"/>
                <a:gd name="connsiteY62" fmla="*/ 201954 h 774155"/>
                <a:gd name="connsiteX63" fmla="*/ 2905885 w 3029301"/>
                <a:gd name="connsiteY63" fmla="*/ 168295 h 774155"/>
                <a:gd name="connsiteX64" fmla="*/ 2945153 w 3029301"/>
                <a:gd name="connsiteY64" fmla="*/ 145855 h 774155"/>
                <a:gd name="connsiteX65" fmla="*/ 2967593 w 3029301"/>
                <a:gd name="connsiteY65" fmla="*/ 78538 h 774155"/>
                <a:gd name="connsiteX66" fmla="*/ 2990032 w 3029301"/>
                <a:gd name="connsiteY66" fmla="*/ 28049 h 774155"/>
                <a:gd name="connsiteX67" fmla="*/ 3029301 w 3029301"/>
                <a:gd name="connsiteY67" fmla="*/ 0 h 774155"/>
                <a:gd name="connsiteX0" fmla="*/ 0 w 3029301"/>
                <a:gd name="connsiteY0" fmla="*/ 504884 h 774155"/>
                <a:gd name="connsiteX1" fmla="*/ 44879 w 3029301"/>
                <a:gd name="connsiteY1" fmla="*/ 493664 h 774155"/>
                <a:gd name="connsiteX2" fmla="*/ 375858 w 3029301"/>
                <a:gd name="connsiteY2" fmla="*/ 774155 h 774155"/>
                <a:gd name="connsiteX3" fmla="*/ 409517 w 3029301"/>
                <a:gd name="connsiteY3" fmla="*/ 746106 h 774155"/>
                <a:gd name="connsiteX4" fmla="*/ 454395 w 3029301"/>
                <a:gd name="connsiteY4" fmla="*/ 706837 h 774155"/>
                <a:gd name="connsiteX5" fmla="*/ 493664 w 3029301"/>
                <a:gd name="connsiteY5" fmla="*/ 667568 h 774155"/>
                <a:gd name="connsiteX6" fmla="*/ 493664 w 3029301"/>
                <a:gd name="connsiteY6" fmla="*/ 633909 h 774155"/>
                <a:gd name="connsiteX7" fmla="*/ 471225 w 3029301"/>
                <a:gd name="connsiteY7" fmla="*/ 566592 h 774155"/>
                <a:gd name="connsiteX8" fmla="*/ 555372 w 3029301"/>
                <a:gd name="connsiteY8" fmla="*/ 549762 h 774155"/>
                <a:gd name="connsiteX9" fmla="*/ 656348 w 3029301"/>
                <a:gd name="connsiteY9" fmla="*/ 538542 h 774155"/>
                <a:gd name="connsiteX10" fmla="*/ 684398 w 3029301"/>
                <a:gd name="connsiteY10" fmla="*/ 493664 h 774155"/>
                <a:gd name="connsiteX11" fmla="*/ 723666 w 3029301"/>
                <a:gd name="connsiteY11" fmla="*/ 465615 h 774155"/>
                <a:gd name="connsiteX12" fmla="*/ 751715 w 3029301"/>
                <a:gd name="connsiteY12" fmla="*/ 437566 h 774155"/>
                <a:gd name="connsiteX13" fmla="*/ 785374 w 3029301"/>
                <a:gd name="connsiteY13" fmla="*/ 420736 h 774155"/>
                <a:gd name="connsiteX14" fmla="*/ 908790 w 3029301"/>
                <a:gd name="connsiteY14" fmla="*/ 409517 h 774155"/>
                <a:gd name="connsiteX15" fmla="*/ 1060255 w 3029301"/>
                <a:gd name="connsiteY15" fmla="*/ 398297 h 774155"/>
                <a:gd name="connsiteX16" fmla="*/ 1183671 w 3029301"/>
                <a:gd name="connsiteY16" fmla="*/ 347809 h 774155"/>
                <a:gd name="connsiteX17" fmla="*/ 1295867 w 3029301"/>
                <a:gd name="connsiteY17" fmla="*/ 330979 h 774155"/>
                <a:gd name="connsiteX18" fmla="*/ 1357575 w 3029301"/>
                <a:gd name="connsiteY18" fmla="*/ 325369 h 774155"/>
                <a:gd name="connsiteX19" fmla="*/ 1391234 w 3029301"/>
                <a:gd name="connsiteY19" fmla="*/ 364638 h 774155"/>
                <a:gd name="connsiteX20" fmla="*/ 1391234 w 3029301"/>
                <a:gd name="connsiteY20" fmla="*/ 364638 h 774155"/>
                <a:gd name="connsiteX21" fmla="*/ 1413674 w 3029301"/>
                <a:gd name="connsiteY21" fmla="*/ 460005 h 774155"/>
                <a:gd name="connsiteX22" fmla="*/ 1391234 w 3029301"/>
                <a:gd name="connsiteY22" fmla="*/ 516103 h 774155"/>
                <a:gd name="connsiteX23" fmla="*/ 1374405 w 3029301"/>
                <a:gd name="connsiteY23" fmla="*/ 555372 h 774155"/>
                <a:gd name="connsiteX24" fmla="*/ 1374405 w 3029301"/>
                <a:gd name="connsiteY24" fmla="*/ 605860 h 774155"/>
                <a:gd name="connsiteX25" fmla="*/ 1424893 w 3029301"/>
                <a:gd name="connsiteY25" fmla="*/ 667568 h 774155"/>
                <a:gd name="connsiteX26" fmla="*/ 1469772 w 3029301"/>
                <a:gd name="connsiteY26" fmla="*/ 667568 h 774155"/>
                <a:gd name="connsiteX27" fmla="*/ 1509040 w 3029301"/>
                <a:gd name="connsiteY27" fmla="*/ 639519 h 774155"/>
                <a:gd name="connsiteX28" fmla="*/ 1509040 w 3029301"/>
                <a:gd name="connsiteY28" fmla="*/ 639519 h 774155"/>
                <a:gd name="connsiteX29" fmla="*/ 1593188 w 3029301"/>
                <a:gd name="connsiteY29" fmla="*/ 633909 h 774155"/>
                <a:gd name="connsiteX30" fmla="*/ 1666115 w 3029301"/>
                <a:gd name="connsiteY30" fmla="*/ 656349 h 774155"/>
                <a:gd name="connsiteX31" fmla="*/ 1699774 w 3029301"/>
                <a:gd name="connsiteY31" fmla="*/ 600250 h 774155"/>
                <a:gd name="connsiteX32" fmla="*/ 1755872 w 3029301"/>
                <a:gd name="connsiteY32" fmla="*/ 572201 h 774155"/>
                <a:gd name="connsiteX33" fmla="*/ 1767092 w 3029301"/>
                <a:gd name="connsiteY33" fmla="*/ 510493 h 774155"/>
                <a:gd name="connsiteX34" fmla="*/ 1845629 w 3029301"/>
                <a:gd name="connsiteY34" fmla="*/ 527323 h 774155"/>
                <a:gd name="connsiteX35" fmla="*/ 1890508 w 3029301"/>
                <a:gd name="connsiteY35" fmla="*/ 488054 h 774155"/>
                <a:gd name="connsiteX36" fmla="*/ 1918557 w 3029301"/>
                <a:gd name="connsiteY36" fmla="*/ 460005 h 774155"/>
                <a:gd name="connsiteX37" fmla="*/ 1957826 w 3029301"/>
                <a:gd name="connsiteY37" fmla="*/ 443176 h 774155"/>
                <a:gd name="connsiteX38" fmla="*/ 2041973 w 3029301"/>
                <a:gd name="connsiteY38" fmla="*/ 426346 h 774155"/>
                <a:gd name="connsiteX39" fmla="*/ 2098071 w 3029301"/>
                <a:gd name="connsiteY39" fmla="*/ 392687 h 774155"/>
                <a:gd name="connsiteX40" fmla="*/ 2098071 w 3029301"/>
                <a:gd name="connsiteY40" fmla="*/ 392687 h 774155"/>
                <a:gd name="connsiteX41" fmla="*/ 2159779 w 3029301"/>
                <a:gd name="connsiteY41" fmla="*/ 375858 h 774155"/>
                <a:gd name="connsiteX42" fmla="*/ 2255146 w 3029301"/>
                <a:gd name="connsiteY42" fmla="*/ 342199 h 774155"/>
                <a:gd name="connsiteX43" fmla="*/ 2277585 w 3029301"/>
                <a:gd name="connsiteY43" fmla="*/ 274881 h 774155"/>
                <a:gd name="connsiteX44" fmla="*/ 2271975 w 3029301"/>
                <a:gd name="connsiteY44" fmla="*/ 246832 h 774155"/>
                <a:gd name="connsiteX45" fmla="*/ 2305634 w 3029301"/>
                <a:gd name="connsiteY45" fmla="*/ 241222 h 774155"/>
                <a:gd name="connsiteX46" fmla="*/ 2339293 w 3029301"/>
                <a:gd name="connsiteY46" fmla="*/ 196344 h 774155"/>
                <a:gd name="connsiteX47" fmla="*/ 2339293 w 3029301"/>
                <a:gd name="connsiteY47" fmla="*/ 196344 h 774155"/>
                <a:gd name="connsiteX48" fmla="*/ 2434660 w 3029301"/>
                <a:gd name="connsiteY48" fmla="*/ 140246 h 774155"/>
                <a:gd name="connsiteX49" fmla="*/ 2468319 w 3029301"/>
                <a:gd name="connsiteY49" fmla="*/ 140246 h 774155"/>
                <a:gd name="connsiteX50" fmla="*/ 2507588 w 3029301"/>
                <a:gd name="connsiteY50" fmla="*/ 106587 h 774155"/>
                <a:gd name="connsiteX51" fmla="*/ 2574906 w 3029301"/>
                <a:gd name="connsiteY51" fmla="*/ 134636 h 774155"/>
                <a:gd name="connsiteX52" fmla="*/ 2535637 w 3029301"/>
                <a:gd name="connsiteY52" fmla="*/ 235612 h 774155"/>
                <a:gd name="connsiteX53" fmla="*/ 2631004 w 3029301"/>
                <a:gd name="connsiteY53" fmla="*/ 230003 h 774155"/>
                <a:gd name="connsiteX54" fmla="*/ 2670272 w 3029301"/>
                <a:gd name="connsiteY54" fmla="*/ 274881 h 774155"/>
                <a:gd name="connsiteX55" fmla="*/ 2720761 w 3029301"/>
                <a:gd name="connsiteY55" fmla="*/ 342199 h 774155"/>
                <a:gd name="connsiteX56" fmla="*/ 2776859 w 3029301"/>
                <a:gd name="connsiteY56" fmla="*/ 330979 h 774155"/>
                <a:gd name="connsiteX57" fmla="*/ 2844177 w 3029301"/>
                <a:gd name="connsiteY57" fmla="*/ 342199 h 774155"/>
                <a:gd name="connsiteX58" fmla="*/ 2889055 w 3029301"/>
                <a:gd name="connsiteY58" fmla="*/ 325369 h 774155"/>
                <a:gd name="connsiteX59" fmla="*/ 2889055 w 3029301"/>
                <a:gd name="connsiteY59" fmla="*/ 263662 h 774155"/>
                <a:gd name="connsiteX60" fmla="*/ 2928324 w 3029301"/>
                <a:gd name="connsiteY60" fmla="*/ 241222 h 774155"/>
                <a:gd name="connsiteX61" fmla="*/ 2911494 w 3029301"/>
                <a:gd name="connsiteY61" fmla="*/ 201954 h 774155"/>
                <a:gd name="connsiteX62" fmla="*/ 2905885 w 3029301"/>
                <a:gd name="connsiteY62" fmla="*/ 168295 h 774155"/>
                <a:gd name="connsiteX63" fmla="*/ 2945153 w 3029301"/>
                <a:gd name="connsiteY63" fmla="*/ 145855 h 774155"/>
                <a:gd name="connsiteX64" fmla="*/ 2967593 w 3029301"/>
                <a:gd name="connsiteY64" fmla="*/ 78538 h 774155"/>
                <a:gd name="connsiteX65" fmla="*/ 2990032 w 3029301"/>
                <a:gd name="connsiteY65" fmla="*/ 28049 h 774155"/>
                <a:gd name="connsiteX66" fmla="*/ 3029301 w 3029301"/>
                <a:gd name="connsiteY66" fmla="*/ 0 h 774155"/>
                <a:gd name="connsiteX0" fmla="*/ 0 w 3029301"/>
                <a:gd name="connsiteY0" fmla="*/ 504884 h 746106"/>
                <a:gd name="connsiteX1" fmla="*/ 44879 w 3029301"/>
                <a:gd name="connsiteY1" fmla="*/ 493664 h 746106"/>
                <a:gd name="connsiteX2" fmla="*/ 409517 w 3029301"/>
                <a:gd name="connsiteY2" fmla="*/ 746106 h 746106"/>
                <a:gd name="connsiteX3" fmla="*/ 454395 w 3029301"/>
                <a:gd name="connsiteY3" fmla="*/ 706837 h 746106"/>
                <a:gd name="connsiteX4" fmla="*/ 493664 w 3029301"/>
                <a:gd name="connsiteY4" fmla="*/ 667568 h 746106"/>
                <a:gd name="connsiteX5" fmla="*/ 493664 w 3029301"/>
                <a:gd name="connsiteY5" fmla="*/ 633909 h 746106"/>
                <a:gd name="connsiteX6" fmla="*/ 471225 w 3029301"/>
                <a:gd name="connsiteY6" fmla="*/ 566592 h 746106"/>
                <a:gd name="connsiteX7" fmla="*/ 555372 w 3029301"/>
                <a:gd name="connsiteY7" fmla="*/ 549762 h 746106"/>
                <a:gd name="connsiteX8" fmla="*/ 656348 w 3029301"/>
                <a:gd name="connsiteY8" fmla="*/ 538542 h 746106"/>
                <a:gd name="connsiteX9" fmla="*/ 684398 w 3029301"/>
                <a:gd name="connsiteY9" fmla="*/ 493664 h 746106"/>
                <a:gd name="connsiteX10" fmla="*/ 723666 w 3029301"/>
                <a:gd name="connsiteY10" fmla="*/ 465615 h 746106"/>
                <a:gd name="connsiteX11" fmla="*/ 751715 w 3029301"/>
                <a:gd name="connsiteY11" fmla="*/ 437566 h 746106"/>
                <a:gd name="connsiteX12" fmla="*/ 785374 w 3029301"/>
                <a:gd name="connsiteY12" fmla="*/ 420736 h 746106"/>
                <a:gd name="connsiteX13" fmla="*/ 908790 w 3029301"/>
                <a:gd name="connsiteY13" fmla="*/ 409517 h 746106"/>
                <a:gd name="connsiteX14" fmla="*/ 1060255 w 3029301"/>
                <a:gd name="connsiteY14" fmla="*/ 398297 h 746106"/>
                <a:gd name="connsiteX15" fmla="*/ 1183671 w 3029301"/>
                <a:gd name="connsiteY15" fmla="*/ 347809 h 746106"/>
                <a:gd name="connsiteX16" fmla="*/ 1295867 w 3029301"/>
                <a:gd name="connsiteY16" fmla="*/ 330979 h 746106"/>
                <a:gd name="connsiteX17" fmla="*/ 1357575 w 3029301"/>
                <a:gd name="connsiteY17" fmla="*/ 325369 h 746106"/>
                <a:gd name="connsiteX18" fmla="*/ 1391234 w 3029301"/>
                <a:gd name="connsiteY18" fmla="*/ 364638 h 746106"/>
                <a:gd name="connsiteX19" fmla="*/ 1391234 w 3029301"/>
                <a:gd name="connsiteY19" fmla="*/ 364638 h 746106"/>
                <a:gd name="connsiteX20" fmla="*/ 1413674 w 3029301"/>
                <a:gd name="connsiteY20" fmla="*/ 460005 h 746106"/>
                <a:gd name="connsiteX21" fmla="*/ 1391234 w 3029301"/>
                <a:gd name="connsiteY21" fmla="*/ 516103 h 746106"/>
                <a:gd name="connsiteX22" fmla="*/ 1374405 w 3029301"/>
                <a:gd name="connsiteY22" fmla="*/ 555372 h 746106"/>
                <a:gd name="connsiteX23" fmla="*/ 1374405 w 3029301"/>
                <a:gd name="connsiteY23" fmla="*/ 605860 h 746106"/>
                <a:gd name="connsiteX24" fmla="*/ 1424893 w 3029301"/>
                <a:gd name="connsiteY24" fmla="*/ 667568 h 746106"/>
                <a:gd name="connsiteX25" fmla="*/ 1469772 w 3029301"/>
                <a:gd name="connsiteY25" fmla="*/ 667568 h 746106"/>
                <a:gd name="connsiteX26" fmla="*/ 1509040 w 3029301"/>
                <a:gd name="connsiteY26" fmla="*/ 639519 h 746106"/>
                <a:gd name="connsiteX27" fmla="*/ 1509040 w 3029301"/>
                <a:gd name="connsiteY27" fmla="*/ 639519 h 746106"/>
                <a:gd name="connsiteX28" fmla="*/ 1593188 w 3029301"/>
                <a:gd name="connsiteY28" fmla="*/ 633909 h 746106"/>
                <a:gd name="connsiteX29" fmla="*/ 1666115 w 3029301"/>
                <a:gd name="connsiteY29" fmla="*/ 656349 h 746106"/>
                <a:gd name="connsiteX30" fmla="*/ 1699774 w 3029301"/>
                <a:gd name="connsiteY30" fmla="*/ 600250 h 746106"/>
                <a:gd name="connsiteX31" fmla="*/ 1755872 w 3029301"/>
                <a:gd name="connsiteY31" fmla="*/ 572201 h 746106"/>
                <a:gd name="connsiteX32" fmla="*/ 1767092 w 3029301"/>
                <a:gd name="connsiteY32" fmla="*/ 510493 h 746106"/>
                <a:gd name="connsiteX33" fmla="*/ 1845629 w 3029301"/>
                <a:gd name="connsiteY33" fmla="*/ 527323 h 746106"/>
                <a:gd name="connsiteX34" fmla="*/ 1890508 w 3029301"/>
                <a:gd name="connsiteY34" fmla="*/ 488054 h 746106"/>
                <a:gd name="connsiteX35" fmla="*/ 1918557 w 3029301"/>
                <a:gd name="connsiteY35" fmla="*/ 460005 h 746106"/>
                <a:gd name="connsiteX36" fmla="*/ 1957826 w 3029301"/>
                <a:gd name="connsiteY36" fmla="*/ 443176 h 746106"/>
                <a:gd name="connsiteX37" fmla="*/ 2041973 w 3029301"/>
                <a:gd name="connsiteY37" fmla="*/ 426346 h 746106"/>
                <a:gd name="connsiteX38" fmla="*/ 2098071 w 3029301"/>
                <a:gd name="connsiteY38" fmla="*/ 392687 h 746106"/>
                <a:gd name="connsiteX39" fmla="*/ 2098071 w 3029301"/>
                <a:gd name="connsiteY39" fmla="*/ 392687 h 746106"/>
                <a:gd name="connsiteX40" fmla="*/ 2159779 w 3029301"/>
                <a:gd name="connsiteY40" fmla="*/ 375858 h 746106"/>
                <a:gd name="connsiteX41" fmla="*/ 2255146 w 3029301"/>
                <a:gd name="connsiteY41" fmla="*/ 342199 h 746106"/>
                <a:gd name="connsiteX42" fmla="*/ 2277585 w 3029301"/>
                <a:gd name="connsiteY42" fmla="*/ 274881 h 746106"/>
                <a:gd name="connsiteX43" fmla="*/ 2271975 w 3029301"/>
                <a:gd name="connsiteY43" fmla="*/ 246832 h 746106"/>
                <a:gd name="connsiteX44" fmla="*/ 2305634 w 3029301"/>
                <a:gd name="connsiteY44" fmla="*/ 241222 h 746106"/>
                <a:gd name="connsiteX45" fmla="*/ 2339293 w 3029301"/>
                <a:gd name="connsiteY45" fmla="*/ 196344 h 746106"/>
                <a:gd name="connsiteX46" fmla="*/ 2339293 w 3029301"/>
                <a:gd name="connsiteY46" fmla="*/ 196344 h 746106"/>
                <a:gd name="connsiteX47" fmla="*/ 2434660 w 3029301"/>
                <a:gd name="connsiteY47" fmla="*/ 140246 h 746106"/>
                <a:gd name="connsiteX48" fmla="*/ 2468319 w 3029301"/>
                <a:gd name="connsiteY48" fmla="*/ 140246 h 746106"/>
                <a:gd name="connsiteX49" fmla="*/ 2507588 w 3029301"/>
                <a:gd name="connsiteY49" fmla="*/ 106587 h 746106"/>
                <a:gd name="connsiteX50" fmla="*/ 2574906 w 3029301"/>
                <a:gd name="connsiteY50" fmla="*/ 134636 h 746106"/>
                <a:gd name="connsiteX51" fmla="*/ 2535637 w 3029301"/>
                <a:gd name="connsiteY51" fmla="*/ 235612 h 746106"/>
                <a:gd name="connsiteX52" fmla="*/ 2631004 w 3029301"/>
                <a:gd name="connsiteY52" fmla="*/ 230003 h 746106"/>
                <a:gd name="connsiteX53" fmla="*/ 2670272 w 3029301"/>
                <a:gd name="connsiteY53" fmla="*/ 274881 h 746106"/>
                <a:gd name="connsiteX54" fmla="*/ 2720761 w 3029301"/>
                <a:gd name="connsiteY54" fmla="*/ 342199 h 746106"/>
                <a:gd name="connsiteX55" fmla="*/ 2776859 w 3029301"/>
                <a:gd name="connsiteY55" fmla="*/ 330979 h 746106"/>
                <a:gd name="connsiteX56" fmla="*/ 2844177 w 3029301"/>
                <a:gd name="connsiteY56" fmla="*/ 342199 h 746106"/>
                <a:gd name="connsiteX57" fmla="*/ 2889055 w 3029301"/>
                <a:gd name="connsiteY57" fmla="*/ 325369 h 746106"/>
                <a:gd name="connsiteX58" fmla="*/ 2889055 w 3029301"/>
                <a:gd name="connsiteY58" fmla="*/ 263662 h 746106"/>
                <a:gd name="connsiteX59" fmla="*/ 2928324 w 3029301"/>
                <a:gd name="connsiteY59" fmla="*/ 241222 h 746106"/>
                <a:gd name="connsiteX60" fmla="*/ 2911494 w 3029301"/>
                <a:gd name="connsiteY60" fmla="*/ 201954 h 746106"/>
                <a:gd name="connsiteX61" fmla="*/ 2905885 w 3029301"/>
                <a:gd name="connsiteY61" fmla="*/ 168295 h 746106"/>
                <a:gd name="connsiteX62" fmla="*/ 2945153 w 3029301"/>
                <a:gd name="connsiteY62" fmla="*/ 145855 h 746106"/>
                <a:gd name="connsiteX63" fmla="*/ 2967593 w 3029301"/>
                <a:gd name="connsiteY63" fmla="*/ 78538 h 746106"/>
                <a:gd name="connsiteX64" fmla="*/ 2990032 w 3029301"/>
                <a:gd name="connsiteY64" fmla="*/ 28049 h 746106"/>
                <a:gd name="connsiteX65" fmla="*/ 3029301 w 3029301"/>
                <a:gd name="connsiteY65" fmla="*/ 0 h 746106"/>
                <a:gd name="connsiteX0" fmla="*/ 0 w 3029301"/>
                <a:gd name="connsiteY0" fmla="*/ 504884 h 746106"/>
                <a:gd name="connsiteX1" fmla="*/ 409517 w 3029301"/>
                <a:gd name="connsiteY1" fmla="*/ 746106 h 746106"/>
                <a:gd name="connsiteX2" fmla="*/ 454395 w 3029301"/>
                <a:gd name="connsiteY2" fmla="*/ 706837 h 746106"/>
                <a:gd name="connsiteX3" fmla="*/ 493664 w 3029301"/>
                <a:gd name="connsiteY3" fmla="*/ 667568 h 746106"/>
                <a:gd name="connsiteX4" fmla="*/ 493664 w 3029301"/>
                <a:gd name="connsiteY4" fmla="*/ 633909 h 746106"/>
                <a:gd name="connsiteX5" fmla="*/ 471225 w 3029301"/>
                <a:gd name="connsiteY5" fmla="*/ 566592 h 746106"/>
                <a:gd name="connsiteX6" fmla="*/ 555372 w 3029301"/>
                <a:gd name="connsiteY6" fmla="*/ 549762 h 746106"/>
                <a:gd name="connsiteX7" fmla="*/ 656348 w 3029301"/>
                <a:gd name="connsiteY7" fmla="*/ 538542 h 746106"/>
                <a:gd name="connsiteX8" fmla="*/ 684398 w 3029301"/>
                <a:gd name="connsiteY8" fmla="*/ 493664 h 746106"/>
                <a:gd name="connsiteX9" fmla="*/ 723666 w 3029301"/>
                <a:gd name="connsiteY9" fmla="*/ 465615 h 746106"/>
                <a:gd name="connsiteX10" fmla="*/ 751715 w 3029301"/>
                <a:gd name="connsiteY10" fmla="*/ 437566 h 746106"/>
                <a:gd name="connsiteX11" fmla="*/ 785374 w 3029301"/>
                <a:gd name="connsiteY11" fmla="*/ 420736 h 746106"/>
                <a:gd name="connsiteX12" fmla="*/ 908790 w 3029301"/>
                <a:gd name="connsiteY12" fmla="*/ 409517 h 746106"/>
                <a:gd name="connsiteX13" fmla="*/ 1060255 w 3029301"/>
                <a:gd name="connsiteY13" fmla="*/ 398297 h 746106"/>
                <a:gd name="connsiteX14" fmla="*/ 1183671 w 3029301"/>
                <a:gd name="connsiteY14" fmla="*/ 347809 h 746106"/>
                <a:gd name="connsiteX15" fmla="*/ 1295867 w 3029301"/>
                <a:gd name="connsiteY15" fmla="*/ 330979 h 746106"/>
                <a:gd name="connsiteX16" fmla="*/ 1357575 w 3029301"/>
                <a:gd name="connsiteY16" fmla="*/ 325369 h 746106"/>
                <a:gd name="connsiteX17" fmla="*/ 1391234 w 3029301"/>
                <a:gd name="connsiteY17" fmla="*/ 364638 h 746106"/>
                <a:gd name="connsiteX18" fmla="*/ 1391234 w 3029301"/>
                <a:gd name="connsiteY18" fmla="*/ 364638 h 746106"/>
                <a:gd name="connsiteX19" fmla="*/ 1413674 w 3029301"/>
                <a:gd name="connsiteY19" fmla="*/ 460005 h 746106"/>
                <a:gd name="connsiteX20" fmla="*/ 1391234 w 3029301"/>
                <a:gd name="connsiteY20" fmla="*/ 516103 h 746106"/>
                <a:gd name="connsiteX21" fmla="*/ 1374405 w 3029301"/>
                <a:gd name="connsiteY21" fmla="*/ 555372 h 746106"/>
                <a:gd name="connsiteX22" fmla="*/ 1374405 w 3029301"/>
                <a:gd name="connsiteY22" fmla="*/ 605860 h 746106"/>
                <a:gd name="connsiteX23" fmla="*/ 1424893 w 3029301"/>
                <a:gd name="connsiteY23" fmla="*/ 667568 h 746106"/>
                <a:gd name="connsiteX24" fmla="*/ 1469772 w 3029301"/>
                <a:gd name="connsiteY24" fmla="*/ 667568 h 746106"/>
                <a:gd name="connsiteX25" fmla="*/ 1509040 w 3029301"/>
                <a:gd name="connsiteY25" fmla="*/ 639519 h 746106"/>
                <a:gd name="connsiteX26" fmla="*/ 1509040 w 3029301"/>
                <a:gd name="connsiteY26" fmla="*/ 639519 h 746106"/>
                <a:gd name="connsiteX27" fmla="*/ 1593188 w 3029301"/>
                <a:gd name="connsiteY27" fmla="*/ 633909 h 746106"/>
                <a:gd name="connsiteX28" fmla="*/ 1666115 w 3029301"/>
                <a:gd name="connsiteY28" fmla="*/ 656349 h 746106"/>
                <a:gd name="connsiteX29" fmla="*/ 1699774 w 3029301"/>
                <a:gd name="connsiteY29" fmla="*/ 600250 h 746106"/>
                <a:gd name="connsiteX30" fmla="*/ 1755872 w 3029301"/>
                <a:gd name="connsiteY30" fmla="*/ 572201 h 746106"/>
                <a:gd name="connsiteX31" fmla="*/ 1767092 w 3029301"/>
                <a:gd name="connsiteY31" fmla="*/ 510493 h 746106"/>
                <a:gd name="connsiteX32" fmla="*/ 1845629 w 3029301"/>
                <a:gd name="connsiteY32" fmla="*/ 527323 h 746106"/>
                <a:gd name="connsiteX33" fmla="*/ 1890508 w 3029301"/>
                <a:gd name="connsiteY33" fmla="*/ 488054 h 746106"/>
                <a:gd name="connsiteX34" fmla="*/ 1918557 w 3029301"/>
                <a:gd name="connsiteY34" fmla="*/ 460005 h 746106"/>
                <a:gd name="connsiteX35" fmla="*/ 1957826 w 3029301"/>
                <a:gd name="connsiteY35" fmla="*/ 443176 h 746106"/>
                <a:gd name="connsiteX36" fmla="*/ 2041973 w 3029301"/>
                <a:gd name="connsiteY36" fmla="*/ 426346 h 746106"/>
                <a:gd name="connsiteX37" fmla="*/ 2098071 w 3029301"/>
                <a:gd name="connsiteY37" fmla="*/ 392687 h 746106"/>
                <a:gd name="connsiteX38" fmla="*/ 2098071 w 3029301"/>
                <a:gd name="connsiteY38" fmla="*/ 392687 h 746106"/>
                <a:gd name="connsiteX39" fmla="*/ 2159779 w 3029301"/>
                <a:gd name="connsiteY39" fmla="*/ 375858 h 746106"/>
                <a:gd name="connsiteX40" fmla="*/ 2255146 w 3029301"/>
                <a:gd name="connsiteY40" fmla="*/ 342199 h 746106"/>
                <a:gd name="connsiteX41" fmla="*/ 2277585 w 3029301"/>
                <a:gd name="connsiteY41" fmla="*/ 274881 h 746106"/>
                <a:gd name="connsiteX42" fmla="*/ 2271975 w 3029301"/>
                <a:gd name="connsiteY42" fmla="*/ 246832 h 746106"/>
                <a:gd name="connsiteX43" fmla="*/ 2305634 w 3029301"/>
                <a:gd name="connsiteY43" fmla="*/ 241222 h 746106"/>
                <a:gd name="connsiteX44" fmla="*/ 2339293 w 3029301"/>
                <a:gd name="connsiteY44" fmla="*/ 196344 h 746106"/>
                <a:gd name="connsiteX45" fmla="*/ 2339293 w 3029301"/>
                <a:gd name="connsiteY45" fmla="*/ 196344 h 746106"/>
                <a:gd name="connsiteX46" fmla="*/ 2434660 w 3029301"/>
                <a:gd name="connsiteY46" fmla="*/ 140246 h 746106"/>
                <a:gd name="connsiteX47" fmla="*/ 2468319 w 3029301"/>
                <a:gd name="connsiteY47" fmla="*/ 140246 h 746106"/>
                <a:gd name="connsiteX48" fmla="*/ 2507588 w 3029301"/>
                <a:gd name="connsiteY48" fmla="*/ 106587 h 746106"/>
                <a:gd name="connsiteX49" fmla="*/ 2574906 w 3029301"/>
                <a:gd name="connsiteY49" fmla="*/ 134636 h 746106"/>
                <a:gd name="connsiteX50" fmla="*/ 2535637 w 3029301"/>
                <a:gd name="connsiteY50" fmla="*/ 235612 h 746106"/>
                <a:gd name="connsiteX51" fmla="*/ 2631004 w 3029301"/>
                <a:gd name="connsiteY51" fmla="*/ 230003 h 746106"/>
                <a:gd name="connsiteX52" fmla="*/ 2670272 w 3029301"/>
                <a:gd name="connsiteY52" fmla="*/ 274881 h 746106"/>
                <a:gd name="connsiteX53" fmla="*/ 2720761 w 3029301"/>
                <a:gd name="connsiteY53" fmla="*/ 342199 h 746106"/>
                <a:gd name="connsiteX54" fmla="*/ 2776859 w 3029301"/>
                <a:gd name="connsiteY54" fmla="*/ 330979 h 746106"/>
                <a:gd name="connsiteX55" fmla="*/ 2844177 w 3029301"/>
                <a:gd name="connsiteY55" fmla="*/ 342199 h 746106"/>
                <a:gd name="connsiteX56" fmla="*/ 2889055 w 3029301"/>
                <a:gd name="connsiteY56" fmla="*/ 325369 h 746106"/>
                <a:gd name="connsiteX57" fmla="*/ 2889055 w 3029301"/>
                <a:gd name="connsiteY57" fmla="*/ 263662 h 746106"/>
                <a:gd name="connsiteX58" fmla="*/ 2928324 w 3029301"/>
                <a:gd name="connsiteY58" fmla="*/ 241222 h 746106"/>
                <a:gd name="connsiteX59" fmla="*/ 2911494 w 3029301"/>
                <a:gd name="connsiteY59" fmla="*/ 201954 h 746106"/>
                <a:gd name="connsiteX60" fmla="*/ 2905885 w 3029301"/>
                <a:gd name="connsiteY60" fmla="*/ 168295 h 746106"/>
                <a:gd name="connsiteX61" fmla="*/ 2945153 w 3029301"/>
                <a:gd name="connsiteY61" fmla="*/ 145855 h 746106"/>
                <a:gd name="connsiteX62" fmla="*/ 2967593 w 3029301"/>
                <a:gd name="connsiteY62" fmla="*/ 78538 h 746106"/>
                <a:gd name="connsiteX63" fmla="*/ 2990032 w 3029301"/>
                <a:gd name="connsiteY63" fmla="*/ 28049 h 746106"/>
                <a:gd name="connsiteX64" fmla="*/ 3029301 w 3029301"/>
                <a:gd name="connsiteY64" fmla="*/ 0 h 746106"/>
                <a:gd name="connsiteX0" fmla="*/ 0 w 2619784"/>
                <a:gd name="connsiteY0" fmla="*/ 746106 h 746106"/>
                <a:gd name="connsiteX1" fmla="*/ 44878 w 2619784"/>
                <a:gd name="connsiteY1" fmla="*/ 706837 h 746106"/>
                <a:gd name="connsiteX2" fmla="*/ 84147 w 2619784"/>
                <a:gd name="connsiteY2" fmla="*/ 667568 h 746106"/>
                <a:gd name="connsiteX3" fmla="*/ 84147 w 2619784"/>
                <a:gd name="connsiteY3" fmla="*/ 633909 h 746106"/>
                <a:gd name="connsiteX4" fmla="*/ 61708 w 2619784"/>
                <a:gd name="connsiteY4" fmla="*/ 566592 h 746106"/>
                <a:gd name="connsiteX5" fmla="*/ 145855 w 2619784"/>
                <a:gd name="connsiteY5" fmla="*/ 549762 h 746106"/>
                <a:gd name="connsiteX6" fmla="*/ 246831 w 2619784"/>
                <a:gd name="connsiteY6" fmla="*/ 538542 h 746106"/>
                <a:gd name="connsiteX7" fmla="*/ 274881 w 2619784"/>
                <a:gd name="connsiteY7" fmla="*/ 493664 h 746106"/>
                <a:gd name="connsiteX8" fmla="*/ 314149 w 2619784"/>
                <a:gd name="connsiteY8" fmla="*/ 465615 h 746106"/>
                <a:gd name="connsiteX9" fmla="*/ 342198 w 2619784"/>
                <a:gd name="connsiteY9" fmla="*/ 437566 h 746106"/>
                <a:gd name="connsiteX10" fmla="*/ 375857 w 2619784"/>
                <a:gd name="connsiteY10" fmla="*/ 420736 h 746106"/>
                <a:gd name="connsiteX11" fmla="*/ 499273 w 2619784"/>
                <a:gd name="connsiteY11" fmla="*/ 409517 h 746106"/>
                <a:gd name="connsiteX12" fmla="*/ 650738 w 2619784"/>
                <a:gd name="connsiteY12" fmla="*/ 398297 h 746106"/>
                <a:gd name="connsiteX13" fmla="*/ 774154 w 2619784"/>
                <a:gd name="connsiteY13" fmla="*/ 347809 h 746106"/>
                <a:gd name="connsiteX14" fmla="*/ 886350 w 2619784"/>
                <a:gd name="connsiteY14" fmla="*/ 330979 h 746106"/>
                <a:gd name="connsiteX15" fmla="*/ 948058 w 2619784"/>
                <a:gd name="connsiteY15" fmla="*/ 325369 h 746106"/>
                <a:gd name="connsiteX16" fmla="*/ 981717 w 2619784"/>
                <a:gd name="connsiteY16" fmla="*/ 364638 h 746106"/>
                <a:gd name="connsiteX17" fmla="*/ 981717 w 2619784"/>
                <a:gd name="connsiteY17" fmla="*/ 364638 h 746106"/>
                <a:gd name="connsiteX18" fmla="*/ 1004157 w 2619784"/>
                <a:gd name="connsiteY18" fmla="*/ 460005 h 746106"/>
                <a:gd name="connsiteX19" fmla="*/ 981717 w 2619784"/>
                <a:gd name="connsiteY19" fmla="*/ 516103 h 746106"/>
                <a:gd name="connsiteX20" fmla="*/ 964888 w 2619784"/>
                <a:gd name="connsiteY20" fmla="*/ 555372 h 746106"/>
                <a:gd name="connsiteX21" fmla="*/ 964888 w 2619784"/>
                <a:gd name="connsiteY21" fmla="*/ 605860 h 746106"/>
                <a:gd name="connsiteX22" fmla="*/ 1015376 w 2619784"/>
                <a:gd name="connsiteY22" fmla="*/ 667568 h 746106"/>
                <a:gd name="connsiteX23" fmla="*/ 1060255 w 2619784"/>
                <a:gd name="connsiteY23" fmla="*/ 667568 h 746106"/>
                <a:gd name="connsiteX24" fmla="*/ 1099523 w 2619784"/>
                <a:gd name="connsiteY24" fmla="*/ 639519 h 746106"/>
                <a:gd name="connsiteX25" fmla="*/ 1099523 w 2619784"/>
                <a:gd name="connsiteY25" fmla="*/ 639519 h 746106"/>
                <a:gd name="connsiteX26" fmla="*/ 1183671 w 2619784"/>
                <a:gd name="connsiteY26" fmla="*/ 633909 h 746106"/>
                <a:gd name="connsiteX27" fmla="*/ 1256598 w 2619784"/>
                <a:gd name="connsiteY27" fmla="*/ 656349 h 746106"/>
                <a:gd name="connsiteX28" fmla="*/ 1290257 w 2619784"/>
                <a:gd name="connsiteY28" fmla="*/ 600250 h 746106"/>
                <a:gd name="connsiteX29" fmla="*/ 1346355 w 2619784"/>
                <a:gd name="connsiteY29" fmla="*/ 572201 h 746106"/>
                <a:gd name="connsiteX30" fmla="*/ 1357575 w 2619784"/>
                <a:gd name="connsiteY30" fmla="*/ 510493 h 746106"/>
                <a:gd name="connsiteX31" fmla="*/ 1436112 w 2619784"/>
                <a:gd name="connsiteY31" fmla="*/ 527323 h 746106"/>
                <a:gd name="connsiteX32" fmla="*/ 1480991 w 2619784"/>
                <a:gd name="connsiteY32" fmla="*/ 488054 h 746106"/>
                <a:gd name="connsiteX33" fmla="*/ 1509040 w 2619784"/>
                <a:gd name="connsiteY33" fmla="*/ 460005 h 746106"/>
                <a:gd name="connsiteX34" fmla="*/ 1548309 w 2619784"/>
                <a:gd name="connsiteY34" fmla="*/ 443176 h 746106"/>
                <a:gd name="connsiteX35" fmla="*/ 1632456 w 2619784"/>
                <a:gd name="connsiteY35" fmla="*/ 426346 h 746106"/>
                <a:gd name="connsiteX36" fmla="*/ 1688554 w 2619784"/>
                <a:gd name="connsiteY36" fmla="*/ 392687 h 746106"/>
                <a:gd name="connsiteX37" fmla="*/ 1688554 w 2619784"/>
                <a:gd name="connsiteY37" fmla="*/ 392687 h 746106"/>
                <a:gd name="connsiteX38" fmla="*/ 1750262 w 2619784"/>
                <a:gd name="connsiteY38" fmla="*/ 375858 h 746106"/>
                <a:gd name="connsiteX39" fmla="*/ 1845629 w 2619784"/>
                <a:gd name="connsiteY39" fmla="*/ 342199 h 746106"/>
                <a:gd name="connsiteX40" fmla="*/ 1868068 w 2619784"/>
                <a:gd name="connsiteY40" fmla="*/ 274881 h 746106"/>
                <a:gd name="connsiteX41" fmla="*/ 1862458 w 2619784"/>
                <a:gd name="connsiteY41" fmla="*/ 246832 h 746106"/>
                <a:gd name="connsiteX42" fmla="*/ 1896117 w 2619784"/>
                <a:gd name="connsiteY42" fmla="*/ 241222 h 746106"/>
                <a:gd name="connsiteX43" fmla="*/ 1929776 w 2619784"/>
                <a:gd name="connsiteY43" fmla="*/ 196344 h 746106"/>
                <a:gd name="connsiteX44" fmla="*/ 1929776 w 2619784"/>
                <a:gd name="connsiteY44" fmla="*/ 196344 h 746106"/>
                <a:gd name="connsiteX45" fmla="*/ 2025143 w 2619784"/>
                <a:gd name="connsiteY45" fmla="*/ 140246 h 746106"/>
                <a:gd name="connsiteX46" fmla="*/ 2058802 w 2619784"/>
                <a:gd name="connsiteY46" fmla="*/ 140246 h 746106"/>
                <a:gd name="connsiteX47" fmla="*/ 2098071 w 2619784"/>
                <a:gd name="connsiteY47" fmla="*/ 106587 h 746106"/>
                <a:gd name="connsiteX48" fmla="*/ 2165389 w 2619784"/>
                <a:gd name="connsiteY48" fmla="*/ 134636 h 746106"/>
                <a:gd name="connsiteX49" fmla="*/ 2126120 w 2619784"/>
                <a:gd name="connsiteY49" fmla="*/ 235612 h 746106"/>
                <a:gd name="connsiteX50" fmla="*/ 2221487 w 2619784"/>
                <a:gd name="connsiteY50" fmla="*/ 230003 h 746106"/>
                <a:gd name="connsiteX51" fmla="*/ 2260755 w 2619784"/>
                <a:gd name="connsiteY51" fmla="*/ 274881 h 746106"/>
                <a:gd name="connsiteX52" fmla="*/ 2311244 w 2619784"/>
                <a:gd name="connsiteY52" fmla="*/ 342199 h 746106"/>
                <a:gd name="connsiteX53" fmla="*/ 2367342 w 2619784"/>
                <a:gd name="connsiteY53" fmla="*/ 330979 h 746106"/>
                <a:gd name="connsiteX54" fmla="*/ 2434660 w 2619784"/>
                <a:gd name="connsiteY54" fmla="*/ 342199 h 746106"/>
                <a:gd name="connsiteX55" fmla="*/ 2479538 w 2619784"/>
                <a:gd name="connsiteY55" fmla="*/ 325369 h 746106"/>
                <a:gd name="connsiteX56" fmla="*/ 2479538 w 2619784"/>
                <a:gd name="connsiteY56" fmla="*/ 263662 h 746106"/>
                <a:gd name="connsiteX57" fmla="*/ 2518807 w 2619784"/>
                <a:gd name="connsiteY57" fmla="*/ 241222 h 746106"/>
                <a:gd name="connsiteX58" fmla="*/ 2501977 w 2619784"/>
                <a:gd name="connsiteY58" fmla="*/ 201954 h 746106"/>
                <a:gd name="connsiteX59" fmla="*/ 2496368 w 2619784"/>
                <a:gd name="connsiteY59" fmla="*/ 168295 h 746106"/>
                <a:gd name="connsiteX60" fmla="*/ 2535636 w 2619784"/>
                <a:gd name="connsiteY60" fmla="*/ 145855 h 746106"/>
                <a:gd name="connsiteX61" fmla="*/ 2558076 w 2619784"/>
                <a:gd name="connsiteY61" fmla="*/ 78538 h 746106"/>
                <a:gd name="connsiteX62" fmla="*/ 2580515 w 2619784"/>
                <a:gd name="connsiteY62" fmla="*/ 28049 h 746106"/>
                <a:gd name="connsiteX63" fmla="*/ 2619784 w 2619784"/>
                <a:gd name="connsiteY63" fmla="*/ 0 h 746106"/>
                <a:gd name="connsiteX0" fmla="*/ 0 w 2574906"/>
                <a:gd name="connsiteY0" fmla="*/ 706837 h 706837"/>
                <a:gd name="connsiteX1" fmla="*/ 39269 w 2574906"/>
                <a:gd name="connsiteY1" fmla="*/ 667568 h 706837"/>
                <a:gd name="connsiteX2" fmla="*/ 39269 w 2574906"/>
                <a:gd name="connsiteY2" fmla="*/ 633909 h 706837"/>
                <a:gd name="connsiteX3" fmla="*/ 16830 w 2574906"/>
                <a:gd name="connsiteY3" fmla="*/ 566592 h 706837"/>
                <a:gd name="connsiteX4" fmla="*/ 100977 w 2574906"/>
                <a:gd name="connsiteY4" fmla="*/ 549762 h 706837"/>
                <a:gd name="connsiteX5" fmla="*/ 201953 w 2574906"/>
                <a:gd name="connsiteY5" fmla="*/ 538542 h 706837"/>
                <a:gd name="connsiteX6" fmla="*/ 230003 w 2574906"/>
                <a:gd name="connsiteY6" fmla="*/ 493664 h 706837"/>
                <a:gd name="connsiteX7" fmla="*/ 269271 w 2574906"/>
                <a:gd name="connsiteY7" fmla="*/ 465615 h 706837"/>
                <a:gd name="connsiteX8" fmla="*/ 297320 w 2574906"/>
                <a:gd name="connsiteY8" fmla="*/ 437566 h 706837"/>
                <a:gd name="connsiteX9" fmla="*/ 330979 w 2574906"/>
                <a:gd name="connsiteY9" fmla="*/ 420736 h 706837"/>
                <a:gd name="connsiteX10" fmla="*/ 454395 w 2574906"/>
                <a:gd name="connsiteY10" fmla="*/ 409517 h 706837"/>
                <a:gd name="connsiteX11" fmla="*/ 605860 w 2574906"/>
                <a:gd name="connsiteY11" fmla="*/ 398297 h 706837"/>
                <a:gd name="connsiteX12" fmla="*/ 729276 w 2574906"/>
                <a:gd name="connsiteY12" fmla="*/ 347809 h 706837"/>
                <a:gd name="connsiteX13" fmla="*/ 841472 w 2574906"/>
                <a:gd name="connsiteY13" fmla="*/ 330979 h 706837"/>
                <a:gd name="connsiteX14" fmla="*/ 903180 w 2574906"/>
                <a:gd name="connsiteY14" fmla="*/ 325369 h 706837"/>
                <a:gd name="connsiteX15" fmla="*/ 936839 w 2574906"/>
                <a:gd name="connsiteY15" fmla="*/ 364638 h 706837"/>
                <a:gd name="connsiteX16" fmla="*/ 936839 w 2574906"/>
                <a:gd name="connsiteY16" fmla="*/ 364638 h 706837"/>
                <a:gd name="connsiteX17" fmla="*/ 959279 w 2574906"/>
                <a:gd name="connsiteY17" fmla="*/ 460005 h 706837"/>
                <a:gd name="connsiteX18" fmla="*/ 936839 w 2574906"/>
                <a:gd name="connsiteY18" fmla="*/ 516103 h 706837"/>
                <a:gd name="connsiteX19" fmla="*/ 920010 w 2574906"/>
                <a:gd name="connsiteY19" fmla="*/ 555372 h 706837"/>
                <a:gd name="connsiteX20" fmla="*/ 920010 w 2574906"/>
                <a:gd name="connsiteY20" fmla="*/ 605860 h 706837"/>
                <a:gd name="connsiteX21" fmla="*/ 970498 w 2574906"/>
                <a:gd name="connsiteY21" fmla="*/ 667568 h 706837"/>
                <a:gd name="connsiteX22" fmla="*/ 1015377 w 2574906"/>
                <a:gd name="connsiteY22" fmla="*/ 667568 h 706837"/>
                <a:gd name="connsiteX23" fmla="*/ 1054645 w 2574906"/>
                <a:gd name="connsiteY23" fmla="*/ 639519 h 706837"/>
                <a:gd name="connsiteX24" fmla="*/ 1054645 w 2574906"/>
                <a:gd name="connsiteY24" fmla="*/ 639519 h 706837"/>
                <a:gd name="connsiteX25" fmla="*/ 1138793 w 2574906"/>
                <a:gd name="connsiteY25" fmla="*/ 633909 h 706837"/>
                <a:gd name="connsiteX26" fmla="*/ 1211720 w 2574906"/>
                <a:gd name="connsiteY26" fmla="*/ 656349 h 706837"/>
                <a:gd name="connsiteX27" fmla="*/ 1245379 w 2574906"/>
                <a:gd name="connsiteY27" fmla="*/ 600250 h 706837"/>
                <a:gd name="connsiteX28" fmla="*/ 1301477 w 2574906"/>
                <a:gd name="connsiteY28" fmla="*/ 572201 h 706837"/>
                <a:gd name="connsiteX29" fmla="*/ 1312697 w 2574906"/>
                <a:gd name="connsiteY29" fmla="*/ 510493 h 706837"/>
                <a:gd name="connsiteX30" fmla="*/ 1391234 w 2574906"/>
                <a:gd name="connsiteY30" fmla="*/ 527323 h 706837"/>
                <a:gd name="connsiteX31" fmla="*/ 1436113 w 2574906"/>
                <a:gd name="connsiteY31" fmla="*/ 488054 h 706837"/>
                <a:gd name="connsiteX32" fmla="*/ 1464162 w 2574906"/>
                <a:gd name="connsiteY32" fmla="*/ 460005 h 706837"/>
                <a:gd name="connsiteX33" fmla="*/ 1503431 w 2574906"/>
                <a:gd name="connsiteY33" fmla="*/ 443176 h 706837"/>
                <a:gd name="connsiteX34" fmla="*/ 1587578 w 2574906"/>
                <a:gd name="connsiteY34" fmla="*/ 426346 h 706837"/>
                <a:gd name="connsiteX35" fmla="*/ 1643676 w 2574906"/>
                <a:gd name="connsiteY35" fmla="*/ 392687 h 706837"/>
                <a:gd name="connsiteX36" fmla="*/ 1643676 w 2574906"/>
                <a:gd name="connsiteY36" fmla="*/ 392687 h 706837"/>
                <a:gd name="connsiteX37" fmla="*/ 1705384 w 2574906"/>
                <a:gd name="connsiteY37" fmla="*/ 375858 h 706837"/>
                <a:gd name="connsiteX38" fmla="*/ 1800751 w 2574906"/>
                <a:gd name="connsiteY38" fmla="*/ 342199 h 706837"/>
                <a:gd name="connsiteX39" fmla="*/ 1823190 w 2574906"/>
                <a:gd name="connsiteY39" fmla="*/ 274881 h 706837"/>
                <a:gd name="connsiteX40" fmla="*/ 1817580 w 2574906"/>
                <a:gd name="connsiteY40" fmla="*/ 246832 h 706837"/>
                <a:gd name="connsiteX41" fmla="*/ 1851239 w 2574906"/>
                <a:gd name="connsiteY41" fmla="*/ 241222 h 706837"/>
                <a:gd name="connsiteX42" fmla="*/ 1884898 w 2574906"/>
                <a:gd name="connsiteY42" fmla="*/ 196344 h 706837"/>
                <a:gd name="connsiteX43" fmla="*/ 1884898 w 2574906"/>
                <a:gd name="connsiteY43" fmla="*/ 196344 h 706837"/>
                <a:gd name="connsiteX44" fmla="*/ 1980265 w 2574906"/>
                <a:gd name="connsiteY44" fmla="*/ 140246 h 706837"/>
                <a:gd name="connsiteX45" fmla="*/ 2013924 w 2574906"/>
                <a:gd name="connsiteY45" fmla="*/ 140246 h 706837"/>
                <a:gd name="connsiteX46" fmla="*/ 2053193 w 2574906"/>
                <a:gd name="connsiteY46" fmla="*/ 106587 h 706837"/>
                <a:gd name="connsiteX47" fmla="*/ 2120511 w 2574906"/>
                <a:gd name="connsiteY47" fmla="*/ 134636 h 706837"/>
                <a:gd name="connsiteX48" fmla="*/ 2081242 w 2574906"/>
                <a:gd name="connsiteY48" fmla="*/ 235612 h 706837"/>
                <a:gd name="connsiteX49" fmla="*/ 2176609 w 2574906"/>
                <a:gd name="connsiteY49" fmla="*/ 230003 h 706837"/>
                <a:gd name="connsiteX50" fmla="*/ 2215877 w 2574906"/>
                <a:gd name="connsiteY50" fmla="*/ 274881 h 706837"/>
                <a:gd name="connsiteX51" fmla="*/ 2266366 w 2574906"/>
                <a:gd name="connsiteY51" fmla="*/ 342199 h 706837"/>
                <a:gd name="connsiteX52" fmla="*/ 2322464 w 2574906"/>
                <a:gd name="connsiteY52" fmla="*/ 330979 h 706837"/>
                <a:gd name="connsiteX53" fmla="*/ 2389782 w 2574906"/>
                <a:gd name="connsiteY53" fmla="*/ 342199 h 706837"/>
                <a:gd name="connsiteX54" fmla="*/ 2434660 w 2574906"/>
                <a:gd name="connsiteY54" fmla="*/ 325369 h 706837"/>
                <a:gd name="connsiteX55" fmla="*/ 2434660 w 2574906"/>
                <a:gd name="connsiteY55" fmla="*/ 263662 h 706837"/>
                <a:gd name="connsiteX56" fmla="*/ 2473929 w 2574906"/>
                <a:gd name="connsiteY56" fmla="*/ 241222 h 706837"/>
                <a:gd name="connsiteX57" fmla="*/ 2457099 w 2574906"/>
                <a:gd name="connsiteY57" fmla="*/ 201954 h 706837"/>
                <a:gd name="connsiteX58" fmla="*/ 2451490 w 2574906"/>
                <a:gd name="connsiteY58" fmla="*/ 168295 h 706837"/>
                <a:gd name="connsiteX59" fmla="*/ 2490758 w 2574906"/>
                <a:gd name="connsiteY59" fmla="*/ 145855 h 706837"/>
                <a:gd name="connsiteX60" fmla="*/ 2513198 w 2574906"/>
                <a:gd name="connsiteY60" fmla="*/ 78538 h 706837"/>
                <a:gd name="connsiteX61" fmla="*/ 2535637 w 2574906"/>
                <a:gd name="connsiteY61" fmla="*/ 28049 h 706837"/>
                <a:gd name="connsiteX62" fmla="*/ 2574906 w 2574906"/>
                <a:gd name="connsiteY62" fmla="*/ 0 h 70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574906" h="706837">
                  <a:moveTo>
                    <a:pt x="0" y="706837"/>
                  </a:moveTo>
                  <a:lnTo>
                    <a:pt x="39269" y="667568"/>
                  </a:lnTo>
                  <a:lnTo>
                    <a:pt x="39269" y="633909"/>
                  </a:lnTo>
                  <a:lnTo>
                    <a:pt x="16830" y="566592"/>
                  </a:lnTo>
                  <a:lnTo>
                    <a:pt x="100977" y="549762"/>
                  </a:lnTo>
                  <a:lnTo>
                    <a:pt x="201953" y="538542"/>
                  </a:lnTo>
                  <a:lnTo>
                    <a:pt x="230003" y="493664"/>
                  </a:lnTo>
                  <a:lnTo>
                    <a:pt x="269271" y="465615"/>
                  </a:lnTo>
                  <a:lnTo>
                    <a:pt x="297320" y="437566"/>
                  </a:lnTo>
                  <a:lnTo>
                    <a:pt x="330979" y="420736"/>
                  </a:lnTo>
                  <a:cubicBezTo>
                    <a:pt x="357158" y="416061"/>
                    <a:pt x="408581" y="413257"/>
                    <a:pt x="454395" y="409517"/>
                  </a:cubicBezTo>
                  <a:cubicBezTo>
                    <a:pt x="500209" y="405777"/>
                    <a:pt x="560046" y="408582"/>
                    <a:pt x="605860" y="398297"/>
                  </a:cubicBezTo>
                  <a:cubicBezTo>
                    <a:pt x="651674" y="388012"/>
                    <a:pt x="690007" y="359029"/>
                    <a:pt x="729276" y="347809"/>
                  </a:cubicBezTo>
                  <a:lnTo>
                    <a:pt x="841472" y="330979"/>
                  </a:lnTo>
                  <a:lnTo>
                    <a:pt x="903180" y="325369"/>
                  </a:lnTo>
                  <a:lnTo>
                    <a:pt x="936839" y="364638"/>
                  </a:lnTo>
                  <a:lnTo>
                    <a:pt x="936839" y="364638"/>
                  </a:lnTo>
                  <a:lnTo>
                    <a:pt x="959279" y="460005"/>
                  </a:lnTo>
                  <a:lnTo>
                    <a:pt x="936839" y="516103"/>
                  </a:lnTo>
                  <a:lnTo>
                    <a:pt x="920010" y="555372"/>
                  </a:lnTo>
                  <a:lnTo>
                    <a:pt x="920010" y="605860"/>
                  </a:lnTo>
                  <a:lnTo>
                    <a:pt x="970498" y="667568"/>
                  </a:lnTo>
                  <a:lnTo>
                    <a:pt x="1015377" y="667568"/>
                  </a:lnTo>
                  <a:lnTo>
                    <a:pt x="1054645" y="639519"/>
                  </a:lnTo>
                  <a:lnTo>
                    <a:pt x="1054645" y="639519"/>
                  </a:lnTo>
                  <a:lnTo>
                    <a:pt x="1138793" y="633909"/>
                  </a:lnTo>
                  <a:lnTo>
                    <a:pt x="1211720" y="656349"/>
                  </a:lnTo>
                  <a:lnTo>
                    <a:pt x="1245379" y="600250"/>
                  </a:lnTo>
                  <a:lnTo>
                    <a:pt x="1301477" y="572201"/>
                  </a:lnTo>
                  <a:lnTo>
                    <a:pt x="1312697" y="510493"/>
                  </a:lnTo>
                  <a:lnTo>
                    <a:pt x="1391234" y="527323"/>
                  </a:lnTo>
                  <a:lnTo>
                    <a:pt x="1436113" y="488054"/>
                  </a:lnTo>
                  <a:lnTo>
                    <a:pt x="1464162" y="460005"/>
                  </a:lnTo>
                  <a:lnTo>
                    <a:pt x="1503431" y="443176"/>
                  </a:lnTo>
                  <a:lnTo>
                    <a:pt x="1587578" y="426346"/>
                  </a:lnTo>
                  <a:lnTo>
                    <a:pt x="1643676" y="392687"/>
                  </a:lnTo>
                  <a:lnTo>
                    <a:pt x="1643676" y="392687"/>
                  </a:lnTo>
                  <a:lnTo>
                    <a:pt x="1705384" y="375858"/>
                  </a:lnTo>
                  <a:lnTo>
                    <a:pt x="1800751" y="342199"/>
                  </a:lnTo>
                  <a:lnTo>
                    <a:pt x="1823190" y="274881"/>
                  </a:lnTo>
                  <a:lnTo>
                    <a:pt x="1817580" y="246832"/>
                  </a:lnTo>
                  <a:lnTo>
                    <a:pt x="1851239" y="241222"/>
                  </a:lnTo>
                  <a:lnTo>
                    <a:pt x="1884898" y="196344"/>
                  </a:lnTo>
                  <a:lnTo>
                    <a:pt x="1884898" y="196344"/>
                  </a:lnTo>
                  <a:lnTo>
                    <a:pt x="1980265" y="140246"/>
                  </a:lnTo>
                  <a:lnTo>
                    <a:pt x="2013924" y="140246"/>
                  </a:lnTo>
                  <a:lnTo>
                    <a:pt x="2053193" y="106587"/>
                  </a:lnTo>
                  <a:lnTo>
                    <a:pt x="2120511" y="134636"/>
                  </a:lnTo>
                  <a:lnTo>
                    <a:pt x="2081242" y="235612"/>
                  </a:lnTo>
                  <a:lnTo>
                    <a:pt x="2176609" y="230003"/>
                  </a:lnTo>
                  <a:lnTo>
                    <a:pt x="2215877" y="274881"/>
                  </a:lnTo>
                  <a:lnTo>
                    <a:pt x="2266366" y="342199"/>
                  </a:lnTo>
                  <a:lnTo>
                    <a:pt x="2322464" y="330979"/>
                  </a:lnTo>
                  <a:lnTo>
                    <a:pt x="2389782" y="342199"/>
                  </a:lnTo>
                  <a:lnTo>
                    <a:pt x="2434660" y="325369"/>
                  </a:lnTo>
                  <a:lnTo>
                    <a:pt x="2434660" y="263662"/>
                  </a:lnTo>
                  <a:lnTo>
                    <a:pt x="2473929" y="241222"/>
                  </a:lnTo>
                  <a:lnTo>
                    <a:pt x="2457099" y="201954"/>
                  </a:lnTo>
                  <a:lnTo>
                    <a:pt x="2451490" y="168295"/>
                  </a:lnTo>
                  <a:lnTo>
                    <a:pt x="2490758" y="145855"/>
                  </a:lnTo>
                  <a:lnTo>
                    <a:pt x="2513198" y="78538"/>
                  </a:lnTo>
                  <a:lnTo>
                    <a:pt x="2535637" y="28049"/>
                  </a:lnTo>
                  <a:lnTo>
                    <a:pt x="2574906" y="0"/>
                  </a:lnTo>
                </a:path>
              </a:pathLst>
            </a:custGeom>
            <a:ln w="50800">
              <a:solidFill>
                <a:srgbClr val="CCEC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dirty="0">
                <a:solidFill>
                  <a:prstClr val="black"/>
                </a:solidFill>
              </a:endParaRPr>
            </a:p>
          </p:txBody>
        </p:sp>
        <p:grpSp>
          <p:nvGrpSpPr>
            <p:cNvPr id="47145" name="Group 67"/>
            <p:cNvGrpSpPr>
              <a:grpSpLocks/>
            </p:cNvGrpSpPr>
            <p:nvPr/>
          </p:nvGrpSpPr>
          <p:grpSpPr bwMode="auto">
            <a:xfrm>
              <a:off x="4117975" y="2806700"/>
              <a:ext cx="922338" cy="2114550"/>
              <a:chOff x="4118291" y="2806627"/>
              <a:chExt cx="922338" cy="2114550"/>
            </a:xfrm>
          </p:grpSpPr>
          <p:sp>
            <p:nvSpPr>
              <p:cNvPr id="12" name="Freeform 11"/>
              <p:cNvSpPr/>
              <p:nvPr/>
            </p:nvSpPr>
            <p:spPr bwMode="auto">
              <a:xfrm>
                <a:off x="4199254" y="3166990"/>
                <a:ext cx="841375" cy="1754187"/>
              </a:xfrm>
              <a:custGeom>
                <a:avLst/>
                <a:gdLst>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09750 w 3581400"/>
                  <a:gd name="connsiteY33" fmla="*/ 742950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28975 w 3581400"/>
                  <a:gd name="connsiteY73" fmla="*/ 1038225 h 1828800"/>
                  <a:gd name="connsiteX74" fmla="*/ 3257550 w 3581400"/>
                  <a:gd name="connsiteY74" fmla="*/ 1152525 h 1828800"/>
                  <a:gd name="connsiteX75" fmla="*/ 3305175 w 3581400"/>
                  <a:gd name="connsiteY75" fmla="*/ 1200150 h 1828800"/>
                  <a:gd name="connsiteX76" fmla="*/ 3333750 w 3581400"/>
                  <a:gd name="connsiteY76" fmla="*/ 1257300 h 1828800"/>
                  <a:gd name="connsiteX77" fmla="*/ 3371850 w 3581400"/>
                  <a:gd name="connsiteY77" fmla="*/ 1323975 h 1828800"/>
                  <a:gd name="connsiteX78" fmla="*/ 3409950 w 3581400"/>
                  <a:gd name="connsiteY78" fmla="*/ 1381125 h 1828800"/>
                  <a:gd name="connsiteX79" fmla="*/ 3352800 w 3581400"/>
                  <a:gd name="connsiteY79" fmla="*/ 1419225 h 1828800"/>
                  <a:gd name="connsiteX80" fmla="*/ 3371850 w 3581400"/>
                  <a:gd name="connsiteY80" fmla="*/ 1495425 h 1828800"/>
                  <a:gd name="connsiteX81" fmla="*/ 3448050 w 3581400"/>
                  <a:gd name="connsiteY81" fmla="*/ 1533525 h 1828800"/>
                  <a:gd name="connsiteX82" fmla="*/ 3543300 w 3581400"/>
                  <a:gd name="connsiteY82" fmla="*/ 1562100 h 1828800"/>
                  <a:gd name="connsiteX83" fmla="*/ 3581400 w 3581400"/>
                  <a:gd name="connsiteY83" fmla="*/ 1590675 h 1828800"/>
                  <a:gd name="connsiteX84" fmla="*/ 3552825 w 3581400"/>
                  <a:gd name="connsiteY84" fmla="*/ 1666875 h 1828800"/>
                  <a:gd name="connsiteX85" fmla="*/ 3562350 w 3581400"/>
                  <a:gd name="connsiteY85" fmla="*/ 1724025 h 1828800"/>
                  <a:gd name="connsiteX86" fmla="*/ 3581400 w 3581400"/>
                  <a:gd name="connsiteY86"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228975 w 3581400"/>
                  <a:gd name="connsiteY74" fmla="*/ 103822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1908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1400"/>
                  <a:gd name="connsiteY0" fmla="*/ 1828800 h 1828800"/>
                  <a:gd name="connsiteX1" fmla="*/ 0 w 3581400"/>
                  <a:gd name="connsiteY1" fmla="*/ 1828800 h 1828800"/>
                  <a:gd name="connsiteX2" fmla="*/ 38100 w 3581400"/>
                  <a:gd name="connsiteY2" fmla="*/ 1752600 h 1828800"/>
                  <a:gd name="connsiteX3" fmla="*/ 114300 w 3581400"/>
                  <a:gd name="connsiteY3" fmla="*/ 1704975 h 1828800"/>
                  <a:gd name="connsiteX4" fmla="*/ 180975 w 3581400"/>
                  <a:gd name="connsiteY4" fmla="*/ 1628775 h 1828800"/>
                  <a:gd name="connsiteX5" fmla="*/ 180975 w 3581400"/>
                  <a:gd name="connsiteY5" fmla="*/ 1552575 h 1828800"/>
                  <a:gd name="connsiteX6" fmla="*/ 209550 w 3581400"/>
                  <a:gd name="connsiteY6" fmla="*/ 1524000 h 1828800"/>
                  <a:gd name="connsiteX7" fmla="*/ 228600 w 3581400"/>
                  <a:gd name="connsiteY7" fmla="*/ 1514475 h 1828800"/>
                  <a:gd name="connsiteX8" fmla="*/ 266700 w 3581400"/>
                  <a:gd name="connsiteY8" fmla="*/ 1466850 h 1828800"/>
                  <a:gd name="connsiteX9" fmla="*/ 361950 w 3581400"/>
                  <a:gd name="connsiteY9" fmla="*/ 1457325 h 1828800"/>
                  <a:gd name="connsiteX10" fmla="*/ 485775 w 3581400"/>
                  <a:gd name="connsiteY10" fmla="*/ 1466850 h 1828800"/>
                  <a:gd name="connsiteX11" fmla="*/ 485775 w 3581400"/>
                  <a:gd name="connsiteY11" fmla="*/ 1466850 h 1828800"/>
                  <a:gd name="connsiteX12" fmla="*/ 571500 w 3581400"/>
                  <a:gd name="connsiteY12" fmla="*/ 1514475 h 1828800"/>
                  <a:gd name="connsiteX13" fmla="*/ 619125 w 3581400"/>
                  <a:gd name="connsiteY13" fmla="*/ 1524000 h 1828800"/>
                  <a:gd name="connsiteX14" fmla="*/ 647700 w 3581400"/>
                  <a:gd name="connsiteY14" fmla="*/ 1571625 h 1828800"/>
                  <a:gd name="connsiteX15" fmla="*/ 762000 w 3581400"/>
                  <a:gd name="connsiteY15" fmla="*/ 1524000 h 1828800"/>
                  <a:gd name="connsiteX16" fmla="*/ 819150 w 3581400"/>
                  <a:gd name="connsiteY16" fmla="*/ 1524000 h 1828800"/>
                  <a:gd name="connsiteX17" fmla="*/ 828675 w 3581400"/>
                  <a:gd name="connsiteY17" fmla="*/ 1428750 h 1828800"/>
                  <a:gd name="connsiteX18" fmla="*/ 895350 w 3581400"/>
                  <a:gd name="connsiteY18" fmla="*/ 1381125 h 1828800"/>
                  <a:gd name="connsiteX19" fmla="*/ 1019175 w 3581400"/>
                  <a:gd name="connsiteY19" fmla="*/ 1371600 h 1828800"/>
                  <a:gd name="connsiteX20" fmla="*/ 1085850 w 3581400"/>
                  <a:gd name="connsiteY20" fmla="*/ 1400175 h 1828800"/>
                  <a:gd name="connsiteX21" fmla="*/ 1133475 w 3581400"/>
                  <a:gd name="connsiteY21" fmla="*/ 1400175 h 1828800"/>
                  <a:gd name="connsiteX22" fmla="*/ 1181100 w 3581400"/>
                  <a:gd name="connsiteY22" fmla="*/ 1352550 h 1828800"/>
                  <a:gd name="connsiteX23" fmla="*/ 1238250 w 3581400"/>
                  <a:gd name="connsiteY23" fmla="*/ 1352550 h 1828800"/>
                  <a:gd name="connsiteX24" fmla="*/ 1314450 w 3581400"/>
                  <a:gd name="connsiteY24" fmla="*/ 1323975 h 1828800"/>
                  <a:gd name="connsiteX25" fmla="*/ 1343025 w 3581400"/>
                  <a:gd name="connsiteY25" fmla="*/ 1276350 h 1828800"/>
                  <a:gd name="connsiteX26" fmla="*/ 1381125 w 3581400"/>
                  <a:gd name="connsiteY26" fmla="*/ 1190625 h 1828800"/>
                  <a:gd name="connsiteX27" fmla="*/ 1504950 w 3581400"/>
                  <a:gd name="connsiteY27" fmla="*/ 1162050 h 1828800"/>
                  <a:gd name="connsiteX28" fmla="*/ 1495425 w 3581400"/>
                  <a:gd name="connsiteY28" fmla="*/ 1085850 h 1828800"/>
                  <a:gd name="connsiteX29" fmla="*/ 1533525 w 3581400"/>
                  <a:gd name="connsiteY29" fmla="*/ 1066800 h 1828800"/>
                  <a:gd name="connsiteX30" fmla="*/ 1581150 w 3581400"/>
                  <a:gd name="connsiteY30" fmla="*/ 971550 h 1828800"/>
                  <a:gd name="connsiteX31" fmla="*/ 1676400 w 3581400"/>
                  <a:gd name="connsiteY31" fmla="*/ 962025 h 1828800"/>
                  <a:gd name="connsiteX32" fmla="*/ 1704975 w 3581400"/>
                  <a:gd name="connsiteY32" fmla="*/ 885825 h 1828800"/>
                  <a:gd name="connsiteX33" fmla="*/ 1819275 w 3581400"/>
                  <a:gd name="connsiteY33" fmla="*/ 752475 h 1828800"/>
                  <a:gd name="connsiteX34" fmla="*/ 1943100 w 3581400"/>
                  <a:gd name="connsiteY34" fmla="*/ 714375 h 1828800"/>
                  <a:gd name="connsiteX35" fmla="*/ 2105025 w 3581400"/>
                  <a:gd name="connsiteY35" fmla="*/ 657225 h 1828800"/>
                  <a:gd name="connsiteX36" fmla="*/ 2133600 w 3581400"/>
                  <a:gd name="connsiteY36" fmla="*/ 628650 h 1828800"/>
                  <a:gd name="connsiteX37" fmla="*/ 2171700 w 3581400"/>
                  <a:gd name="connsiteY37" fmla="*/ 581025 h 1828800"/>
                  <a:gd name="connsiteX38" fmla="*/ 2247900 w 3581400"/>
                  <a:gd name="connsiteY38" fmla="*/ 533400 h 1828800"/>
                  <a:gd name="connsiteX39" fmla="*/ 2190750 w 3581400"/>
                  <a:gd name="connsiteY39" fmla="*/ 447675 h 1828800"/>
                  <a:gd name="connsiteX40" fmla="*/ 2181225 w 3581400"/>
                  <a:gd name="connsiteY40" fmla="*/ 419100 h 1828800"/>
                  <a:gd name="connsiteX41" fmla="*/ 2152650 w 3581400"/>
                  <a:gd name="connsiteY41" fmla="*/ 371475 h 1828800"/>
                  <a:gd name="connsiteX42" fmla="*/ 2162175 w 3581400"/>
                  <a:gd name="connsiteY42" fmla="*/ 323850 h 1828800"/>
                  <a:gd name="connsiteX43" fmla="*/ 2228850 w 3581400"/>
                  <a:gd name="connsiteY43" fmla="*/ 276225 h 1828800"/>
                  <a:gd name="connsiteX44" fmla="*/ 2200275 w 3581400"/>
                  <a:gd name="connsiteY44" fmla="*/ 228600 h 1828800"/>
                  <a:gd name="connsiteX45" fmla="*/ 2209800 w 3581400"/>
                  <a:gd name="connsiteY45" fmla="*/ 76200 h 1828800"/>
                  <a:gd name="connsiteX46" fmla="*/ 2305050 w 3581400"/>
                  <a:gd name="connsiteY46" fmla="*/ 47625 h 1828800"/>
                  <a:gd name="connsiteX47" fmla="*/ 2438400 w 3581400"/>
                  <a:gd name="connsiteY47" fmla="*/ 66675 h 1828800"/>
                  <a:gd name="connsiteX48" fmla="*/ 2571750 w 3581400"/>
                  <a:gd name="connsiteY48" fmla="*/ 28575 h 1828800"/>
                  <a:gd name="connsiteX49" fmla="*/ 2628900 w 3581400"/>
                  <a:gd name="connsiteY49" fmla="*/ 0 h 1828800"/>
                  <a:gd name="connsiteX50" fmla="*/ 2628900 w 3581400"/>
                  <a:gd name="connsiteY50" fmla="*/ 0 h 1828800"/>
                  <a:gd name="connsiteX51" fmla="*/ 2762250 w 3581400"/>
                  <a:gd name="connsiteY51" fmla="*/ 66675 h 1828800"/>
                  <a:gd name="connsiteX52" fmla="*/ 2781300 w 3581400"/>
                  <a:gd name="connsiteY52" fmla="*/ 123825 h 1828800"/>
                  <a:gd name="connsiteX53" fmla="*/ 2771775 w 3581400"/>
                  <a:gd name="connsiteY53" fmla="*/ 209550 h 1828800"/>
                  <a:gd name="connsiteX54" fmla="*/ 2790825 w 3581400"/>
                  <a:gd name="connsiteY54" fmla="*/ 276225 h 1828800"/>
                  <a:gd name="connsiteX55" fmla="*/ 2838450 w 3581400"/>
                  <a:gd name="connsiteY55" fmla="*/ 295275 h 1828800"/>
                  <a:gd name="connsiteX56" fmla="*/ 2914650 w 3581400"/>
                  <a:gd name="connsiteY56" fmla="*/ 285750 h 1828800"/>
                  <a:gd name="connsiteX57" fmla="*/ 3028950 w 3581400"/>
                  <a:gd name="connsiteY57" fmla="*/ 323850 h 1828800"/>
                  <a:gd name="connsiteX58" fmla="*/ 3095625 w 3581400"/>
                  <a:gd name="connsiteY58" fmla="*/ 304800 h 1828800"/>
                  <a:gd name="connsiteX59" fmla="*/ 3190875 w 3581400"/>
                  <a:gd name="connsiteY59" fmla="*/ 285750 h 1828800"/>
                  <a:gd name="connsiteX60" fmla="*/ 3209925 w 3581400"/>
                  <a:gd name="connsiteY60" fmla="*/ 371475 h 1828800"/>
                  <a:gd name="connsiteX61" fmla="*/ 3133725 w 3581400"/>
                  <a:gd name="connsiteY61" fmla="*/ 457200 h 1828800"/>
                  <a:gd name="connsiteX62" fmla="*/ 3038475 w 3581400"/>
                  <a:gd name="connsiteY62" fmla="*/ 533400 h 1828800"/>
                  <a:gd name="connsiteX63" fmla="*/ 2943225 w 3581400"/>
                  <a:gd name="connsiteY63" fmla="*/ 561975 h 1828800"/>
                  <a:gd name="connsiteX64" fmla="*/ 2914650 w 3581400"/>
                  <a:gd name="connsiteY64" fmla="*/ 723900 h 1828800"/>
                  <a:gd name="connsiteX65" fmla="*/ 2933700 w 3581400"/>
                  <a:gd name="connsiteY65" fmla="*/ 771525 h 1828800"/>
                  <a:gd name="connsiteX66" fmla="*/ 3000375 w 3581400"/>
                  <a:gd name="connsiteY66" fmla="*/ 790575 h 1828800"/>
                  <a:gd name="connsiteX67" fmla="*/ 2971800 w 3581400"/>
                  <a:gd name="connsiteY67" fmla="*/ 857250 h 1828800"/>
                  <a:gd name="connsiteX68" fmla="*/ 3000375 w 3581400"/>
                  <a:gd name="connsiteY68" fmla="*/ 981075 h 1828800"/>
                  <a:gd name="connsiteX69" fmla="*/ 3038475 w 3581400"/>
                  <a:gd name="connsiteY69" fmla="*/ 981075 h 1828800"/>
                  <a:gd name="connsiteX70" fmla="*/ 3076575 w 3581400"/>
                  <a:gd name="connsiteY70" fmla="*/ 895350 h 1828800"/>
                  <a:gd name="connsiteX71" fmla="*/ 3143250 w 3581400"/>
                  <a:gd name="connsiteY71" fmla="*/ 981075 h 1828800"/>
                  <a:gd name="connsiteX72" fmla="*/ 3143250 w 3581400"/>
                  <a:gd name="connsiteY72" fmla="*/ 981075 h 1828800"/>
                  <a:gd name="connsiteX73" fmla="*/ 3267075 w 3581400"/>
                  <a:gd name="connsiteY73" fmla="*/ 981075 h 1828800"/>
                  <a:gd name="connsiteX74" fmla="*/ 3190875 w 3581400"/>
                  <a:gd name="connsiteY74" fmla="*/ 1057275 h 1828800"/>
                  <a:gd name="connsiteX75" fmla="*/ 3257550 w 3581400"/>
                  <a:gd name="connsiteY75" fmla="*/ 1152525 h 1828800"/>
                  <a:gd name="connsiteX76" fmla="*/ 3305175 w 3581400"/>
                  <a:gd name="connsiteY76" fmla="*/ 1200150 h 1828800"/>
                  <a:gd name="connsiteX77" fmla="*/ 3333750 w 3581400"/>
                  <a:gd name="connsiteY77" fmla="*/ 1257300 h 1828800"/>
                  <a:gd name="connsiteX78" fmla="*/ 3371850 w 3581400"/>
                  <a:gd name="connsiteY78" fmla="*/ 1323975 h 1828800"/>
                  <a:gd name="connsiteX79" fmla="*/ 3409950 w 3581400"/>
                  <a:gd name="connsiteY79" fmla="*/ 1381125 h 1828800"/>
                  <a:gd name="connsiteX80" fmla="*/ 3352800 w 3581400"/>
                  <a:gd name="connsiteY80" fmla="*/ 1419225 h 1828800"/>
                  <a:gd name="connsiteX81" fmla="*/ 3371850 w 3581400"/>
                  <a:gd name="connsiteY81" fmla="*/ 1495425 h 1828800"/>
                  <a:gd name="connsiteX82" fmla="*/ 3448050 w 3581400"/>
                  <a:gd name="connsiteY82" fmla="*/ 1533525 h 1828800"/>
                  <a:gd name="connsiteX83" fmla="*/ 3543300 w 3581400"/>
                  <a:gd name="connsiteY83" fmla="*/ 1562100 h 1828800"/>
                  <a:gd name="connsiteX84" fmla="*/ 3581400 w 3581400"/>
                  <a:gd name="connsiteY84" fmla="*/ 1590675 h 1828800"/>
                  <a:gd name="connsiteX85" fmla="*/ 3552825 w 3581400"/>
                  <a:gd name="connsiteY85" fmla="*/ 1666875 h 1828800"/>
                  <a:gd name="connsiteX86" fmla="*/ 3562350 w 3581400"/>
                  <a:gd name="connsiteY86" fmla="*/ 1724025 h 1828800"/>
                  <a:gd name="connsiteX87" fmla="*/ 3581400 w 3581400"/>
                  <a:gd name="connsiteY87" fmla="*/ 1790700 h 1828800"/>
                  <a:gd name="connsiteX0" fmla="*/ 0 w 3582987"/>
                  <a:gd name="connsiteY0" fmla="*/ 1828800 h 1828800"/>
                  <a:gd name="connsiteX1" fmla="*/ 0 w 3582987"/>
                  <a:gd name="connsiteY1" fmla="*/ 1828800 h 1828800"/>
                  <a:gd name="connsiteX2" fmla="*/ 38100 w 3582987"/>
                  <a:gd name="connsiteY2" fmla="*/ 1752600 h 1828800"/>
                  <a:gd name="connsiteX3" fmla="*/ 114300 w 3582987"/>
                  <a:gd name="connsiteY3" fmla="*/ 1704975 h 1828800"/>
                  <a:gd name="connsiteX4" fmla="*/ 180975 w 3582987"/>
                  <a:gd name="connsiteY4" fmla="*/ 1628775 h 1828800"/>
                  <a:gd name="connsiteX5" fmla="*/ 180975 w 3582987"/>
                  <a:gd name="connsiteY5" fmla="*/ 1552575 h 1828800"/>
                  <a:gd name="connsiteX6" fmla="*/ 209550 w 3582987"/>
                  <a:gd name="connsiteY6" fmla="*/ 1524000 h 1828800"/>
                  <a:gd name="connsiteX7" fmla="*/ 228600 w 3582987"/>
                  <a:gd name="connsiteY7" fmla="*/ 1514475 h 1828800"/>
                  <a:gd name="connsiteX8" fmla="*/ 266700 w 3582987"/>
                  <a:gd name="connsiteY8" fmla="*/ 1466850 h 1828800"/>
                  <a:gd name="connsiteX9" fmla="*/ 361950 w 3582987"/>
                  <a:gd name="connsiteY9" fmla="*/ 1457325 h 1828800"/>
                  <a:gd name="connsiteX10" fmla="*/ 485775 w 3582987"/>
                  <a:gd name="connsiteY10" fmla="*/ 1466850 h 1828800"/>
                  <a:gd name="connsiteX11" fmla="*/ 485775 w 3582987"/>
                  <a:gd name="connsiteY11" fmla="*/ 1466850 h 1828800"/>
                  <a:gd name="connsiteX12" fmla="*/ 571500 w 3582987"/>
                  <a:gd name="connsiteY12" fmla="*/ 1514475 h 1828800"/>
                  <a:gd name="connsiteX13" fmla="*/ 619125 w 3582987"/>
                  <a:gd name="connsiteY13" fmla="*/ 1524000 h 1828800"/>
                  <a:gd name="connsiteX14" fmla="*/ 647700 w 3582987"/>
                  <a:gd name="connsiteY14" fmla="*/ 1571625 h 1828800"/>
                  <a:gd name="connsiteX15" fmla="*/ 762000 w 3582987"/>
                  <a:gd name="connsiteY15" fmla="*/ 1524000 h 1828800"/>
                  <a:gd name="connsiteX16" fmla="*/ 819150 w 3582987"/>
                  <a:gd name="connsiteY16" fmla="*/ 1524000 h 1828800"/>
                  <a:gd name="connsiteX17" fmla="*/ 828675 w 3582987"/>
                  <a:gd name="connsiteY17" fmla="*/ 1428750 h 1828800"/>
                  <a:gd name="connsiteX18" fmla="*/ 895350 w 3582987"/>
                  <a:gd name="connsiteY18" fmla="*/ 1381125 h 1828800"/>
                  <a:gd name="connsiteX19" fmla="*/ 1019175 w 3582987"/>
                  <a:gd name="connsiteY19" fmla="*/ 1371600 h 1828800"/>
                  <a:gd name="connsiteX20" fmla="*/ 1085850 w 3582987"/>
                  <a:gd name="connsiteY20" fmla="*/ 1400175 h 1828800"/>
                  <a:gd name="connsiteX21" fmla="*/ 1133475 w 3582987"/>
                  <a:gd name="connsiteY21" fmla="*/ 1400175 h 1828800"/>
                  <a:gd name="connsiteX22" fmla="*/ 1181100 w 3582987"/>
                  <a:gd name="connsiteY22" fmla="*/ 1352550 h 1828800"/>
                  <a:gd name="connsiteX23" fmla="*/ 1238250 w 3582987"/>
                  <a:gd name="connsiteY23" fmla="*/ 1352550 h 1828800"/>
                  <a:gd name="connsiteX24" fmla="*/ 1314450 w 3582987"/>
                  <a:gd name="connsiteY24" fmla="*/ 1323975 h 1828800"/>
                  <a:gd name="connsiteX25" fmla="*/ 1343025 w 3582987"/>
                  <a:gd name="connsiteY25" fmla="*/ 1276350 h 1828800"/>
                  <a:gd name="connsiteX26" fmla="*/ 1381125 w 3582987"/>
                  <a:gd name="connsiteY26" fmla="*/ 1190625 h 1828800"/>
                  <a:gd name="connsiteX27" fmla="*/ 1504950 w 3582987"/>
                  <a:gd name="connsiteY27" fmla="*/ 1162050 h 1828800"/>
                  <a:gd name="connsiteX28" fmla="*/ 1495425 w 3582987"/>
                  <a:gd name="connsiteY28" fmla="*/ 1085850 h 1828800"/>
                  <a:gd name="connsiteX29" fmla="*/ 1533525 w 3582987"/>
                  <a:gd name="connsiteY29" fmla="*/ 1066800 h 1828800"/>
                  <a:gd name="connsiteX30" fmla="*/ 1581150 w 3582987"/>
                  <a:gd name="connsiteY30" fmla="*/ 971550 h 1828800"/>
                  <a:gd name="connsiteX31" fmla="*/ 1676400 w 3582987"/>
                  <a:gd name="connsiteY31" fmla="*/ 962025 h 1828800"/>
                  <a:gd name="connsiteX32" fmla="*/ 1704975 w 3582987"/>
                  <a:gd name="connsiteY32" fmla="*/ 885825 h 1828800"/>
                  <a:gd name="connsiteX33" fmla="*/ 1819275 w 3582987"/>
                  <a:gd name="connsiteY33" fmla="*/ 752475 h 1828800"/>
                  <a:gd name="connsiteX34" fmla="*/ 1943100 w 3582987"/>
                  <a:gd name="connsiteY34" fmla="*/ 714375 h 1828800"/>
                  <a:gd name="connsiteX35" fmla="*/ 2105025 w 3582987"/>
                  <a:gd name="connsiteY35" fmla="*/ 657225 h 1828800"/>
                  <a:gd name="connsiteX36" fmla="*/ 2133600 w 3582987"/>
                  <a:gd name="connsiteY36" fmla="*/ 628650 h 1828800"/>
                  <a:gd name="connsiteX37" fmla="*/ 2171700 w 3582987"/>
                  <a:gd name="connsiteY37" fmla="*/ 581025 h 1828800"/>
                  <a:gd name="connsiteX38" fmla="*/ 2247900 w 3582987"/>
                  <a:gd name="connsiteY38" fmla="*/ 533400 h 1828800"/>
                  <a:gd name="connsiteX39" fmla="*/ 2190750 w 3582987"/>
                  <a:gd name="connsiteY39" fmla="*/ 447675 h 1828800"/>
                  <a:gd name="connsiteX40" fmla="*/ 2181225 w 3582987"/>
                  <a:gd name="connsiteY40" fmla="*/ 419100 h 1828800"/>
                  <a:gd name="connsiteX41" fmla="*/ 2152650 w 3582987"/>
                  <a:gd name="connsiteY41" fmla="*/ 371475 h 1828800"/>
                  <a:gd name="connsiteX42" fmla="*/ 2162175 w 3582987"/>
                  <a:gd name="connsiteY42" fmla="*/ 323850 h 1828800"/>
                  <a:gd name="connsiteX43" fmla="*/ 2228850 w 3582987"/>
                  <a:gd name="connsiteY43" fmla="*/ 276225 h 1828800"/>
                  <a:gd name="connsiteX44" fmla="*/ 2200275 w 3582987"/>
                  <a:gd name="connsiteY44" fmla="*/ 228600 h 1828800"/>
                  <a:gd name="connsiteX45" fmla="*/ 2209800 w 3582987"/>
                  <a:gd name="connsiteY45" fmla="*/ 76200 h 1828800"/>
                  <a:gd name="connsiteX46" fmla="*/ 2305050 w 3582987"/>
                  <a:gd name="connsiteY46" fmla="*/ 47625 h 1828800"/>
                  <a:gd name="connsiteX47" fmla="*/ 2438400 w 3582987"/>
                  <a:gd name="connsiteY47" fmla="*/ 66675 h 1828800"/>
                  <a:gd name="connsiteX48" fmla="*/ 2571750 w 3582987"/>
                  <a:gd name="connsiteY48" fmla="*/ 28575 h 1828800"/>
                  <a:gd name="connsiteX49" fmla="*/ 2628900 w 3582987"/>
                  <a:gd name="connsiteY49" fmla="*/ 0 h 1828800"/>
                  <a:gd name="connsiteX50" fmla="*/ 2628900 w 3582987"/>
                  <a:gd name="connsiteY50" fmla="*/ 0 h 1828800"/>
                  <a:gd name="connsiteX51" fmla="*/ 2762250 w 3582987"/>
                  <a:gd name="connsiteY51" fmla="*/ 66675 h 1828800"/>
                  <a:gd name="connsiteX52" fmla="*/ 2781300 w 3582987"/>
                  <a:gd name="connsiteY52" fmla="*/ 123825 h 1828800"/>
                  <a:gd name="connsiteX53" fmla="*/ 2771775 w 3582987"/>
                  <a:gd name="connsiteY53" fmla="*/ 209550 h 1828800"/>
                  <a:gd name="connsiteX54" fmla="*/ 2790825 w 3582987"/>
                  <a:gd name="connsiteY54" fmla="*/ 276225 h 1828800"/>
                  <a:gd name="connsiteX55" fmla="*/ 2838450 w 3582987"/>
                  <a:gd name="connsiteY55" fmla="*/ 295275 h 1828800"/>
                  <a:gd name="connsiteX56" fmla="*/ 2914650 w 3582987"/>
                  <a:gd name="connsiteY56" fmla="*/ 285750 h 1828800"/>
                  <a:gd name="connsiteX57" fmla="*/ 3028950 w 3582987"/>
                  <a:gd name="connsiteY57" fmla="*/ 323850 h 1828800"/>
                  <a:gd name="connsiteX58" fmla="*/ 3095625 w 3582987"/>
                  <a:gd name="connsiteY58" fmla="*/ 304800 h 1828800"/>
                  <a:gd name="connsiteX59" fmla="*/ 3190875 w 3582987"/>
                  <a:gd name="connsiteY59" fmla="*/ 285750 h 1828800"/>
                  <a:gd name="connsiteX60" fmla="*/ 3209925 w 3582987"/>
                  <a:gd name="connsiteY60" fmla="*/ 371475 h 1828800"/>
                  <a:gd name="connsiteX61" fmla="*/ 3133725 w 3582987"/>
                  <a:gd name="connsiteY61" fmla="*/ 457200 h 1828800"/>
                  <a:gd name="connsiteX62" fmla="*/ 3038475 w 3582987"/>
                  <a:gd name="connsiteY62" fmla="*/ 533400 h 1828800"/>
                  <a:gd name="connsiteX63" fmla="*/ 2943225 w 3582987"/>
                  <a:gd name="connsiteY63" fmla="*/ 561975 h 1828800"/>
                  <a:gd name="connsiteX64" fmla="*/ 2914650 w 3582987"/>
                  <a:gd name="connsiteY64" fmla="*/ 723900 h 1828800"/>
                  <a:gd name="connsiteX65" fmla="*/ 2933700 w 3582987"/>
                  <a:gd name="connsiteY65" fmla="*/ 771525 h 1828800"/>
                  <a:gd name="connsiteX66" fmla="*/ 3000375 w 3582987"/>
                  <a:gd name="connsiteY66" fmla="*/ 790575 h 1828800"/>
                  <a:gd name="connsiteX67" fmla="*/ 2971800 w 3582987"/>
                  <a:gd name="connsiteY67" fmla="*/ 857250 h 1828800"/>
                  <a:gd name="connsiteX68" fmla="*/ 3000375 w 3582987"/>
                  <a:gd name="connsiteY68" fmla="*/ 981075 h 1828800"/>
                  <a:gd name="connsiteX69" fmla="*/ 3038475 w 3582987"/>
                  <a:gd name="connsiteY69" fmla="*/ 981075 h 1828800"/>
                  <a:gd name="connsiteX70" fmla="*/ 3076575 w 3582987"/>
                  <a:gd name="connsiteY70" fmla="*/ 895350 h 1828800"/>
                  <a:gd name="connsiteX71" fmla="*/ 3143250 w 3582987"/>
                  <a:gd name="connsiteY71" fmla="*/ 981075 h 1828800"/>
                  <a:gd name="connsiteX72" fmla="*/ 3143250 w 3582987"/>
                  <a:gd name="connsiteY72" fmla="*/ 981075 h 1828800"/>
                  <a:gd name="connsiteX73" fmla="*/ 3267075 w 3582987"/>
                  <a:gd name="connsiteY73" fmla="*/ 981075 h 1828800"/>
                  <a:gd name="connsiteX74" fmla="*/ 3190875 w 3582987"/>
                  <a:gd name="connsiteY74" fmla="*/ 1057275 h 1828800"/>
                  <a:gd name="connsiteX75" fmla="*/ 3257550 w 3582987"/>
                  <a:gd name="connsiteY75" fmla="*/ 1152525 h 1828800"/>
                  <a:gd name="connsiteX76" fmla="*/ 3305175 w 3582987"/>
                  <a:gd name="connsiteY76" fmla="*/ 1200150 h 1828800"/>
                  <a:gd name="connsiteX77" fmla="*/ 3333750 w 3582987"/>
                  <a:gd name="connsiteY77" fmla="*/ 1257300 h 1828800"/>
                  <a:gd name="connsiteX78" fmla="*/ 3371850 w 3582987"/>
                  <a:gd name="connsiteY78" fmla="*/ 1323975 h 1828800"/>
                  <a:gd name="connsiteX79" fmla="*/ 3409950 w 3582987"/>
                  <a:gd name="connsiteY79" fmla="*/ 1381125 h 1828800"/>
                  <a:gd name="connsiteX80" fmla="*/ 3352800 w 3582987"/>
                  <a:gd name="connsiteY80" fmla="*/ 1419225 h 1828800"/>
                  <a:gd name="connsiteX81" fmla="*/ 3371850 w 3582987"/>
                  <a:gd name="connsiteY81" fmla="*/ 1495425 h 1828800"/>
                  <a:gd name="connsiteX82" fmla="*/ 3448050 w 3582987"/>
                  <a:gd name="connsiteY82" fmla="*/ 1533525 h 1828800"/>
                  <a:gd name="connsiteX83" fmla="*/ 3543300 w 3582987"/>
                  <a:gd name="connsiteY83" fmla="*/ 1562100 h 1828800"/>
                  <a:gd name="connsiteX84" fmla="*/ 3581400 w 3582987"/>
                  <a:gd name="connsiteY84" fmla="*/ 1590675 h 1828800"/>
                  <a:gd name="connsiteX85" fmla="*/ 3552825 w 3582987"/>
                  <a:gd name="connsiteY85" fmla="*/ 1666875 h 1828800"/>
                  <a:gd name="connsiteX86" fmla="*/ 3562350 w 3582987"/>
                  <a:gd name="connsiteY86" fmla="*/ 1724025 h 1828800"/>
                  <a:gd name="connsiteX87" fmla="*/ 3581400 w 3582987"/>
                  <a:gd name="connsiteY87" fmla="*/ 1790700 h 1828800"/>
                  <a:gd name="connsiteX0" fmla="*/ 0 w 3582987"/>
                  <a:gd name="connsiteY0" fmla="*/ 1828800 h 1828800"/>
                  <a:gd name="connsiteX1" fmla="*/ 0 w 3582987"/>
                  <a:gd name="connsiteY1" fmla="*/ 1828800 h 1828800"/>
                  <a:gd name="connsiteX2" fmla="*/ 114300 w 3582987"/>
                  <a:gd name="connsiteY2" fmla="*/ 1704975 h 1828800"/>
                  <a:gd name="connsiteX3" fmla="*/ 180975 w 3582987"/>
                  <a:gd name="connsiteY3" fmla="*/ 1628775 h 1828800"/>
                  <a:gd name="connsiteX4" fmla="*/ 180975 w 3582987"/>
                  <a:gd name="connsiteY4" fmla="*/ 1552575 h 1828800"/>
                  <a:gd name="connsiteX5" fmla="*/ 209550 w 3582987"/>
                  <a:gd name="connsiteY5" fmla="*/ 1524000 h 1828800"/>
                  <a:gd name="connsiteX6" fmla="*/ 228600 w 3582987"/>
                  <a:gd name="connsiteY6" fmla="*/ 1514475 h 1828800"/>
                  <a:gd name="connsiteX7" fmla="*/ 266700 w 3582987"/>
                  <a:gd name="connsiteY7" fmla="*/ 1466850 h 1828800"/>
                  <a:gd name="connsiteX8" fmla="*/ 361950 w 3582987"/>
                  <a:gd name="connsiteY8" fmla="*/ 1457325 h 1828800"/>
                  <a:gd name="connsiteX9" fmla="*/ 485775 w 3582987"/>
                  <a:gd name="connsiteY9" fmla="*/ 1466850 h 1828800"/>
                  <a:gd name="connsiteX10" fmla="*/ 485775 w 3582987"/>
                  <a:gd name="connsiteY10" fmla="*/ 1466850 h 1828800"/>
                  <a:gd name="connsiteX11" fmla="*/ 571500 w 3582987"/>
                  <a:gd name="connsiteY11" fmla="*/ 1514475 h 1828800"/>
                  <a:gd name="connsiteX12" fmla="*/ 619125 w 3582987"/>
                  <a:gd name="connsiteY12" fmla="*/ 1524000 h 1828800"/>
                  <a:gd name="connsiteX13" fmla="*/ 647700 w 3582987"/>
                  <a:gd name="connsiteY13" fmla="*/ 1571625 h 1828800"/>
                  <a:gd name="connsiteX14" fmla="*/ 762000 w 3582987"/>
                  <a:gd name="connsiteY14" fmla="*/ 1524000 h 1828800"/>
                  <a:gd name="connsiteX15" fmla="*/ 819150 w 3582987"/>
                  <a:gd name="connsiteY15" fmla="*/ 1524000 h 1828800"/>
                  <a:gd name="connsiteX16" fmla="*/ 828675 w 3582987"/>
                  <a:gd name="connsiteY16" fmla="*/ 1428750 h 1828800"/>
                  <a:gd name="connsiteX17" fmla="*/ 895350 w 3582987"/>
                  <a:gd name="connsiteY17" fmla="*/ 1381125 h 1828800"/>
                  <a:gd name="connsiteX18" fmla="*/ 1019175 w 3582987"/>
                  <a:gd name="connsiteY18" fmla="*/ 1371600 h 1828800"/>
                  <a:gd name="connsiteX19" fmla="*/ 1085850 w 3582987"/>
                  <a:gd name="connsiteY19" fmla="*/ 1400175 h 1828800"/>
                  <a:gd name="connsiteX20" fmla="*/ 1133475 w 3582987"/>
                  <a:gd name="connsiteY20" fmla="*/ 1400175 h 1828800"/>
                  <a:gd name="connsiteX21" fmla="*/ 1181100 w 3582987"/>
                  <a:gd name="connsiteY21" fmla="*/ 1352550 h 1828800"/>
                  <a:gd name="connsiteX22" fmla="*/ 1238250 w 3582987"/>
                  <a:gd name="connsiteY22" fmla="*/ 1352550 h 1828800"/>
                  <a:gd name="connsiteX23" fmla="*/ 1314450 w 3582987"/>
                  <a:gd name="connsiteY23" fmla="*/ 1323975 h 1828800"/>
                  <a:gd name="connsiteX24" fmla="*/ 1343025 w 3582987"/>
                  <a:gd name="connsiteY24" fmla="*/ 1276350 h 1828800"/>
                  <a:gd name="connsiteX25" fmla="*/ 1381125 w 3582987"/>
                  <a:gd name="connsiteY25" fmla="*/ 1190625 h 1828800"/>
                  <a:gd name="connsiteX26" fmla="*/ 1504950 w 3582987"/>
                  <a:gd name="connsiteY26" fmla="*/ 1162050 h 1828800"/>
                  <a:gd name="connsiteX27" fmla="*/ 1495425 w 3582987"/>
                  <a:gd name="connsiteY27" fmla="*/ 1085850 h 1828800"/>
                  <a:gd name="connsiteX28" fmla="*/ 1533525 w 3582987"/>
                  <a:gd name="connsiteY28" fmla="*/ 1066800 h 1828800"/>
                  <a:gd name="connsiteX29" fmla="*/ 1581150 w 3582987"/>
                  <a:gd name="connsiteY29" fmla="*/ 971550 h 1828800"/>
                  <a:gd name="connsiteX30" fmla="*/ 1676400 w 3582987"/>
                  <a:gd name="connsiteY30" fmla="*/ 962025 h 1828800"/>
                  <a:gd name="connsiteX31" fmla="*/ 1704975 w 3582987"/>
                  <a:gd name="connsiteY31" fmla="*/ 885825 h 1828800"/>
                  <a:gd name="connsiteX32" fmla="*/ 1819275 w 3582987"/>
                  <a:gd name="connsiteY32" fmla="*/ 752475 h 1828800"/>
                  <a:gd name="connsiteX33" fmla="*/ 1943100 w 3582987"/>
                  <a:gd name="connsiteY33" fmla="*/ 714375 h 1828800"/>
                  <a:gd name="connsiteX34" fmla="*/ 2105025 w 3582987"/>
                  <a:gd name="connsiteY34" fmla="*/ 657225 h 1828800"/>
                  <a:gd name="connsiteX35" fmla="*/ 2133600 w 3582987"/>
                  <a:gd name="connsiteY35" fmla="*/ 628650 h 1828800"/>
                  <a:gd name="connsiteX36" fmla="*/ 2171700 w 3582987"/>
                  <a:gd name="connsiteY36" fmla="*/ 581025 h 1828800"/>
                  <a:gd name="connsiteX37" fmla="*/ 2247900 w 3582987"/>
                  <a:gd name="connsiteY37" fmla="*/ 533400 h 1828800"/>
                  <a:gd name="connsiteX38" fmla="*/ 2190750 w 3582987"/>
                  <a:gd name="connsiteY38" fmla="*/ 447675 h 1828800"/>
                  <a:gd name="connsiteX39" fmla="*/ 2181225 w 3582987"/>
                  <a:gd name="connsiteY39" fmla="*/ 419100 h 1828800"/>
                  <a:gd name="connsiteX40" fmla="*/ 2152650 w 3582987"/>
                  <a:gd name="connsiteY40" fmla="*/ 371475 h 1828800"/>
                  <a:gd name="connsiteX41" fmla="*/ 2162175 w 3582987"/>
                  <a:gd name="connsiteY41" fmla="*/ 323850 h 1828800"/>
                  <a:gd name="connsiteX42" fmla="*/ 2228850 w 3582987"/>
                  <a:gd name="connsiteY42" fmla="*/ 276225 h 1828800"/>
                  <a:gd name="connsiteX43" fmla="*/ 2200275 w 3582987"/>
                  <a:gd name="connsiteY43" fmla="*/ 228600 h 1828800"/>
                  <a:gd name="connsiteX44" fmla="*/ 2209800 w 3582987"/>
                  <a:gd name="connsiteY44" fmla="*/ 76200 h 1828800"/>
                  <a:gd name="connsiteX45" fmla="*/ 2305050 w 3582987"/>
                  <a:gd name="connsiteY45" fmla="*/ 47625 h 1828800"/>
                  <a:gd name="connsiteX46" fmla="*/ 2438400 w 3582987"/>
                  <a:gd name="connsiteY46" fmla="*/ 66675 h 1828800"/>
                  <a:gd name="connsiteX47" fmla="*/ 2571750 w 3582987"/>
                  <a:gd name="connsiteY47" fmla="*/ 28575 h 1828800"/>
                  <a:gd name="connsiteX48" fmla="*/ 2628900 w 3582987"/>
                  <a:gd name="connsiteY48" fmla="*/ 0 h 1828800"/>
                  <a:gd name="connsiteX49" fmla="*/ 2628900 w 3582987"/>
                  <a:gd name="connsiteY49" fmla="*/ 0 h 1828800"/>
                  <a:gd name="connsiteX50" fmla="*/ 2762250 w 3582987"/>
                  <a:gd name="connsiteY50" fmla="*/ 66675 h 1828800"/>
                  <a:gd name="connsiteX51" fmla="*/ 2781300 w 3582987"/>
                  <a:gd name="connsiteY51" fmla="*/ 123825 h 1828800"/>
                  <a:gd name="connsiteX52" fmla="*/ 2771775 w 3582987"/>
                  <a:gd name="connsiteY52" fmla="*/ 209550 h 1828800"/>
                  <a:gd name="connsiteX53" fmla="*/ 2790825 w 3582987"/>
                  <a:gd name="connsiteY53" fmla="*/ 276225 h 1828800"/>
                  <a:gd name="connsiteX54" fmla="*/ 2838450 w 3582987"/>
                  <a:gd name="connsiteY54" fmla="*/ 295275 h 1828800"/>
                  <a:gd name="connsiteX55" fmla="*/ 2914650 w 3582987"/>
                  <a:gd name="connsiteY55" fmla="*/ 285750 h 1828800"/>
                  <a:gd name="connsiteX56" fmla="*/ 3028950 w 3582987"/>
                  <a:gd name="connsiteY56" fmla="*/ 323850 h 1828800"/>
                  <a:gd name="connsiteX57" fmla="*/ 3095625 w 3582987"/>
                  <a:gd name="connsiteY57" fmla="*/ 304800 h 1828800"/>
                  <a:gd name="connsiteX58" fmla="*/ 3190875 w 3582987"/>
                  <a:gd name="connsiteY58" fmla="*/ 285750 h 1828800"/>
                  <a:gd name="connsiteX59" fmla="*/ 3209925 w 3582987"/>
                  <a:gd name="connsiteY59" fmla="*/ 371475 h 1828800"/>
                  <a:gd name="connsiteX60" fmla="*/ 3133725 w 3582987"/>
                  <a:gd name="connsiteY60" fmla="*/ 457200 h 1828800"/>
                  <a:gd name="connsiteX61" fmla="*/ 3038475 w 3582987"/>
                  <a:gd name="connsiteY61" fmla="*/ 533400 h 1828800"/>
                  <a:gd name="connsiteX62" fmla="*/ 2943225 w 3582987"/>
                  <a:gd name="connsiteY62" fmla="*/ 561975 h 1828800"/>
                  <a:gd name="connsiteX63" fmla="*/ 2914650 w 3582987"/>
                  <a:gd name="connsiteY63" fmla="*/ 723900 h 1828800"/>
                  <a:gd name="connsiteX64" fmla="*/ 2933700 w 3582987"/>
                  <a:gd name="connsiteY64" fmla="*/ 771525 h 1828800"/>
                  <a:gd name="connsiteX65" fmla="*/ 3000375 w 3582987"/>
                  <a:gd name="connsiteY65" fmla="*/ 790575 h 1828800"/>
                  <a:gd name="connsiteX66" fmla="*/ 2971800 w 3582987"/>
                  <a:gd name="connsiteY66" fmla="*/ 857250 h 1828800"/>
                  <a:gd name="connsiteX67" fmla="*/ 3000375 w 3582987"/>
                  <a:gd name="connsiteY67" fmla="*/ 981075 h 1828800"/>
                  <a:gd name="connsiteX68" fmla="*/ 3038475 w 3582987"/>
                  <a:gd name="connsiteY68" fmla="*/ 981075 h 1828800"/>
                  <a:gd name="connsiteX69" fmla="*/ 3076575 w 3582987"/>
                  <a:gd name="connsiteY69" fmla="*/ 895350 h 1828800"/>
                  <a:gd name="connsiteX70" fmla="*/ 3143250 w 3582987"/>
                  <a:gd name="connsiteY70" fmla="*/ 981075 h 1828800"/>
                  <a:gd name="connsiteX71" fmla="*/ 3143250 w 3582987"/>
                  <a:gd name="connsiteY71" fmla="*/ 981075 h 1828800"/>
                  <a:gd name="connsiteX72" fmla="*/ 3267075 w 3582987"/>
                  <a:gd name="connsiteY72" fmla="*/ 981075 h 1828800"/>
                  <a:gd name="connsiteX73" fmla="*/ 3190875 w 3582987"/>
                  <a:gd name="connsiteY73" fmla="*/ 1057275 h 1828800"/>
                  <a:gd name="connsiteX74" fmla="*/ 3257550 w 3582987"/>
                  <a:gd name="connsiteY74" fmla="*/ 1152525 h 1828800"/>
                  <a:gd name="connsiteX75" fmla="*/ 3305175 w 3582987"/>
                  <a:gd name="connsiteY75" fmla="*/ 1200150 h 1828800"/>
                  <a:gd name="connsiteX76" fmla="*/ 3333750 w 3582987"/>
                  <a:gd name="connsiteY76" fmla="*/ 1257300 h 1828800"/>
                  <a:gd name="connsiteX77" fmla="*/ 3371850 w 3582987"/>
                  <a:gd name="connsiteY77" fmla="*/ 1323975 h 1828800"/>
                  <a:gd name="connsiteX78" fmla="*/ 3409950 w 3582987"/>
                  <a:gd name="connsiteY78" fmla="*/ 1381125 h 1828800"/>
                  <a:gd name="connsiteX79" fmla="*/ 3352800 w 3582987"/>
                  <a:gd name="connsiteY79" fmla="*/ 1419225 h 1828800"/>
                  <a:gd name="connsiteX80" fmla="*/ 3371850 w 3582987"/>
                  <a:gd name="connsiteY80" fmla="*/ 1495425 h 1828800"/>
                  <a:gd name="connsiteX81" fmla="*/ 3448050 w 3582987"/>
                  <a:gd name="connsiteY81" fmla="*/ 1533525 h 1828800"/>
                  <a:gd name="connsiteX82" fmla="*/ 3543300 w 3582987"/>
                  <a:gd name="connsiteY82" fmla="*/ 1562100 h 1828800"/>
                  <a:gd name="connsiteX83" fmla="*/ 3581400 w 3582987"/>
                  <a:gd name="connsiteY83" fmla="*/ 1590675 h 1828800"/>
                  <a:gd name="connsiteX84" fmla="*/ 3552825 w 3582987"/>
                  <a:gd name="connsiteY84" fmla="*/ 1666875 h 1828800"/>
                  <a:gd name="connsiteX85" fmla="*/ 3562350 w 3582987"/>
                  <a:gd name="connsiteY85" fmla="*/ 1724025 h 1828800"/>
                  <a:gd name="connsiteX86" fmla="*/ 3581400 w 3582987"/>
                  <a:gd name="connsiteY86" fmla="*/ 1790700 h 1828800"/>
                  <a:gd name="connsiteX0" fmla="*/ 0 w 3582987"/>
                  <a:gd name="connsiteY0" fmla="*/ 1828800 h 1828800"/>
                  <a:gd name="connsiteX1" fmla="*/ 0 w 3582987"/>
                  <a:gd name="connsiteY1" fmla="*/ 1828800 h 1828800"/>
                  <a:gd name="connsiteX2" fmla="*/ 180975 w 3582987"/>
                  <a:gd name="connsiteY2" fmla="*/ 1628775 h 1828800"/>
                  <a:gd name="connsiteX3" fmla="*/ 180975 w 3582987"/>
                  <a:gd name="connsiteY3" fmla="*/ 1552575 h 1828800"/>
                  <a:gd name="connsiteX4" fmla="*/ 209550 w 3582987"/>
                  <a:gd name="connsiteY4" fmla="*/ 1524000 h 1828800"/>
                  <a:gd name="connsiteX5" fmla="*/ 228600 w 3582987"/>
                  <a:gd name="connsiteY5" fmla="*/ 1514475 h 1828800"/>
                  <a:gd name="connsiteX6" fmla="*/ 266700 w 3582987"/>
                  <a:gd name="connsiteY6" fmla="*/ 1466850 h 1828800"/>
                  <a:gd name="connsiteX7" fmla="*/ 361950 w 3582987"/>
                  <a:gd name="connsiteY7" fmla="*/ 1457325 h 1828800"/>
                  <a:gd name="connsiteX8" fmla="*/ 485775 w 3582987"/>
                  <a:gd name="connsiteY8" fmla="*/ 1466850 h 1828800"/>
                  <a:gd name="connsiteX9" fmla="*/ 485775 w 3582987"/>
                  <a:gd name="connsiteY9" fmla="*/ 1466850 h 1828800"/>
                  <a:gd name="connsiteX10" fmla="*/ 571500 w 3582987"/>
                  <a:gd name="connsiteY10" fmla="*/ 1514475 h 1828800"/>
                  <a:gd name="connsiteX11" fmla="*/ 619125 w 3582987"/>
                  <a:gd name="connsiteY11" fmla="*/ 1524000 h 1828800"/>
                  <a:gd name="connsiteX12" fmla="*/ 647700 w 3582987"/>
                  <a:gd name="connsiteY12" fmla="*/ 1571625 h 1828800"/>
                  <a:gd name="connsiteX13" fmla="*/ 762000 w 3582987"/>
                  <a:gd name="connsiteY13" fmla="*/ 1524000 h 1828800"/>
                  <a:gd name="connsiteX14" fmla="*/ 819150 w 3582987"/>
                  <a:gd name="connsiteY14" fmla="*/ 1524000 h 1828800"/>
                  <a:gd name="connsiteX15" fmla="*/ 828675 w 3582987"/>
                  <a:gd name="connsiteY15" fmla="*/ 1428750 h 1828800"/>
                  <a:gd name="connsiteX16" fmla="*/ 895350 w 3582987"/>
                  <a:gd name="connsiteY16" fmla="*/ 1381125 h 1828800"/>
                  <a:gd name="connsiteX17" fmla="*/ 1019175 w 3582987"/>
                  <a:gd name="connsiteY17" fmla="*/ 1371600 h 1828800"/>
                  <a:gd name="connsiteX18" fmla="*/ 1085850 w 3582987"/>
                  <a:gd name="connsiteY18" fmla="*/ 1400175 h 1828800"/>
                  <a:gd name="connsiteX19" fmla="*/ 1133475 w 3582987"/>
                  <a:gd name="connsiteY19" fmla="*/ 1400175 h 1828800"/>
                  <a:gd name="connsiteX20" fmla="*/ 1181100 w 3582987"/>
                  <a:gd name="connsiteY20" fmla="*/ 1352550 h 1828800"/>
                  <a:gd name="connsiteX21" fmla="*/ 1238250 w 3582987"/>
                  <a:gd name="connsiteY21" fmla="*/ 1352550 h 1828800"/>
                  <a:gd name="connsiteX22" fmla="*/ 1314450 w 3582987"/>
                  <a:gd name="connsiteY22" fmla="*/ 1323975 h 1828800"/>
                  <a:gd name="connsiteX23" fmla="*/ 1343025 w 3582987"/>
                  <a:gd name="connsiteY23" fmla="*/ 1276350 h 1828800"/>
                  <a:gd name="connsiteX24" fmla="*/ 1381125 w 3582987"/>
                  <a:gd name="connsiteY24" fmla="*/ 1190625 h 1828800"/>
                  <a:gd name="connsiteX25" fmla="*/ 1504950 w 3582987"/>
                  <a:gd name="connsiteY25" fmla="*/ 1162050 h 1828800"/>
                  <a:gd name="connsiteX26" fmla="*/ 1495425 w 3582987"/>
                  <a:gd name="connsiteY26" fmla="*/ 1085850 h 1828800"/>
                  <a:gd name="connsiteX27" fmla="*/ 1533525 w 3582987"/>
                  <a:gd name="connsiteY27" fmla="*/ 1066800 h 1828800"/>
                  <a:gd name="connsiteX28" fmla="*/ 1581150 w 3582987"/>
                  <a:gd name="connsiteY28" fmla="*/ 971550 h 1828800"/>
                  <a:gd name="connsiteX29" fmla="*/ 1676400 w 3582987"/>
                  <a:gd name="connsiteY29" fmla="*/ 962025 h 1828800"/>
                  <a:gd name="connsiteX30" fmla="*/ 1704975 w 3582987"/>
                  <a:gd name="connsiteY30" fmla="*/ 885825 h 1828800"/>
                  <a:gd name="connsiteX31" fmla="*/ 1819275 w 3582987"/>
                  <a:gd name="connsiteY31" fmla="*/ 752475 h 1828800"/>
                  <a:gd name="connsiteX32" fmla="*/ 1943100 w 3582987"/>
                  <a:gd name="connsiteY32" fmla="*/ 714375 h 1828800"/>
                  <a:gd name="connsiteX33" fmla="*/ 2105025 w 3582987"/>
                  <a:gd name="connsiteY33" fmla="*/ 657225 h 1828800"/>
                  <a:gd name="connsiteX34" fmla="*/ 2133600 w 3582987"/>
                  <a:gd name="connsiteY34" fmla="*/ 628650 h 1828800"/>
                  <a:gd name="connsiteX35" fmla="*/ 2171700 w 3582987"/>
                  <a:gd name="connsiteY35" fmla="*/ 581025 h 1828800"/>
                  <a:gd name="connsiteX36" fmla="*/ 2247900 w 3582987"/>
                  <a:gd name="connsiteY36" fmla="*/ 533400 h 1828800"/>
                  <a:gd name="connsiteX37" fmla="*/ 2190750 w 3582987"/>
                  <a:gd name="connsiteY37" fmla="*/ 447675 h 1828800"/>
                  <a:gd name="connsiteX38" fmla="*/ 2181225 w 3582987"/>
                  <a:gd name="connsiteY38" fmla="*/ 419100 h 1828800"/>
                  <a:gd name="connsiteX39" fmla="*/ 2152650 w 3582987"/>
                  <a:gd name="connsiteY39" fmla="*/ 371475 h 1828800"/>
                  <a:gd name="connsiteX40" fmla="*/ 2162175 w 3582987"/>
                  <a:gd name="connsiteY40" fmla="*/ 323850 h 1828800"/>
                  <a:gd name="connsiteX41" fmla="*/ 2228850 w 3582987"/>
                  <a:gd name="connsiteY41" fmla="*/ 276225 h 1828800"/>
                  <a:gd name="connsiteX42" fmla="*/ 2200275 w 3582987"/>
                  <a:gd name="connsiteY42" fmla="*/ 228600 h 1828800"/>
                  <a:gd name="connsiteX43" fmla="*/ 2209800 w 3582987"/>
                  <a:gd name="connsiteY43" fmla="*/ 76200 h 1828800"/>
                  <a:gd name="connsiteX44" fmla="*/ 2305050 w 3582987"/>
                  <a:gd name="connsiteY44" fmla="*/ 47625 h 1828800"/>
                  <a:gd name="connsiteX45" fmla="*/ 2438400 w 3582987"/>
                  <a:gd name="connsiteY45" fmla="*/ 66675 h 1828800"/>
                  <a:gd name="connsiteX46" fmla="*/ 2571750 w 3582987"/>
                  <a:gd name="connsiteY46" fmla="*/ 28575 h 1828800"/>
                  <a:gd name="connsiteX47" fmla="*/ 2628900 w 3582987"/>
                  <a:gd name="connsiteY47" fmla="*/ 0 h 1828800"/>
                  <a:gd name="connsiteX48" fmla="*/ 2628900 w 3582987"/>
                  <a:gd name="connsiteY48" fmla="*/ 0 h 1828800"/>
                  <a:gd name="connsiteX49" fmla="*/ 2762250 w 3582987"/>
                  <a:gd name="connsiteY49" fmla="*/ 66675 h 1828800"/>
                  <a:gd name="connsiteX50" fmla="*/ 2781300 w 3582987"/>
                  <a:gd name="connsiteY50" fmla="*/ 123825 h 1828800"/>
                  <a:gd name="connsiteX51" fmla="*/ 2771775 w 3582987"/>
                  <a:gd name="connsiteY51" fmla="*/ 209550 h 1828800"/>
                  <a:gd name="connsiteX52" fmla="*/ 2790825 w 3582987"/>
                  <a:gd name="connsiteY52" fmla="*/ 276225 h 1828800"/>
                  <a:gd name="connsiteX53" fmla="*/ 2838450 w 3582987"/>
                  <a:gd name="connsiteY53" fmla="*/ 295275 h 1828800"/>
                  <a:gd name="connsiteX54" fmla="*/ 2914650 w 3582987"/>
                  <a:gd name="connsiteY54" fmla="*/ 285750 h 1828800"/>
                  <a:gd name="connsiteX55" fmla="*/ 3028950 w 3582987"/>
                  <a:gd name="connsiteY55" fmla="*/ 323850 h 1828800"/>
                  <a:gd name="connsiteX56" fmla="*/ 3095625 w 3582987"/>
                  <a:gd name="connsiteY56" fmla="*/ 304800 h 1828800"/>
                  <a:gd name="connsiteX57" fmla="*/ 3190875 w 3582987"/>
                  <a:gd name="connsiteY57" fmla="*/ 285750 h 1828800"/>
                  <a:gd name="connsiteX58" fmla="*/ 3209925 w 3582987"/>
                  <a:gd name="connsiteY58" fmla="*/ 371475 h 1828800"/>
                  <a:gd name="connsiteX59" fmla="*/ 3133725 w 3582987"/>
                  <a:gd name="connsiteY59" fmla="*/ 457200 h 1828800"/>
                  <a:gd name="connsiteX60" fmla="*/ 3038475 w 3582987"/>
                  <a:gd name="connsiteY60" fmla="*/ 533400 h 1828800"/>
                  <a:gd name="connsiteX61" fmla="*/ 2943225 w 3582987"/>
                  <a:gd name="connsiteY61" fmla="*/ 561975 h 1828800"/>
                  <a:gd name="connsiteX62" fmla="*/ 2914650 w 3582987"/>
                  <a:gd name="connsiteY62" fmla="*/ 723900 h 1828800"/>
                  <a:gd name="connsiteX63" fmla="*/ 2933700 w 3582987"/>
                  <a:gd name="connsiteY63" fmla="*/ 771525 h 1828800"/>
                  <a:gd name="connsiteX64" fmla="*/ 3000375 w 3582987"/>
                  <a:gd name="connsiteY64" fmla="*/ 790575 h 1828800"/>
                  <a:gd name="connsiteX65" fmla="*/ 2971800 w 3582987"/>
                  <a:gd name="connsiteY65" fmla="*/ 857250 h 1828800"/>
                  <a:gd name="connsiteX66" fmla="*/ 3000375 w 3582987"/>
                  <a:gd name="connsiteY66" fmla="*/ 981075 h 1828800"/>
                  <a:gd name="connsiteX67" fmla="*/ 3038475 w 3582987"/>
                  <a:gd name="connsiteY67" fmla="*/ 981075 h 1828800"/>
                  <a:gd name="connsiteX68" fmla="*/ 3076575 w 3582987"/>
                  <a:gd name="connsiteY68" fmla="*/ 895350 h 1828800"/>
                  <a:gd name="connsiteX69" fmla="*/ 3143250 w 3582987"/>
                  <a:gd name="connsiteY69" fmla="*/ 981075 h 1828800"/>
                  <a:gd name="connsiteX70" fmla="*/ 3143250 w 3582987"/>
                  <a:gd name="connsiteY70" fmla="*/ 981075 h 1828800"/>
                  <a:gd name="connsiteX71" fmla="*/ 3267075 w 3582987"/>
                  <a:gd name="connsiteY71" fmla="*/ 981075 h 1828800"/>
                  <a:gd name="connsiteX72" fmla="*/ 3190875 w 3582987"/>
                  <a:gd name="connsiteY72" fmla="*/ 1057275 h 1828800"/>
                  <a:gd name="connsiteX73" fmla="*/ 3257550 w 3582987"/>
                  <a:gd name="connsiteY73" fmla="*/ 1152525 h 1828800"/>
                  <a:gd name="connsiteX74" fmla="*/ 3305175 w 3582987"/>
                  <a:gd name="connsiteY74" fmla="*/ 1200150 h 1828800"/>
                  <a:gd name="connsiteX75" fmla="*/ 3333750 w 3582987"/>
                  <a:gd name="connsiteY75" fmla="*/ 1257300 h 1828800"/>
                  <a:gd name="connsiteX76" fmla="*/ 3371850 w 3582987"/>
                  <a:gd name="connsiteY76" fmla="*/ 1323975 h 1828800"/>
                  <a:gd name="connsiteX77" fmla="*/ 3409950 w 3582987"/>
                  <a:gd name="connsiteY77" fmla="*/ 1381125 h 1828800"/>
                  <a:gd name="connsiteX78" fmla="*/ 3352800 w 3582987"/>
                  <a:gd name="connsiteY78" fmla="*/ 1419225 h 1828800"/>
                  <a:gd name="connsiteX79" fmla="*/ 3371850 w 3582987"/>
                  <a:gd name="connsiteY79" fmla="*/ 1495425 h 1828800"/>
                  <a:gd name="connsiteX80" fmla="*/ 3448050 w 3582987"/>
                  <a:gd name="connsiteY80" fmla="*/ 1533525 h 1828800"/>
                  <a:gd name="connsiteX81" fmla="*/ 3543300 w 3582987"/>
                  <a:gd name="connsiteY81" fmla="*/ 1562100 h 1828800"/>
                  <a:gd name="connsiteX82" fmla="*/ 3581400 w 3582987"/>
                  <a:gd name="connsiteY82" fmla="*/ 1590675 h 1828800"/>
                  <a:gd name="connsiteX83" fmla="*/ 3552825 w 3582987"/>
                  <a:gd name="connsiteY83" fmla="*/ 1666875 h 1828800"/>
                  <a:gd name="connsiteX84" fmla="*/ 3562350 w 3582987"/>
                  <a:gd name="connsiteY84" fmla="*/ 1724025 h 1828800"/>
                  <a:gd name="connsiteX85" fmla="*/ 3581400 w 3582987"/>
                  <a:gd name="connsiteY85" fmla="*/ 1790700 h 1828800"/>
                  <a:gd name="connsiteX0" fmla="*/ 0 w 3582987"/>
                  <a:gd name="connsiteY0" fmla="*/ 1828800 h 1828800"/>
                  <a:gd name="connsiteX1" fmla="*/ 0 w 3582987"/>
                  <a:gd name="connsiteY1" fmla="*/ 1828800 h 1828800"/>
                  <a:gd name="connsiteX2" fmla="*/ 180975 w 3582987"/>
                  <a:gd name="connsiteY2" fmla="*/ 1552575 h 1828800"/>
                  <a:gd name="connsiteX3" fmla="*/ 209550 w 3582987"/>
                  <a:gd name="connsiteY3" fmla="*/ 1524000 h 1828800"/>
                  <a:gd name="connsiteX4" fmla="*/ 228600 w 3582987"/>
                  <a:gd name="connsiteY4" fmla="*/ 1514475 h 1828800"/>
                  <a:gd name="connsiteX5" fmla="*/ 266700 w 3582987"/>
                  <a:gd name="connsiteY5" fmla="*/ 1466850 h 1828800"/>
                  <a:gd name="connsiteX6" fmla="*/ 361950 w 3582987"/>
                  <a:gd name="connsiteY6" fmla="*/ 1457325 h 1828800"/>
                  <a:gd name="connsiteX7" fmla="*/ 485775 w 3582987"/>
                  <a:gd name="connsiteY7" fmla="*/ 1466850 h 1828800"/>
                  <a:gd name="connsiteX8" fmla="*/ 485775 w 3582987"/>
                  <a:gd name="connsiteY8" fmla="*/ 1466850 h 1828800"/>
                  <a:gd name="connsiteX9" fmla="*/ 571500 w 3582987"/>
                  <a:gd name="connsiteY9" fmla="*/ 1514475 h 1828800"/>
                  <a:gd name="connsiteX10" fmla="*/ 619125 w 3582987"/>
                  <a:gd name="connsiteY10" fmla="*/ 1524000 h 1828800"/>
                  <a:gd name="connsiteX11" fmla="*/ 647700 w 3582987"/>
                  <a:gd name="connsiteY11" fmla="*/ 1571625 h 1828800"/>
                  <a:gd name="connsiteX12" fmla="*/ 762000 w 3582987"/>
                  <a:gd name="connsiteY12" fmla="*/ 1524000 h 1828800"/>
                  <a:gd name="connsiteX13" fmla="*/ 819150 w 3582987"/>
                  <a:gd name="connsiteY13" fmla="*/ 1524000 h 1828800"/>
                  <a:gd name="connsiteX14" fmla="*/ 828675 w 3582987"/>
                  <a:gd name="connsiteY14" fmla="*/ 1428750 h 1828800"/>
                  <a:gd name="connsiteX15" fmla="*/ 895350 w 3582987"/>
                  <a:gd name="connsiteY15" fmla="*/ 1381125 h 1828800"/>
                  <a:gd name="connsiteX16" fmla="*/ 1019175 w 3582987"/>
                  <a:gd name="connsiteY16" fmla="*/ 1371600 h 1828800"/>
                  <a:gd name="connsiteX17" fmla="*/ 1085850 w 3582987"/>
                  <a:gd name="connsiteY17" fmla="*/ 1400175 h 1828800"/>
                  <a:gd name="connsiteX18" fmla="*/ 1133475 w 3582987"/>
                  <a:gd name="connsiteY18" fmla="*/ 1400175 h 1828800"/>
                  <a:gd name="connsiteX19" fmla="*/ 1181100 w 3582987"/>
                  <a:gd name="connsiteY19" fmla="*/ 1352550 h 1828800"/>
                  <a:gd name="connsiteX20" fmla="*/ 1238250 w 3582987"/>
                  <a:gd name="connsiteY20" fmla="*/ 1352550 h 1828800"/>
                  <a:gd name="connsiteX21" fmla="*/ 1314450 w 3582987"/>
                  <a:gd name="connsiteY21" fmla="*/ 1323975 h 1828800"/>
                  <a:gd name="connsiteX22" fmla="*/ 1343025 w 3582987"/>
                  <a:gd name="connsiteY22" fmla="*/ 1276350 h 1828800"/>
                  <a:gd name="connsiteX23" fmla="*/ 1381125 w 3582987"/>
                  <a:gd name="connsiteY23" fmla="*/ 1190625 h 1828800"/>
                  <a:gd name="connsiteX24" fmla="*/ 1504950 w 3582987"/>
                  <a:gd name="connsiteY24" fmla="*/ 1162050 h 1828800"/>
                  <a:gd name="connsiteX25" fmla="*/ 1495425 w 3582987"/>
                  <a:gd name="connsiteY25" fmla="*/ 1085850 h 1828800"/>
                  <a:gd name="connsiteX26" fmla="*/ 1533525 w 3582987"/>
                  <a:gd name="connsiteY26" fmla="*/ 1066800 h 1828800"/>
                  <a:gd name="connsiteX27" fmla="*/ 1581150 w 3582987"/>
                  <a:gd name="connsiteY27" fmla="*/ 971550 h 1828800"/>
                  <a:gd name="connsiteX28" fmla="*/ 1676400 w 3582987"/>
                  <a:gd name="connsiteY28" fmla="*/ 962025 h 1828800"/>
                  <a:gd name="connsiteX29" fmla="*/ 1704975 w 3582987"/>
                  <a:gd name="connsiteY29" fmla="*/ 885825 h 1828800"/>
                  <a:gd name="connsiteX30" fmla="*/ 1819275 w 3582987"/>
                  <a:gd name="connsiteY30" fmla="*/ 752475 h 1828800"/>
                  <a:gd name="connsiteX31" fmla="*/ 1943100 w 3582987"/>
                  <a:gd name="connsiteY31" fmla="*/ 714375 h 1828800"/>
                  <a:gd name="connsiteX32" fmla="*/ 2105025 w 3582987"/>
                  <a:gd name="connsiteY32" fmla="*/ 657225 h 1828800"/>
                  <a:gd name="connsiteX33" fmla="*/ 2133600 w 3582987"/>
                  <a:gd name="connsiteY33" fmla="*/ 628650 h 1828800"/>
                  <a:gd name="connsiteX34" fmla="*/ 2171700 w 3582987"/>
                  <a:gd name="connsiteY34" fmla="*/ 581025 h 1828800"/>
                  <a:gd name="connsiteX35" fmla="*/ 2247900 w 3582987"/>
                  <a:gd name="connsiteY35" fmla="*/ 533400 h 1828800"/>
                  <a:gd name="connsiteX36" fmla="*/ 2190750 w 3582987"/>
                  <a:gd name="connsiteY36" fmla="*/ 447675 h 1828800"/>
                  <a:gd name="connsiteX37" fmla="*/ 2181225 w 3582987"/>
                  <a:gd name="connsiteY37" fmla="*/ 419100 h 1828800"/>
                  <a:gd name="connsiteX38" fmla="*/ 2152650 w 3582987"/>
                  <a:gd name="connsiteY38" fmla="*/ 371475 h 1828800"/>
                  <a:gd name="connsiteX39" fmla="*/ 2162175 w 3582987"/>
                  <a:gd name="connsiteY39" fmla="*/ 323850 h 1828800"/>
                  <a:gd name="connsiteX40" fmla="*/ 2228850 w 3582987"/>
                  <a:gd name="connsiteY40" fmla="*/ 276225 h 1828800"/>
                  <a:gd name="connsiteX41" fmla="*/ 2200275 w 3582987"/>
                  <a:gd name="connsiteY41" fmla="*/ 228600 h 1828800"/>
                  <a:gd name="connsiteX42" fmla="*/ 2209800 w 3582987"/>
                  <a:gd name="connsiteY42" fmla="*/ 76200 h 1828800"/>
                  <a:gd name="connsiteX43" fmla="*/ 2305050 w 3582987"/>
                  <a:gd name="connsiteY43" fmla="*/ 47625 h 1828800"/>
                  <a:gd name="connsiteX44" fmla="*/ 2438400 w 3582987"/>
                  <a:gd name="connsiteY44" fmla="*/ 66675 h 1828800"/>
                  <a:gd name="connsiteX45" fmla="*/ 2571750 w 3582987"/>
                  <a:gd name="connsiteY45" fmla="*/ 28575 h 1828800"/>
                  <a:gd name="connsiteX46" fmla="*/ 2628900 w 3582987"/>
                  <a:gd name="connsiteY46" fmla="*/ 0 h 1828800"/>
                  <a:gd name="connsiteX47" fmla="*/ 2628900 w 3582987"/>
                  <a:gd name="connsiteY47" fmla="*/ 0 h 1828800"/>
                  <a:gd name="connsiteX48" fmla="*/ 2762250 w 3582987"/>
                  <a:gd name="connsiteY48" fmla="*/ 66675 h 1828800"/>
                  <a:gd name="connsiteX49" fmla="*/ 2781300 w 3582987"/>
                  <a:gd name="connsiteY49" fmla="*/ 123825 h 1828800"/>
                  <a:gd name="connsiteX50" fmla="*/ 2771775 w 3582987"/>
                  <a:gd name="connsiteY50" fmla="*/ 209550 h 1828800"/>
                  <a:gd name="connsiteX51" fmla="*/ 2790825 w 3582987"/>
                  <a:gd name="connsiteY51" fmla="*/ 276225 h 1828800"/>
                  <a:gd name="connsiteX52" fmla="*/ 2838450 w 3582987"/>
                  <a:gd name="connsiteY52" fmla="*/ 295275 h 1828800"/>
                  <a:gd name="connsiteX53" fmla="*/ 2914650 w 3582987"/>
                  <a:gd name="connsiteY53" fmla="*/ 285750 h 1828800"/>
                  <a:gd name="connsiteX54" fmla="*/ 3028950 w 3582987"/>
                  <a:gd name="connsiteY54" fmla="*/ 323850 h 1828800"/>
                  <a:gd name="connsiteX55" fmla="*/ 3095625 w 3582987"/>
                  <a:gd name="connsiteY55" fmla="*/ 304800 h 1828800"/>
                  <a:gd name="connsiteX56" fmla="*/ 3190875 w 3582987"/>
                  <a:gd name="connsiteY56" fmla="*/ 285750 h 1828800"/>
                  <a:gd name="connsiteX57" fmla="*/ 3209925 w 3582987"/>
                  <a:gd name="connsiteY57" fmla="*/ 371475 h 1828800"/>
                  <a:gd name="connsiteX58" fmla="*/ 3133725 w 3582987"/>
                  <a:gd name="connsiteY58" fmla="*/ 457200 h 1828800"/>
                  <a:gd name="connsiteX59" fmla="*/ 3038475 w 3582987"/>
                  <a:gd name="connsiteY59" fmla="*/ 533400 h 1828800"/>
                  <a:gd name="connsiteX60" fmla="*/ 2943225 w 3582987"/>
                  <a:gd name="connsiteY60" fmla="*/ 561975 h 1828800"/>
                  <a:gd name="connsiteX61" fmla="*/ 2914650 w 3582987"/>
                  <a:gd name="connsiteY61" fmla="*/ 723900 h 1828800"/>
                  <a:gd name="connsiteX62" fmla="*/ 2933700 w 3582987"/>
                  <a:gd name="connsiteY62" fmla="*/ 771525 h 1828800"/>
                  <a:gd name="connsiteX63" fmla="*/ 3000375 w 3582987"/>
                  <a:gd name="connsiteY63" fmla="*/ 790575 h 1828800"/>
                  <a:gd name="connsiteX64" fmla="*/ 2971800 w 3582987"/>
                  <a:gd name="connsiteY64" fmla="*/ 857250 h 1828800"/>
                  <a:gd name="connsiteX65" fmla="*/ 3000375 w 3582987"/>
                  <a:gd name="connsiteY65" fmla="*/ 981075 h 1828800"/>
                  <a:gd name="connsiteX66" fmla="*/ 3038475 w 3582987"/>
                  <a:gd name="connsiteY66" fmla="*/ 981075 h 1828800"/>
                  <a:gd name="connsiteX67" fmla="*/ 3076575 w 3582987"/>
                  <a:gd name="connsiteY67" fmla="*/ 895350 h 1828800"/>
                  <a:gd name="connsiteX68" fmla="*/ 3143250 w 3582987"/>
                  <a:gd name="connsiteY68" fmla="*/ 981075 h 1828800"/>
                  <a:gd name="connsiteX69" fmla="*/ 3143250 w 3582987"/>
                  <a:gd name="connsiteY69" fmla="*/ 981075 h 1828800"/>
                  <a:gd name="connsiteX70" fmla="*/ 3267075 w 3582987"/>
                  <a:gd name="connsiteY70" fmla="*/ 981075 h 1828800"/>
                  <a:gd name="connsiteX71" fmla="*/ 3190875 w 3582987"/>
                  <a:gd name="connsiteY71" fmla="*/ 1057275 h 1828800"/>
                  <a:gd name="connsiteX72" fmla="*/ 3257550 w 3582987"/>
                  <a:gd name="connsiteY72" fmla="*/ 1152525 h 1828800"/>
                  <a:gd name="connsiteX73" fmla="*/ 3305175 w 3582987"/>
                  <a:gd name="connsiteY73" fmla="*/ 1200150 h 1828800"/>
                  <a:gd name="connsiteX74" fmla="*/ 3333750 w 3582987"/>
                  <a:gd name="connsiteY74" fmla="*/ 1257300 h 1828800"/>
                  <a:gd name="connsiteX75" fmla="*/ 3371850 w 3582987"/>
                  <a:gd name="connsiteY75" fmla="*/ 1323975 h 1828800"/>
                  <a:gd name="connsiteX76" fmla="*/ 3409950 w 3582987"/>
                  <a:gd name="connsiteY76" fmla="*/ 1381125 h 1828800"/>
                  <a:gd name="connsiteX77" fmla="*/ 3352800 w 3582987"/>
                  <a:gd name="connsiteY77" fmla="*/ 1419225 h 1828800"/>
                  <a:gd name="connsiteX78" fmla="*/ 3371850 w 3582987"/>
                  <a:gd name="connsiteY78" fmla="*/ 1495425 h 1828800"/>
                  <a:gd name="connsiteX79" fmla="*/ 3448050 w 3582987"/>
                  <a:gd name="connsiteY79" fmla="*/ 1533525 h 1828800"/>
                  <a:gd name="connsiteX80" fmla="*/ 3543300 w 3582987"/>
                  <a:gd name="connsiteY80" fmla="*/ 1562100 h 1828800"/>
                  <a:gd name="connsiteX81" fmla="*/ 3581400 w 3582987"/>
                  <a:gd name="connsiteY81" fmla="*/ 1590675 h 1828800"/>
                  <a:gd name="connsiteX82" fmla="*/ 3552825 w 3582987"/>
                  <a:gd name="connsiteY82" fmla="*/ 1666875 h 1828800"/>
                  <a:gd name="connsiteX83" fmla="*/ 3562350 w 3582987"/>
                  <a:gd name="connsiteY83" fmla="*/ 1724025 h 1828800"/>
                  <a:gd name="connsiteX84" fmla="*/ 3581400 w 3582987"/>
                  <a:gd name="connsiteY84" fmla="*/ 1790700 h 1828800"/>
                  <a:gd name="connsiteX0" fmla="*/ 0 w 3582987"/>
                  <a:gd name="connsiteY0" fmla="*/ 1828800 h 1828800"/>
                  <a:gd name="connsiteX1" fmla="*/ 0 w 3582987"/>
                  <a:gd name="connsiteY1" fmla="*/ 1828800 h 1828800"/>
                  <a:gd name="connsiteX2" fmla="*/ 209550 w 3582987"/>
                  <a:gd name="connsiteY2" fmla="*/ 1524000 h 1828800"/>
                  <a:gd name="connsiteX3" fmla="*/ 228600 w 3582987"/>
                  <a:gd name="connsiteY3" fmla="*/ 1514475 h 1828800"/>
                  <a:gd name="connsiteX4" fmla="*/ 266700 w 3582987"/>
                  <a:gd name="connsiteY4" fmla="*/ 1466850 h 1828800"/>
                  <a:gd name="connsiteX5" fmla="*/ 361950 w 3582987"/>
                  <a:gd name="connsiteY5" fmla="*/ 1457325 h 1828800"/>
                  <a:gd name="connsiteX6" fmla="*/ 485775 w 3582987"/>
                  <a:gd name="connsiteY6" fmla="*/ 1466850 h 1828800"/>
                  <a:gd name="connsiteX7" fmla="*/ 485775 w 3582987"/>
                  <a:gd name="connsiteY7" fmla="*/ 1466850 h 1828800"/>
                  <a:gd name="connsiteX8" fmla="*/ 571500 w 3582987"/>
                  <a:gd name="connsiteY8" fmla="*/ 1514475 h 1828800"/>
                  <a:gd name="connsiteX9" fmla="*/ 619125 w 3582987"/>
                  <a:gd name="connsiteY9" fmla="*/ 1524000 h 1828800"/>
                  <a:gd name="connsiteX10" fmla="*/ 647700 w 3582987"/>
                  <a:gd name="connsiteY10" fmla="*/ 1571625 h 1828800"/>
                  <a:gd name="connsiteX11" fmla="*/ 762000 w 3582987"/>
                  <a:gd name="connsiteY11" fmla="*/ 1524000 h 1828800"/>
                  <a:gd name="connsiteX12" fmla="*/ 819150 w 3582987"/>
                  <a:gd name="connsiteY12" fmla="*/ 1524000 h 1828800"/>
                  <a:gd name="connsiteX13" fmla="*/ 828675 w 3582987"/>
                  <a:gd name="connsiteY13" fmla="*/ 1428750 h 1828800"/>
                  <a:gd name="connsiteX14" fmla="*/ 895350 w 3582987"/>
                  <a:gd name="connsiteY14" fmla="*/ 1381125 h 1828800"/>
                  <a:gd name="connsiteX15" fmla="*/ 1019175 w 3582987"/>
                  <a:gd name="connsiteY15" fmla="*/ 1371600 h 1828800"/>
                  <a:gd name="connsiteX16" fmla="*/ 1085850 w 3582987"/>
                  <a:gd name="connsiteY16" fmla="*/ 1400175 h 1828800"/>
                  <a:gd name="connsiteX17" fmla="*/ 1133475 w 3582987"/>
                  <a:gd name="connsiteY17" fmla="*/ 1400175 h 1828800"/>
                  <a:gd name="connsiteX18" fmla="*/ 1181100 w 3582987"/>
                  <a:gd name="connsiteY18" fmla="*/ 1352550 h 1828800"/>
                  <a:gd name="connsiteX19" fmla="*/ 1238250 w 3582987"/>
                  <a:gd name="connsiteY19" fmla="*/ 1352550 h 1828800"/>
                  <a:gd name="connsiteX20" fmla="*/ 1314450 w 3582987"/>
                  <a:gd name="connsiteY20" fmla="*/ 1323975 h 1828800"/>
                  <a:gd name="connsiteX21" fmla="*/ 1343025 w 3582987"/>
                  <a:gd name="connsiteY21" fmla="*/ 1276350 h 1828800"/>
                  <a:gd name="connsiteX22" fmla="*/ 1381125 w 3582987"/>
                  <a:gd name="connsiteY22" fmla="*/ 1190625 h 1828800"/>
                  <a:gd name="connsiteX23" fmla="*/ 1504950 w 3582987"/>
                  <a:gd name="connsiteY23" fmla="*/ 1162050 h 1828800"/>
                  <a:gd name="connsiteX24" fmla="*/ 1495425 w 3582987"/>
                  <a:gd name="connsiteY24" fmla="*/ 1085850 h 1828800"/>
                  <a:gd name="connsiteX25" fmla="*/ 1533525 w 3582987"/>
                  <a:gd name="connsiteY25" fmla="*/ 1066800 h 1828800"/>
                  <a:gd name="connsiteX26" fmla="*/ 1581150 w 3582987"/>
                  <a:gd name="connsiteY26" fmla="*/ 971550 h 1828800"/>
                  <a:gd name="connsiteX27" fmla="*/ 1676400 w 3582987"/>
                  <a:gd name="connsiteY27" fmla="*/ 962025 h 1828800"/>
                  <a:gd name="connsiteX28" fmla="*/ 1704975 w 3582987"/>
                  <a:gd name="connsiteY28" fmla="*/ 885825 h 1828800"/>
                  <a:gd name="connsiteX29" fmla="*/ 1819275 w 3582987"/>
                  <a:gd name="connsiteY29" fmla="*/ 752475 h 1828800"/>
                  <a:gd name="connsiteX30" fmla="*/ 1943100 w 3582987"/>
                  <a:gd name="connsiteY30" fmla="*/ 714375 h 1828800"/>
                  <a:gd name="connsiteX31" fmla="*/ 2105025 w 3582987"/>
                  <a:gd name="connsiteY31" fmla="*/ 657225 h 1828800"/>
                  <a:gd name="connsiteX32" fmla="*/ 2133600 w 3582987"/>
                  <a:gd name="connsiteY32" fmla="*/ 628650 h 1828800"/>
                  <a:gd name="connsiteX33" fmla="*/ 2171700 w 3582987"/>
                  <a:gd name="connsiteY33" fmla="*/ 581025 h 1828800"/>
                  <a:gd name="connsiteX34" fmla="*/ 2247900 w 3582987"/>
                  <a:gd name="connsiteY34" fmla="*/ 533400 h 1828800"/>
                  <a:gd name="connsiteX35" fmla="*/ 2190750 w 3582987"/>
                  <a:gd name="connsiteY35" fmla="*/ 447675 h 1828800"/>
                  <a:gd name="connsiteX36" fmla="*/ 2181225 w 3582987"/>
                  <a:gd name="connsiteY36" fmla="*/ 419100 h 1828800"/>
                  <a:gd name="connsiteX37" fmla="*/ 2152650 w 3582987"/>
                  <a:gd name="connsiteY37" fmla="*/ 371475 h 1828800"/>
                  <a:gd name="connsiteX38" fmla="*/ 2162175 w 3582987"/>
                  <a:gd name="connsiteY38" fmla="*/ 323850 h 1828800"/>
                  <a:gd name="connsiteX39" fmla="*/ 2228850 w 3582987"/>
                  <a:gd name="connsiteY39" fmla="*/ 276225 h 1828800"/>
                  <a:gd name="connsiteX40" fmla="*/ 2200275 w 3582987"/>
                  <a:gd name="connsiteY40" fmla="*/ 228600 h 1828800"/>
                  <a:gd name="connsiteX41" fmla="*/ 2209800 w 3582987"/>
                  <a:gd name="connsiteY41" fmla="*/ 76200 h 1828800"/>
                  <a:gd name="connsiteX42" fmla="*/ 2305050 w 3582987"/>
                  <a:gd name="connsiteY42" fmla="*/ 47625 h 1828800"/>
                  <a:gd name="connsiteX43" fmla="*/ 2438400 w 3582987"/>
                  <a:gd name="connsiteY43" fmla="*/ 66675 h 1828800"/>
                  <a:gd name="connsiteX44" fmla="*/ 2571750 w 3582987"/>
                  <a:gd name="connsiteY44" fmla="*/ 28575 h 1828800"/>
                  <a:gd name="connsiteX45" fmla="*/ 2628900 w 3582987"/>
                  <a:gd name="connsiteY45" fmla="*/ 0 h 1828800"/>
                  <a:gd name="connsiteX46" fmla="*/ 2628900 w 3582987"/>
                  <a:gd name="connsiteY46" fmla="*/ 0 h 1828800"/>
                  <a:gd name="connsiteX47" fmla="*/ 2762250 w 3582987"/>
                  <a:gd name="connsiteY47" fmla="*/ 66675 h 1828800"/>
                  <a:gd name="connsiteX48" fmla="*/ 2781300 w 3582987"/>
                  <a:gd name="connsiteY48" fmla="*/ 123825 h 1828800"/>
                  <a:gd name="connsiteX49" fmla="*/ 2771775 w 3582987"/>
                  <a:gd name="connsiteY49" fmla="*/ 209550 h 1828800"/>
                  <a:gd name="connsiteX50" fmla="*/ 2790825 w 3582987"/>
                  <a:gd name="connsiteY50" fmla="*/ 276225 h 1828800"/>
                  <a:gd name="connsiteX51" fmla="*/ 2838450 w 3582987"/>
                  <a:gd name="connsiteY51" fmla="*/ 295275 h 1828800"/>
                  <a:gd name="connsiteX52" fmla="*/ 2914650 w 3582987"/>
                  <a:gd name="connsiteY52" fmla="*/ 285750 h 1828800"/>
                  <a:gd name="connsiteX53" fmla="*/ 3028950 w 3582987"/>
                  <a:gd name="connsiteY53" fmla="*/ 323850 h 1828800"/>
                  <a:gd name="connsiteX54" fmla="*/ 3095625 w 3582987"/>
                  <a:gd name="connsiteY54" fmla="*/ 304800 h 1828800"/>
                  <a:gd name="connsiteX55" fmla="*/ 3190875 w 3582987"/>
                  <a:gd name="connsiteY55" fmla="*/ 285750 h 1828800"/>
                  <a:gd name="connsiteX56" fmla="*/ 3209925 w 3582987"/>
                  <a:gd name="connsiteY56" fmla="*/ 371475 h 1828800"/>
                  <a:gd name="connsiteX57" fmla="*/ 3133725 w 3582987"/>
                  <a:gd name="connsiteY57" fmla="*/ 457200 h 1828800"/>
                  <a:gd name="connsiteX58" fmla="*/ 3038475 w 3582987"/>
                  <a:gd name="connsiteY58" fmla="*/ 533400 h 1828800"/>
                  <a:gd name="connsiteX59" fmla="*/ 2943225 w 3582987"/>
                  <a:gd name="connsiteY59" fmla="*/ 561975 h 1828800"/>
                  <a:gd name="connsiteX60" fmla="*/ 2914650 w 3582987"/>
                  <a:gd name="connsiteY60" fmla="*/ 723900 h 1828800"/>
                  <a:gd name="connsiteX61" fmla="*/ 2933700 w 3582987"/>
                  <a:gd name="connsiteY61" fmla="*/ 771525 h 1828800"/>
                  <a:gd name="connsiteX62" fmla="*/ 3000375 w 3582987"/>
                  <a:gd name="connsiteY62" fmla="*/ 790575 h 1828800"/>
                  <a:gd name="connsiteX63" fmla="*/ 2971800 w 3582987"/>
                  <a:gd name="connsiteY63" fmla="*/ 857250 h 1828800"/>
                  <a:gd name="connsiteX64" fmla="*/ 3000375 w 3582987"/>
                  <a:gd name="connsiteY64" fmla="*/ 981075 h 1828800"/>
                  <a:gd name="connsiteX65" fmla="*/ 3038475 w 3582987"/>
                  <a:gd name="connsiteY65" fmla="*/ 981075 h 1828800"/>
                  <a:gd name="connsiteX66" fmla="*/ 3076575 w 3582987"/>
                  <a:gd name="connsiteY66" fmla="*/ 895350 h 1828800"/>
                  <a:gd name="connsiteX67" fmla="*/ 3143250 w 3582987"/>
                  <a:gd name="connsiteY67" fmla="*/ 981075 h 1828800"/>
                  <a:gd name="connsiteX68" fmla="*/ 3143250 w 3582987"/>
                  <a:gd name="connsiteY68" fmla="*/ 981075 h 1828800"/>
                  <a:gd name="connsiteX69" fmla="*/ 3267075 w 3582987"/>
                  <a:gd name="connsiteY69" fmla="*/ 981075 h 1828800"/>
                  <a:gd name="connsiteX70" fmla="*/ 3190875 w 3582987"/>
                  <a:gd name="connsiteY70" fmla="*/ 1057275 h 1828800"/>
                  <a:gd name="connsiteX71" fmla="*/ 3257550 w 3582987"/>
                  <a:gd name="connsiteY71" fmla="*/ 1152525 h 1828800"/>
                  <a:gd name="connsiteX72" fmla="*/ 3305175 w 3582987"/>
                  <a:gd name="connsiteY72" fmla="*/ 1200150 h 1828800"/>
                  <a:gd name="connsiteX73" fmla="*/ 3333750 w 3582987"/>
                  <a:gd name="connsiteY73" fmla="*/ 1257300 h 1828800"/>
                  <a:gd name="connsiteX74" fmla="*/ 3371850 w 3582987"/>
                  <a:gd name="connsiteY74" fmla="*/ 1323975 h 1828800"/>
                  <a:gd name="connsiteX75" fmla="*/ 3409950 w 3582987"/>
                  <a:gd name="connsiteY75" fmla="*/ 1381125 h 1828800"/>
                  <a:gd name="connsiteX76" fmla="*/ 3352800 w 3582987"/>
                  <a:gd name="connsiteY76" fmla="*/ 1419225 h 1828800"/>
                  <a:gd name="connsiteX77" fmla="*/ 3371850 w 3582987"/>
                  <a:gd name="connsiteY77" fmla="*/ 1495425 h 1828800"/>
                  <a:gd name="connsiteX78" fmla="*/ 3448050 w 3582987"/>
                  <a:gd name="connsiteY78" fmla="*/ 1533525 h 1828800"/>
                  <a:gd name="connsiteX79" fmla="*/ 3543300 w 3582987"/>
                  <a:gd name="connsiteY79" fmla="*/ 1562100 h 1828800"/>
                  <a:gd name="connsiteX80" fmla="*/ 3581400 w 3582987"/>
                  <a:gd name="connsiteY80" fmla="*/ 1590675 h 1828800"/>
                  <a:gd name="connsiteX81" fmla="*/ 3552825 w 3582987"/>
                  <a:gd name="connsiteY81" fmla="*/ 1666875 h 1828800"/>
                  <a:gd name="connsiteX82" fmla="*/ 3562350 w 3582987"/>
                  <a:gd name="connsiteY82" fmla="*/ 1724025 h 1828800"/>
                  <a:gd name="connsiteX83" fmla="*/ 3581400 w 3582987"/>
                  <a:gd name="connsiteY83" fmla="*/ 1790700 h 1828800"/>
                  <a:gd name="connsiteX0" fmla="*/ 0 w 3582987"/>
                  <a:gd name="connsiteY0" fmla="*/ 1828800 h 1828800"/>
                  <a:gd name="connsiteX1" fmla="*/ 0 w 3582987"/>
                  <a:gd name="connsiteY1" fmla="*/ 1828800 h 1828800"/>
                  <a:gd name="connsiteX2" fmla="*/ 228600 w 3582987"/>
                  <a:gd name="connsiteY2" fmla="*/ 1514475 h 1828800"/>
                  <a:gd name="connsiteX3" fmla="*/ 266700 w 3582987"/>
                  <a:gd name="connsiteY3" fmla="*/ 1466850 h 1828800"/>
                  <a:gd name="connsiteX4" fmla="*/ 361950 w 3582987"/>
                  <a:gd name="connsiteY4" fmla="*/ 1457325 h 1828800"/>
                  <a:gd name="connsiteX5" fmla="*/ 485775 w 3582987"/>
                  <a:gd name="connsiteY5" fmla="*/ 1466850 h 1828800"/>
                  <a:gd name="connsiteX6" fmla="*/ 485775 w 3582987"/>
                  <a:gd name="connsiteY6" fmla="*/ 1466850 h 1828800"/>
                  <a:gd name="connsiteX7" fmla="*/ 571500 w 3582987"/>
                  <a:gd name="connsiteY7" fmla="*/ 1514475 h 1828800"/>
                  <a:gd name="connsiteX8" fmla="*/ 619125 w 3582987"/>
                  <a:gd name="connsiteY8" fmla="*/ 1524000 h 1828800"/>
                  <a:gd name="connsiteX9" fmla="*/ 647700 w 3582987"/>
                  <a:gd name="connsiteY9" fmla="*/ 1571625 h 1828800"/>
                  <a:gd name="connsiteX10" fmla="*/ 762000 w 3582987"/>
                  <a:gd name="connsiteY10" fmla="*/ 1524000 h 1828800"/>
                  <a:gd name="connsiteX11" fmla="*/ 819150 w 3582987"/>
                  <a:gd name="connsiteY11" fmla="*/ 1524000 h 1828800"/>
                  <a:gd name="connsiteX12" fmla="*/ 828675 w 3582987"/>
                  <a:gd name="connsiteY12" fmla="*/ 1428750 h 1828800"/>
                  <a:gd name="connsiteX13" fmla="*/ 895350 w 3582987"/>
                  <a:gd name="connsiteY13" fmla="*/ 1381125 h 1828800"/>
                  <a:gd name="connsiteX14" fmla="*/ 1019175 w 3582987"/>
                  <a:gd name="connsiteY14" fmla="*/ 1371600 h 1828800"/>
                  <a:gd name="connsiteX15" fmla="*/ 1085850 w 3582987"/>
                  <a:gd name="connsiteY15" fmla="*/ 1400175 h 1828800"/>
                  <a:gd name="connsiteX16" fmla="*/ 1133475 w 3582987"/>
                  <a:gd name="connsiteY16" fmla="*/ 1400175 h 1828800"/>
                  <a:gd name="connsiteX17" fmla="*/ 1181100 w 3582987"/>
                  <a:gd name="connsiteY17" fmla="*/ 1352550 h 1828800"/>
                  <a:gd name="connsiteX18" fmla="*/ 1238250 w 3582987"/>
                  <a:gd name="connsiteY18" fmla="*/ 1352550 h 1828800"/>
                  <a:gd name="connsiteX19" fmla="*/ 1314450 w 3582987"/>
                  <a:gd name="connsiteY19" fmla="*/ 1323975 h 1828800"/>
                  <a:gd name="connsiteX20" fmla="*/ 1343025 w 3582987"/>
                  <a:gd name="connsiteY20" fmla="*/ 1276350 h 1828800"/>
                  <a:gd name="connsiteX21" fmla="*/ 1381125 w 3582987"/>
                  <a:gd name="connsiteY21" fmla="*/ 1190625 h 1828800"/>
                  <a:gd name="connsiteX22" fmla="*/ 1504950 w 3582987"/>
                  <a:gd name="connsiteY22" fmla="*/ 1162050 h 1828800"/>
                  <a:gd name="connsiteX23" fmla="*/ 1495425 w 3582987"/>
                  <a:gd name="connsiteY23" fmla="*/ 1085850 h 1828800"/>
                  <a:gd name="connsiteX24" fmla="*/ 1533525 w 3582987"/>
                  <a:gd name="connsiteY24" fmla="*/ 1066800 h 1828800"/>
                  <a:gd name="connsiteX25" fmla="*/ 1581150 w 3582987"/>
                  <a:gd name="connsiteY25" fmla="*/ 971550 h 1828800"/>
                  <a:gd name="connsiteX26" fmla="*/ 1676400 w 3582987"/>
                  <a:gd name="connsiteY26" fmla="*/ 962025 h 1828800"/>
                  <a:gd name="connsiteX27" fmla="*/ 1704975 w 3582987"/>
                  <a:gd name="connsiteY27" fmla="*/ 885825 h 1828800"/>
                  <a:gd name="connsiteX28" fmla="*/ 1819275 w 3582987"/>
                  <a:gd name="connsiteY28" fmla="*/ 752475 h 1828800"/>
                  <a:gd name="connsiteX29" fmla="*/ 1943100 w 3582987"/>
                  <a:gd name="connsiteY29" fmla="*/ 714375 h 1828800"/>
                  <a:gd name="connsiteX30" fmla="*/ 2105025 w 3582987"/>
                  <a:gd name="connsiteY30" fmla="*/ 657225 h 1828800"/>
                  <a:gd name="connsiteX31" fmla="*/ 2133600 w 3582987"/>
                  <a:gd name="connsiteY31" fmla="*/ 628650 h 1828800"/>
                  <a:gd name="connsiteX32" fmla="*/ 2171700 w 3582987"/>
                  <a:gd name="connsiteY32" fmla="*/ 581025 h 1828800"/>
                  <a:gd name="connsiteX33" fmla="*/ 2247900 w 3582987"/>
                  <a:gd name="connsiteY33" fmla="*/ 533400 h 1828800"/>
                  <a:gd name="connsiteX34" fmla="*/ 2190750 w 3582987"/>
                  <a:gd name="connsiteY34" fmla="*/ 447675 h 1828800"/>
                  <a:gd name="connsiteX35" fmla="*/ 2181225 w 3582987"/>
                  <a:gd name="connsiteY35" fmla="*/ 419100 h 1828800"/>
                  <a:gd name="connsiteX36" fmla="*/ 2152650 w 3582987"/>
                  <a:gd name="connsiteY36" fmla="*/ 371475 h 1828800"/>
                  <a:gd name="connsiteX37" fmla="*/ 2162175 w 3582987"/>
                  <a:gd name="connsiteY37" fmla="*/ 323850 h 1828800"/>
                  <a:gd name="connsiteX38" fmla="*/ 2228850 w 3582987"/>
                  <a:gd name="connsiteY38" fmla="*/ 276225 h 1828800"/>
                  <a:gd name="connsiteX39" fmla="*/ 2200275 w 3582987"/>
                  <a:gd name="connsiteY39" fmla="*/ 228600 h 1828800"/>
                  <a:gd name="connsiteX40" fmla="*/ 2209800 w 3582987"/>
                  <a:gd name="connsiteY40" fmla="*/ 76200 h 1828800"/>
                  <a:gd name="connsiteX41" fmla="*/ 2305050 w 3582987"/>
                  <a:gd name="connsiteY41" fmla="*/ 47625 h 1828800"/>
                  <a:gd name="connsiteX42" fmla="*/ 2438400 w 3582987"/>
                  <a:gd name="connsiteY42" fmla="*/ 66675 h 1828800"/>
                  <a:gd name="connsiteX43" fmla="*/ 2571750 w 3582987"/>
                  <a:gd name="connsiteY43" fmla="*/ 28575 h 1828800"/>
                  <a:gd name="connsiteX44" fmla="*/ 2628900 w 3582987"/>
                  <a:gd name="connsiteY44" fmla="*/ 0 h 1828800"/>
                  <a:gd name="connsiteX45" fmla="*/ 2628900 w 3582987"/>
                  <a:gd name="connsiteY45" fmla="*/ 0 h 1828800"/>
                  <a:gd name="connsiteX46" fmla="*/ 2762250 w 3582987"/>
                  <a:gd name="connsiteY46" fmla="*/ 66675 h 1828800"/>
                  <a:gd name="connsiteX47" fmla="*/ 2781300 w 3582987"/>
                  <a:gd name="connsiteY47" fmla="*/ 123825 h 1828800"/>
                  <a:gd name="connsiteX48" fmla="*/ 2771775 w 3582987"/>
                  <a:gd name="connsiteY48" fmla="*/ 209550 h 1828800"/>
                  <a:gd name="connsiteX49" fmla="*/ 2790825 w 3582987"/>
                  <a:gd name="connsiteY49" fmla="*/ 276225 h 1828800"/>
                  <a:gd name="connsiteX50" fmla="*/ 2838450 w 3582987"/>
                  <a:gd name="connsiteY50" fmla="*/ 295275 h 1828800"/>
                  <a:gd name="connsiteX51" fmla="*/ 2914650 w 3582987"/>
                  <a:gd name="connsiteY51" fmla="*/ 285750 h 1828800"/>
                  <a:gd name="connsiteX52" fmla="*/ 3028950 w 3582987"/>
                  <a:gd name="connsiteY52" fmla="*/ 323850 h 1828800"/>
                  <a:gd name="connsiteX53" fmla="*/ 3095625 w 3582987"/>
                  <a:gd name="connsiteY53" fmla="*/ 304800 h 1828800"/>
                  <a:gd name="connsiteX54" fmla="*/ 3190875 w 3582987"/>
                  <a:gd name="connsiteY54" fmla="*/ 285750 h 1828800"/>
                  <a:gd name="connsiteX55" fmla="*/ 3209925 w 3582987"/>
                  <a:gd name="connsiteY55" fmla="*/ 371475 h 1828800"/>
                  <a:gd name="connsiteX56" fmla="*/ 3133725 w 3582987"/>
                  <a:gd name="connsiteY56" fmla="*/ 457200 h 1828800"/>
                  <a:gd name="connsiteX57" fmla="*/ 3038475 w 3582987"/>
                  <a:gd name="connsiteY57" fmla="*/ 533400 h 1828800"/>
                  <a:gd name="connsiteX58" fmla="*/ 2943225 w 3582987"/>
                  <a:gd name="connsiteY58" fmla="*/ 561975 h 1828800"/>
                  <a:gd name="connsiteX59" fmla="*/ 2914650 w 3582987"/>
                  <a:gd name="connsiteY59" fmla="*/ 723900 h 1828800"/>
                  <a:gd name="connsiteX60" fmla="*/ 2933700 w 3582987"/>
                  <a:gd name="connsiteY60" fmla="*/ 771525 h 1828800"/>
                  <a:gd name="connsiteX61" fmla="*/ 3000375 w 3582987"/>
                  <a:gd name="connsiteY61" fmla="*/ 790575 h 1828800"/>
                  <a:gd name="connsiteX62" fmla="*/ 2971800 w 3582987"/>
                  <a:gd name="connsiteY62" fmla="*/ 857250 h 1828800"/>
                  <a:gd name="connsiteX63" fmla="*/ 3000375 w 3582987"/>
                  <a:gd name="connsiteY63" fmla="*/ 981075 h 1828800"/>
                  <a:gd name="connsiteX64" fmla="*/ 3038475 w 3582987"/>
                  <a:gd name="connsiteY64" fmla="*/ 981075 h 1828800"/>
                  <a:gd name="connsiteX65" fmla="*/ 3076575 w 3582987"/>
                  <a:gd name="connsiteY65" fmla="*/ 895350 h 1828800"/>
                  <a:gd name="connsiteX66" fmla="*/ 3143250 w 3582987"/>
                  <a:gd name="connsiteY66" fmla="*/ 981075 h 1828800"/>
                  <a:gd name="connsiteX67" fmla="*/ 3143250 w 3582987"/>
                  <a:gd name="connsiteY67" fmla="*/ 981075 h 1828800"/>
                  <a:gd name="connsiteX68" fmla="*/ 3267075 w 3582987"/>
                  <a:gd name="connsiteY68" fmla="*/ 981075 h 1828800"/>
                  <a:gd name="connsiteX69" fmla="*/ 3190875 w 3582987"/>
                  <a:gd name="connsiteY69" fmla="*/ 1057275 h 1828800"/>
                  <a:gd name="connsiteX70" fmla="*/ 3257550 w 3582987"/>
                  <a:gd name="connsiteY70" fmla="*/ 1152525 h 1828800"/>
                  <a:gd name="connsiteX71" fmla="*/ 3305175 w 3582987"/>
                  <a:gd name="connsiteY71" fmla="*/ 1200150 h 1828800"/>
                  <a:gd name="connsiteX72" fmla="*/ 3333750 w 3582987"/>
                  <a:gd name="connsiteY72" fmla="*/ 1257300 h 1828800"/>
                  <a:gd name="connsiteX73" fmla="*/ 3371850 w 3582987"/>
                  <a:gd name="connsiteY73" fmla="*/ 1323975 h 1828800"/>
                  <a:gd name="connsiteX74" fmla="*/ 3409950 w 3582987"/>
                  <a:gd name="connsiteY74" fmla="*/ 1381125 h 1828800"/>
                  <a:gd name="connsiteX75" fmla="*/ 3352800 w 3582987"/>
                  <a:gd name="connsiteY75" fmla="*/ 1419225 h 1828800"/>
                  <a:gd name="connsiteX76" fmla="*/ 3371850 w 3582987"/>
                  <a:gd name="connsiteY76" fmla="*/ 1495425 h 1828800"/>
                  <a:gd name="connsiteX77" fmla="*/ 3448050 w 3582987"/>
                  <a:gd name="connsiteY77" fmla="*/ 1533525 h 1828800"/>
                  <a:gd name="connsiteX78" fmla="*/ 3543300 w 3582987"/>
                  <a:gd name="connsiteY78" fmla="*/ 1562100 h 1828800"/>
                  <a:gd name="connsiteX79" fmla="*/ 3581400 w 3582987"/>
                  <a:gd name="connsiteY79" fmla="*/ 1590675 h 1828800"/>
                  <a:gd name="connsiteX80" fmla="*/ 3552825 w 3582987"/>
                  <a:gd name="connsiteY80" fmla="*/ 1666875 h 1828800"/>
                  <a:gd name="connsiteX81" fmla="*/ 3562350 w 3582987"/>
                  <a:gd name="connsiteY81" fmla="*/ 1724025 h 1828800"/>
                  <a:gd name="connsiteX82" fmla="*/ 3581400 w 3582987"/>
                  <a:gd name="connsiteY82" fmla="*/ 1790700 h 1828800"/>
                  <a:gd name="connsiteX0" fmla="*/ 0 w 3582987"/>
                  <a:gd name="connsiteY0" fmla="*/ 1828800 h 1828800"/>
                  <a:gd name="connsiteX1" fmla="*/ 0 w 3582987"/>
                  <a:gd name="connsiteY1" fmla="*/ 1828800 h 1828800"/>
                  <a:gd name="connsiteX2" fmla="*/ 266700 w 3582987"/>
                  <a:gd name="connsiteY2" fmla="*/ 1466850 h 1828800"/>
                  <a:gd name="connsiteX3" fmla="*/ 361950 w 3582987"/>
                  <a:gd name="connsiteY3" fmla="*/ 1457325 h 1828800"/>
                  <a:gd name="connsiteX4" fmla="*/ 485775 w 3582987"/>
                  <a:gd name="connsiteY4" fmla="*/ 1466850 h 1828800"/>
                  <a:gd name="connsiteX5" fmla="*/ 485775 w 3582987"/>
                  <a:gd name="connsiteY5" fmla="*/ 1466850 h 1828800"/>
                  <a:gd name="connsiteX6" fmla="*/ 571500 w 3582987"/>
                  <a:gd name="connsiteY6" fmla="*/ 1514475 h 1828800"/>
                  <a:gd name="connsiteX7" fmla="*/ 619125 w 3582987"/>
                  <a:gd name="connsiteY7" fmla="*/ 1524000 h 1828800"/>
                  <a:gd name="connsiteX8" fmla="*/ 647700 w 3582987"/>
                  <a:gd name="connsiteY8" fmla="*/ 1571625 h 1828800"/>
                  <a:gd name="connsiteX9" fmla="*/ 762000 w 3582987"/>
                  <a:gd name="connsiteY9" fmla="*/ 1524000 h 1828800"/>
                  <a:gd name="connsiteX10" fmla="*/ 819150 w 3582987"/>
                  <a:gd name="connsiteY10" fmla="*/ 1524000 h 1828800"/>
                  <a:gd name="connsiteX11" fmla="*/ 828675 w 3582987"/>
                  <a:gd name="connsiteY11" fmla="*/ 1428750 h 1828800"/>
                  <a:gd name="connsiteX12" fmla="*/ 895350 w 3582987"/>
                  <a:gd name="connsiteY12" fmla="*/ 1381125 h 1828800"/>
                  <a:gd name="connsiteX13" fmla="*/ 1019175 w 3582987"/>
                  <a:gd name="connsiteY13" fmla="*/ 1371600 h 1828800"/>
                  <a:gd name="connsiteX14" fmla="*/ 1085850 w 3582987"/>
                  <a:gd name="connsiteY14" fmla="*/ 1400175 h 1828800"/>
                  <a:gd name="connsiteX15" fmla="*/ 1133475 w 3582987"/>
                  <a:gd name="connsiteY15" fmla="*/ 1400175 h 1828800"/>
                  <a:gd name="connsiteX16" fmla="*/ 1181100 w 3582987"/>
                  <a:gd name="connsiteY16" fmla="*/ 1352550 h 1828800"/>
                  <a:gd name="connsiteX17" fmla="*/ 1238250 w 3582987"/>
                  <a:gd name="connsiteY17" fmla="*/ 1352550 h 1828800"/>
                  <a:gd name="connsiteX18" fmla="*/ 1314450 w 3582987"/>
                  <a:gd name="connsiteY18" fmla="*/ 1323975 h 1828800"/>
                  <a:gd name="connsiteX19" fmla="*/ 1343025 w 3582987"/>
                  <a:gd name="connsiteY19" fmla="*/ 1276350 h 1828800"/>
                  <a:gd name="connsiteX20" fmla="*/ 1381125 w 3582987"/>
                  <a:gd name="connsiteY20" fmla="*/ 1190625 h 1828800"/>
                  <a:gd name="connsiteX21" fmla="*/ 1504950 w 3582987"/>
                  <a:gd name="connsiteY21" fmla="*/ 1162050 h 1828800"/>
                  <a:gd name="connsiteX22" fmla="*/ 1495425 w 3582987"/>
                  <a:gd name="connsiteY22" fmla="*/ 1085850 h 1828800"/>
                  <a:gd name="connsiteX23" fmla="*/ 1533525 w 3582987"/>
                  <a:gd name="connsiteY23" fmla="*/ 1066800 h 1828800"/>
                  <a:gd name="connsiteX24" fmla="*/ 1581150 w 3582987"/>
                  <a:gd name="connsiteY24" fmla="*/ 971550 h 1828800"/>
                  <a:gd name="connsiteX25" fmla="*/ 1676400 w 3582987"/>
                  <a:gd name="connsiteY25" fmla="*/ 962025 h 1828800"/>
                  <a:gd name="connsiteX26" fmla="*/ 1704975 w 3582987"/>
                  <a:gd name="connsiteY26" fmla="*/ 885825 h 1828800"/>
                  <a:gd name="connsiteX27" fmla="*/ 1819275 w 3582987"/>
                  <a:gd name="connsiteY27" fmla="*/ 752475 h 1828800"/>
                  <a:gd name="connsiteX28" fmla="*/ 1943100 w 3582987"/>
                  <a:gd name="connsiteY28" fmla="*/ 714375 h 1828800"/>
                  <a:gd name="connsiteX29" fmla="*/ 2105025 w 3582987"/>
                  <a:gd name="connsiteY29" fmla="*/ 657225 h 1828800"/>
                  <a:gd name="connsiteX30" fmla="*/ 2133600 w 3582987"/>
                  <a:gd name="connsiteY30" fmla="*/ 628650 h 1828800"/>
                  <a:gd name="connsiteX31" fmla="*/ 2171700 w 3582987"/>
                  <a:gd name="connsiteY31" fmla="*/ 581025 h 1828800"/>
                  <a:gd name="connsiteX32" fmla="*/ 2247900 w 3582987"/>
                  <a:gd name="connsiteY32" fmla="*/ 533400 h 1828800"/>
                  <a:gd name="connsiteX33" fmla="*/ 2190750 w 3582987"/>
                  <a:gd name="connsiteY33" fmla="*/ 447675 h 1828800"/>
                  <a:gd name="connsiteX34" fmla="*/ 2181225 w 3582987"/>
                  <a:gd name="connsiteY34" fmla="*/ 419100 h 1828800"/>
                  <a:gd name="connsiteX35" fmla="*/ 2152650 w 3582987"/>
                  <a:gd name="connsiteY35" fmla="*/ 371475 h 1828800"/>
                  <a:gd name="connsiteX36" fmla="*/ 2162175 w 3582987"/>
                  <a:gd name="connsiteY36" fmla="*/ 323850 h 1828800"/>
                  <a:gd name="connsiteX37" fmla="*/ 2228850 w 3582987"/>
                  <a:gd name="connsiteY37" fmla="*/ 276225 h 1828800"/>
                  <a:gd name="connsiteX38" fmla="*/ 2200275 w 3582987"/>
                  <a:gd name="connsiteY38" fmla="*/ 228600 h 1828800"/>
                  <a:gd name="connsiteX39" fmla="*/ 2209800 w 3582987"/>
                  <a:gd name="connsiteY39" fmla="*/ 76200 h 1828800"/>
                  <a:gd name="connsiteX40" fmla="*/ 2305050 w 3582987"/>
                  <a:gd name="connsiteY40" fmla="*/ 47625 h 1828800"/>
                  <a:gd name="connsiteX41" fmla="*/ 2438400 w 3582987"/>
                  <a:gd name="connsiteY41" fmla="*/ 66675 h 1828800"/>
                  <a:gd name="connsiteX42" fmla="*/ 2571750 w 3582987"/>
                  <a:gd name="connsiteY42" fmla="*/ 28575 h 1828800"/>
                  <a:gd name="connsiteX43" fmla="*/ 2628900 w 3582987"/>
                  <a:gd name="connsiteY43" fmla="*/ 0 h 1828800"/>
                  <a:gd name="connsiteX44" fmla="*/ 2628900 w 3582987"/>
                  <a:gd name="connsiteY44" fmla="*/ 0 h 1828800"/>
                  <a:gd name="connsiteX45" fmla="*/ 2762250 w 3582987"/>
                  <a:gd name="connsiteY45" fmla="*/ 66675 h 1828800"/>
                  <a:gd name="connsiteX46" fmla="*/ 2781300 w 3582987"/>
                  <a:gd name="connsiteY46" fmla="*/ 123825 h 1828800"/>
                  <a:gd name="connsiteX47" fmla="*/ 2771775 w 3582987"/>
                  <a:gd name="connsiteY47" fmla="*/ 209550 h 1828800"/>
                  <a:gd name="connsiteX48" fmla="*/ 2790825 w 3582987"/>
                  <a:gd name="connsiteY48" fmla="*/ 276225 h 1828800"/>
                  <a:gd name="connsiteX49" fmla="*/ 2838450 w 3582987"/>
                  <a:gd name="connsiteY49" fmla="*/ 295275 h 1828800"/>
                  <a:gd name="connsiteX50" fmla="*/ 2914650 w 3582987"/>
                  <a:gd name="connsiteY50" fmla="*/ 285750 h 1828800"/>
                  <a:gd name="connsiteX51" fmla="*/ 3028950 w 3582987"/>
                  <a:gd name="connsiteY51" fmla="*/ 323850 h 1828800"/>
                  <a:gd name="connsiteX52" fmla="*/ 3095625 w 3582987"/>
                  <a:gd name="connsiteY52" fmla="*/ 304800 h 1828800"/>
                  <a:gd name="connsiteX53" fmla="*/ 3190875 w 3582987"/>
                  <a:gd name="connsiteY53" fmla="*/ 285750 h 1828800"/>
                  <a:gd name="connsiteX54" fmla="*/ 3209925 w 3582987"/>
                  <a:gd name="connsiteY54" fmla="*/ 371475 h 1828800"/>
                  <a:gd name="connsiteX55" fmla="*/ 3133725 w 3582987"/>
                  <a:gd name="connsiteY55" fmla="*/ 457200 h 1828800"/>
                  <a:gd name="connsiteX56" fmla="*/ 3038475 w 3582987"/>
                  <a:gd name="connsiteY56" fmla="*/ 533400 h 1828800"/>
                  <a:gd name="connsiteX57" fmla="*/ 2943225 w 3582987"/>
                  <a:gd name="connsiteY57" fmla="*/ 561975 h 1828800"/>
                  <a:gd name="connsiteX58" fmla="*/ 2914650 w 3582987"/>
                  <a:gd name="connsiteY58" fmla="*/ 723900 h 1828800"/>
                  <a:gd name="connsiteX59" fmla="*/ 2933700 w 3582987"/>
                  <a:gd name="connsiteY59" fmla="*/ 771525 h 1828800"/>
                  <a:gd name="connsiteX60" fmla="*/ 3000375 w 3582987"/>
                  <a:gd name="connsiteY60" fmla="*/ 790575 h 1828800"/>
                  <a:gd name="connsiteX61" fmla="*/ 2971800 w 3582987"/>
                  <a:gd name="connsiteY61" fmla="*/ 857250 h 1828800"/>
                  <a:gd name="connsiteX62" fmla="*/ 3000375 w 3582987"/>
                  <a:gd name="connsiteY62" fmla="*/ 981075 h 1828800"/>
                  <a:gd name="connsiteX63" fmla="*/ 3038475 w 3582987"/>
                  <a:gd name="connsiteY63" fmla="*/ 981075 h 1828800"/>
                  <a:gd name="connsiteX64" fmla="*/ 3076575 w 3582987"/>
                  <a:gd name="connsiteY64" fmla="*/ 895350 h 1828800"/>
                  <a:gd name="connsiteX65" fmla="*/ 3143250 w 3582987"/>
                  <a:gd name="connsiteY65" fmla="*/ 981075 h 1828800"/>
                  <a:gd name="connsiteX66" fmla="*/ 3143250 w 3582987"/>
                  <a:gd name="connsiteY66" fmla="*/ 981075 h 1828800"/>
                  <a:gd name="connsiteX67" fmla="*/ 3267075 w 3582987"/>
                  <a:gd name="connsiteY67" fmla="*/ 981075 h 1828800"/>
                  <a:gd name="connsiteX68" fmla="*/ 3190875 w 3582987"/>
                  <a:gd name="connsiteY68" fmla="*/ 1057275 h 1828800"/>
                  <a:gd name="connsiteX69" fmla="*/ 3257550 w 3582987"/>
                  <a:gd name="connsiteY69" fmla="*/ 1152525 h 1828800"/>
                  <a:gd name="connsiteX70" fmla="*/ 3305175 w 3582987"/>
                  <a:gd name="connsiteY70" fmla="*/ 1200150 h 1828800"/>
                  <a:gd name="connsiteX71" fmla="*/ 3333750 w 3582987"/>
                  <a:gd name="connsiteY71" fmla="*/ 1257300 h 1828800"/>
                  <a:gd name="connsiteX72" fmla="*/ 3371850 w 3582987"/>
                  <a:gd name="connsiteY72" fmla="*/ 1323975 h 1828800"/>
                  <a:gd name="connsiteX73" fmla="*/ 3409950 w 3582987"/>
                  <a:gd name="connsiteY73" fmla="*/ 1381125 h 1828800"/>
                  <a:gd name="connsiteX74" fmla="*/ 3352800 w 3582987"/>
                  <a:gd name="connsiteY74" fmla="*/ 1419225 h 1828800"/>
                  <a:gd name="connsiteX75" fmla="*/ 3371850 w 3582987"/>
                  <a:gd name="connsiteY75" fmla="*/ 1495425 h 1828800"/>
                  <a:gd name="connsiteX76" fmla="*/ 3448050 w 3582987"/>
                  <a:gd name="connsiteY76" fmla="*/ 1533525 h 1828800"/>
                  <a:gd name="connsiteX77" fmla="*/ 3543300 w 3582987"/>
                  <a:gd name="connsiteY77" fmla="*/ 1562100 h 1828800"/>
                  <a:gd name="connsiteX78" fmla="*/ 3581400 w 3582987"/>
                  <a:gd name="connsiteY78" fmla="*/ 1590675 h 1828800"/>
                  <a:gd name="connsiteX79" fmla="*/ 3552825 w 3582987"/>
                  <a:gd name="connsiteY79" fmla="*/ 1666875 h 1828800"/>
                  <a:gd name="connsiteX80" fmla="*/ 3562350 w 3582987"/>
                  <a:gd name="connsiteY80" fmla="*/ 1724025 h 1828800"/>
                  <a:gd name="connsiteX81" fmla="*/ 3581400 w 3582987"/>
                  <a:gd name="connsiteY81" fmla="*/ 1790700 h 1828800"/>
                  <a:gd name="connsiteX0" fmla="*/ 0 w 3582987"/>
                  <a:gd name="connsiteY0" fmla="*/ 1828800 h 1828800"/>
                  <a:gd name="connsiteX1" fmla="*/ 0 w 3582987"/>
                  <a:gd name="connsiteY1" fmla="*/ 1828800 h 1828800"/>
                  <a:gd name="connsiteX2" fmla="*/ 361950 w 3582987"/>
                  <a:gd name="connsiteY2" fmla="*/ 1457325 h 1828800"/>
                  <a:gd name="connsiteX3" fmla="*/ 485775 w 3582987"/>
                  <a:gd name="connsiteY3" fmla="*/ 1466850 h 1828800"/>
                  <a:gd name="connsiteX4" fmla="*/ 485775 w 3582987"/>
                  <a:gd name="connsiteY4" fmla="*/ 1466850 h 1828800"/>
                  <a:gd name="connsiteX5" fmla="*/ 571500 w 3582987"/>
                  <a:gd name="connsiteY5" fmla="*/ 1514475 h 1828800"/>
                  <a:gd name="connsiteX6" fmla="*/ 619125 w 3582987"/>
                  <a:gd name="connsiteY6" fmla="*/ 1524000 h 1828800"/>
                  <a:gd name="connsiteX7" fmla="*/ 647700 w 3582987"/>
                  <a:gd name="connsiteY7" fmla="*/ 1571625 h 1828800"/>
                  <a:gd name="connsiteX8" fmla="*/ 762000 w 3582987"/>
                  <a:gd name="connsiteY8" fmla="*/ 1524000 h 1828800"/>
                  <a:gd name="connsiteX9" fmla="*/ 819150 w 3582987"/>
                  <a:gd name="connsiteY9" fmla="*/ 1524000 h 1828800"/>
                  <a:gd name="connsiteX10" fmla="*/ 828675 w 3582987"/>
                  <a:gd name="connsiteY10" fmla="*/ 1428750 h 1828800"/>
                  <a:gd name="connsiteX11" fmla="*/ 895350 w 3582987"/>
                  <a:gd name="connsiteY11" fmla="*/ 1381125 h 1828800"/>
                  <a:gd name="connsiteX12" fmla="*/ 1019175 w 3582987"/>
                  <a:gd name="connsiteY12" fmla="*/ 1371600 h 1828800"/>
                  <a:gd name="connsiteX13" fmla="*/ 1085850 w 3582987"/>
                  <a:gd name="connsiteY13" fmla="*/ 1400175 h 1828800"/>
                  <a:gd name="connsiteX14" fmla="*/ 1133475 w 3582987"/>
                  <a:gd name="connsiteY14" fmla="*/ 1400175 h 1828800"/>
                  <a:gd name="connsiteX15" fmla="*/ 1181100 w 3582987"/>
                  <a:gd name="connsiteY15" fmla="*/ 1352550 h 1828800"/>
                  <a:gd name="connsiteX16" fmla="*/ 1238250 w 3582987"/>
                  <a:gd name="connsiteY16" fmla="*/ 1352550 h 1828800"/>
                  <a:gd name="connsiteX17" fmla="*/ 1314450 w 3582987"/>
                  <a:gd name="connsiteY17" fmla="*/ 1323975 h 1828800"/>
                  <a:gd name="connsiteX18" fmla="*/ 1343025 w 3582987"/>
                  <a:gd name="connsiteY18" fmla="*/ 1276350 h 1828800"/>
                  <a:gd name="connsiteX19" fmla="*/ 1381125 w 3582987"/>
                  <a:gd name="connsiteY19" fmla="*/ 1190625 h 1828800"/>
                  <a:gd name="connsiteX20" fmla="*/ 1504950 w 3582987"/>
                  <a:gd name="connsiteY20" fmla="*/ 1162050 h 1828800"/>
                  <a:gd name="connsiteX21" fmla="*/ 1495425 w 3582987"/>
                  <a:gd name="connsiteY21" fmla="*/ 1085850 h 1828800"/>
                  <a:gd name="connsiteX22" fmla="*/ 1533525 w 3582987"/>
                  <a:gd name="connsiteY22" fmla="*/ 1066800 h 1828800"/>
                  <a:gd name="connsiteX23" fmla="*/ 1581150 w 3582987"/>
                  <a:gd name="connsiteY23" fmla="*/ 971550 h 1828800"/>
                  <a:gd name="connsiteX24" fmla="*/ 1676400 w 3582987"/>
                  <a:gd name="connsiteY24" fmla="*/ 962025 h 1828800"/>
                  <a:gd name="connsiteX25" fmla="*/ 1704975 w 3582987"/>
                  <a:gd name="connsiteY25" fmla="*/ 885825 h 1828800"/>
                  <a:gd name="connsiteX26" fmla="*/ 1819275 w 3582987"/>
                  <a:gd name="connsiteY26" fmla="*/ 752475 h 1828800"/>
                  <a:gd name="connsiteX27" fmla="*/ 1943100 w 3582987"/>
                  <a:gd name="connsiteY27" fmla="*/ 714375 h 1828800"/>
                  <a:gd name="connsiteX28" fmla="*/ 2105025 w 3582987"/>
                  <a:gd name="connsiteY28" fmla="*/ 657225 h 1828800"/>
                  <a:gd name="connsiteX29" fmla="*/ 2133600 w 3582987"/>
                  <a:gd name="connsiteY29" fmla="*/ 628650 h 1828800"/>
                  <a:gd name="connsiteX30" fmla="*/ 2171700 w 3582987"/>
                  <a:gd name="connsiteY30" fmla="*/ 581025 h 1828800"/>
                  <a:gd name="connsiteX31" fmla="*/ 2247900 w 3582987"/>
                  <a:gd name="connsiteY31" fmla="*/ 533400 h 1828800"/>
                  <a:gd name="connsiteX32" fmla="*/ 2190750 w 3582987"/>
                  <a:gd name="connsiteY32" fmla="*/ 447675 h 1828800"/>
                  <a:gd name="connsiteX33" fmla="*/ 2181225 w 3582987"/>
                  <a:gd name="connsiteY33" fmla="*/ 419100 h 1828800"/>
                  <a:gd name="connsiteX34" fmla="*/ 2152650 w 3582987"/>
                  <a:gd name="connsiteY34" fmla="*/ 371475 h 1828800"/>
                  <a:gd name="connsiteX35" fmla="*/ 2162175 w 3582987"/>
                  <a:gd name="connsiteY35" fmla="*/ 323850 h 1828800"/>
                  <a:gd name="connsiteX36" fmla="*/ 2228850 w 3582987"/>
                  <a:gd name="connsiteY36" fmla="*/ 276225 h 1828800"/>
                  <a:gd name="connsiteX37" fmla="*/ 2200275 w 3582987"/>
                  <a:gd name="connsiteY37" fmla="*/ 228600 h 1828800"/>
                  <a:gd name="connsiteX38" fmla="*/ 2209800 w 3582987"/>
                  <a:gd name="connsiteY38" fmla="*/ 76200 h 1828800"/>
                  <a:gd name="connsiteX39" fmla="*/ 2305050 w 3582987"/>
                  <a:gd name="connsiteY39" fmla="*/ 47625 h 1828800"/>
                  <a:gd name="connsiteX40" fmla="*/ 2438400 w 3582987"/>
                  <a:gd name="connsiteY40" fmla="*/ 66675 h 1828800"/>
                  <a:gd name="connsiteX41" fmla="*/ 2571750 w 3582987"/>
                  <a:gd name="connsiteY41" fmla="*/ 28575 h 1828800"/>
                  <a:gd name="connsiteX42" fmla="*/ 2628900 w 3582987"/>
                  <a:gd name="connsiteY42" fmla="*/ 0 h 1828800"/>
                  <a:gd name="connsiteX43" fmla="*/ 2628900 w 3582987"/>
                  <a:gd name="connsiteY43" fmla="*/ 0 h 1828800"/>
                  <a:gd name="connsiteX44" fmla="*/ 2762250 w 3582987"/>
                  <a:gd name="connsiteY44" fmla="*/ 66675 h 1828800"/>
                  <a:gd name="connsiteX45" fmla="*/ 2781300 w 3582987"/>
                  <a:gd name="connsiteY45" fmla="*/ 123825 h 1828800"/>
                  <a:gd name="connsiteX46" fmla="*/ 2771775 w 3582987"/>
                  <a:gd name="connsiteY46" fmla="*/ 209550 h 1828800"/>
                  <a:gd name="connsiteX47" fmla="*/ 2790825 w 3582987"/>
                  <a:gd name="connsiteY47" fmla="*/ 276225 h 1828800"/>
                  <a:gd name="connsiteX48" fmla="*/ 2838450 w 3582987"/>
                  <a:gd name="connsiteY48" fmla="*/ 295275 h 1828800"/>
                  <a:gd name="connsiteX49" fmla="*/ 2914650 w 3582987"/>
                  <a:gd name="connsiteY49" fmla="*/ 285750 h 1828800"/>
                  <a:gd name="connsiteX50" fmla="*/ 3028950 w 3582987"/>
                  <a:gd name="connsiteY50" fmla="*/ 323850 h 1828800"/>
                  <a:gd name="connsiteX51" fmla="*/ 3095625 w 3582987"/>
                  <a:gd name="connsiteY51" fmla="*/ 304800 h 1828800"/>
                  <a:gd name="connsiteX52" fmla="*/ 3190875 w 3582987"/>
                  <a:gd name="connsiteY52" fmla="*/ 285750 h 1828800"/>
                  <a:gd name="connsiteX53" fmla="*/ 3209925 w 3582987"/>
                  <a:gd name="connsiteY53" fmla="*/ 371475 h 1828800"/>
                  <a:gd name="connsiteX54" fmla="*/ 3133725 w 3582987"/>
                  <a:gd name="connsiteY54" fmla="*/ 457200 h 1828800"/>
                  <a:gd name="connsiteX55" fmla="*/ 3038475 w 3582987"/>
                  <a:gd name="connsiteY55" fmla="*/ 533400 h 1828800"/>
                  <a:gd name="connsiteX56" fmla="*/ 2943225 w 3582987"/>
                  <a:gd name="connsiteY56" fmla="*/ 561975 h 1828800"/>
                  <a:gd name="connsiteX57" fmla="*/ 2914650 w 3582987"/>
                  <a:gd name="connsiteY57" fmla="*/ 723900 h 1828800"/>
                  <a:gd name="connsiteX58" fmla="*/ 2933700 w 3582987"/>
                  <a:gd name="connsiteY58" fmla="*/ 771525 h 1828800"/>
                  <a:gd name="connsiteX59" fmla="*/ 3000375 w 3582987"/>
                  <a:gd name="connsiteY59" fmla="*/ 790575 h 1828800"/>
                  <a:gd name="connsiteX60" fmla="*/ 2971800 w 3582987"/>
                  <a:gd name="connsiteY60" fmla="*/ 857250 h 1828800"/>
                  <a:gd name="connsiteX61" fmla="*/ 3000375 w 3582987"/>
                  <a:gd name="connsiteY61" fmla="*/ 981075 h 1828800"/>
                  <a:gd name="connsiteX62" fmla="*/ 3038475 w 3582987"/>
                  <a:gd name="connsiteY62" fmla="*/ 981075 h 1828800"/>
                  <a:gd name="connsiteX63" fmla="*/ 3076575 w 3582987"/>
                  <a:gd name="connsiteY63" fmla="*/ 895350 h 1828800"/>
                  <a:gd name="connsiteX64" fmla="*/ 3143250 w 3582987"/>
                  <a:gd name="connsiteY64" fmla="*/ 981075 h 1828800"/>
                  <a:gd name="connsiteX65" fmla="*/ 3143250 w 3582987"/>
                  <a:gd name="connsiteY65" fmla="*/ 981075 h 1828800"/>
                  <a:gd name="connsiteX66" fmla="*/ 3267075 w 3582987"/>
                  <a:gd name="connsiteY66" fmla="*/ 981075 h 1828800"/>
                  <a:gd name="connsiteX67" fmla="*/ 3190875 w 3582987"/>
                  <a:gd name="connsiteY67" fmla="*/ 1057275 h 1828800"/>
                  <a:gd name="connsiteX68" fmla="*/ 3257550 w 3582987"/>
                  <a:gd name="connsiteY68" fmla="*/ 1152525 h 1828800"/>
                  <a:gd name="connsiteX69" fmla="*/ 3305175 w 3582987"/>
                  <a:gd name="connsiteY69" fmla="*/ 1200150 h 1828800"/>
                  <a:gd name="connsiteX70" fmla="*/ 3333750 w 3582987"/>
                  <a:gd name="connsiteY70" fmla="*/ 1257300 h 1828800"/>
                  <a:gd name="connsiteX71" fmla="*/ 3371850 w 3582987"/>
                  <a:gd name="connsiteY71" fmla="*/ 1323975 h 1828800"/>
                  <a:gd name="connsiteX72" fmla="*/ 3409950 w 3582987"/>
                  <a:gd name="connsiteY72" fmla="*/ 1381125 h 1828800"/>
                  <a:gd name="connsiteX73" fmla="*/ 3352800 w 3582987"/>
                  <a:gd name="connsiteY73" fmla="*/ 1419225 h 1828800"/>
                  <a:gd name="connsiteX74" fmla="*/ 3371850 w 3582987"/>
                  <a:gd name="connsiteY74" fmla="*/ 1495425 h 1828800"/>
                  <a:gd name="connsiteX75" fmla="*/ 3448050 w 3582987"/>
                  <a:gd name="connsiteY75" fmla="*/ 1533525 h 1828800"/>
                  <a:gd name="connsiteX76" fmla="*/ 3543300 w 3582987"/>
                  <a:gd name="connsiteY76" fmla="*/ 1562100 h 1828800"/>
                  <a:gd name="connsiteX77" fmla="*/ 3581400 w 3582987"/>
                  <a:gd name="connsiteY77" fmla="*/ 1590675 h 1828800"/>
                  <a:gd name="connsiteX78" fmla="*/ 3552825 w 3582987"/>
                  <a:gd name="connsiteY78" fmla="*/ 1666875 h 1828800"/>
                  <a:gd name="connsiteX79" fmla="*/ 3562350 w 3582987"/>
                  <a:gd name="connsiteY79" fmla="*/ 1724025 h 1828800"/>
                  <a:gd name="connsiteX80" fmla="*/ 3581400 w 3582987"/>
                  <a:gd name="connsiteY80" fmla="*/ 1790700 h 1828800"/>
                  <a:gd name="connsiteX0" fmla="*/ 0 w 3582987"/>
                  <a:gd name="connsiteY0" fmla="*/ 1828800 h 1828800"/>
                  <a:gd name="connsiteX1" fmla="*/ 0 w 3582987"/>
                  <a:gd name="connsiteY1" fmla="*/ 1828800 h 1828800"/>
                  <a:gd name="connsiteX2" fmla="*/ 485775 w 3582987"/>
                  <a:gd name="connsiteY2" fmla="*/ 1466850 h 1828800"/>
                  <a:gd name="connsiteX3" fmla="*/ 485775 w 3582987"/>
                  <a:gd name="connsiteY3" fmla="*/ 1466850 h 1828800"/>
                  <a:gd name="connsiteX4" fmla="*/ 571500 w 3582987"/>
                  <a:gd name="connsiteY4" fmla="*/ 1514475 h 1828800"/>
                  <a:gd name="connsiteX5" fmla="*/ 619125 w 3582987"/>
                  <a:gd name="connsiteY5" fmla="*/ 1524000 h 1828800"/>
                  <a:gd name="connsiteX6" fmla="*/ 647700 w 3582987"/>
                  <a:gd name="connsiteY6" fmla="*/ 1571625 h 1828800"/>
                  <a:gd name="connsiteX7" fmla="*/ 762000 w 3582987"/>
                  <a:gd name="connsiteY7" fmla="*/ 1524000 h 1828800"/>
                  <a:gd name="connsiteX8" fmla="*/ 819150 w 3582987"/>
                  <a:gd name="connsiteY8" fmla="*/ 1524000 h 1828800"/>
                  <a:gd name="connsiteX9" fmla="*/ 828675 w 3582987"/>
                  <a:gd name="connsiteY9" fmla="*/ 1428750 h 1828800"/>
                  <a:gd name="connsiteX10" fmla="*/ 895350 w 3582987"/>
                  <a:gd name="connsiteY10" fmla="*/ 1381125 h 1828800"/>
                  <a:gd name="connsiteX11" fmla="*/ 1019175 w 3582987"/>
                  <a:gd name="connsiteY11" fmla="*/ 1371600 h 1828800"/>
                  <a:gd name="connsiteX12" fmla="*/ 1085850 w 3582987"/>
                  <a:gd name="connsiteY12" fmla="*/ 1400175 h 1828800"/>
                  <a:gd name="connsiteX13" fmla="*/ 1133475 w 3582987"/>
                  <a:gd name="connsiteY13" fmla="*/ 1400175 h 1828800"/>
                  <a:gd name="connsiteX14" fmla="*/ 1181100 w 3582987"/>
                  <a:gd name="connsiteY14" fmla="*/ 1352550 h 1828800"/>
                  <a:gd name="connsiteX15" fmla="*/ 1238250 w 3582987"/>
                  <a:gd name="connsiteY15" fmla="*/ 1352550 h 1828800"/>
                  <a:gd name="connsiteX16" fmla="*/ 1314450 w 3582987"/>
                  <a:gd name="connsiteY16" fmla="*/ 1323975 h 1828800"/>
                  <a:gd name="connsiteX17" fmla="*/ 1343025 w 3582987"/>
                  <a:gd name="connsiteY17" fmla="*/ 1276350 h 1828800"/>
                  <a:gd name="connsiteX18" fmla="*/ 1381125 w 3582987"/>
                  <a:gd name="connsiteY18" fmla="*/ 1190625 h 1828800"/>
                  <a:gd name="connsiteX19" fmla="*/ 1504950 w 3582987"/>
                  <a:gd name="connsiteY19" fmla="*/ 1162050 h 1828800"/>
                  <a:gd name="connsiteX20" fmla="*/ 1495425 w 3582987"/>
                  <a:gd name="connsiteY20" fmla="*/ 1085850 h 1828800"/>
                  <a:gd name="connsiteX21" fmla="*/ 1533525 w 3582987"/>
                  <a:gd name="connsiteY21" fmla="*/ 1066800 h 1828800"/>
                  <a:gd name="connsiteX22" fmla="*/ 1581150 w 3582987"/>
                  <a:gd name="connsiteY22" fmla="*/ 971550 h 1828800"/>
                  <a:gd name="connsiteX23" fmla="*/ 1676400 w 3582987"/>
                  <a:gd name="connsiteY23" fmla="*/ 962025 h 1828800"/>
                  <a:gd name="connsiteX24" fmla="*/ 1704975 w 3582987"/>
                  <a:gd name="connsiteY24" fmla="*/ 885825 h 1828800"/>
                  <a:gd name="connsiteX25" fmla="*/ 1819275 w 3582987"/>
                  <a:gd name="connsiteY25" fmla="*/ 752475 h 1828800"/>
                  <a:gd name="connsiteX26" fmla="*/ 1943100 w 3582987"/>
                  <a:gd name="connsiteY26" fmla="*/ 714375 h 1828800"/>
                  <a:gd name="connsiteX27" fmla="*/ 2105025 w 3582987"/>
                  <a:gd name="connsiteY27" fmla="*/ 657225 h 1828800"/>
                  <a:gd name="connsiteX28" fmla="*/ 2133600 w 3582987"/>
                  <a:gd name="connsiteY28" fmla="*/ 628650 h 1828800"/>
                  <a:gd name="connsiteX29" fmla="*/ 2171700 w 3582987"/>
                  <a:gd name="connsiteY29" fmla="*/ 581025 h 1828800"/>
                  <a:gd name="connsiteX30" fmla="*/ 2247900 w 3582987"/>
                  <a:gd name="connsiteY30" fmla="*/ 533400 h 1828800"/>
                  <a:gd name="connsiteX31" fmla="*/ 2190750 w 3582987"/>
                  <a:gd name="connsiteY31" fmla="*/ 447675 h 1828800"/>
                  <a:gd name="connsiteX32" fmla="*/ 2181225 w 3582987"/>
                  <a:gd name="connsiteY32" fmla="*/ 419100 h 1828800"/>
                  <a:gd name="connsiteX33" fmla="*/ 2152650 w 3582987"/>
                  <a:gd name="connsiteY33" fmla="*/ 371475 h 1828800"/>
                  <a:gd name="connsiteX34" fmla="*/ 2162175 w 3582987"/>
                  <a:gd name="connsiteY34" fmla="*/ 323850 h 1828800"/>
                  <a:gd name="connsiteX35" fmla="*/ 2228850 w 3582987"/>
                  <a:gd name="connsiteY35" fmla="*/ 276225 h 1828800"/>
                  <a:gd name="connsiteX36" fmla="*/ 2200275 w 3582987"/>
                  <a:gd name="connsiteY36" fmla="*/ 228600 h 1828800"/>
                  <a:gd name="connsiteX37" fmla="*/ 2209800 w 3582987"/>
                  <a:gd name="connsiteY37" fmla="*/ 76200 h 1828800"/>
                  <a:gd name="connsiteX38" fmla="*/ 2305050 w 3582987"/>
                  <a:gd name="connsiteY38" fmla="*/ 47625 h 1828800"/>
                  <a:gd name="connsiteX39" fmla="*/ 2438400 w 3582987"/>
                  <a:gd name="connsiteY39" fmla="*/ 66675 h 1828800"/>
                  <a:gd name="connsiteX40" fmla="*/ 2571750 w 3582987"/>
                  <a:gd name="connsiteY40" fmla="*/ 28575 h 1828800"/>
                  <a:gd name="connsiteX41" fmla="*/ 2628900 w 3582987"/>
                  <a:gd name="connsiteY41" fmla="*/ 0 h 1828800"/>
                  <a:gd name="connsiteX42" fmla="*/ 2628900 w 3582987"/>
                  <a:gd name="connsiteY42" fmla="*/ 0 h 1828800"/>
                  <a:gd name="connsiteX43" fmla="*/ 2762250 w 3582987"/>
                  <a:gd name="connsiteY43" fmla="*/ 66675 h 1828800"/>
                  <a:gd name="connsiteX44" fmla="*/ 2781300 w 3582987"/>
                  <a:gd name="connsiteY44" fmla="*/ 123825 h 1828800"/>
                  <a:gd name="connsiteX45" fmla="*/ 2771775 w 3582987"/>
                  <a:gd name="connsiteY45" fmla="*/ 209550 h 1828800"/>
                  <a:gd name="connsiteX46" fmla="*/ 2790825 w 3582987"/>
                  <a:gd name="connsiteY46" fmla="*/ 276225 h 1828800"/>
                  <a:gd name="connsiteX47" fmla="*/ 2838450 w 3582987"/>
                  <a:gd name="connsiteY47" fmla="*/ 295275 h 1828800"/>
                  <a:gd name="connsiteX48" fmla="*/ 2914650 w 3582987"/>
                  <a:gd name="connsiteY48" fmla="*/ 285750 h 1828800"/>
                  <a:gd name="connsiteX49" fmla="*/ 3028950 w 3582987"/>
                  <a:gd name="connsiteY49" fmla="*/ 323850 h 1828800"/>
                  <a:gd name="connsiteX50" fmla="*/ 3095625 w 3582987"/>
                  <a:gd name="connsiteY50" fmla="*/ 304800 h 1828800"/>
                  <a:gd name="connsiteX51" fmla="*/ 3190875 w 3582987"/>
                  <a:gd name="connsiteY51" fmla="*/ 285750 h 1828800"/>
                  <a:gd name="connsiteX52" fmla="*/ 3209925 w 3582987"/>
                  <a:gd name="connsiteY52" fmla="*/ 371475 h 1828800"/>
                  <a:gd name="connsiteX53" fmla="*/ 3133725 w 3582987"/>
                  <a:gd name="connsiteY53" fmla="*/ 457200 h 1828800"/>
                  <a:gd name="connsiteX54" fmla="*/ 3038475 w 3582987"/>
                  <a:gd name="connsiteY54" fmla="*/ 533400 h 1828800"/>
                  <a:gd name="connsiteX55" fmla="*/ 2943225 w 3582987"/>
                  <a:gd name="connsiteY55" fmla="*/ 561975 h 1828800"/>
                  <a:gd name="connsiteX56" fmla="*/ 2914650 w 3582987"/>
                  <a:gd name="connsiteY56" fmla="*/ 723900 h 1828800"/>
                  <a:gd name="connsiteX57" fmla="*/ 2933700 w 3582987"/>
                  <a:gd name="connsiteY57" fmla="*/ 771525 h 1828800"/>
                  <a:gd name="connsiteX58" fmla="*/ 3000375 w 3582987"/>
                  <a:gd name="connsiteY58" fmla="*/ 790575 h 1828800"/>
                  <a:gd name="connsiteX59" fmla="*/ 2971800 w 3582987"/>
                  <a:gd name="connsiteY59" fmla="*/ 857250 h 1828800"/>
                  <a:gd name="connsiteX60" fmla="*/ 3000375 w 3582987"/>
                  <a:gd name="connsiteY60" fmla="*/ 981075 h 1828800"/>
                  <a:gd name="connsiteX61" fmla="*/ 3038475 w 3582987"/>
                  <a:gd name="connsiteY61" fmla="*/ 981075 h 1828800"/>
                  <a:gd name="connsiteX62" fmla="*/ 3076575 w 3582987"/>
                  <a:gd name="connsiteY62" fmla="*/ 895350 h 1828800"/>
                  <a:gd name="connsiteX63" fmla="*/ 3143250 w 3582987"/>
                  <a:gd name="connsiteY63" fmla="*/ 981075 h 1828800"/>
                  <a:gd name="connsiteX64" fmla="*/ 3143250 w 3582987"/>
                  <a:gd name="connsiteY64" fmla="*/ 981075 h 1828800"/>
                  <a:gd name="connsiteX65" fmla="*/ 3267075 w 3582987"/>
                  <a:gd name="connsiteY65" fmla="*/ 981075 h 1828800"/>
                  <a:gd name="connsiteX66" fmla="*/ 3190875 w 3582987"/>
                  <a:gd name="connsiteY66" fmla="*/ 1057275 h 1828800"/>
                  <a:gd name="connsiteX67" fmla="*/ 3257550 w 3582987"/>
                  <a:gd name="connsiteY67" fmla="*/ 1152525 h 1828800"/>
                  <a:gd name="connsiteX68" fmla="*/ 3305175 w 3582987"/>
                  <a:gd name="connsiteY68" fmla="*/ 1200150 h 1828800"/>
                  <a:gd name="connsiteX69" fmla="*/ 3333750 w 3582987"/>
                  <a:gd name="connsiteY69" fmla="*/ 1257300 h 1828800"/>
                  <a:gd name="connsiteX70" fmla="*/ 3371850 w 3582987"/>
                  <a:gd name="connsiteY70" fmla="*/ 1323975 h 1828800"/>
                  <a:gd name="connsiteX71" fmla="*/ 3409950 w 3582987"/>
                  <a:gd name="connsiteY71" fmla="*/ 1381125 h 1828800"/>
                  <a:gd name="connsiteX72" fmla="*/ 3352800 w 3582987"/>
                  <a:gd name="connsiteY72" fmla="*/ 1419225 h 1828800"/>
                  <a:gd name="connsiteX73" fmla="*/ 3371850 w 3582987"/>
                  <a:gd name="connsiteY73" fmla="*/ 1495425 h 1828800"/>
                  <a:gd name="connsiteX74" fmla="*/ 3448050 w 3582987"/>
                  <a:gd name="connsiteY74" fmla="*/ 1533525 h 1828800"/>
                  <a:gd name="connsiteX75" fmla="*/ 3543300 w 3582987"/>
                  <a:gd name="connsiteY75" fmla="*/ 1562100 h 1828800"/>
                  <a:gd name="connsiteX76" fmla="*/ 3581400 w 3582987"/>
                  <a:gd name="connsiteY76" fmla="*/ 1590675 h 1828800"/>
                  <a:gd name="connsiteX77" fmla="*/ 3552825 w 3582987"/>
                  <a:gd name="connsiteY77" fmla="*/ 1666875 h 1828800"/>
                  <a:gd name="connsiteX78" fmla="*/ 3562350 w 3582987"/>
                  <a:gd name="connsiteY78" fmla="*/ 1724025 h 1828800"/>
                  <a:gd name="connsiteX79" fmla="*/ 3581400 w 3582987"/>
                  <a:gd name="connsiteY79" fmla="*/ 1790700 h 1828800"/>
                  <a:gd name="connsiteX0" fmla="*/ 0 w 3582987"/>
                  <a:gd name="connsiteY0" fmla="*/ 1828800 h 1828800"/>
                  <a:gd name="connsiteX1" fmla="*/ 0 w 3582987"/>
                  <a:gd name="connsiteY1" fmla="*/ 1828800 h 1828800"/>
                  <a:gd name="connsiteX2" fmla="*/ 485775 w 3582987"/>
                  <a:gd name="connsiteY2" fmla="*/ 1466850 h 1828800"/>
                  <a:gd name="connsiteX3" fmla="*/ 571500 w 3582987"/>
                  <a:gd name="connsiteY3" fmla="*/ 1514475 h 1828800"/>
                  <a:gd name="connsiteX4" fmla="*/ 619125 w 3582987"/>
                  <a:gd name="connsiteY4" fmla="*/ 1524000 h 1828800"/>
                  <a:gd name="connsiteX5" fmla="*/ 647700 w 3582987"/>
                  <a:gd name="connsiteY5" fmla="*/ 1571625 h 1828800"/>
                  <a:gd name="connsiteX6" fmla="*/ 762000 w 3582987"/>
                  <a:gd name="connsiteY6" fmla="*/ 1524000 h 1828800"/>
                  <a:gd name="connsiteX7" fmla="*/ 819150 w 3582987"/>
                  <a:gd name="connsiteY7" fmla="*/ 1524000 h 1828800"/>
                  <a:gd name="connsiteX8" fmla="*/ 828675 w 3582987"/>
                  <a:gd name="connsiteY8" fmla="*/ 1428750 h 1828800"/>
                  <a:gd name="connsiteX9" fmla="*/ 895350 w 3582987"/>
                  <a:gd name="connsiteY9" fmla="*/ 1381125 h 1828800"/>
                  <a:gd name="connsiteX10" fmla="*/ 1019175 w 3582987"/>
                  <a:gd name="connsiteY10" fmla="*/ 1371600 h 1828800"/>
                  <a:gd name="connsiteX11" fmla="*/ 1085850 w 3582987"/>
                  <a:gd name="connsiteY11" fmla="*/ 1400175 h 1828800"/>
                  <a:gd name="connsiteX12" fmla="*/ 1133475 w 3582987"/>
                  <a:gd name="connsiteY12" fmla="*/ 1400175 h 1828800"/>
                  <a:gd name="connsiteX13" fmla="*/ 1181100 w 3582987"/>
                  <a:gd name="connsiteY13" fmla="*/ 1352550 h 1828800"/>
                  <a:gd name="connsiteX14" fmla="*/ 1238250 w 3582987"/>
                  <a:gd name="connsiteY14" fmla="*/ 1352550 h 1828800"/>
                  <a:gd name="connsiteX15" fmla="*/ 1314450 w 3582987"/>
                  <a:gd name="connsiteY15" fmla="*/ 1323975 h 1828800"/>
                  <a:gd name="connsiteX16" fmla="*/ 1343025 w 3582987"/>
                  <a:gd name="connsiteY16" fmla="*/ 1276350 h 1828800"/>
                  <a:gd name="connsiteX17" fmla="*/ 1381125 w 3582987"/>
                  <a:gd name="connsiteY17" fmla="*/ 1190625 h 1828800"/>
                  <a:gd name="connsiteX18" fmla="*/ 1504950 w 3582987"/>
                  <a:gd name="connsiteY18" fmla="*/ 1162050 h 1828800"/>
                  <a:gd name="connsiteX19" fmla="*/ 1495425 w 3582987"/>
                  <a:gd name="connsiteY19" fmla="*/ 1085850 h 1828800"/>
                  <a:gd name="connsiteX20" fmla="*/ 1533525 w 3582987"/>
                  <a:gd name="connsiteY20" fmla="*/ 1066800 h 1828800"/>
                  <a:gd name="connsiteX21" fmla="*/ 1581150 w 3582987"/>
                  <a:gd name="connsiteY21" fmla="*/ 971550 h 1828800"/>
                  <a:gd name="connsiteX22" fmla="*/ 1676400 w 3582987"/>
                  <a:gd name="connsiteY22" fmla="*/ 962025 h 1828800"/>
                  <a:gd name="connsiteX23" fmla="*/ 1704975 w 3582987"/>
                  <a:gd name="connsiteY23" fmla="*/ 885825 h 1828800"/>
                  <a:gd name="connsiteX24" fmla="*/ 1819275 w 3582987"/>
                  <a:gd name="connsiteY24" fmla="*/ 752475 h 1828800"/>
                  <a:gd name="connsiteX25" fmla="*/ 1943100 w 3582987"/>
                  <a:gd name="connsiteY25" fmla="*/ 714375 h 1828800"/>
                  <a:gd name="connsiteX26" fmla="*/ 2105025 w 3582987"/>
                  <a:gd name="connsiteY26" fmla="*/ 657225 h 1828800"/>
                  <a:gd name="connsiteX27" fmla="*/ 2133600 w 3582987"/>
                  <a:gd name="connsiteY27" fmla="*/ 628650 h 1828800"/>
                  <a:gd name="connsiteX28" fmla="*/ 2171700 w 3582987"/>
                  <a:gd name="connsiteY28" fmla="*/ 581025 h 1828800"/>
                  <a:gd name="connsiteX29" fmla="*/ 2247900 w 3582987"/>
                  <a:gd name="connsiteY29" fmla="*/ 533400 h 1828800"/>
                  <a:gd name="connsiteX30" fmla="*/ 2190750 w 3582987"/>
                  <a:gd name="connsiteY30" fmla="*/ 447675 h 1828800"/>
                  <a:gd name="connsiteX31" fmla="*/ 2181225 w 3582987"/>
                  <a:gd name="connsiteY31" fmla="*/ 419100 h 1828800"/>
                  <a:gd name="connsiteX32" fmla="*/ 2152650 w 3582987"/>
                  <a:gd name="connsiteY32" fmla="*/ 371475 h 1828800"/>
                  <a:gd name="connsiteX33" fmla="*/ 2162175 w 3582987"/>
                  <a:gd name="connsiteY33" fmla="*/ 323850 h 1828800"/>
                  <a:gd name="connsiteX34" fmla="*/ 2228850 w 3582987"/>
                  <a:gd name="connsiteY34" fmla="*/ 276225 h 1828800"/>
                  <a:gd name="connsiteX35" fmla="*/ 2200275 w 3582987"/>
                  <a:gd name="connsiteY35" fmla="*/ 228600 h 1828800"/>
                  <a:gd name="connsiteX36" fmla="*/ 2209800 w 3582987"/>
                  <a:gd name="connsiteY36" fmla="*/ 76200 h 1828800"/>
                  <a:gd name="connsiteX37" fmla="*/ 2305050 w 3582987"/>
                  <a:gd name="connsiteY37" fmla="*/ 47625 h 1828800"/>
                  <a:gd name="connsiteX38" fmla="*/ 2438400 w 3582987"/>
                  <a:gd name="connsiteY38" fmla="*/ 66675 h 1828800"/>
                  <a:gd name="connsiteX39" fmla="*/ 2571750 w 3582987"/>
                  <a:gd name="connsiteY39" fmla="*/ 28575 h 1828800"/>
                  <a:gd name="connsiteX40" fmla="*/ 2628900 w 3582987"/>
                  <a:gd name="connsiteY40" fmla="*/ 0 h 1828800"/>
                  <a:gd name="connsiteX41" fmla="*/ 2628900 w 3582987"/>
                  <a:gd name="connsiteY41" fmla="*/ 0 h 1828800"/>
                  <a:gd name="connsiteX42" fmla="*/ 2762250 w 3582987"/>
                  <a:gd name="connsiteY42" fmla="*/ 66675 h 1828800"/>
                  <a:gd name="connsiteX43" fmla="*/ 2781300 w 3582987"/>
                  <a:gd name="connsiteY43" fmla="*/ 123825 h 1828800"/>
                  <a:gd name="connsiteX44" fmla="*/ 2771775 w 3582987"/>
                  <a:gd name="connsiteY44" fmla="*/ 209550 h 1828800"/>
                  <a:gd name="connsiteX45" fmla="*/ 2790825 w 3582987"/>
                  <a:gd name="connsiteY45" fmla="*/ 276225 h 1828800"/>
                  <a:gd name="connsiteX46" fmla="*/ 2838450 w 3582987"/>
                  <a:gd name="connsiteY46" fmla="*/ 295275 h 1828800"/>
                  <a:gd name="connsiteX47" fmla="*/ 2914650 w 3582987"/>
                  <a:gd name="connsiteY47" fmla="*/ 285750 h 1828800"/>
                  <a:gd name="connsiteX48" fmla="*/ 3028950 w 3582987"/>
                  <a:gd name="connsiteY48" fmla="*/ 323850 h 1828800"/>
                  <a:gd name="connsiteX49" fmla="*/ 3095625 w 3582987"/>
                  <a:gd name="connsiteY49" fmla="*/ 304800 h 1828800"/>
                  <a:gd name="connsiteX50" fmla="*/ 3190875 w 3582987"/>
                  <a:gd name="connsiteY50" fmla="*/ 285750 h 1828800"/>
                  <a:gd name="connsiteX51" fmla="*/ 3209925 w 3582987"/>
                  <a:gd name="connsiteY51" fmla="*/ 371475 h 1828800"/>
                  <a:gd name="connsiteX52" fmla="*/ 3133725 w 3582987"/>
                  <a:gd name="connsiteY52" fmla="*/ 457200 h 1828800"/>
                  <a:gd name="connsiteX53" fmla="*/ 3038475 w 3582987"/>
                  <a:gd name="connsiteY53" fmla="*/ 533400 h 1828800"/>
                  <a:gd name="connsiteX54" fmla="*/ 2943225 w 3582987"/>
                  <a:gd name="connsiteY54" fmla="*/ 561975 h 1828800"/>
                  <a:gd name="connsiteX55" fmla="*/ 2914650 w 3582987"/>
                  <a:gd name="connsiteY55" fmla="*/ 723900 h 1828800"/>
                  <a:gd name="connsiteX56" fmla="*/ 2933700 w 3582987"/>
                  <a:gd name="connsiteY56" fmla="*/ 771525 h 1828800"/>
                  <a:gd name="connsiteX57" fmla="*/ 3000375 w 3582987"/>
                  <a:gd name="connsiteY57" fmla="*/ 790575 h 1828800"/>
                  <a:gd name="connsiteX58" fmla="*/ 2971800 w 3582987"/>
                  <a:gd name="connsiteY58" fmla="*/ 857250 h 1828800"/>
                  <a:gd name="connsiteX59" fmla="*/ 3000375 w 3582987"/>
                  <a:gd name="connsiteY59" fmla="*/ 981075 h 1828800"/>
                  <a:gd name="connsiteX60" fmla="*/ 3038475 w 3582987"/>
                  <a:gd name="connsiteY60" fmla="*/ 981075 h 1828800"/>
                  <a:gd name="connsiteX61" fmla="*/ 3076575 w 3582987"/>
                  <a:gd name="connsiteY61" fmla="*/ 895350 h 1828800"/>
                  <a:gd name="connsiteX62" fmla="*/ 3143250 w 3582987"/>
                  <a:gd name="connsiteY62" fmla="*/ 981075 h 1828800"/>
                  <a:gd name="connsiteX63" fmla="*/ 3143250 w 3582987"/>
                  <a:gd name="connsiteY63" fmla="*/ 981075 h 1828800"/>
                  <a:gd name="connsiteX64" fmla="*/ 3267075 w 3582987"/>
                  <a:gd name="connsiteY64" fmla="*/ 981075 h 1828800"/>
                  <a:gd name="connsiteX65" fmla="*/ 3190875 w 3582987"/>
                  <a:gd name="connsiteY65" fmla="*/ 1057275 h 1828800"/>
                  <a:gd name="connsiteX66" fmla="*/ 3257550 w 3582987"/>
                  <a:gd name="connsiteY66" fmla="*/ 1152525 h 1828800"/>
                  <a:gd name="connsiteX67" fmla="*/ 3305175 w 3582987"/>
                  <a:gd name="connsiteY67" fmla="*/ 1200150 h 1828800"/>
                  <a:gd name="connsiteX68" fmla="*/ 3333750 w 3582987"/>
                  <a:gd name="connsiteY68" fmla="*/ 1257300 h 1828800"/>
                  <a:gd name="connsiteX69" fmla="*/ 3371850 w 3582987"/>
                  <a:gd name="connsiteY69" fmla="*/ 1323975 h 1828800"/>
                  <a:gd name="connsiteX70" fmla="*/ 3409950 w 3582987"/>
                  <a:gd name="connsiteY70" fmla="*/ 1381125 h 1828800"/>
                  <a:gd name="connsiteX71" fmla="*/ 3352800 w 3582987"/>
                  <a:gd name="connsiteY71" fmla="*/ 1419225 h 1828800"/>
                  <a:gd name="connsiteX72" fmla="*/ 3371850 w 3582987"/>
                  <a:gd name="connsiteY72" fmla="*/ 1495425 h 1828800"/>
                  <a:gd name="connsiteX73" fmla="*/ 3448050 w 3582987"/>
                  <a:gd name="connsiteY73" fmla="*/ 1533525 h 1828800"/>
                  <a:gd name="connsiteX74" fmla="*/ 3543300 w 3582987"/>
                  <a:gd name="connsiteY74" fmla="*/ 1562100 h 1828800"/>
                  <a:gd name="connsiteX75" fmla="*/ 3581400 w 3582987"/>
                  <a:gd name="connsiteY75" fmla="*/ 1590675 h 1828800"/>
                  <a:gd name="connsiteX76" fmla="*/ 3552825 w 3582987"/>
                  <a:gd name="connsiteY76" fmla="*/ 1666875 h 1828800"/>
                  <a:gd name="connsiteX77" fmla="*/ 3562350 w 3582987"/>
                  <a:gd name="connsiteY77" fmla="*/ 1724025 h 1828800"/>
                  <a:gd name="connsiteX78" fmla="*/ 3581400 w 3582987"/>
                  <a:gd name="connsiteY78" fmla="*/ 1790700 h 1828800"/>
                  <a:gd name="connsiteX0" fmla="*/ 0 w 3582987"/>
                  <a:gd name="connsiteY0" fmla="*/ 1828800 h 1828800"/>
                  <a:gd name="connsiteX1" fmla="*/ 0 w 3582987"/>
                  <a:gd name="connsiteY1" fmla="*/ 1828800 h 1828800"/>
                  <a:gd name="connsiteX2" fmla="*/ 571500 w 3582987"/>
                  <a:gd name="connsiteY2" fmla="*/ 1514475 h 1828800"/>
                  <a:gd name="connsiteX3" fmla="*/ 619125 w 3582987"/>
                  <a:gd name="connsiteY3" fmla="*/ 1524000 h 1828800"/>
                  <a:gd name="connsiteX4" fmla="*/ 647700 w 3582987"/>
                  <a:gd name="connsiteY4" fmla="*/ 1571625 h 1828800"/>
                  <a:gd name="connsiteX5" fmla="*/ 762000 w 3582987"/>
                  <a:gd name="connsiteY5" fmla="*/ 1524000 h 1828800"/>
                  <a:gd name="connsiteX6" fmla="*/ 819150 w 3582987"/>
                  <a:gd name="connsiteY6" fmla="*/ 1524000 h 1828800"/>
                  <a:gd name="connsiteX7" fmla="*/ 828675 w 3582987"/>
                  <a:gd name="connsiteY7" fmla="*/ 1428750 h 1828800"/>
                  <a:gd name="connsiteX8" fmla="*/ 895350 w 3582987"/>
                  <a:gd name="connsiteY8" fmla="*/ 1381125 h 1828800"/>
                  <a:gd name="connsiteX9" fmla="*/ 1019175 w 3582987"/>
                  <a:gd name="connsiteY9" fmla="*/ 1371600 h 1828800"/>
                  <a:gd name="connsiteX10" fmla="*/ 1085850 w 3582987"/>
                  <a:gd name="connsiteY10" fmla="*/ 1400175 h 1828800"/>
                  <a:gd name="connsiteX11" fmla="*/ 1133475 w 3582987"/>
                  <a:gd name="connsiteY11" fmla="*/ 1400175 h 1828800"/>
                  <a:gd name="connsiteX12" fmla="*/ 1181100 w 3582987"/>
                  <a:gd name="connsiteY12" fmla="*/ 1352550 h 1828800"/>
                  <a:gd name="connsiteX13" fmla="*/ 1238250 w 3582987"/>
                  <a:gd name="connsiteY13" fmla="*/ 1352550 h 1828800"/>
                  <a:gd name="connsiteX14" fmla="*/ 1314450 w 3582987"/>
                  <a:gd name="connsiteY14" fmla="*/ 1323975 h 1828800"/>
                  <a:gd name="connsiteX15" fmla="*/ 1343025 w 3582987"/>
                  <a:gd name="connsiteY15" fmla="*/ 1276350 h 1828800"/>
                  <a:gd name="connsiteX16" fmla="*/ 1381125 w 3582987"/>
                  <a:gd name="connsiteY16" fmla="*/ 1190625 h 1828800"/>
                  <a:gd name="connsiteX17" fmla="*/ 1504950 w 3582987"/>
                  <a:gd name="connsiteY17" fmla="*/ 1162050 h 1828800"/>
                  <a:gd name="connsiteX18" fmla="*/ 1495425 w 3582987"/>
                  <a:gd name="connsiteY18" fmla="*/ 1085850 h 1828800"/>
                  <a:gd name="connsiteX19" fmla="*/ 1533525 w 3582987"/>
                  <a:gd name="connsiteY19" fmla="*/ 1066800 h 1828800"/>
                  <a:gd name="connsiteX20" fmla="*/ 1581150 w 3582987"/>
                  <a:gd name="connsiteY20" fmla="*/ 971550 h 1828800"/>
                  <a:gd name="connsiteX21" fmla="*/ 1676400 w 3582987"/>
                  <a:gd name="connsiteY21" fmla="*/ 962025 h 1828800"/>
                  <a:gd name="connsiteX22" fmla="*/ 1704975 w 3582987"/>
                  <a:gd name="connsiteY22" fmla="*/ 885825 h 1828800"/>
                  <a:gd name="connsiteX23" fmla="*/ 1819275 w 3582987"/>
                  <a:gd name="connsiteY23" fmla="*/ 752475 h 1828800"/>
                  <a:gd name="connsiteX24" fmla="*/ 1943100 w 3582987"/>
                  <a:gd name="connsiteY24" fmla="*/ 714375 h 1828800"/>
                  <a:gd name="connsiteX25" fmla="*/ 2105025 w 3582987"/>
                  <a:gd name="connsiteY25" fmla="*/ 657225 h 1828800"/>
                  <a:gd name="connsiteX26" fmla="*/ 2133600 w 3582987"/>
                  <a:gd name="connsiteY26" fmla="*/ 628650 h 1828800"/>
                  <a:gd name="connsiteX27" fmla="*/ 2171700 w 3582987"/>
                  <a:gd name="connsiteY27" fmla="*/ 581025 h 1828800"/>
                  <a:gd name="connsiteX28" fmla="*/ 2247900 w 3582987"/>
                  <a:gd name="connsiteY28" fmla="*/ 533400 h 1828800"/>
                  <a:gd name="connsiteX29" fmla="*/ 2190750 w 3582987"/>
                  <a:gd name="connsiteY29" fmla="*/ 447675 h 1828800"/>
                  <a:gd name="connsiteX30" fmla="*/ 2181225 w 3582987"/>
                  <a:gd name="connsiteY30" fmla="*/ 419100 h 1828800"/>
                  <a:gd name="connsiteX31" fmla="*/ 2152650 w 3582987"/>
                  <a:gd name="connsiteY31" fmla="*/ 371475 h 1828800"/>
                  <a:gd name="connsiteX32" fmla="*/ 2162175 w 3582987"/>
                  <a:gd name="connsiteY32" fmla="*/ 323850 h 1828800"/>
                  <a:gd name="connsiteX33" fmla="*/ 2228850 w 3582987"/>
                  <a:gd name="connsiteY33" fmla="*/ 276225 h 1828800"/>
                  <a:gd name="connsiteX34" fmla="*/ 2200275 w 3582987"/>
                  <a:gd name="connsiteY34" fmla="*/ 228600 h 1828800"/>
                  <a:gd name="connsiteX35" fmla="*/ 2209800 w 3582987"/>
                  <a:gd name="connsiteY35" fmla="*/ 76200 h 1828800"/>
                  <a:gd name="connsiteX36" fmla="*/ 2305050 w 3582987"/>
                  <a:gd name="connsiteY36" fmla="*/ 47625 h 1828800"/>
                  <a:gd name="connsiteX37" fmla="*/ 2438400 w 3582987"/>
                  <a:gd name="connsiteY37" fmla="*/ 66675 h 1828800"/>
                  <a:gd name="connsiteX38" fmla="*/ 2571750 w 3582987"/>
                  <a:gd name="connsiteY38" fmla="*/ 28575 h 1828800"/>
                  <a:gd name="connsiteX39" fmla="*/ 2628900 w 3582987"/>
                  <a:gd name="connsiteY39" fmla="*/ 0 h 1828800"/>
                  <a:gd name="connsiteX40" fmla="*/ 2628900 w 3582987"/>
                  <a:gd name="connsiteY40" fmla="*/ 0 h 1828800"/>
                  <a:gd name="connsiteX41" fmla="*/ 2762250 w 3582987"/>
                  <a:gd name="connsiteY41" fmla="*/ 66675 h 1828800"/>
                  <a:gd name="connsiteX42" fmla="*/ 2781300 w 3582987"/>
                  <a:gd name="connsiteY42" fmla="*/ 123825 h 1828800"/>
                  <a:gd name="connsiteX43" fmla="*/ 2771775 w 3582987"/>
                  <a:gd name="connsiteY43" fmla="*/ 209550 h 1828800"/>
                  <a:gd name="connsiteX44" fmla="*/ 2790825 w 3582987"/>
                  <a:gd name="connsiteY44" fmla="*/ 276225 h 1828800"/>
                  <a:gd name="connsiteX45" fmla="*/ 2838450 w 3582987"/>
                  <a:gd name="connsiteY45" fmla="*/ 295275 h 1828800"/>
                  <a:gd name="connsiteX46" fmla="*/ 2914650 w 3582987"/>
                  <a:gd name="connsiteY46" fmla="*/ 285750 h 1828800"/>
                  <a:gd name="connsiteX47" fmla="*/ 3028950 w 3582987"/>
                  <a:gd name="connsiteY47" fmla="*/ 323850 h 1828800"/>
                  <a:gd name="connsiteX48" fmla="*/ 3095625 w 3582987"/>
                  <a:gd name="connsiteY48" fmla="*/ 304800 h 1828800"/>
                  <a:gd name="connsiteX49" fmla="*/ 3190875 w 3582987"/>
                  <a:gd name="connsiteY49" fmla="*/ 285750 h 1828800"/>
                  <a:gd name="connsiteX50" fmla="*/ 3209925 w 3582987"/>
                  <a:gd name="connsiteY50" fmla="*/ 371475 h 1828800"/>
                  <a:gd name="connsiteX51" fmla="*/ 3133725 w 3582987"/>
                  <a:gd name="connsiteY51" fmla="*/ 457200 h 1828800"/>
                  <a:gd name="connsiteX52" fmla="*/ 3038475 w 3582987"/>
                  <a:gd name="connsiteY52" fmla="*/ 533400 h 1828800"/>
                  <a:gd name="connsiteX53" fmla="*/ 2943225 w 3582987"/>
                  <a:gd name="connsiteY53" fmla="*/ 561975 h 1828800"/>
                  <a:gd name="connsiteX54" fmla="*/ 2914650 w 3582987"/>
                  <a:gd name="connsiteY54" fmla="*/ 723900 h 1828800"/>
                  <a:gd name="connsiteX55" fmla="*/ 2933700 w 3582987"/>
                  <a:gd name="connsiteY55" fmla="*/ 771525 h 1828800"/>
                  <a:gd name="connsiteX56" fmla="*/ 3000375 w 3582987"/>
                  <a:gd name="connsiteY56" fmla="*/ 790575 h 1828800"/>
                  <a:gd name="connsiteX57" fmla="*/ 2971800 w 3582987"/>
                  <a:gd name="connsiteY57" fmla="*/ 857250 h 1828800"/>
                  <a:gd name="connsiteX58" fmla="*/ 3000375 w 3582987"/>
                  <a:gd name="connsiteY58" fmla="*/ 981075 h 1828800"/>
                  <a:gd name="connsiteX59" fmla="*/ 3038475 w 3582987"/>
                  <a:gd name="connsiteY59" fmla="*/ 981075 h 1828800"/>
                  <a:gd name="connsiteX60" fmla="*/ 3076575 w 3582987"/>
                  <a:gd name="connsiteY60" fmla="*/ 895350 h 1828800"/>
                  <a:gd name="connsiteX61" fmla="*/ 3143250 w 3582987"/>
                  <a:gd name="connsiteY61" fmla="*/ 981075 h 1828800"/>
                  <a:gd name="connsiteX62" fmla="*/ 3143250 w 3582987"/>
                  <a:gd name="connsiteY62" fmla="*/ 981075 h 1828800"/>
                  <a:gd name="connsiteX63" fmla="*/ 3267075 w 3582987"/>
                  <a:gd name="connsiteY63" fmla="*/ 981075 h 1828800"/>
                  <a:gd name="connsiteX64" fmla="*/ 3190875 w 3582987"/>
                  <a:gd name="connsiteY64" fmla="*/ 1057275 h 1828800"/>
                  <a:gd name="connsiteX65" fmla="*/ 3257550 w 3582987"/>
                  <a:gd name="connsiteY65" fmla="*/ 1152525 h 1828800"/>
                  <a:gd name="connsiteX66" fmla="*/ 3305175 w 3582987"/>
                  <a:gd name="connsiteY66" fmla="*/ 1200150 h 1828800"/>
                  <a:gd name="connsiteX67" fmla="*/ 3333750 w 3582987"/>
                  <a:gd name="connsiteY67" fmla="*/ 1257300 h 1828800"/>
                  <a:gd name="connsiteX68" fmla="*/ 3371850 w 3582987"/>
                  <a:gd name="connsiteY68" fmla="*/ 1323975 h 1828800"/>
                  <a:gd name="connsiteX69" fmla="*/ 3409950 w 3582987"/>
                  <a:gd name="connsiteY69" fmla="*/ 1381125 h 1828800"/>
                  <a:gd name="connsiteX70" fmla="*/ 3352800 w 3582987"/>
                  <a:gd name="connsiteY70" fmla="*/ 1419225 h 1828800"/>
                  <a:gd name="connsiteX71" fmla="*/ 3371850 w 3582987"/>
                  <a:gd name="connsiteY71" fmla="*/ 1495425 h 1828800"/>
                  <a:gd name="connsiteX72" fmla="*/ 3448050 w 3582987"/>
                  <a:gd name="connsiteY72" fmla="*/ 1533525 h 1828800"/>
                  <a:gd name="connsiteX73" fmla="*/ 3543300 w 3582987"/>
                  <a:gd name="connsiteY73" fmla="*/ 1562100 h 1828800"/>
                  <a:gd name="connsiteX74" fmla="*/ 3581400 w 3582987"/>
                  <a:gd name="connsiteY74" fmla="*/ 1590675 h 1828800"/>
                  <a:gd name="connsiteX75" fmla="*/ 3552825 w 3582987"/>
                  <a:gd name="connsiteY75" fmla="*/ 1666875 h 1828800"/>
                  <a:gd name="connsiteX76" fmla="*/ 3562350 w 3582987"/>
                  <a:gd name="connsiteY76" fmla="*/ 1724025 h 1828800"/>
                  <a:gd name="connsiteX77" fmla="*/ 3581400 w 3582987"/>
                  <a:gd name="connsiteY77" fmla="*/ 1790700 h 1828800"/>
                  <a:gd name="connsiteX0" fmla="*/ 0 w 3582987"/>
                  <a:gd name="connsiteY0" fmla="*/ 1828800 h 1828800"/>
                  <a:gd name="connsiteX1" fmla="*/ 0 w 3582987"/>
                  <a:gd name="connsiteY1" fmla="*/ 1828800 h 1828800"/>
                  <a:gd name="connsiteX2" fmla="*/ 619125 w 3582987"/>
                  <a:gd name="connsiteY2" fmla="*/ 1524000 h 1828800"/>
                  <a:gd name="connsiteX3" fmla="*/ 647700 w 3582987"/>
                  <a:gd name="connsiteY3" fmla="*/ 1571625 h 1828800"/>
                  <a:gd name="connsiteX4" fmla="*/ 762000 w 3582987"/>
                  <a:gd name="connsiteY4" fmla="*/ 1524000 h 1828800"/>
                  <a:gd name="connsiteX5" fmla="*/ 819150 w 3582987"/>
                  <a:gd name="connsiteY5" fmla="*/ 1524000 h 1828800"/>
                  <a:gd name="connsiteX6" fmla="*/ 828675 w 3582987"/>
                  <a:gd name="connsiteY6" fmla="*/ 1428750 h 1828800"/>
                  <a:gd name="connsiteX7" fmla="*/ 895350 w 3582987"/>
                  <a:gd name="connsiteY7" fmla="*/ 1381125 h 1828800"/>
                  <a:gd name="connsiteX8" fmla="*/ 1019175 w 3582987"/>
                  <a:gd name="connsiteY8" fmla="*/ 1371600 h 1828800"/>
                  <a:gd name="connsiteX9" fmla="*/ 1085850 w 3582987"/>
                  <a:gd name="connsiteY9" fmla="*/ 1400175 h 1828800"/>
                  <a:gd name="connsiteX10" fmla="*/ 1133475 w 3582987"/>
                  <a:gd name="connsiteY10" fmla="*/ 1400175 h 1828800"/>
                  <a:gd name="connsiteX11" fmla="*/ 1181100 w 3582987"/>
                  <a:gd name="connsiteY11" fmla="*/ 1352550 h 1828800"/>
                  <a:gd name="connsiteX12" fmla="*/ 1238250 w 3582987"/>
                  <a:gd name="connsiteY12" fmla="*/ 1352550 h 1828800"/>
                  <a:gd name="connsiteX13" fmla="*/ 1314450 w 3582987"/>
                  <a:gd name="connsiteY13" fmla="*/ 1323975 h 1828800"/>
                  <a:gd name="connsiteX14" fmla="*/ 1343025 w 3582987"/>
                  <a:gd name="connsiteY14" fmla="*/ 1276350 h 1828800"/>
                  <a:gd name="connsiteX15" fmla="*/ 1381125 w 3582987"/>
                  <a:gd name="connsiteY15" fmla="*/ 1190625 h 1828800"/>
                  <a:gd name="connsiteX16" fmla="*/ 1504950 w 3582987"/>
                  <a:gd name="connsiteY16" fmla="*/ 1162050 h 1828800"/>
                  <a:gd name="connsiteX17" fmla="*/ 1495425 w 3582987"/>
                  <a:gd name="connsiteY17" fmla="*/ 1085850 h 1828800"/>
                  <a:gd name="connsiteX18" fmla="*/ 1533525 w 3582987"/>
                  <a:gd name="connsiteY18" fmla="*/ 1066800 h 1828800"/>
                  <a:gd name="connsiteX19" fmla="*/ 1581150 w 3582987"/>
                  <a:gd name="connsiteY19" fmla="*/ 971550 h 1828800"/>
                  <a:gd name="connsiteX20" fmla="*/ 1676400 w 3582987"/>
                  <a:gd name="connsiteY20" fmla="*/ 962025 h 1828800"/>
                  <a:gd name="connsiteX21" fmla="*/ 1704975 w 3582987"/>
                  <a:gd name="connsiteY21" fmla="*/ 885825 h 1828800"/>
                  <a:gd name="connsiteX22" fmla="*/ 1819275 w 3582987"/>
                  <a:gd name="connsiteY22" fmla="*/ 752475 h 1828800"/>
                  <a:gd name="connsiteX23" fmla="*/ 1943100 w 3582987"/>
                  <a:gd name="connsiteY23" fmla="*/ 714375 h 1828800"/>
                  <a:gd name="connsiteX24" fmla="*/ 2105025 w 3582987"/>
                  <a:gd name="connsiteY24" fmla="*/ 657225 h 1828800"/>
                  <a:gd name="connsiteX25" fmla="*/ 2133600 w 3582987"/>
                  <a:gd name="connsiteY25" fmla="*/ 628650 h 1828800"/>
                  <a:gd name="connsiteX26" fmla="*/ 2171700 w 3582987"/>
                  <a:gd name="connsiteY26" fmla="*/ 581025 h 1828800"/>
                  <a:gd name="connsiteX27" fmla="*/ 2247900 w 3582987"/>
                  <a:gd name="connsiteY27" fmla="*/ 533400 h 1828800"/>
                  <a:gd name="connsiteX28" fmla="*/ 2190750 w 3582987"/>
                  <a:gd name="connsiteY28" fmla="*/ 447675 h 1828800"/>
                  <a:gd name="connsiteX29" fmla="*/ 2181225 w 3582987"/>
                  <a:gd name="connsiteY29" fmla="*/ 419100 h 1828800"/>
                  <a:gd name="connsiteX30" fmla="*/ 2152650 w 3582987"/>
                  <a:gd name="connsiteY30" fmla="*/ 371475 h 1828800"/>
                  <a:gd name="connsiteX31" fmla="*/ 2162175 w 3582987"/>
                  <a:gd name="connsiteY31" fmla="*/ 323850 h 1828800"/>
                  <a:gd name="connsiteX32" fmla="*/ 2228850 w 3582987"/>
                  <a:gd name="connsiteY32" fmla="*/ 276225 h 1828800"/>
                  <a:gd name="connsiteX33" fmla="*/ 2200275 w 3582987"/>
                  <a:gd name="connsiteY33" fmla="*/ 228600 h 1828800"/>
                  <a:gd name="connsiteX34" fmla="*/ 2209800 w 3582987"/>
                  <a:gd name="connsiteY34" fmla="*/ 76200 h 1828800"/>
                  <a:gd name="connsiteX35" fmla="*/ 2305050 w 3582987"/>
                  <a:gd name="connsiteY35" fmla="*/ 47625 h 1828800"/>
                  <a:gd name="connsiteX36" fmla="*/ 2438400 w 3582987"/>
                  <a:gd name="connsiteY36" fmla="*/ 66675 h 1828800"/>
                  <a:gd name="connsiteX37" fmla="*/ 2571750 w 3582987"/>
                  <a:gd name="connsiteY37" fmla="*/ 28575 h 1828800"/>
                  <a:gd name="connsiteX38" fmla="*/ 2628900 w 3582987"/>
                  <a:gd name="connsiteY38" fmla="*/ 0 h 1828800"/>
                  <a:gd name="connsiteX39" fmla="*/ 2628900 w 3582987"/>
                  <a:gd name="connsiteY39" fmla="*/ 0 h 1828800"/>
                  <a:gd name="connsiteX40" fmla="*/ 2762250 w 3582987"/>
                  <a:gd name="connsiteY40" fmla="*/ 66675 h 1828800"/>
                  <a:gd name="connsiteX41" fmla="*/ 2781300 w 3582987"/>
                  <a:gd name="connsiteY41" fmla="*/ 123825 h 1828800"/>
                  <a:gd name="connsiteX42" fmla="*/ 2771775 w 3582987"/>
                  <a:gd name="connsiteY42" fmla="*/ 209550 h 1828800"/>
                  <a:gd name="connsiteX43" fmla="*/ 2790825 w 3582987"/>
                  <a:gd name="connsiteY43" fmla="*/ 276225 h 1828800"/>
                  <a:gd name="connsiteX44" fmla="*/ 2838450 w 3582987"/>
                  <a:gd name="connsiteY44" fmla="*/ 295275 h 1828800"/>
                  <a:gd name="connsiteX45" fmla="*/ 2914650 w 3582987"/>
                  <a:gd name="connsiteY45" fmla="*/ 285750 h 1828800"/>
                  <a:gd name="connsiteX46" fmla="*/ 3028950 w 3582987"/>
                  <a:gd name="connsiteY46" fmla="*/ 323850 h 1828800"/>
                  <a:gd name="connsiteX47" fmla="*/ 3095625 w 3582987"/>
                  <a:gd name="connsiteY47" fmla="*/ 304800 h 1828800"/>
                  <a:gd name="connsiteX48" fmla="*/ 3190875 w 3582987"/>
                  <a:gd name="connsiteY48" fmla="*/ 285750 h 1828800"/>
                  <a:gd name="connsiteX49" fmla="*/ 3209925 w 3582987"/>
                  <a:gd name="connsiteY49" fmla="*/ 371475 h 1828800"/>
                  <a:gd name="connsiteX50" fmla="*/ 3133725 w 3582987"/>
                  <a:gd name="connsiteY50" fmla="*/ 457200 h 1828800"/>
                  <a:gd name="connsiteX51" fmla="*/ 3038475 w 3582987"/>
                  <a:gd name="connsiteY51" fmla="*/ 533400 h 1828800"/>
                  <a:gd name="connsiteX52" fmla="*/ 2943225 w 3582987"/>
                  <a:gd name="connsiteY52" fmla="*/ 561975 h 1828800"/>
                  <a:gd name="connsiteX53" fmla="*/ 2914650 w 3582987"/>
                  <a:gd name="connsiteY53" fmla="*/ 723900 h 1828800"/>
                  <a:gd name="connsiteX54" fmla="*/ 2933700 w 3582987"/>
                  <a:gd name="connsiteY54" fmla="*/ 771525 h 1828800"/>
                  <a:gd name="connsiteX55" fmla="*/ 3000375 w 3582987"/>
                  <a:gd name="connsiteY55" fmla="*/ 790575 h 1828800"/>
                  <a:gd name="connsiteX56" fmla="*/ 2971800 w 3582987"/>
                  <a:gd name="connsiteY56" fmla="*/ 857250 h 1828800"/>
                  <a:gd name="connsiteX57" fmla="*/ 3000375 w 3582987"/>
                  <a:gd name="connsiteY57" fmla="*/ 981075 h 1828800"/>
                  <a:gd name="connsiteX58" fmla="*/ 3038475 w 3582987"/>
                  <a:gd name="connsiteY58" fmla="*/ 981075 h 1828800"/>
                  <a:gd name="connsiteX59" fmla="*/ 3076575 w 3582987"/>
                  <a:gd name="connsiteY59" fmla="*/ 895350 h 1828800"/>
                  <a:gd name="connsiteX60" fmla="*/ 3143250 w 3582987"/>
                  <a:gd name="connsiteY60" fmla="*/ 981075 h 1828800"/>
                  <a:gd name="connsiteX61" fmla="*/ 3143250 w 3582987"/>
                  <a:gd name="connsiteY61" fmla="*/ 981075 h 1828800"/>
                  <a:gd name="connsiteX62" fmla="*/ 3267075 w 3582987"/>
                  <a:gd name="connsiteY62" fmla="*/ 981075 h 1828800"/>
                  <a:gd name="connsiteX63" fmla="*/ 3190875 w 3582987"/>
                  <a:gd name="connsiteY63" fmla="*/ 1057275 h 1828800"/>
                  <a:gd name="connsiteX64" fmla="*/ 3257550 w 3582987"/>
                  <a:gd name="connsiteY64" fmla="*/ 1152525 h 1828800"/>
                  <a:gd name="connsiteX65" fmla="*/ 3305175 w 3582987"/>
                  <a:gd name="connsiteY65" fmla="*/ 1200150 h 1828800"/>
                  <a:gd name="connsiteX66" fmla="*/ 3333750 w 3582987"/>
                  <a:gd name="connsiteY66" fmla="*/ 1257300 h 1828800"/>
                  <a:gd name="connsiteX67" fmla="*/ 3371850 w 3582987"/>
                  <a:gd name="connsiteY67" fmla="*/ 1323975 h 1828800"/>
                  <a:gd name="connsiteX68" fmla="*/ 3409950 w 3582987"/>
                  <a:gd name="connsiteY68" fmla="*/ 1381125 h 1828800"/>
                  <a:gd name="connsiteX69" fmla="*/ 3352800 w 3582987"/>
                  <a:gd name="connsiteY69" fmla="*/ 1419225 h 1828800"/>
                  <a:gd name="connsiteX70" fmla="*/ 3371850 w 3582987"/>
                  <a:gd name="connsiteY70" fmla="*/ 1495425 h 1828800"/>
                  <a:gd name="connsiteX71" fmla="*/ 3448050 w 3582987"/>
                  <a:gd name="connsiteY71" fmla="*/ 1533525 h 1828800"/>
                  <a:gd name="connsiteX72" fmla="*/ 3543300 w 3582987"/>
                  <a:gd name="connsiteY72" fmla="*/ 1562100 h 1828800"/>
                  <a:gd name="connsiteX73" fmla="*/ 3581400 w 3582987"/>
                  <a:gd name="connsiteY73" fmla="*/ 1590675 h 1828800"/>
                  <a:gd name="connsiteX74" fmla="*/ 3552825 w 3582987"/>
                  <a:gd name="connsiteY74" fmla="*/ 1666875 h 1828800"/>
                  <a:gd name="connsiteX75" fmla="*/ 3562350 w 3582987"/>
                  <a:gd name="connsiteY75" fmla="*/ 1724025 h 1828800"/>
                  <a:gd name="connsiteX76" fmla="*/ 3581400 w 3582987"/>
                  <a:gd name="connsiteY76" fmla="*/ 1790700 h 1828800"/>
                  <a:gd name="connsiteX0" fmla="*/ 0 w 3582987"/>
                  <a:gd name="connsiteY0" fmla="*/ 1828800 h 1828800"/>
                  <a:gd name="connsiteX1" fmla="*/ 0 w 3582987"/>
                  <a:gd name="connsiteY1" fmla="*/ 1828800 h 1828800"/>
                  <a:gd name="connsiteX2" fmla="*/ 647700 w 3582987"/>
                  <a:gd name="connsiteY2" fmla="*/ 1571625 h 1828800"/>
                  <a:gd name="connsiteX3" fmla="*/ 762000 w 3582987"/>
                  <a:gd name="connsiteY3" fmla="*/ 1524000 h 1828800"/>
                  <a:gd name="connsiteX4" fmla="*/ 819150 w 3582987"/>
                  <a:gd name="connsiteY4" fmla="*/ 1524000 h 1828800"/>
                  <a:gd name="connsiteX5" fmla="*/ 828675 w 3582987"/>
                  <a:gd name="connsiteY5" fmla="*/ 1428750 h 1828800"/>
                  <a:gd name="connsiteX6" fmla="*/ 895350 w 3582987"/>
                  <a:gd name="connsiteY6" fmla="*/ 1381125 h 1828800"/>
                  <a:gd name="connsiteX7" fmla="*/ 1019175 w 3582987"/>
                  <a:gd name="connsiteY7" fmla="*/ 1371600 h 1828800"/>
                  <a:gd name="connsiteX8" fmla="*/ 1085850 w 3582987"/>
                  <a:gd name="connsiteY8" fmla="*/ 1400175 h 1828800"/>
                  <a:gd name="connsiteX9" fmla="*/ 1133475 w 3582987"/>
                  <a:gd name="connsiteY9" fmla="*/ 1400175 h 1828800"/>
                  <a:gd name="connsiteX10" fmla="*/ 1181100 w 3582987"/>
                  <a:gd name="connsiteY10" fmla="*/ 1352550 h 1828800"/>
                  <a:gd name="connsiteX11" fmla="*/ 1238250 w 3582987"/>
                  <a:gd name="connsiteY11" fmla="*/ 1352550 h 1828800"/>
                  <a:gd name="connsiteX12" fmla="*/ 1314450 w 3582987"/>
                  <a:gd name="connsiteY12" fmla="*/ 1323975 h 1828800"/>
                  <a:gd name="connsiteX13" fmla="*/ 1343025 w 3582987"/>
                  <a:gd name="connsiteY13" fmla="*/ 1276350 h 1828800"/>
                  <a:gd name="connsiteX14" fmla="*/ 1381125 w 3582987"/>
                  <a:gd name="connsiteY14" fmla="*/ 1190625 h 1828800"/>
                  <a:gd name="connsiteX15" fmla="*/ 1504950 w 3582987"/>
                  <a:gd name="connsiteY15" fmla="*/ 1162050 h 1828800"/>
                  <a:gd name="connsiteX16" fmla="*/ 1495425 w 3582987"/>
                  <a:gd name="connsiteY16" fmla="*/ 1085850 h 1828800"/>
                  <a:gd name="connsiteX17" fmla="*/ 1533525 w 3582987"/>
                  <a:gd name="connsiteY17" fmla="*/ 1066800 h 1828800"/>
                  <a:gd name="connsiteX18" fmla="*/ 1581150 w 3582987"/>
                  <a:gd name="connsiteY18" fmla="*/ 971550 h 1828800"/>
                  <a:gd name="connsiteX19" fmla="*/ 1676400 w 3582987"/>
                  <a:gd name="connsiteY19" fmla="*/ 962025 h 1828800"/>
                  <a:gd name="connsiteX20" fmla="*/ 1704975 w 3582987"/>
                  <a:gd name="connsiteY20" fmla="*/ 885825 h 1828800"/>
                  <a:gd name="connsiteX21" fmla="*/ 1819275 w 3582987"/>
                  <a:gd name="connsiteY21" fmla="*/ 752475 h 1828800"/>
                  <a:gd name="connsiteX22" fmla="*/ 1943100 w 3582987"/>
                  <a:gd name="connsiteY22" fmla="*/ 714375 h 1828800"/>
                  <a:gd name="connsiteX23" fmla="*/ 2105025 w 3582987"/>
                  <a:gd name="connsiteY23" fmla="*/ 657225 h 1828800"/>
                  <a:gd name="connsiteX24" fmla="*/ 2133600 w 3582987"/>
                  <a:gd name="connsiteY24" fmla="*/ 628650 h 1828800"/>
                  <a:gd name="connsiteX25" fmla="*/ 2171700 w 3582987"/>
                  <a:gd name="connsiteY25" fmla="*/ 581025 h 1828800"/>
                  <a:gd name="connsiteX26" fmla="*/ 2247900 w 3582987"/>
                  <a:gd name="connsiteY26" fmla="*/ 533400 h 1828800"/>
                  <a:gd name="connsiteX27" fmla="*/ 2190750 w 3582987"/>
                  <a:gd name="connsiteY27" fmla="*/ 447675 h 1828800"/>
                  <a:gd name="connsiteX28" fmla="*/ 2181225 w 3582987"/>
                  <a:gd name="connsiteY28" fmla="*/ 419100 h 1828800"/>
                  <a:gd name="connsiteX29" fmla="*/ 2152650 w 3582987"/>
                  <a:gd name="connsiteY29" fmla="*/ 371475 h 1828800"/>
                  <a:gd name="connsiteX30" fmla="*/ 2162175 w 3582987"/>
                  <a:gd name="connsiteY30" fmla="*/ 323850 h 1828800"/>
                  <a:gd name="connsiteX31" fmla="*/ 2228850 w 3582987"/>
                  <a:gd name="connsiteY31" fmla="*/ 276225 h 1828800"/>
                  <a:gd name="connsiteX32" fmla="*/ 2200275 w 3582987"/>
                  <a:gd name="connsiteY32" fmla="*/ 228600 h 1828800"/>
                  <a:gd name="connsiteX33" fmla="*/ 2209800 w 3582987"/>
                  <a:gd name="connsiteY33" fmla="*/ 76200 h 1828800"/>
                  <a:gd name="connsiteX34" fmla="*/ 2305050 w 3582987"/>
                  <a:gd name="connsiteY34" fmla="*/ 47625 h 1828800"/>
                  <a:gd name="connsiteX35" fmla="*/ 2438400 w 3582987"/>
                  <a:gd name="connsiteY35" fmla="*/ 66675 h 1828800"/>
                  <a:gd name="connsiteX36" fmla="*/ 2571750 w 3582987"/>
                  <a:gd name="connsiteY36" fmla="*/ 28575 h 1828800"/>
                  <a:gd name="connsiteX37" fmla="*/ 2628900 w 3582987"/>
                  <a:gd name="connsiteY37" fmla="*/ 0 h 1828800"/>
                  <a:gd name="connsiteX38" fmla="*/ 2628900 w 3582987"/>
                  <a:gd name="connsiteY38" fmla="*/ 0 h 1828800"/>
                  <a:gd name="connsiteX39" fmla="*/ 2762250 w 3582987"/>
                  <a:gd name="connsiteY39" fmla="*/ 66675 h 1828800"/>
                  <a:gd name="connsiteX40" fmla="*/ 2781300 w 3582987"/>
                  <a:gd name="connsiteY40" fmla="*/ 123825 h 1828800"/>
                  <a:gd name="connsiteX41" fmla="*/ 2771775 w 3582987"/>
                  <a:gd name="connsiteY41" fmla="*/ 209550 h 1828800"/>
                  <a:gd name="connsiteX42" fmla="*/ 2790825 w 3582987"/>
                  <a:gd name="connsiteY42" fmla="*/ 276225 h 1828800"/>
                  <a:gd name="connsiteX43" fmla="*/ 2838450 w 3582987"/>
                  <a:gd name="connsiteY43" fmla="*/ 295275 h 1828800"/>
                  <a:gd name="connsiteX44" fmla="*/ 2914650 w 3582987"/>
                  <a:gd name="connsiteY44" fmla="*/ 285750 h 1828800"/>
                  <a:gd name="connsiteX45" fmla="*/ 3028950 w 3582987"/>
                  <a:gd name="connsiteY45" fmla="*/ 323850 h 1828800"/>
                  <a:gd name="connsiteX46" fmla="*/ 3095625 w 3582987"/>
                  <a:gd name="connsiteY46" fmla="*/ 304800 h 1828800"/>
                  <a:gd name="connsiteX47" fmla="*/ 3190875 w 3582987"/>
                  <a:gd name="connsiteY47" fmla="*/ 285750 h 1828800"/>
                  <a:gd name="connsiteX48" fmla="*/ 3209925 w 3582987"/>
                  <a:gd name="connsiteY48" fmla="*/ 371475 h 1828800"/>
                  <a:gd name="connsiteX49" fmla="*/ 3133725 w 3582987"/>
                  <a:gd name="connsiteY49" fmla="*/ 457200 h 1828800"/>
                  <a:gd name="connsiteX50" fmla="*/ 3038475 w 3582987"/>
                  <a:gd name="connsiteY50" fmla="*/ 533400 h 1828800"/>
                  <a:gd name="connsiteX51" fmla="*/ 2943225 w 3582987"/>
                  <a:gd name="connsiteY51" fmla="*/ 561975 h 1828800"/>
                  <a:gd name="connsiteX52" fmla="*/ 2914650 w 3582987"/>
                  <a:gd name="connsiteY52" fmla="*/ 723900 h 1828800"/>
                  <a:gd name="connsiteX53" fmla="*/ 2933700 w 3582987"/>
                  <a:gd name="connsiteY53" fmla="*/ 771525 h 1828800"/>
                  <a:gd name="connsiteX54" fmla="*/ 3000375 w 3582987"/>
                  <a:gd name="connsiteY54" fmla="*/ 790575 h 1828800"/>
                  <a:gd name="connsiteX55" fmla="*/ 2971800 w 3582987"/>
                  <a:gd name="connsiteY55" fmla="*/ 857250 h 1828800"/>
                  <a:gd name="connsiteX56" fmla="*/ 3000375 w 3582987"/>
                  <a:gd name="connsiteY56" fmla="*/ 981075 h 1828800"/>
                  <a:gd name="connsiteX57" fmla="*/ 3038475 w 3582987"/>
                  <a:gd name="connsiteY57" fmla="*/ 981075 h 1828800"/>
                  <a:gd name="connsiteX58" fmla="*/ 3076575 w 3582987"/>
                  <a:gd name="connsiteY58" fmla="*/ 895350 h 1828800"/>
                  <a:gd name="connsiteX59" fmla="*/ 3143250 w 3582987"/>
                  <a:gd name="connsiteY59" fmla="*/ 981075 h 1828800"/>
                  <a:gd name="connsiteX60" fmla="*/ 3143250 w 3582987"/>
                  <a:gd name="connsiteY60" fmla="*/ 981075 h 1828800"/>
                  <a:gd name="connsiteX61" fmla="*/ 3267075 w 3582987"/>
                  <a:gd name="connsiteY61" fmla="*/ 981075 h 1828800"/>
                  <a:gd name="connsiteX62" fmla="*/ 3190875 w 3582987"/>
                  <a:gd name="connsiteY62" fmla="*/ 1057275 h 1828800"/>
                  <a:gd name="connsiteX63" fmla="*/ 3257550 w 3582987"/>
                  <a:gd name="connsiteY63" fmla="*/ 1152525 h 1828800"/>
                  <a:gd name="connsiteX64" fmla="*/ 3305175 w 3582987"/>
                  <a:gd name="connsiteY64" fmla="*/ 1200150 h 1828800"/>
                  <a:gd name="connsiteX65" fmla="*/ 3333750 w 3582987"/>
                  <a:gd name="connsiteY65" fmla="*/ 1257300 h 1828800"/>
                  <a:gd name="connsiteX66" fmla="*/ 3371850 w 3582987"/>
                  <a:gd name="connsiteY66" fmla="*/ 1323975 h 1828800"/>
                  <a:gd name="connsiteX67" fmla="*/ 3409950 w 3582987"/>
                  <a:gd name="connsiteY67" fmla="*/ 1381125 h 1828800"/>
                  <a:gd name="connsiteX68" fmla="*/ 3352800 w 3582987"/>
                  <a:gd name="connsiteY68" fmla="*/ 1419225 h 1828800"/>
                  <a:gd name="connsiteX69" fmla="*/ 3371850 w 3582987"/>
                  <a:gd name="connsiteY69" fmla="*/ 1495425 h 1828800"/>
                  <a:gd name="connsiteX70" fmla="*/ 3448050 w 3582987"/>
                  <a:gd name="connsiteY70" fmla="*/ 1533525 h 1828800"/>
                  <a:gd name="connsiteX71" fmla="*/ 3543300 w 3582987"/>
                  <a:gd name="connsiteY71" fmla="*/ 1562100 h 1828800"/>
                  <a:gd name="connsiteX72" fmla="*/ 3581400 w 3582987"/>
                  <a:gd name="connsiteY72" fmla="*/ 1590675 h 1828800"/>
                  <a:gd name="connsiteX73" fmla="*/ 3552825 w 3582987"/>
                  <a:gd name="connsiteY73" fmla="*/ 1666875 h 1828800"/>
                  <a:gd name="connsiteX74" fmla="*/ 3562350 w 3582987"/>
                  <a:gd name="connsiteY74" fmla="*/ 1724025 h 1828800"/>
                  <a:gd name="connsiteX75" fmla="*/ 3581400 w 3582987"/>
                  <a:gd name="connsiteY75" fmla="*/ 1790700 h 1828800"/>
                  <a:gd name="connsiteX0" fmla="*/ 0 w 3582987"/>
                  <a:gd name="connsiteY0" fmla="*/ 1828800 h 1828800"/>
                  <a:gd name="connsiteX1" fmla="*/ 0 w 3582987"/>
                  <a:gd name="connsiteY1" fmla="*/ 1828800 h 1828800"/>
                  <a:gd name="connsiteX2" fmla="*/ 762000 w 3582987"/>
                  <a:gd name="connsiteY2" fmla="*/ 1524000 h 1828800"/>
                  <a:gd name="connsiteX3" fmla="*/ 819150 w 3582987"/>
                  <a:gd name="connsiteY3" fmla="*/ 1524000 h 1828800"/>
                  <a:gd name="connsiteX4" fmla="*/ 828675 w 3582987"/>
                  <a:gd name="connsiteY4" fmla="*/ 1428750 h 1828800"/>
                  <a:gd name="connsiteX5" fmla="*/ 895350 w 3582987"/>
                  <a:gd name="connsiteY5" fmla="*/ 1381125 h 1828800"/>
                  <a:gd name="connsiteX6" fmla="*/ 1019175 w 3582987"/>
                  <a:gd name="connsiteY6" fmla="*/ 1371600 h 1828800"/>
                  <a:gd name="connsiteX7" fmla="*/ 1085850 w 3582987"/>
                  <a:gd name="connsiteY7" fmla="*/ 1400175 h 1828800"/>
                  <a:gd name="connsiteX8" fmla="*/ 1133475 w 3582987"/>
                  <a:gd name="connsiteY8" fmla="*/ 1400175 h 1828800"/>
                  <a:gd name="connsiteX9" fmla="*/ 1181100 w 3582987"/>
                  <a:gd name="connsiteY9" fmla="*/ 1352550 h 1828800"/>
                  <a:gd name="connsiteX10" fmla="*/ 1238250 w 3582987"/>
                  <a:gd name="connsiteY10" fmla="*/ 1352550 h 1828800"/>
                  <a:gd name="connsiteX11" fmla="*/ 1314450 w 3582987"/>
                  <a:gd name="connsiteY11" fmla="*/ 1323975 h 1828800"/>
                  <a:gd name="connsiteX12" fmla="*/ 1343025 w 3582987"/>
                  <a:gd name="connsiteY12" fmla="*/ 1276350 h 1828800"/>
                  <a:gd name="connsiteX13" fmla="*/ 1381125 w 3582987"/>
                  <a:gd name="connsiteY13" fmla="*/ 1190625 h 1828800"/>
                  <a:gd name="connsiteX14" fmla="*/ 1504950 w 3582987"/>
                  <a:gd name="connsiteY14" fmla="*/ 1162050 h 1828800"/>
                  <a:gd name="connsiteX15" fmla="*/ 1495425 w 3582987"/>
                  <a:gd name="connsiteY15" fmla="*/ 1085850 h 1828800"/>
                  <a:gd name="connsiteX16" fmla="*/ 1533525 w 3582987"/>
                  <a:gd name="connsiteY16" fmla="*/ 1066800 h 1828800"/>
                  <a:gd name="connsiteX17" fmla="*/ 1581150 w 3582987"/>
                  <a:gd name="connsiteY17" fmla="*/ 971550 h 1828800"/>
                  <a:gd name="connsiteX18" fmla="*/ 1676400 w 3582987"/>
                  <a:gd name="connsiteY18" fmla="*/ 962025 h 1828800"/>
                  <a:gd name="connsiteX19" fmla="*/ 1704975 w 3582987"/>
                  <a:gd name="connsiteY19" fmla="*/ 885825 h 1828800"/>
                  <a:gd name="connsiteX20" fmla="*/ 1819275 w 3582987"/>
                  <a:gd name="connsiteY20" fmla="*/ 752475 h 1828800"/>
                  <a:gd name="connsiteX21" fmla="*/ 1943100 w 3582987"/>
                  <a:gd name="connsiteY21" fmla="*/ 714375 h 1828800"/>
                  <a:gd name="connsiteX22" fmla="*/ 2105025 w 3582987"/>
                  <a:gd name="connsiteY22" fmla="*/ 657225 h 1828800"/>
                  <a:gd name="connsiteX23" fmla="*/ 2133600 w 3582987"/>
                  <a:gd name="connsiteY23" fmla="*/ 628650 h 1828800"/>
                  <a:gd name="connsiteX24" fmla="*/ 2171700 w 3582987"/>
                  <a:gd name="connsiteY24" fmla="*/ 581025 h 1828800"/>
                  <a:gd name="connsiteX25" fmla="*/ 2247900 w 3582987"/>
                  <a:gd name="connsiteY25" fmla="*/ 533400 h 1828800"/>
                  <a:gd name="connsiteX26" fmla="*/ 2190750 w 3582987"/>
                  <a:gd name="connsiteY26" fmla="*/ 447675 h 1828800"/>
                  <a:gd name="connsiteX27" fmla="*/ 2181225 w 3582987"/>
                  <a:gd name="connsiteY27" fmla="*/ 419100 h 1828800"/>
                  <a:gd name="connsiteX28" fmla="*/ 2152650 w 3582987"/>
                  <a:gd name="connsiteY28" fmla="*/ 371475 h 1828800"/>
                  <a:gd name="connsiteX29" fmla="*/ 2162175 w 3582987"/>
                  <a:gd name="connsiteY29" fmla="*/ 323850 h 1828800"/>
                  <a:gd name="connsiteX30" fmla="*/ 2228850 w 3582987"/>
                  <a:gd name="connsiteY30" fmla="*/ 276225 h 1828800"/>
                  <a:gd name="connsiteX31" fmla="*/ 2200275 w 3582987"/>
                  <a:gd name="connsiteY31" fmla="*/ 228600 h 1828800"/>
                  <a:gd name="connsiteX32" fmla="*/ 2209800 w 3582987"/>
                  <a:gd name="connsiteY32" fmla="*/ 76200 h 1828800"/>
                  <a:gd name="connsiteX33" fmla="*/ 2305050 w 3582987"/>
                  <a:gd name="connsiteY33" fmla="*/ 47625 h 1828800"/>
                  <a:gd name="connsiteX34" fmla="*/ 2438400 w 3582987"/>
                  <a:gd name="connsiteY34" fmla="*/ 66675 h 1828800"/>
                  <a:gd name="connsiteX35" fmla="*/ 2571750 w 3582987"/>
                  <a:gd name="connsiteY35" fmla="*/ 28575 h 1828800"/>
                  <a:gd name="connsiteX36" fmla="*/ 2628900 w 3582987"/>
                  <a:gd name="connsiteY36" fmla="*/ 0 h 1828800"/>
                  <a:gd name="connsiteX37" fmla="*/ 2628900 w 3582987"/>
                  <a:gd name="connsiteY37" fmla="*/ 0 h 1828800"/>
                  <a:gd name="connsiteX38" fmla="*/ 2762250 w 3582987"/>
                  <a:gd name="connsiteY38" fmla="*/ 66675 h 1828800"/>
                  <a:gd name="connsiteX39" fmla="*/ 2781300 w 3582987"/>
                  <a:gd name="connsiteY39" fmla="*/ 123825 h 1828800"/>
                  <a:gd name="connsiteX40" fmla="*/ 2771775 w 3582987"/>
                  <a:gd name="connsiteY40" fmla="*/ 209550 h 1828800"/>
                  <a:gd name="connsiteX41" fmla="*/ 2790825 w 3582987"/>
                  <a:gd name="connsiteY41" fmla="*/ 276225 h 1828800"/>
                  <a:gd name="connsiteX42" fmla="*/ 2838450 w 3582987"/>
                  <a:gd name="connsiteY42" fmla="*/ 295275 h 1828800"/>
                  <a:gd name="connsiteX43" fmla="*/ 2914650 w 3582987"/>
                  <a:gd name="connsiteY43" fmla="*/ 285750 h 1828800"/>
                  <a:gd name="connsiteX44" fmla="*/ 3028950 w 3582987"/>
                  <a:gd name="connsiteY44" fmla="*/ 323850 h 1828800"/>
                  <a:gd name="connsiteX45" fmla="*/ 3095625 w 3582987"/>
                  <a:gd name="connsiteY45" fmla="*/ 304800 h 1828800"/>
                  <a:gd name="connsiteX46" fmla="*/ 3190875 w 3582987"/>
                  <a:gd name="connsiteY46" fmla="*/ 285750 h 1828800"/>
                  <a:gd name="connsiteX47" fmla="*/ 3209925 w 3582987"/>
                  <a:gd name="connsiteY47" fmla="*/ 371475 h 1828800"/>
                  <a:gd name="connsiteX48" fmla="*/ 3133725 w 3582987"/>
                  <a:gd name="connsiteY48" fmla="*/ 457200 h 1828800"/>
                  <a:gd name="connsiteX49" fmla="*/ 3038475 w 3582987"/>
                  <a:gd name="connsiteY49" fmla="*/ 533400 h 1828800"/>
                  <a:gd name="connsiteX50" fmla="*/ 2943225 w 3582987"/>
                  <a:gd name="connsiteY50" fmla="*/ 561975 h 1828800"/>
                  <a:gd name="connsiteX51" fmla="*/ 2914650 w 3582987"/>
                  <a:gd name="connsiteY51" fmla="*/ 723900 h 1828800"/>
                  <a:gd name="connsiteX52" fmla="*/ 2933700 w 3582987"/>
                  <a:gd name="connsiteY52" fmla="*/ 771525 h 1828800"/>
                  <a:gd name="connsiteX53" fmla="*/ 3000375 w 3582987"/>
                  <a:gd name="connsiteY53" fmla="*/ 790575 h 1828800"/>
                  <a:gd name="connsiteX54" fmla="*/ 2971800 w 3582987"/>
                  <a:gd name="connsiteY54" fmla="*/ 857250 h 1828800"/>
                  <a:gd name="connsiteX55" fmla="*/ 3000375 w 3582987"/>
                  <a:gd name="connsiteY55" fmla="*/ 981075 h 1828800"/>
                  <a:gd name="connsiteX56" fmla="*/ 3038475 w 3582987"/>
                  <a:gd name="connsiteY56" fmla="*/ 981075 h 1828800"/>
                  <a:gd name="connsiteX57" fmla="*/ 3076575 w 3582987"/>
                  <a:gd name="connsiteY57" fmla="*/ 895350 h 1828800"/>
                  <a:gd name="connsiteX58" fmla="*/ 3143250 w 3582987"/>
                  <a:gd name="connsiteY58" fmla="*/ 981075 h 1828800"/>
                  <a:gd name="connsiteX59" fmla="*/ 3143250 w 3582987"/>
                  <a:gd name="connsiteY59" fmla="*/ 981075 h 1828800"/>
                  <a:gd name="connsiteX60" fmla="*/ 3267075 w 3582987"/>
                  <a:gd name="connsiteY60" fmla="*/ 981075 h 1828800"/>
                  <a:gd name="connsiteX61" fmla="*/ 3190875 w 3582987"/>
                  <a:gd name="connsiteY61" fmla="*/ 1057275 h 1828800"/>
                  <a:gd name="connsiteX62" fmla="*/ 3257550 w 3582987"/>
                  <a:gd name="connsiteY62" fmla="*/ 1152525 h 1828800"/>
                  <a:gd name="connsiteX63" fmla="*/ 3305175 w 3582987"/>
                  <a:gd name="connsiteY63" fmla="*/ 1200150 h 1828800"/>
                  <a:gd name="connsiteX64" fmla="*/ 3333750 w 3582987"/>
                  <a:gd name="connsiteY64" fmla="*/ 1257300 h 1828800"/>
                  <a:gd name="connsiteX65" fmla="*/ 3371850 w 3582987"/>
                  <a:gd name="connsiteY65" fmla="*/ 1323975 h 1828800"/>
                  <a:gd name="connsiteX66" fmla="*/ 3409950 w 3582987"/>
                  <a:gd name="connsiteY66" fmla="*/ 1381125 h 1828800"/>
                  <a:gd name="connsiteX67" fmla="*/ 3352800 w 3582987"/>
                  <a:gd name="connsiteY67" fmla="*/ 1419225 h 1828800"/>
                  <a:gd name="connsiteX68" fmla="*/ 3371850 w 3582987"/>
                  <a:gd name="connsiteY68" fmla="*/ 1495425 h 1828800"/>
                  <a:gd name="connsiteX69" fmla="*/ 3448050 w 3582987"/>
                  <a:gd name="connsiteY69" fmla="*/ 1533525 h 1828800"/>
                  <a:gd name="connsiteX70" fmla="*/ 3543300 w 3582987"/>
                  <a:gd name="connsiteY70" fmla="*/ 1562100 h 1828800"/>
                  <a:gd name="connsiteX71" fmla="*/ 3581400 w 3582987"/>
                  <a:gd name="connsiteY71" fmla="*/ 1590675 h 1828800"/>
                  <a:gd name="connsiteX72" fmla="*/ 3552825 w 3582987"/>
                  <a:gd name="connsiteY72" fmla="*/ 1666875 h 1828800"/>
                  <a:gd name="connsiteX73" fmla="*/ 3562350 w 3582987"/>
                  <a:gd name="connsiteY73" fmla="*/ 1724025 h 1828800"/>
                  <a:gd name="connsiteX74" fmla="*/ 3581400 w 3582987"/>
                  <a:gd name="connsiteY74" fmla="*/ 1790700 h 1828800"/>
                  <a:gd name="connsiteX0" fmla="*/ 0 w 3582987"/>
                  <a:gd name="connsiteY0" fmla="*/ 1828800 h 1828800"/>
                  <a:gd name="connsiteX1" fmla="*/ 0 w 3582987"/>
                  <a:gd name="connsiteY1" fmla="*/ 1828800 h 1828800"/>
                  <a:gd name="connsiteX2" fmla="*/ 819150 w 3582987"/>
                  <a:gd name="connsiteY2" fmla="*/ 1524000 h 1828800"/>
                  <a:gd name="connsiteX3" fmla="*/ 828675 w 3582987"/>
                  <a:gd name="connsiteY3" fmla="*/ 1428750 h 1828800"/>
                  <a:gd name="connsiteX4" fmla="*/ 895350 w 3582987"/>
                  <a:gd name="connsiteY4" fmla="*/ 1381125 h 1828800"/>
                  <a:gd name="connsiteX5" fmla="*/ 1019175 w 3582987"/>
                  <a:gd name="connsiteY5" fmla="*/ 1371600 h 1828800"/>
                  <a:gd name="connsiteX6" fmla="*/ 1085850 w 3582987"/>
                  <a:gd name="connsiteY6" fmla="*/ 1400175 h 1828800"/>
                  <a:gd name="connsiteX7" fmla="*/ 1133475 w 3582987"/>
                  <a:gd name="connsiteY7" fmla="*/ 1400175 h 1828800"/>
                  <a:gd name="connsiteX8" fmla="*/ 1181100 w 3582987"/>
                  <a:gd name="connsiteY8" fmla="*/ 1352550 h 1828800"/>
                  <a:gd name="connsiteX9" fmla="*/ 1238250 w 3582987"/>
                  <a:gd name="connsiteY9" fmla="*/ 1352550 h 1828800"/>
                  <a:gd name="connsiteX10" fmla="*/ 1314450 w 3582987"/>
                  <a:gd name="connsiteY10" fmla="*/ 1323975 h 1828800"/>
                  <a:gd name="connsiteX11" fmla="*/ 1343025 w 3582987"/>
                  <a:gd name="connsiteY11" fmla="*/ 1276350 h 1828800"/>
                  <a:gd name="connsiteX12" fmla="*/ 1381125 w 3582987"/>
                  <a:gd name="connsiteY12" fmla="*/ 1190625 h 1828800"/>
                  <a:gd name="connsiteX13" fmla="*/ 1504950 w 3582987"/>
                  <a:gd name="connsiteY13" fmla="*/ 1162050 h 1828800"/>
                  <a:gd name="connsiteX14" fmla="*/ 1495425 w 3582987"/>
                  <a:gd name="connsiteY14" fmla="*/ 1085850 h 1828800"/>
                  <a:gd name="connsiteX15" fmla="*/ 1533525 w 3582987"/>
                  <a:gd name="connsiteY15" fmla="*/ 1066800 h 1828800"/>
                  <a:gd name="connsiteX16" fmla="*/ 1581150 w 3582987"/>
                  <a:gd name="connsiteY16" fmla="*/ 971550 h 1828800"/>
                  <a:gd name="connsiteX17" fmla="*/ 1676400 w 3582987"/>
                  <a:gd name="connsiteY17" fmla="*/ 962025 h 1828800"/>
                  <a:gd name="connsiteX18" fmla="*/ 1704975 w 3582987"/>
                  <a:gd name="connsiteY18" fmla="*/ 885825 h 1828800"/>
                  <a:gd name="connsiteX19" fmla="*/ 1819275 w 3582987"/>
                  <a:gd name="connsiteY19" fmla="*/ 752475 h 1828800"/>
                  <a:gd name="connsiteX20" fmla="*/ 1943100 w 3582987"/>
                  <a:gd name="connsiteY20" fmla="*/ 714375 h 1828800"/>
                  <a:gd name="connsiteX21" fmla="*/ 2105025 w 3582987"/>
                  <a:gd name="connsiteY21" fmla="*/ 657225 h 1828800"/>
                  <a:gd name="connsiteX22" fmla="*/ 2133600 w 3582987"/>
                  <a:gd name="connsiteY22" fmla="*/ 628650 h 1828800"/>
                  <a:gd name="connsiteX23" fmla="*/ 2171700 w 3582987"/>
                  <a:gd name="connsiteY23" fmla="*/ 581025 h 1828800"/>
                  <a:gd name="connsiteX24" fmla="*/ 2247900 w 3582987"/>
                  <a:gd name="connsiteY24" fmla="*/ 533400 h 1828800"/>
                  <a:gd name="connsiteX25" fmla="*/ 2190750 w 3582987"/>
                  <a:gd name="connsiteY25" fmla="*/ 447675 h 1828800"/>
                  <a:gd name="connsiteX26" fmla="*/ 2181225 w 3582987"/>
                  <a:gd name="connsiteY26" fmla="*/ 419100 h 1828800"/>
                  <a:gd name="connsiteX27" fmla="*/ 2152650 w 3582987"/>
                  <a:gd name="connsiteY27" fmla="*/ 371475 h 1828800"/>
                  <a:gd name="connsiteX28" fmla="*/ 2162175 w 3582987"/>
                  <a:gd name="connsiteY28" fmla="*/ 323850 h 1828800"/>
                  <a:gd name="connsiteX29" fmla="*/ 2228850 w 3582987"/>
                  <a:gd name="connsiteY29" fmla="*/ 276225 h 1828800"/>
                  <a:gd name="connsiteX30" fmla="*/ 2200275 w 3582987"/>
                  <a:gd name="connsiteY30" fmla="*/ 228600 h 1828800"/>
                  <a:gd name="connsiteX31" fmla="*/ 2209800 w 3582987"/>
                  <a:gd name="connsiteY31" fmla="*/ 76200 h 1828800"/>
                  <a:gd name="connsiteX32" fmla="*/ 2305050 w 3582987"/>
                  <a:gd name="connsiteY32" fmla="*/ 47625 h 1828800"/>
                  <a:gd name="connsiteX33" fmla="*/ 2438400 w 3582987"/>
                  <a:gd name="connsiteY33" fmla="*/ 66675 h 1828800"/>
                  <a:gd name="connsiteX34" fmla="*/ 2571750 w 3582987"/>
                  <a:gd name="connsiteY34" fmla="*/ 28575 h 1828800"/>
                  <a:gd name="connsiteX35" fmla="*/ 2628900 w 3582987"/>
                  <a:gd name="connsiteY35" fmla="*/ 0 h 1828800"/>
                  <a:gd name="connsiteX36" fmla="*/ 2628900 w 3582987"/>
                  <a:gd name="connsiteY36" fmla="*/ 0 h 1828800"/>
                  <a:gd name="connsiteX37" fmla="*/ 2762250 w 3582987"/>
                  <a:gd name="connsiteY37" fmla="*/ 66675 h 1828800"/>
                  <a:gd name="connsiteX38" fmla="*/ 2781300 w 3582987"/>
                  <a:gd name="connsiteY38" fmla="*/ 123825 h 1828800"/>
                  <a:gd name="connsiteX39" fmla="*/ 2771775 w 3582987"/>
                  <a:gd name="connsiteY39" fmla="*/ 209550 h 1828800"/>
                  <a:gd name="connsiteX40" fmla="*/ 2790825 w 3582987"/>
                  <a:gd name="connsiteY40" fmla="*/ 276225 h 1828800"/>
                  <a:gd name="connsiteX41" fmla="*/ 2838450 w 3582987"/>
                  <a:gd name="connsiteY41" fmla="*/ 295275 h 1828800"/>
                  <a:gd name="connsiteX42" fmla="*/ 2914650 w 3582987"/>
                  <a:gd name="connsiteY42" fmla="*/ 285750 h 1828800"/>
                  <a:gd name="connsiteX43" fmla="*/ 3028950 w 3582987"/>
                  <a:gd name="connsiteY43" fmla="*/ 323850 h 1828800"/>
                  <a:gd name="connsiteX44" fmla="*/ 3095625 w 3582987"/>
                  <a:gd name="connsiteY44" fmla="*/ 304800 h 1828800"/>
                  <a:gd name="connsiteX45" fmla="*/ 3190875 w 3582987"/>
                  <a:gd name="connsiteY45" fmla="*/ 285750 h 1828800"/>
                  <a:gd name="connsiteX46" fmla="*/ 3209925 w 3582987"/>
                  <a:gd name="connsiteY46" fmla="*/ 371475 h 1828800"/>
                  <a:gd name="connsiteX47" fmla="*/ 3133725 w 3582987"/>
                  <a:gd name="connsiteY47" fmla="*/ 457200 h 1828800"/>
                  <a:gd name="connsiteX48" fmla="*/ 3038475 w 3582987"/>
                  <a:gd name="connsiteY48" fmla="*/ 533400 h 1828800"/>
                  <a:gd name="connsiteX49" fmla="*/ 2943225 w 3582987"/>
                  <a:gd name="connsiteY49" fmla="*/ 561975 h 1828800"/>
                  <a:gd name="connsiteX50" fmla="*/ 2914650 w 3582987"/>
                  <a:gd name="connsiteY50" fmla="*/ 723900 h 1828800"/>
                  <a:gd name="connsiteX51" fmla="*/ 2933700 w 3582987"/>
                  <a:gd name="connsiteY51" fmla="*/ 771525 h 1828800"/>
                  <a:gd name="connsiteX52" fmla="*/ 3000375 w 3582987"/>
                  <a:gd name="connsiteY52" fmla="*/ 790575 h 1828800"/>
                  <a:gd name="connsiteX53" fmla="*/ 2971800 w 3582987"/>
                  <a:gd name="connsiteY53" fmla="*/ 857250 h 1828800"/>
                  <a:gd name="connsiteX54" fmla="*/ 3000375 w 3582987"/>
                  <a:gd name="connsiteY54" fmla="*/ 981075 h 1828800"/>
                  <a:gd name="connsiteX55" fmla="*/ 3038475 w 3582987"/>
                  <a:gd name="connsiteY55" fmla="*/ 981075 h 1828800"/>
                  <a:gd name="connsiteX56" fmla="*/ 3076575 w 3582987"/>
                  <a:gd name="connsiteY56" fmla="*/ 895350 h 1828800"/>
                  <a:gd name="connsiteX57" fmla="*/ 3143250 w 3582987"/>
                  <a:gd name="connsiteY57" fmla="*/ 981075 h 1828800"/>
                  <a:gd name="connsiteX58" fmla="*/ 3143250 w 3582987"/>
                  <a:gd name="connsiteY58" fmla="*/ 981075 h 1828800"/>
                  <a:gd name="connsiteX59" fmla="*/ 3267075 w 3582987"/>
                  <a:gd name="connsiteY59" fmla="*/ 981075 h 1828800"/>
                  <a:gd name="connsiteX60" fmla="*/ 3190875 w 3582987"/>
                  <a:gd name="connsiteY60" fmla="*/ 1057275 h 1828800"/>
                  <a:gd name="connsiteX61" fmla="*/ 3257550 w 3582987"/>
                  <a:gd name="connsiteY61" fmla="*/ 1152525 h 1828800"/>
                  <a:gd name="connsiteX62" fmla="*/ 3305175 w 3582987"/>
                  <a:gd name="connsiteY62" fmla="*/ 1200150 h 1828800"/>
                  <a:gd name="connsiteX63" fmla="*/ 3333750 w 3582987"/>
                  <a:gd name="connsiteY63" fmla="*/ 1257300 h 1828800"/>
                  <a:gd name="connsiteX64" fmla="*/ 3371850 w 3582987"/>
                  <a:gd name="connsiteY64" fmla="*/ 1323975 h 1828800"/>
                  <a:gd name="connsiteX65" fmla="*/ 3409950 w 3582987"/>
                  <a:gd name="connsiteY65" fmla="*/ 1381125 h 1828800"/>
                  <a:gd name="connsiteX66" fmla="*/ 3352800 w 3582987"/>
                  <a:gd name="connsiteY66" fmla="*/ 1419225 h 1828800"/>
                  <a:gd name="connsiteX67" fmla="*/ 3371850 w 3582987"/>
                  <a:gd name="connsiteY67" fmla="*/ 1495425 h 1828800"/>
                  <a:gd name="connsiteX68" fmla="*/ 3448050 w 3582987"/>
                  <a:gd name="connsiteY68" fmla="*/ 1533525 h 1828800"/>
                  <a:gd name="connsiteX69" fmla="*/ 3543300 w 3582987"/>
                  <a:gd name="connsiteY69" fmla="*/ 1562100 h 1828800"/>
                  <a:gd name="connsiteX70" fmla="*/ 3581400 w 3582987"/>
                  <a:gd name="connsiteY70" fmla="*/ 1590675 h 1828800"/>
                  <a:gd name="connsiteX71" fmla="*/ 3552825 w 3582987"/>
                  <a:gd name="connsiteY71" fmla="*/ 1666875 h 1828800"/>
                  <a:gd name="connsiteX72" fmla="*/ 3562350 w 3582987"/>
                  <a:gd name="connsiteY72" fmla="*/ 1724025 h 1828800"/>
                  <a:gd name="connsiteX73" fmla="*/ 3581400 w 3582987"/>
                  <a:gd name="connsiteY73" fmla="*/ 1790700 h 1828800"/>
                  <a:gd name="connsiteX0" fmla="*/ 0 w 3582987"/>
                  <a:gd name="connsiteY0" fmla="*/ 1828800 h 1828800"/>
                  <a:gd name="connsiteX1" fmla="*/ 0 w 3582987"/>
                  <a:gd name="connsiteY1" fmla="*/ 1828800 h 1828800"/>
                  <a:gd name="connsiteX2" fmla="*/ 828675 w 3582987"/>
                  <a:gd name="connsiteY2" fmla="*/ 1428750 h 1828800"/>
                  <a:gd name="connsiteX3" fmla="*/ 895350 w 3582987"/>
                  <a:gd name="connsiteY3" fmla="*/ 1381125 h 1828800"/>
                  <a:gd name="connsiteX4" fmla="*/ 1019175 w 3582987"/>
                  <a:gd name="connsiteY4" fmla="*/ 1371600 h 1828800"/>
                  <a:gd name="connsiteX5" fmla="*/ 1085850 w 3582987"/>
                  <a:gd name="connsiteY5" fmla="*/ 1400175 h 1828800"/>
                  <a:gd name="connsiteX6" fmla="*/ 1133475 w 3582987"/>
                  <a:gd name="connsiteY6" fmla="*/ 1400175 h 1828800"/>
                  <a:gd name="connsiteX7" fmla="*/ 1181100 w 3582987"/>
                  <a:gd name="connsiteY7" fmla="*/ 1352550 h 1828800"/>
                  <a:gd name="connsiteX8" fmla="*/ 1238250 w 3582987"/>
                  <a:gd name="connsiteY8" fmla="*/ 1352550 h 1828800"/>
                  <a:gd name="connsiteX9" fmla="*/ 1314450 w 3582987"/>
                  <a:gd name="connsiteY9" fmla="*/ 1323975 h 1828800"/>
                  <a:gd name="connsiteX10" fmla="*/ 1343025 w 3582987"/>
                  <a:gd name="connsiteY10" fmla="*/ 1276350 h 1828800"/>
                  <a:gd name="connsiteX11" fmla="*/ 1381125 w 3582987"/>
                  <a:gd name="connsiteY11" fmla="*/ 1190625 h 1828800"/>
                  <a:gd name="connsiteX12" fmla="*/ 1504950 w 3582987"/>
                  <a:gd name="connsiteY12" fmla="*/ 1162050 h 1828800"/>
                  <a:gd name="connsiteX13" fmla="*/ 1495425 w 3582987"/>
                  <a:gd name="connsiteY13" fmla="*/ 1085850 h 1828800"/>
                  <a:gd name="connsiteX14" fmla="*/ 1533525 w 3582987"/>
                  <a:gd name="connsiteY14" fmla="*/ 1066800 h 1828800"/>
                  <a:gd name="connsiteX15" fmla="*/ 1581150 w 3582987"/>
                  <a:gd name="connsiteY15" fmla="*/ 971550 h 1828800"/>
                  <a:gd name="connsiteX16" fmla="*/ 1676400 w 3582987"/>
                  <a:gd name="connsiteY16" fmla="*/ 962025 h 1828800"/>
                  <a:gd name="connsiteX17" fmla="*/ 1704975 w 3582987"/>
                  <a:gd name="connsiteY17" fmla="*/ 885825 h 1828800"/>
                  <a:gd name="connsiteX18" fmla="*/ 1819275 w 3582987"/>
                  <a:gd name="connsiteY18" fmla="*/ 752475 h 1828800"/>
                  <a:gd name="connsiteX19" fmla="*/ 1943100 w 3582987"/>
                  <a:gd name="connsiteY19" fmla="*/ 714375 h 1828800"/>
                  <a:gd name="connsiteX20" fmla="*/ 2105025 w 3582987"/>
                  <a:gd name="connsiteY20" fmla="*/ 657225 h 1828800"/>
                  <a:gd name="connsiteX21" fmla="*/ 2133600 w 3582987"/>
                  <a:gd name="connsiteY21" fmla="*/ 628650 h 1828800"/>
                  <a:gd name="connsiteX22" fmla="*/ 2171700 w 3582987"/>
                  <a:gd name="connsiteY22" fmla="*/ 581025 h 1828800"/>
                  <a:gd name="connsiteX23" fmla="*/ 2247900 w 3582987"/>
                  <a:gd name="connsiteY23" fmla="*/ 533400 h 1828800"/>
                  <a:gd name="connsiteX24" fmla="*/ 2190750 w 3582987"/>
                  <a:gd name="connsiteY24" fmla="*/ 447675 h 1828800"/>
                  <a:gd name="connsiteX25" fmla="*/ 2181225 w 3582987"/>
                  <a:gd name="connsiteY25" fmla="*/ 419100 h 1828800"/>
                  <a:gd name="connsiteX26" fmla="*/ 2152650 w 3582987"/>
                  <a:gd name="connsiteY26" fmla="*/ 371475 h 1828800"/>
                  <a:gd name="connsiteX27" fmla="*/ 2162175 w 3582987"/>
                  <a:gd name="connsiteY27" fmla="*/ 323850 h 1828800"/>
                  <a:gd name="connsiteX28" fmla="*/ 2228850 w 3582987"/>
                  <a:gd name="connsiteY28" fmla="*/ 276225 h 1828800"/>
                  <a:gd name="connsiteX29" fmla="*/ 2200275 w 3582987"/>
                  <a:gd name="connsiteY29" fmla="*/ 228600 h 1828800"/>
                  <a:gd name="connsiteX30" fmla="*/ 2209800 w 3582987"/>
                  <a:gd name="connsiteY30" fmla="*/ 76200 h 1828800"/>
                  <a:gd name="connsiteX31" fmla="*/ 2305050 w 3582987"/>
                  <a:gd name="connsiteY31" fmla="*/ 47625 h 1828800"/>
                  <a:gd name="connsiteX32" fmla="*/ 2438400 w 3582987"/>
                  <a:gd name="connsiteY32" fmla="*/ 66675 h 1828800"/>
                  <a:gd name="connsiteX33" fmla="*/ 2571750 w 3582987"/>
                  <a:gd name="connsiteY33" fmla="*/ 28575 h 1828800"/>
                  <a:gd name="connsiteX34" fmla="*/ 2628900 w 3582987"/>
                  <a:gd name="connsiteY34" fmla="*/ 0 h 1828800"/>
                  <a:gd name="connsiteX35" fmla="*/ 2628900 w 3582987"/>
                  <a:gd name="connsiteY35" fmla="*/ 0 h 1828800"/>
                  <a:gd name="connsiteX36" fmla="*/ 2762250 w 3582987"/>
                  <a:gd name="connsiteY36" fmla="*/ 66675 h 1828800"/>
                  <a:gd name="connsiteX37" fmla="*/ 2781300 w 3582987"/>
                  <a:gd name="connsiteY37" fmla="*/ 123825 h 1828800"/>
                  <a:gd name="connsiteX38" fmla="*/ 2771775 w 3582987"/>
                  <a:gd name="connsiteY38" fmla="*/ 209550 h 1828800"/>
                  <a:gd name="connsiteX39" fmla="*/ 2790825 w 3582987"/>
                  <a:gd name="connsiteY39" fmla="*/ 276225 h 1828800"/>
                  <a:gd name="connsiteX40" fmla="*/ 2838450 w 3582987"/>
                  <a:gd name="connsiteY40" fmla="*/ 295275 h 1828800"/>
                  <a:gd name="connsiteX41" fmla="*/ 2914650 w 3582987"/>
                  <a:gd name="connsiteY41" fmla="*/ 285750 h 1828800"/>
                  <a:gd name="connsiteX42" fmla="*/ 3028950 w 3582987"/>
                  <a:gd name="connsiteY42" fmla="*/ 323850 h 1828800"/>
                  <a:gd name="connsiteX43" fmla="*/ 3095625 w 3582987"/>
                  <a:gd name="connsiteY43" fmla="*/ 304800 h 1828800"/>
                  <a:gd name="connsiteX44" fmla="*/ 3190875 w 3582987"/>
                  <a:gd name="connsiteY44" fmla="*/ 285750 h 1828800"/>
                  <a:gd name="connsiteX45" fmla="*/ 3209925 w 3582987"/>
                  <a:gd name="connsiteY45" fmla="*/ 371475 h 1828800"/>
                  <a:gd name="connsiteX46" fmla="*/ 3133725 w 3582987"/>
                  <a:gd name="connsiteY46" fmla="*/ 457200 h 1828800"/>
                  <a:gd name="connsiteX47" fmla="*/ 3038475 w 3582987"/>
                  <a:gd name="connsiteY47" fmla="*/ 533400 h 1828800"/>
                  <a:gd name="connsiteX48" fmla="*/ 2943225 w 3582987"/>
                  <a:gd name="connsiteY48" fmla="*/ 561975 h 1828800"/>
                  <a:gd name="connsiteX49" fmla="*/ 2914650 w 3582987"/>
                  <a:gd name="connsiteY49" fmla="*/ 723900 h 1828800"/>
                  <a:gd name="connsiteX50" fmla="*/ 2933700 w 3582987"/>
                  <a:gd name="connsiteY50" fmla="*/ 771525 h 1828800"/>
                  <a:gd name="connsiteX51" fmla="*/ 3000375 w 3582987"/>
                  <a:gd name="connsiteY51" fmla="*/ 790575 h 1828800"/>
                  <a:gd name="connsiteX52" fmla="*/ 2971800 w 3582987"/>
                  <a:gd name="connsiteY52" fmla="*/ 857250 h 1828800"/>
                  <a:gd name="connsiteX53" fmla="*/ 3000375 w 3582987"/>
                  <a:gd name="connsiteY53" fmla="*/ 981075 h 1828800"/>
                  <a:gd name="connsiteX54" fmla="*/ 3038475 w 3582987"/>
                  <a:gd name="connsiteY54" fmla="*/ 981075 h 1828800"/>
                  <a:gd name="connsiteX55" fmla="*/ 3076575 w 3582987"/>
                  <a:gd name="connsiteY55" fmla="*/ 895350 h 1828800"/>
                  <a:gd name="connsiteX56" fmla="*/ 3143250 w 3582987"/>
                  <a:gd name="connsiteY56" fmla="*/ 981075 h 1828800"/>
                  <a:gd name="connsiteX57" fmla="*/ 3143250 w 3582987"/>
                  <a:gd name="connsiteY57" fmla="*/ 981075 h 1828800"/>
                  <a:gd name="connsiteX58" fmla="*/ 3267075 w 3582987"/>
                  <a:gd name="connsiteY58" fmla="*/ 981075 h 1828800"/>
                  <a:gd name="connsiteX59" fmla="*/ 3190875 w 3582987"/>
                  <a:gd name="connsiteY59" fmla="*/ 1057275 h 1828800"/>
                  <a:gd name="connsiteX60" fmla="*/ 3257550 w 3582987"/>
                  <a:gd name="connsiteY60" fmla="*/ 1152525 h 1828800"/>
                  <a:gd name="connsiteX61" fmla="*/ 3305175 w 3582987"/>
                  <a:gd name="connsiteY61" fmla="*/ 1200150 h 1828800"/>
                  <a:gd name="connsiteX62" fmla="*/ 3333750 w 3582987"/>
                  <a:gd name="connsiteY62" fmla="*/ 1257300 h 1828800"/>
                  <a:gd name="connsiteX63" fmla="*/ 3371850 w 3582987"/>
                  <a:gd name="connsiteY63" fmla="*/ 1323975 h 1828800"/>
                  <a:gd name="connsiteX64" fmla="*/ 3409950 w 3582987"/>
                  <a:gd name="connsiteY64" fmla="*/ 1381125 h 1828800"/>
                  <a:gd name="connsiteX65" fmla="*/ 3352800 w 3582987"/>
                  <a:gd name="connsiteY65" fmla="*/ 1419225 h 1828800"/>
                  <a:gd name="connsiteX66" fmla="*/ 3371850 w 3582987"/>
                  <a:gd name="connsiteY66" fmla="*/ 1495425 h 1828800"/>
                  <a:gd name="connsiteX67" fmla="*/ 3448050 w 3582987"/>
                  <a:gd name="connsiteY67" fmla="*/ 1533525 h 1828800"/>
                  <a:gd name="connsiteX68" fmla="*/ 3543300 w 3582987"/>
                  <a:gd name="connsiteY68" fmla="*/ 1562100 h 1828800"/>
                  <a:gd name="connsiteX69" fmla="*/ 3581400 w 3582987"/>
                  <a:gd name="connsiteY69" fmla="*/ 1590675 h 1828800"/>
                  <a:gd name="connsiteX70" fmla="*/ 3552825 w 3582987"/>
                  <a:gd name="connsiteY70" fmla="*/ 1666875 h 1828800"/>
                  <a:gd name="connsiteX71" fmla="*/ 3562350 w 3582987"/>
                  <a:gd name="connsiteY71" fmla="*/ 1724025 h 1828800"/>
                  <a:gd name="connsiteX72" fmla="*/ 3581400 w 3582987"/>
                  <a:gd name="connsiteY72" fmla="*/ 1790700 h 1828800"/>
                  <a:gd name="connsiteX0" fmla="*/ 0 w 3582987"/>
                  <a:gd name="connsiteY0" fmla="*/ 1828800 h 1828800"/>
                  <a:gd name="connsiteX1" fmla="*/ 0 w 3582987"/>
                  <a:gd name="connsiteY1" fmla="*/ 1828800 h 1828800"/>
                  <a:gd name="connsiteX2" fmla="*/ 895350 w 3582987"/>
                  <a:gd name="connsiteY2" fmla="*/ 1381125 h 1828800"/>
                  <a:gd name="connsiteX3" fmla="*/ 1019175 w 3582987"/>
                  <a:gd name="connsiteY3" fmla="*/ 1371600 h 1828800"/>
                  <a:gd name="connsiteX4" fmla="*/ 1085850 w 3582987"/>
                  <a:gd name="connsiteY4" fmla="*/ 1400175 h 1828800"/>
                  <a:gd name="connsiteX5" fmla="*/ 1133475 w 3582987"/>
                  <a:gd name="connsiteY5" fmla="*/ 1400175 h 1828800"/>
                  <a:gd name="connsiteX6" fmla="*/ 1181100 w 3582987"/>
                  <a:gd name="connsiteY6" fmla="*/ 1352550 h 1828800"/>
                  <a:gd name="connsiteX7" fmla="*/ 1238250 w 3582987"/>
                  <a:gd name="connsiteY7" fmla="*/ 1352550 h 1828800"/>
                  <a:gd name="connsiteX8" fmla="*/ 1314450 w 3582987"/>
                  <a:gd name="connsiteY8" fmla="*/ 1323975 h 1828800"/>
                  <a:gd name="connsiteX9" fmla="*/ 1343025 w 3582987"/>
                  <a:gd name="connsiteY9" fmla="*/ 1276350 h 1828800"/>
                  <a:gd name="connsiteX10" fmla="*/ 1381125 w 3582987"/>
                  <a:gd name="connsiteY10" fmla="*/ 1190625 h 1828800"/>
                  <a:gd name="connsiteX11" fmla="*/ 1504950 w 3582987"/>
                  <a:gd name="connsiteY11" fmla="*/ 1162050 h 1828800"/>
                  <a:gd name="connsiteX12" fmla="*/ 1495425 w 3582987"/>
                  <a:gd name="connsiteY12" fmla="*/ 1085850 h 1828800"/>
                  <a:gd name="connsiteX13" fmla="*/ 1533525 w 3582987"/>
                  <a:gd name="connsiteY13" fmla="*/ 1066800 h 1828800"/>
                  <a:gd name="connsiteX14" fmla="*/ 1581150 w 3582987"/>
                  <a:gd name="connsiteY14" fmla="*/ 971550 h 1828800"/>
                  <a:gd name="connsiteX15" fmla="*/ 1676400 w 3582987"/>
                  <a:gd name="connsiteY15" fmla="*/ 962025 h 1828800"/>
                  <a:gd name="connsiteX16" fmla="*/ 1704975 w 3582987"/>
                  <a:gd name="connsiteY16" fmla="*/ 885825 h 1828800"/>
                  <a:gd name="connsiteX17" fmla="*/ 1819275 w 3582987"/>
                  <a:gd name="connsiteY17" fmla="*/ 752475 h 1828800"/>
                  <a:gd name="connsiteX18" fmla="*/ 1943100 w 3582987"/>
                  <a:gd name="connsiteY18" fmla="*/ 714375 h 1828800"/>
                  <a:gd name="connsiteX19" fmla="*/ 2105025 w 3582987"/>
                  <a:gd name="connsiteY19" fmla="*/ 657225 h 1828800"/>
                  <a:gd name="connsiteX20" fmla="*/ 2133600 w 3582987"/>
                  <a:gd name="connsiteY20" fmla="*/ 628650 h 1828800"/>
                  <a:gd name="connsiteX21" fmla="*/ 2171700 w 3582987"/>
                  <a:gd name="connsiteY21" fmla="*/ 581025 h 1828800"/>
                  <a:gd name="connsiteX22" fmla="*/ 2247900 w 3582987"/>
                  <a:gd name="connsiteY22" fmla="*/ 533400 h 1828800"/>
                  <a:gd name="connsiteX23" fmla="*/ 2190750 w 3582987"/>
                  <a:gd name="connsiteY23" fmla="*/ 447675 h 1828800"/>
                  <a:gd name="connsiteX24" fmla="*/ 2181225 w 3582987"/>
                  <a:gd name="connsiteY24" fmla="*/ 419100 h 1828800"/>
                  <a:gd name="connsiteX25" fmla="*/ 2152650 w 3582987"/>
                  <a:gd name="connsiteY25" fmla="*/ 371475 h 1828800"/>
                  <a:gd name="connsiteX26" fmla="*/ 2162175 w 3582987"/>
                  <a:gd name="connsiteY26" fmla="*/ 323850 h 1828800"/>
                  <a:gd name="connsiteX27" fmla="*/ 2228850 w 3582987"/>
                  <a:gd name="connsiteY27" fmla="*/ 276225 h 1828800"/>
                  <a:gd name="connsiteX28" fmla="*/ 2200275 w 3582987"/>
                  <a:gd name="connsiteY28" fmla="*/ 228600 h 1828800"/>
                  <a:gd name="connsiteX29" fmla="*/ 2209800 w 3582987"/>
                  <a:gd name="connsiteY29" fmla="*/ 76200 h 1828800"/>
                  <a:gd name="connsiteX30" fmla="*/ 2305050 w 3582987"/>
                  <a:gd name="connsiteY30" fmla="*/ 47625 h 1828800"/>
                  <a:gd name="connsiteX31" fmla="*/ 2438400 w 3582987"/>
                  <a:gd name="connsiteY31" fmla="*/ 66675 h 1828800"/>
                  <a:gd name="connsiteX32" fmla="*/ 2571750 w 3582987"/>
                  <a:gd name="connsiteY32" fmla="*/ 28575 h 1828800"/>
                  <a:gd name="connsiteX33" fmla="*/ 2628900 w 3582987"/>
                  <a:gd name="connsiteY33" fmla="*/ 0 h 1828800"/>
                  <a:gd name="connsiteX34" fmla="*/ 2628900 w 3582987"/>
                  <a:gd name="connsiteY34" fmla="*/ 0 h 1828800"/>
                  <a:gd name="connsiteX35" fmla="*/ 2762250 w 3582987"/>
                  <a:gd name="connsiteY35" fmla="*/ 66675 h 1828800"/>
                  <a:gd name="connsiteX36" fmla="*/ 2781300 w 3582987"/>
                  <a:gd name="connsiteY36" fmla="*/ 123825 h 1828800"/>
                  <a:gd name="connsiteX37" fmla="*/ 2771775 w 3582987"/>
                  <a:gd name="connsiteY37" fmla="*/ 209550 h 1828800"/>
                  <a:gd name="connsiteX38" fmla="*/ 2790825 w 3582987"/>
                  <a:gd name="connsiteY38" fmla="*/ 276225 h 1828800"/>
                  <a:gd name="connsiteX39" fmla="*/ 2838450 w 3582987"/>
                  <a:gd name="connsiteY39" fmla="*/ 295275 h 1828800"/>
                  <a:gd name="connsiteX40" fmla="*/ 2914650 w 3582987"/>
                  <a:gd name="connsiteY40" fmla="*/ 285750 h 1828800"/>
                  <a:gd name="connsiteX41" fmla="*/ 3028950 w 3582987"/>
                  <a:gd name="connsiteY41" fmla="*/ 323850 h 1828800"/>
                  <a:gd name="connsiteX42" fmla="*/ 3095625 w 3582987"/>
                  <a:gd name="connsiteY42" fmla="*/ 304800 h 1828800"/>
                  <a:gd name="connsiteX43" fmla="*/ 3190875 w 3582987"/>
                  <a:gd name="connsiteY43" fmla="*/ 285750 h 1828800"/>
                  <a:gd name="connsiteX44" fmla="*/ 3209925 w 3582987"/>
                  <a:gd name="connsiteY44" fmla="*/ 371475 h 1828800"/>
                  <a:gd name="connsiteX45" fmla="*/ 3133725 w 3582987"/>
                  <a:gd name="connsiteY45" fmla="*/ 457200 h 1828800"/>
                  <a:gd name="connsiteX46" fmla="*/ 3038475 w 3582987"/>
                  <a:gd name="connsiteY46" fmla="*/ 533400 h 1828800"/>
                  <a:gd name="connsiteX47" fmla="*/ 2943225 w 3582987"/>
                  <a:gd name="connsiteY47" fmla="*/ 561975 h 1828800"/>
                  <a:gd name="connsiteX48" fmla="*/ 2914650 w 3582987"/>
                  <a:gd name="connsiteY48" fmla="*/ 723900 h 1828800"/>
                  <a:gd name="connsiteX49" fmla="*/ 2933700 w 3582987"/>
                  <a:gd name="connsiteY49" fmla="*/ 771525 h 1828800"/>
                  <a:gd name="connsiteX50" fmla="*/ 3000375 w 3582987"/>
                  <a:gd name="connsiteY50" fmla="*/ 790575 h 1828800"/>
                  <a:gd name="connsiteX51" fmla="*/ 2971800 w 3582987"/>
                  <a:gd name="connsiteY51" fmla="*/ 857250 h 1828800"/>
                  <a:gd name="connsiteX52" fmla="*/ 3000375 w 3582987"/>
                  <a:gd name="connsiteY52" fmla="*/ 981075 h 1828800"/>
                  <a:gd name="connsiteX53" fmla="*/ 3038475 w 3582987"/>
                  <a:gd name="connsiteY53" fmla="*/ 981075 h 1828800"/>
                  <a:gd name="connsiteX54" fmla="*/ 3076575 w 3582987"/>
                  <a:gd name="connsiteY54" fmla="*/ 895350 h 1828800"/>
                  <a:gd name="connsiteX55" fmla="*/ 3143250 w 3582987"/>
                  <a:gd name="connsiteY55" fmla="*/ 981075 h 1828800"/>
                  <a:gd name="connsiteX56" fmla="*/ 3143250 w 3582987"/>
                  <a:gd name="connsiteY56" fmla="*/ 981075 h 1828800"/>
                  <a:gd name="connsiteX57" fmla="*/ 3267075 w 3582987"/>
                  <a:gd name="connsiteY57" fmla="*/ 981075 h 1828800"/>
                  <a:gd name="connsiteX58" fmla="*/ 3190875 w 3582987"/>
                  <a:gd name="connsiteY58" fmla="*/ 1057275 h 1828800"/>
                  <a:gd name="connsiteX59" fmla="*/ 3257550 w 3582987"/>
                  <a:gd name="connsiteY59" fmla="*/ 1152525 h 1828800"/>
                  <a:gd name="connsiteX60" fmla="*/ 3305175 w 3582987"/>
                  <a:gd name="connsiteY60" fmla="*/ 1200150 h 1828800"/>
                  <a:gd name="connsiteX61" fmla="*/ 3333750 w 3582987"/>
                  <a:gd name="connsiteY61" fmla="*/ 1257300 h 1828800"/>
                  <a:gd name="connsiteX62" fmla="*/ 3371850 w 3582987"/>
                  <a:gd name="connsiteY62" fmla="*/ 1323975 h 1828800"/>
                  <a:gd name="connsiteX63" fmla="*/ 3409950 w 3582987"/>
                  <a:gd name="connsiteY63" fmla="*/ 1381125 h 1828800"/>
                  <a:gd name="connsiteX64" fmla="*/ 3352800 w 3582987"/>
                  <a:gd name="connsiteY64" fmla="*/ 1419225 h 1828800"/>
                  <a:gd name="connsiteX65" fmla="*/ 3371850 w 3582987"/>
                  <a:gd name="connsiteY65" fmla="*/ 1495425 h 1828800"/>
                  <a:gd name="connsiteX66" fmla="*/ 3448050 w 3582987"/>
                  <a:gd name="connsiteY66" fmla="*/ 1533525 h 1828800"/>
                  <a:gd name="connsiteX67" fmla="*/ 3543300 w 3582987"/>
                  <a:gd name="connsiteY67" fmla="*/ 1562100 h 1828800"/>
                  <a:gd name="connsiteX68" fmla="*/ 3581400 w 3582987"/>
                  <a:gd name="connsiteY68" fmla="*/ 1590675 h 1828800"/>
                  <a:gd name="connsiteX69" fmla="*/ 3552825 w 3582987"/>
                  <a:gd name="connsiteY69" fmla="*/ 1666875 h 1828800"/>
                  <a:gd name="connsiteX70" fmla="*/ 3562350 w 3582987"/>
                  <a:gd name="connsiteY70" fmla="*/ 1724025 h 1828800"/>
                  <a:gd name="connsiteX71" fmla="*/ 3581400 w 3582987"/>
                  <a:gd name="connsiteY71" fmla="*/ 1790700 h 1828800"/>
                  <a:gd name="connsiteX0" fmla="*/ 0 w 3582987"/>
                  <a:gd name="connsiteY0" fmla="*/ 1828800 h 1828800"/>
                  <a:gd name="connsiteX1" fmla="*/ 0 w 3582987"/>
                  <a:gd name="connsiteY1" fmla="*/ 1828800 h 1828800"/>
                  <a:gd name="connsiteX2" fmla="*/ 1019175 w 3582987"/>
                  <a:gd name="connsiteY2" fmla="*/ 1371600 h 1828800"/>
                  <a:gd name="connsiteX3" fmla="*/ 1085850 w 3582987"/>
                  <a:gd name="connsiteY3" fmla="*/ 1400175 h 1828800"/>
                  <a:gd name="connsiteX4" fmla="*/ 1133475 w 3582987"/>
                  <a:gd name="connsiteY4" fmla="*/ 1400175 h 1828800"/>
                  <a:gd name="connsiteX5" fmla="*/ 1181100 w 3582987"/>
                  <a:gd name="connsiteY5" fmla="*/ 1352550 h 1828800"/>
                  <a:gd name="connsiteX6" fmla="*/ 1238250 w 3582987"/>
                  <a:gd name="connsiteY6" fmla="*/ 1352550 h 1828800"/>
                  <a:gd name="connsiteX7" fmla="*/ 1314450 w 3582987"/>
                  <a:gd name="connsiteY7" fmla="*/ 1323975 h 1828800"/>
                  <a:gd name="connsiteX8" fmla="*/ 1343025 w 3582987"/>
                  <a:gd name="connsiteY8" fmla="*/ 1276350 h 1828800"/>
                  <a:gd name="connsiteX9" fmla="*/ 1381125 w 3582987"/>
                  <a:gd name="connsiteY9" fmla="*/ 1190625 h 1828800"/>
                  <a:gd name="connsiteX10" fmla="*/ 1504950 w 3582987"/>
                  <a:gd name="connsiteY10" fmla="*/ 1162050 h 1828800"/>
                  <a:gd name="connsiteX11" fmla="*/ 1495425 w 3582987"/>
                  <a:gd name="connsiteY11" fmla="*/ 1085850 h 1828800"/>
                  <a:gd name="connsiteX12" fmla="*/ 1533525 w 3582987"/>
                  <a:gd name="connsiteY12" fmla="*/ 1066800 h 1828800"/>
                  <a:gd name="connsiteX13" fmla="*/ 1581150 w 3582987"/>
                  <a:gd name="connsiteY13" fmla="*/ 971550 h 1828800"/>
                  <a:gd name="connsiteX14" fmla="*/ 1676400 w 3582987"/>
                  <a:gd name="connsiteY14" fmla="*/ 962025 h 1828800"/>
                  <a:gd name="connsiteX15" fmla="*/ 1704975 w 3582987"/>
                  <a:gd name="connsiteY15" fmla="*/ 885825 h 1828800"/>
                  <a:gd name="connsiteX16" fmla="*/ 1819275 w 3582987"/>
                  <a:gd name="connsiteY16" fmla="*/ 752475 h 1828800"/>
                  <a:gd name="connsiteX17" fmla="*/ 1943100 w 3582987"/>
                  <a:gd name="connsiteY17" fmla="*/ 714375 h 1828800"/>
                  <a:gd name="connsiteX18" fmla="*/ 2105025 w 3582987"/>
                  <a:gd name="connsiteY18" fmla="*/ 657225 h 1828800"/>
                  <a:gd name="connsiteX19" fmla="*/ 2133600 w 3582987"/>
                  <a:gd name="connsiteY19" fmla="*/ 628650 h 1828800"/>
                  <a:gd name="connsiteX20" fmla="*/ 2171700 w 3582987"/>
                  <a:gd name="connsiteY20" fmla="*/ 581025 h 1828800"/>
                  <a:gd name="connsiteX21" fmla="*/ 2247900 w 3582987"/>
                  <a:gd name="connsiteY21" fmla="*/ 533400 h 1828800"/>
                  <a:gd name="connsiteX22" fmla="*/ 2190750 w 3582987"/>
                  <a:gd name="connsiteY22" fmla="*/ 447675 h 1828800"/>
                  <a:gd name="connsiteX23" fmla="*/ 2181225 w 3582987"/>
                  <a:gd name="connsiteY23" fmla="*/ 419100 h 1828800"/>
                  <a:gd name="connsiteX24" fmla="*/ 2152650 w 3582987"/>
                  <a:gd name="connsiteY24" fmla="*/ 371475 h 1828800"/>
                  <a:gd name="connsiteX25" fmla="*/ 2162175 w 3582987"/>
                  <a:gd name="connsiteY25" fmla="*/ 323850 h 1828800"/>
                  <a:gd name="connsiteX26" fmla="*/ 2228850 w 3582987"/>
                  <a:gd name="connsiteY26" fmla="*/ 276225 h 1828800"/>
                  <a:gd name="connsiteX27" fmla="*/ 2200275 w 3582987"/>
                  <a:gd name="connsiteY27" fmla="*/ 228600 h 1828800"/>
                  <a:gd name="connsiteX28" fmla="*/ 2209800 w 3582987"/>
                  <a:gd name="connsiteY28" fmla="*/ 76200 h 1828800"/>
                  <a:gd name="connsiteX29" fmla="*/ 2305050 w 3582987"/>
                  <a:gd name="connsiteY29" fmla="*/ 47625 h 1828800"/>
                  <a:gd name="connsiteX30" fmla="*/ 2438400 w 3582987"/>
                  <a:gd name="connsiteY30" fmla="*/ 66675 h 1828800"/>
                  <a:gd name="connsiteX31" fmla="*/ 2571750 w 3582987"/>
                  <a:gd name="connsiteY31" fmla="*/ 28575 h 1828800"/>
                  <a:gd name="connsiteX32" fmla="*/ 2628900 w 3582987"/>
                  <a:gd name="connsiteY32" fmla="*/ 0 h 1828800"/>
                  <a:gd name="connsiteX33" fmla="*/ 2628900 w 3582987"/>
                  <a:gd name="connsiteY33" fmla="*/ 0 h 1828800"/>
                  <a:gd name="connsiteX34" fmla="*/ 2762250 w 3582987"/>
                  <a:gd name="connsiteY34" fmla="*/ 66675 h 1828800"/>
                  <a:gd name="connsiteX35" fmla="*/ 2781300 w 3582987"/>
                  <a:gd name="connsiteY35" fmla="*/ 123825 h 1828800"/>
                  <a:gd name="connsiteX36" fmla="*/ 2771775 w 3582987"/>
                  <a:gd name="connsiteY36" fmla="*/ 209550 h 1828800"/>
                  <a:gd name="connsiteX37" fmla="*/ 2790825 w 3582987"/>
                  <a:gd name="connsiteY37" fmla="*/ 276225 h 1828800"/>
                  <a:gd name="connsiteX38" fmla="*/ 2838450 w 3582987"/>
                  <a:gd name="connsiteY38" fmla="*/ 295275 h 1828800"/>
                  <a:gd name="connsiteX39" fmla="*/ 2914650 w 3582987"/>
                  <a:gd name="connsiteY39" fmla="*/ 285750 h 1828800"/>
                  <a:gd name="connsiteX40" fmla="*/ 3028950 w 3582987"/>
                  <a:gd name="connsiteY40" fmla="*/ 323850 h 1828800"/>
                  <a:gd name="connsiteX41" fmla="*/ 3095625 w 3582987"/>
                  <a:gd name="connsiteY41" fmla="*/ 304800 h 1828800"/>
                  <a:gd name="connsiteX42" fmla="*/ 3190875 w 3582987"/>
                  <a:gd name="connsiteY42" fmla="*/ 285750 h 1828800"/>
                  <a:gd name="connsiteX43" fmla="*/ 3209925 w 3582987"/>
                  <a:gd name="connsiteY43" fmla="*/ 371475 h 1828800"/>
                  <a:gd name="connsiteX44" fmla="*/ 3133725 w 3582987"/>
                  <a:gd name="connsiteY44" fmla="*/ 457200 h 1828800"/>
                  <a:gd name="connsiteX45" fmla="*/ 3038475 w 3582987"/>
                  <a:gd name="connsiteY45" fmla="*/ 533400 h 1828800"/>
                  <a:gd name="connsiteX46" fmla="*/ 2943225 w 3582987"/>
                  <a:gd name="connsiteY46" fmla="*/ 561975 h 1828800"/>
                  <a:gd name="connsiteX47" fmla="*/ 2914650 w 3582987"/>
                  <a:gd name="connsiteY47" fmla="*/ 723900 h 1828800"/>
                  <a:gd name="connsiteX48" fmla="*/ 2933700 w 3582987"/>
                  <a:gd name="connsiteY48" fmla="*/ 771525 h 1828800"/>
                  <a:gd name="connsiteX49" fmla="*/ 3000375 w 3582987"/>
                  <a:gd name="connsiteY49" fmla="*/ 790575 h 1828800"/>
                  <a:gd name="connsiteX50" fmla="*/ 2971800 w 3582987"/>
                  <a:gd name="connsiteY50" fmla="*/ 857250 h 1828800"/>
                  <a:gd name="connsiteX51" fmla="*/ 3000375 w 3582987"/>
                  <a:gd name="connsiteY51" fmla="*/ 981075 h 1828800"/>
                  <a:gd name="connsiteX52" fmla="*/ 3038475 w 3582987"/>
                  <a:gd name="connsiteY52" fmla="*/ 981075 h 1828800"/>
                  <a:gd name="connsiteX53" fmla="*/ 3076575 w 3582987"/>
                  <a:gd name="connsiteY53" fmla="*/ 895350 h 1828800"/>
                  <a:gd name="connsiteX54" fmla="*/ 3143250 w 3582987"/>
                  <a:gd name="connsiteY54" fmla="*/ 981075 h 1828800"/>
                  <a:gd name="connsiteX55" fmla="*/ 3143250 w 3582987"/>
                  <a:gd name="connsiteY55" fmla="*/ 981075 h 1828800"/>
                  <a:gd name="connsiteX56" fmla="*/ 3267075 w 3582987"/>
                  <a:gd name="connsiteY56" fmla="*/ 981075 h 1828800"/>
                  <a:gd name="connsiteX57" fmla="*/ 3190875 w 3582987"/>
                  <a:gd name="connsiteY57" fmla="*/ 1057275 h 1828800"/>
                  <a:gd name="connsiteX58" fmla="*/ 3257550 w 3582987"/>
                  <a:gd name="connsiteY58" fmla="*/ 1152525 h 1828800"/>
                  <a:gd name="connsiteX59" fmla="*/ 3305175 w 3582987"/>
                  <a:gd name="connsiteY59" fmla="*/ 1200150 h 1828800"/>
                  <a:gd name="connsiteX60" fmla="*/ 3333750 w 3582987"/>
                  <a:gd name="connsiteY60" fmla="*/ 1257300 h 1828800"/>
                  <a:gd name="connsiteX61" fmla="*/ 3371850 w 3582987"/>
                  <a:gd name="connsiteY61" fmla="*/ 1323975 h 1828800"/>
                  <a:gd name="connsiteX62" fmla="*/ 3409950 w 3582987"/>
                  <a:gd name="connsiteY62" fmla="*/ 1381125 h 1828800"/>
                  <a:gd name="connsiteX63" fmla="*/ 3352800 w 3582987"/>
                  <a:gd name="connsiteY63" fmla="*/ 1419225 h 1828800"/>
                  <a:gd name="connsiteX64" fmla="*/ 3371850 w 3582987"/>
                  <a:gd name="connsiteY64" fmla="*/ 1495425 h 1828800"/>
                  <a:gd name="connsiteX65" fmla="*/ 3448050 w 3582987"/>
                  <a:gd name="connsiteY65" fmla="*/ 1533525 h 1828800"/>
                  <a:gd name="connsiteX66" fmla="*/ 3543300 w 3582987"/>
                  <a:gd name="connsiteY66" fmla="*/ 1562100 h 1828800"/>
                  <a:gd name="connsiteX67" fmla="*/ 3581400 w 3582987"/>
                  <a:gd name="connsiteY67" fmla="*/ 1590675 h 1828800"/>
                  <a:gd name="connsiteX68" fmla="*/ 3552825 w 3582987"/>
                  <a:gd name="connsiteY68" fmla="*/ 1666875 h 1828800"/>
                  <a:gd name="connsiteX69" fmla="*/ 3562350 w 3582987"/>
                  <a:gd name="connsiteY69" fmla="*/ 1724025 h 1828800"/>
                  <a:gd name="connsiteX70" fmla="*/ 3581400 w 3582987"/>
                  <a:gd name="connsiteY70" fmla="*/ 1790700 h 1828800"/>
                  <a:gd name="connsiteX0" fmla="*/ 0 w 3582987"/>
                  <a:gd name="connsiteY0" fmla="*/ 1828800 h 1828800"/>
                  <a:gd name="connsiteX1" fmla="*/ 0 w 3582987"/>
                  <a:gd name="connsiteY1" fmla="*/ 1828800 h 1828800"/>
                  <a:gd name="connsiteX2" fmla="*/ 1085850 w 3582987"/>
                  <a:gd name="connsiteY2" fmla="*/ 1400175 h 1828800"/>
                  <a:gd name="connsiteX3" fmla="*/ 1133475 w 3582987"/>
                  <a:gd name="connsiteY3" fmla="*/ 1400175 h 1828800"/>
                  <a:gd name="connsiteX4" fmla="*/ 1181100 w 3582987"/>
                  <a:gd name="connsiteY4" fmla="*/ 1352550 h 1828800"/>
                  <a:gd name="connsiteX5" fmla="*/ 1238250 w 3582987"/>
                  <a:gd name="connsiteY5" fmla="*/ 1352550 h 1828800"/>
                  <a:gd name="connsiteX6" fmla="*/ 1314450 w 3582987"/>
                  <a:gd name="connsiteY6" fmla="*/ 1323975 h 1828800"/>
                  <a:gd name="connsiteX7" fmla="*/ 1343025 w 3582987"/>
                  <a:gd name="connsiteY7" fmla="*/ 1276350 h 1828800"/>
                  <a:gd name="connsiteX8" fmla="*/ 1381125 w 3582987"/>
                  <a:gd name="connsiteY8" fmla="*/ 1190625 h 1828800"/>
                  <a:gd name="connsiteX9" fmla="*/ 1504950 w 3582987"/>
                  <a:gd name="connsiteY9" fmla="*/ 1162050 h 1828800"/>
                  <a:gd name="connsiteX10" fmla="*/ 1495425 w 3582987"/>
                  <a:gd name="connsiteY10" fmla="*/ 1085850 h 1828800"/>
                  <a:gd name="connsiteX11" fmla="*/ 1533525 w 3582987"/>
                  <a:gd name="connsiteY11" fmla="*/ 1066800 h 1828800"/>
                  <a:gd name="connsiteX12" fmla="*/ 1581150 w 3582987"/>
                  <a:gd name="connsiteY12" fmla="*/ 971550 h 1828800"/>
                  <a:gd name="connsiteX13" fmla="*/ 1676400 w 3582987"/>
                  <a:gd name="connsiteY13" fmla="*/ 962025 h 1828800"/>
                  <a:gd name="connsiteX14" fmla="*/ 1704975 w 3582987"/>
                  <a:gd name="connsiteY14" fmla="*/ 885825 h 1828800"/>
                  <a:gd name="connsiteX15" fmla="*/ 1819275 w 3582987"/>
                  <a:gd name="connsiteY15" fmla="*/ 752475 h 1828800"/>
                  <a:gd name="connsiteX16" fmla="*/ 1943100 w 3582987"/>
                  <a:gd name="connsiteY16" fmla="*/ 714375 h 1828800"/>
                  <a:gd name="connsiteX17" fmla="*/ 2105025 w 3582987"/>
                  <a:gd name="connsiteY17" fmla="*/ 657225 h 1828800"/>
                  <a:gd name="connsiteX18" fmla="*/ 2133600 w 3582987"/>
                  <a:gd name="connsiteY18" fmla="*/ 628650 h 1828800"/>
                  <a:gd name="connsiteX19" fmla="*/ 2171700 w 3582987"/>
                  <a:gd name="connsiteY19" fmla="*/ 581025 h 1828800"/>
                  <a:gd name="connsiteX20" fmla="*/ 2247900 w 3582987"/>
                  <a:gd name="connsiteY20" fmla="*/ 533400 h 1828800"/>
                  <a:gd name="connsiteX21" fmla="*/ 2190750 w 3582987"/>
                  <a:gd name="connsiteY21" fmla="*/ 447675 h 1828800"/>
                  <a:gd name="connsiteX22" fmla="*/ 2181225 w 3582987"/>
                  <a:gd name="connsiteY22" fmla="*/ 419100 h 1828800"/>
                  <a:gd name="connsiteX23" fmla="*/ 2152650 w 3582987"/>
                  <a:gd name="connsiteY23" fmla="*/ 371475 h 1828800"/>
                  <a:gd name="connsiteX24" fmla="*/ 2162175 w 3582987"/>
                  <a:gd name="connsiteY24" fmla="*/ 323850 h 1828800"/>
                  <a:gd name="connsiteX25" fmla="*/ 2228850 w 3582987"/>
                  <a:gd name="connsiteY25" fmla="*/ 276225 h 1828800"/>
                  <a:gd name="connsiteX26" fmla="*/ 2200275 w 3582987"/>
                  <a:gd name="connsiteY26" fmla="*/ 228600 h 1828800"/>
                  <a:gd name="connsiteX27" fmla="*/ 2209800 w 3582987"/>
                  <a:gd name="connsiteY27" fmla="*/ 76200 h 1828800"/>
                  <a:gd name="connsiteX28" fmla="*/ 2305050 w 3582987"/>
                  <a:gd name="connsiteY28" fmla="*/ 47625 h 1828800"/>
                  <a:gd name="connsiteX29" fmla="*/ 2438400 w 3582987"/>
                  <a:gd name="connsiteY29" fmla="*/ 66675 h 1828800"/>
                  <a:gd name="connsiteX30" fmla="*/ 2571750 w 3582987"/>
                  <a:gd name="connsiteY30" fmla="*/ 28575 h 1828800"/>
                  <a:gd name="connsiteX31" fmla="*/ 2628900 w 3582987"/>
                  <a:gd name="connsiteY31" fmla="*/ 0 h 1828800"/>
                  <a:gd name="connsiteX32" fmla="*/ 2628900 w 3582987"/>
                  <a:gd name="connsiteY32" fmla="*/ 0 h 1828800"/>
                  <a:gd name="connsiteX33" fmla="*/ 2762250 w 3582987"/>
                  <a:gd name="connsiteY33" fmla="*/ 66675 h 1828800"/>
                  <a:gd name="connsiteX34" fmla="*/ 2781300 w 3582987"/>
                  <a:gd name="connsiteY34" fmla="*/ 123825 h 1828800"/>
                  <a:gd name="connsiteX35" fmla="*/ 2771775 w 3582987"/>
                  <a:gd name="connsiteY35" fmla="*/ 209550 h 1828800"/>
                  <a:gd name="connsiteX36" fmla="*/ 2790825 w 3582987"/>
                  <a:gd name="connsiteY36" fmla="*/ 276225 h 1828800"/>
                  <a:gd name="connsiteX37" fmla="*/ 2838450 w 3582987"/>
                  <a:gd name="connsiteY37" fmla="*/ 295275 h 1828800"/>
                  <a:gd name="connsiteX38" fmla="*/ 2914650 w 3582987"/>
                  <a:gd name="connsiteY38" fmla="*/ 285750 h 1828800"/>
                  <a:gd name="connsiteX39" fmla="*/ 3028950 w 3582987"/>
                  <a:gd name="connsiteY39" fmla="*/ 323850 h 1828800"/>
                  <a:gd name="connsiteX40" fmla="*/ 3095625 w 3582987"/>
                  <a:gd name="connsiteY40" fmla="*/ 304800 h 1828800"/>
                  <a:gd name="connsiteX41" fmla="*/ 3190875 w 3582987"/>
                  <a:gd name="connsiteY41" fmla="*/ 285750 h 1828800"/>
                  <a:gd name="connsiteX42" fmla="*/ 3209925 w 3582987"/>
                  <a:gd name="connsiteY42" fmla="*/ 371475 h 1828800"/>
                  <a:gd name="connsiteX43" fmla="*/ 3133725 w 3582987"/>
                  <a:gd name="connsiteY43" fmla="*/ 457200 h 1828800"/>
                  <a:gd name="connsiteX44" fmla="*/ 3038475 w 3582987"/>
                  <a:gd name="connsiteY44" fmla="*/ 533400 h 1828800"/>
                  <a:gd name="connsiteX45" fmla="*/ 2943225 w 3582987"/>
                  <a:gd name="connsiteY45" fmla="*/ 561975 h 1828800"/>
                  <a:gd name="connsiteX46" fmla="*/ 2914650 w 3582987"/>
                  <a:gd name="connsiteY46" fmla="*/ 723900 h 1828800"/>
                  <a:gd name="connsiteX47" fmla="*/ 2933700 w 3582987"/>
                  <a:gd name="connsiteY47" fmla="*/ 771525 h 1828800"/>
                  <a:gd name="connsiteX48" fmla="*/ 3000375 w 3582987"/>
                  <a:gd name="connsiteY48" fmla="*/ 790575 h 1828800"/>
                  <a:gd name="connsiteX49" fmla="*/ 2971800 w 3582987"/>
                  <a:gd name="connsiteY49" fmla="*/ 857250 h 1828800"/>
                  <a:gd name="connsiteX50" fmla="*/ 3000375 w 3582987"/>
                  <a:gd name="connsiteY50" fmla="*/ 981075 h 1828800"/>
                  <a:gd name="connsiteX51" fmla="*/ 3038475 w 3582987"/>
                  <a:gd name="connsiteY51" fmla="*/ 981075 h 1828800"/>
                  <a:gd name="connsiteX52" fmla="*/ 3076575 w 3582987"/>
                  <a:gd name="connsiteY52" fmla="*/ 895350 h 1828800"/>
                  <a:gd name="connsiteX53" fmla="*/ 3143250 w 3582987"/>
                  <a:gd name="connsiteY53" fmla="*/ 981075 h 1828800"/>
                  <a:gd name="connsiteX54" fmla="*/ 3143250 w 3582987"/>
                  <a:gd name="connsiteY54" fmla="*/ 981075 h 1828800"/>
                  <a:gd name="connsiteX55" fmla="*/ 3267075 w 3582987"/>
                  <a:gd name="connsiteY55" fmla="*/ 981075 h 1828800"/>
                  <a:gd name="connsiteX56" fmla="*/ 3190875 w 3582987"/>
                  <a:gd name="connsiteY56" fmla="*/ 1057275 h 1828800"/>
                  <a:gd name="connsiteX57" fmla="*/ 3257550 w 3582987"/>
                  <a:gd name="connsiteY57" fmla="*/ 1152525 h 1828800"/>
                  <a:gd name="connsiteX58" fmla="*/ 3305175 w 3582987"/>
                  <a:gd name="connsiteY58" fmla="*/ 1200150 h 1828800"/>
                  <a:gd name="connsiteX59" fmla="*/ 3333750 w 3582987"/>
                  <a:gd name="connsiteY59" fmla="*/ 1257300 h 1828800"/>
                  <a:gd name="connsiteX60" fmla="*/ 3371850 w 3582987"/>
                  <a:gd name="connsiteY60" fmla="*/ 1323975 h 1828800"/>
                  <a:gd name="connsiteX61" fmla="*/ 3409950 w 3582987"/>
                  <a:gd name="connsiteY61" fmla="*/ 1381125 h 1828800"/>
                  <a:gd name="connsiteX62" fmla="*/ 3352800 w 3582987"/>
                  <a:gd name="connsiteY62" fmla="*/ 1419225 h 1828800"/>
                  <a:gd name="connsiteX63" fmla="*/ 3371850 w 3582987"/>
                  <a:gd name="connsiteY63" fmla="*/ 1495425 h 1828800"/>
                  <a:gd name="connsiteX64" fmla="*/ 3448050 w 3582987"/>
                  <a:gd name="connsiteY64" fmla="*/ 1533525 h 1828800"/>
                  <a:gd name="connsiteX65" fmla="*/ 3543300 w 3582987"/>
                  <a:gd name="connsiteY65" fmla="*/ 1562100 h 1828800"/>
                  <a:gd name="connsiteX66" fmla="*/ 3581400 w 3582987"/>
                  <a:gd name="connsiteY66" fmla="*/ 1590675 h 1828800"/>
                  <a:gd name="connsiteX67" fmla="*/ 3552825 w 3582987"/>
                  <a:gd name="connsiteY67" fmla="*/ 1666875 h 1828800"/>
                  <a:gd name="connsiteX68" fmla="*/ 3562350 w 3582987"/>
                  <a:gd name="connsiteY68" fmla="*/ 1724025 h 1828800"/>
                  <a:gd name="connsiteX69" fmla="*/ 3581400 w 3582987"/>
                  <a:gd name="connsiteY69" fmla="*/ 1790700 h 1828800"/>
                  <a:gd name="connsiteX0" fmla="*/ 0 w 3582987"/>
                  <a:gd name="connsiteY0" fmla="*/ 1828800 h 1828800"/>
                  <a:gd name="connsiteX1" fmla="*/ 0 w 3582987"/>
                  <a:gd name="connsiteY1" fmla="*/ 1828800 h 1828800"/>
                  <a:gd name="connsiteX2" fmla="*/ 1133475 w 3582987"/>
                  <a:gd name="connsiteY2" fmla="*/ 1400175 h 1828800"/>
                  <a:gd name="connsiteX3" fmla="*/ 1181100 w 3582987"/>
                  <a:gd name="connsiteY3" fmla="*/ 1352550 h 1828800"/>
                  <a:gd name="connsiteX4" fmla="*/ 1238250 w 3582987"/>
                  <a:gd name="connsiteY4" fmla="*/ 1352550 h 1828800"/>
                  <a:gd name="connsiteX5" fmla="*/ 1314450 w 3582987"/>
                  <a:gd name="connsiteY5" fmla="*/ 1323975 h 1828800"/>
                  <a:gd name="connsiteX6" fmla="*/ 1343025 w 3582987"/>
                  <a:gd name="connsiteY6" fmla="*/ 1276350 h 1828800"/>
                  <a:gd name="connsiteX7" fmla="*/ 1381125 w 3582987"/>
                  <a:gd name="connsiteY7" fmla="*/ 1190625 h 1828800"/>
                  <a:gd name="connsiteX8" fmla="*/ 1504950 w 3582987"/>
                  <a:gd name="connsiteY8" fmla="*/ 1162050 h 1828800"/>
                  <a:gd name="connsiteX9" fmla="*/ 1495425 w 3582987"/>
                  <a:gd name="connsiteY9" fmla="*/ 1085850 h 1828800"/>
                  <a:gd name="connsiteX10" fmla="*/ 1533525 w 3582987"/>
                  <a:gd name="connsiteY10" fmla="*/ 1066800 h 1828800"/>
                  <a:gd name="connsiteX11" fmla="*/ 1581150 w 3582987"/>
                  <a:gd name="connsiteY11" fmla="*/ 971550 h 1828800"/>
                  <a:gd name="connsiteX12" fmla="*/ 1676400 w 3582987"/>
                  <a:gd name="connsiteY12" fmla="*/ 962025 h 1828800"/>
                  <a:gd name="connsiteX13" fmla="*/ 1704975 w 3582987"/>
                  <a:gd name="connsiteY13" fmla="*/ 885825 h 1828800"/>
                  <a:gd name="connsiteX14" fmla="*/ 1819275 w 3582987"/>
                  <a:gd name="connsiteY14" fmla="*/ 752475 h 1828800"/>
                  <a:gd name="connsiteX15" fmla="*/ 1943100 w 3582987"/>
                  <a:gd name="connsiteY15" fmla="*/ 714375 h 1828800"/>
                  <a:gd name="connsiteX16" fmla="*/ 2105025 w 3582987"/>
                  <a:gd name="connsiteY16" fmla="*/ 657225 h 1828800"/>
                  <a:gd name="connsiteX17" fmla="*/ 2133600 w 3582987"/>
                  <a:gd name="connsiteY17" fmla="*/ 628650 h 1828800"/>
                  <a:gd name="connsiteX18" fmla="*/ 2171700 w 3582987"/>
                  <a:gd name="connsiteY18" fmla="*/ 581025 h 1828800"/>
                  <a:gd name="connsiteX19" fmla="*/ 2247900 w 3582987"/>
                  <a:gd name="connsiteY19" fmla="*/ 533400 h 1828800"/>
                  <a:gd name="connsiteX20" fmla="*/ 2190750 w 3582987"/>
                  <a:gd name="connsiteY20" fmla="*/ 447675 h 1828800"/>
                  <a:gd name="connsiteX21" fmla="*/ 2181225 w 3582987"/>
                  <a:gd name="connsiteY21" fmla="*/ 419100 h 1828800"/>
                  <a:gd name="connsiteX22" fmla="*/ 2152650 w 3582987"/>
                  <a:gd name="connsiteY22" fmla="*/ 371475 h 1828800"/>
                  <a:gd name="connsiteX23" fmla="*/ 2162175 w 3582987"/>
                  <a:gd name="connsiteY23" fmla="*/ 323850 h 1828800"/>
                  <a:gd name="connsiteX24" fmla="*/ 2228850 w 3582987"/>
                  <a:gd name="connsiteY24" fmla="*/ 276225 h 1828800"/>
                  <a:gd name="connsiteX25" fmla="*/ 2200275 w 3582987"/>
                  <a:gd name="connsiteY25" fmla="*/ 228600 h 1828800"/>
                  <a:gd name="connsiteX26" fmla="*/ 2209800 w 3582987"/>
                  <a:gd name="connsiteY26" fmla="*/ 76200 h 1828800"/>
                  <a:gd name="connsiteX27" fmla="*/ 2305050 w 3582987"/>
                  <a:gd name="connsiteY27" fmla="*/ 47625 h 1828800"/>
                  <a:gd name="connsiteX28" fmla="*/ 2438400 w 3582987"/>
                  <a:gd name="connsiteY28" fmla="*/ 66675 h 1828800"/>
                  <a:gd name="connsiteX29" fmla="*/ 2571750 w 3582987"/>
                  <a:gd name="connsiteY29" fmla="*/ 28575 h 1828800"/>
                  <a:gd name="connsiteX30" fmla="*/ 2628900 w 3582987"/>
                  <a:gd name="connsiteY30" fmla="*/ 0 h 1828800"/>
                  <a:gd name="connsiteX31" fmla="*/ 2628900 w 3582987"/>
                  <a:gd name="connsiteY31" fmla="*/ 0 h 1828800"/>
                  <a:gd name="connsiteX32" fmla="*/ 2762250 w 3582987"/>
                  <a:gd name="connsiteY32" fmla="*/ 66675 h 1828800"/>
                  <a:gd name="connsiteX33" fmla="*/ 2781300 w 3582987"/>
                  <a:gd name="connsiteY33" fmla="*/ 123825 h 1828800"/>
                  <a:gd name="connsiteX34" fmla="*/ 2771775 w 3582987"/>
                  <a:gd name="connsiteY34" fmla="*/ 209550 h 1828800"/>
                  <a:gd name="connsiteX35" fmla="*/ 2790825 w 3582987"/>
                  <a:gd name="connsiteY35" fmla="*/ 276225 h 1828800"/>
                  <a:gd name="connsiteX36" fmla="*/ 2838450 w 3582987"/>
                  <a:gd name="connsiteY36" fmla="*/ 295275 h 1828800"/>
                  <a:gd name="connsiteX37" fmla="*/ 2914650 w 3582987"/>
                  <a:gd name="connsiteY37" fmla="*/ 285750 h 1828800"/>
                  <a:gd name="connsiteX38" fmla="*/ 3028950 w 3582987"/>
                  <a:gd name="connsiteY38" fmla="*/ 323850 h 1828800"/>
                  <a:gd name="connsiteX39" fmla="*/ 3095625 w 3582987"/>
                  <a:gd name="connsiteY39" fmla="*/ 304800 h 1828800"/>
                  <a:gd name="connsiteX40" fmla="*/ 3190875 w 3582987"/>
                  <a:gd name="connsiteY40" fmla="*/ 285750 h 1828800"/>
                  <a:gd name="connsiteX41" fmla="*/ 3209925 w 3582987"/>
                  <a:gd name="connsiteY41" fmla="*/ 371475 h 1828800"/>
                  <a:gd name="connsiteX42" fmla="*/ 3133725 w 3582987"/>
                  <a:gd name="connsiteY42" fmla="*/ 457200 h 1828800"/>
                  <a:gd name="connsiteX43" fmla="*/ 3038475 w 3582987"/>
                  <a:gd name="connsiteY43" fmla="*/ 533400 h 1828800"/>
                  <a:gd name="connsiteX44" fmla="*/ 2943225 w 3582987"/>
                  <a:gd name="connsiteY44" fmla="*/ 561975 h 1828800"/>
                  <a:gd name="connsiteX45" fmla="*/ 2914650 w 3582987"/>
                  <a:gd name="connsiteY45" fmla="*/ 723900 h 1828800"/>
                  <a:gd name="connsiteX46" fmla="*/ 2933700 w 3582987"/>
                  <a:gd name="connsiteY46" fmla="*/ 771525 h 1828800"/>
                  <a:gd name="connsiteX47" fmla="*/ 3000375 w 3582987"/>
                  <a:gd name="connsiteY47" fmla="*/ 790575 h 1828800"/>
                  <a:gd name="connsiteX48" fmla="*/ 2971800 w 3582987"/>
                  <a:gd name="connsiteY48" fmla="*/ 857250 h 1828800"/>
                  <a:gd name="connsiteX49" fmla="*/ 3000375 w 3582987"/>
                  <a:gd name="connsiteY49" fmla="*/ 981075 h 1828800"/>
                  <a:gd name="connsiteX50" fmla="*/ 3038475 w 3582987"/>
                  <a:gd name="connsiteY50" fmla="*/ 981075 h 1828800"/>
                  <a:gd name="connsiteX51" fmla="*/ 3076575 w 3582987"/>
                  <a:gd name="connsiteY51" fmla="*/ 895350 h 1828800"/>
                  <a:gd name="connsiteX52" fmla="*/ 3143250 w 3582987"/>
                  <a:gd name="connsiteY52" fmla="*/ 981075 h 1828800"/>
                  <a:gd name="connsiteX53" fmla="*/ 3143250 w 3582987"/>
                  <a:gd name="connsiteY53" fmla="*/ 981075 h 1828800"/>
                  <a:gd name="connsiteX54" fmla="*/ 3267075 w 3582987"/>
                  <a:gd name="connsiteY54" fmla="*/ 981075 h 1828800"/>
                  <a:gd name="connsiteX55" fmla="*/ 3190875 w 3582987"/>
                  <a:gd name="connsiteY55" fmla="*/ 1057275 h 1828800"/>
                  <a:gd name="connsiteX56" fmla="*/ 3257550 w 3582987"/>
                  <a:gd name="connsiteY56" fmla="*/ 1152525 h 1828800"/>
                  <a:gd name="connsiteX57" fmla="*/ 3305175 w 3582987"/>
                  <a:gd name="connsiteY57" fmla="*/ 1200150 h 1828800"/>
                  <a:gd name="connsiteX58" fmla="*/ 3333750 w 3582987"/>
                  <a:gd name="connsiteY58" fmla="*/ 1257300 h 1828800"/>
                  <a:gd name="connsiteX59" fmla="*/ 3371850 w 3582987"/>
                  <a:gd name="connsiteY59" fmla="*/ 1323975 h 1828800"/>
                  <a:gd name="connsiteX60" fmla="*/ 3409950 w 3582987"/>
                  <a:gd name="connsiteY60" fmla="*/ 1381125 h 1828800"/>
                  <a:gd name="connsiteX61" fmla="*/ 3352800 w 3582987"/>
                  <a:gd name="connsiteY61" fmla="*/ 1419225 h 1828800"/>
                  <a:gd name="connsiteX62" fmla="*/ 3371850 w 3582987"/>
                  <a:gd name="connsiteY62" fmla="*/ 1495425 h 1828800"/>
                  <a:gd name="connsiteX63" fmla="*/ 3448050 w 3582987"/>
                  <a:gd name="connsiteY63" fmla="*/ 1533525 h 1828800"/>
                  <a:gd name="connsiteX64" fmla="*/ 3543300 w 3582987"/>
                  <a:gd name="connsiteY64" fmla="*/ 1562100 h 1828800"/>
                  <a:gd name="connsiteX65" fmla="*/ 3581400 w 3582987"/>
                  <a:gd name="connsiteY65" fmla="*/ 1590675 h 1828800"/>
                  <a:gd name="connsiteX66" fmla="*/ 3552825 w 3582987"/>
                  <a:gd name="connsiteY66" fmla="*/ 1666875 h 1828800"/>
                  <a:gd name="connsiteX67" fmla="*/ 3562350 w 3582987"/>
                  <a:gd name="connsiteY67" fmla="*/ 1724025 h 1828800"/>
                  <a:gd name="connsiteX68" fmla="*/ 3581400 w 3582987"/>
                  <a:gd name="connsiteY68" fmla="*/ 1790700 h 1828800"/>
                  <a:gd name="connsiteX0" fmla="*/ 0 w 3582987"/>
                  <a:gd name="connsiteY0" fmla="*/ 1828800 h 1828800"/>
                  <a:gd name="connsiteX1" fmla="*/ 0 w 3582987"/>
                  <a:gd name="connsiteY1" fmla="*/ 1828800 h 1828800"/>
                  <a:gd name="connsiteX2" fmla="*/ 1181100 w 3582987"/>
                  <a:gd name="connsiteY2" fmla="*/ 1352550 h 1828800"/>
                  <a:gd name="connsiteX3" fmla="*/ 1238250 w 3582987"/>
                  <a:gd name="connsiteY3" fmla="*/ 1352550 h 1828800"/>
                  <a:gd name="connsiteX4" fmla="*/ 1314450 w 3582987"/>
                  <a:gd name="connsiteY4" fmla="*/ 1323975 h 1828800"/>
                  <a:gd name="connsiteX5" fmla="*/ 1343025 w 3582987"/>
                  <a:gd name="connsiteY5" fmla="*/ 1276350 h 1828800"/>
                  <a:gd name="connsiteX6" fmla="*/ 1381125 w 3582987"/>
                  <a:gd name="connsiteY6" fmla="*/ 1190625 h 1828800"/>
                  <a:gd name="connsiteX7" fmla="*/ 1504950 w 3582987"/>
                  <a:gd name="connsiteY7" fmla="*/ 1162050 h 1828800"/>
                  <a:gd name="connsiteX8" fmla="*/ 1495425 w 3582987"/>
                  <a:gd name="connsiteY8" fmla="*/ 1085850 h 1828800"/>
                  <a:gd name="connsiteX9" fmla="*/ 1533525 w 3582987"/>
                  <a:gd name="connsiteY9" fmla="*/ 1066800 h 1828800"/>
                  <a:gd name="connsiteX10" fmla="*/ 1581150 w 3582987"/>
                  <a:gd name="connsiteY10" fmla="*/ 971550 h 1828800"/>
                  <a:gd name="connsiteX11" fmla="*/ 1676400 w 3582987"/>
                  <a:gd name="connsiteY11" fmla="*/ 962025 h 1828800"/>
                  <a:gd name="connsiteX12" fmla="*/ 1704975 w 3582987"/>
                  <a:gd name="connsiteY12" fmla="*/ 885825 h 1828800"/>
                  <a:gd name="connsiteX13" fmla="*/ 1819275 w 3582987"/>
                  <a:gd name="connsiteY13" fmla="*/ 752475 h 1828800"/>
                  <a:gd name="connsiteX14" fmla="*/ 1943100 w 3582987"/>
                  <a:gd name="connsiteY14" fmla="*/ 714375 h 1828800"/>
                  <a:gd name="connsiteX15" fmla="*/ 2105025 w 3582987"/>
                  <a:gd name="connsiteY15" fmla="*/ 657225 h 1828800"/>
                  <a:gd name="connsiteX16" fmla="*/ 2133600 w 3582987"/>
                  <a:gd name="connsiteY16" fmla="*/ 628650 h 1828800"/>
                  <a:gd name="connsiteX17" fmla="*/ 2171700 w 3582987"/>
                  <a:gd name="connsiteY17" fmla="*/ 581025 h 1828800"/>
                  <a:gd name="connsiteX18" fmla="*/ 2247900 w 3582987"/>
                  <a:gd name="connsiteY18" fmla="*/ 533400 h 1828800"/>
                  <a:gd name="connsiteX19" fmla="*/ 2190750 w 3582987"/>
                  <a:gd name="connsiteY19" fmla="*/ 447675 h 1828800"/>
                  <a:gd name="connsiteX20" fmla="*/ 2181225 w 3582987"/>
                  <a:gd name="connsiteY20" fmla="*/ 419100 h 1828800"/>
                  <a:gd name="connsiteX21" fmla="*/ 2152650 w 3582987"/>
                  <a:gd name="connsiteY21" fmla="*/ 371475 h 1828800"/>
                  <a:gd name="connsiteX22" fmla="*/ 2162175 w 3582987"/>
                  <a:gd name="connsiteY22" fmla="*/ 323850 h 1828800"/>
                  <a:gd name="connsiteX23" fmla="*/ 2228850 w 3582987"/>
                  <a:gd name="connsiteY23" fmla="*/ 276225 h 1828800"/>
                  <a:gd name="connsiteX24" fmla="*/ 2200275 w 3582987"/>
                  <a:gd name="connsiteY24" fmla="*/ 228600 h 1828800"/>
                  <a:gd name="connsiteX25" fmla="*/ 2209800 w 3582987"/>
                  <a:gd name="connsiteY25" fmla="*/ 76200 h 1828800"/>
                  <a:gd name="connsiteX26" fmla="*/ 2305050 w 3582987"/>
                  <a:gd name="connsiteY26" fmla="*/ 47625 h 1828800"/>
                  <a:gd name="connsiteX27" fmla="*/ 2438400 w 3582987"/>
                  <a:gd name="connsiteY27" fmla="*/ 66675 h 1828800"/>
                  <a:gd name="connsiteX28" fmla="*/ 2571750 w 3582987"/>
                  <a:gd name="connsiteY28" fmla="*/ 28575 h 1828800"/>
                  <a:gd name="connsiteX29" fmla="*/ 2628900 w 3582987"/>
                  <a:gd name="connsiteY29" fmla="*/ 0 h 1828800"/>
                  <a:gd name="connsiteX30" fmla="*/ 2628900 w 3582987"/>
                  <a:gd name="connsiteY30" fmla="*/ 0 h 1828800"/>
                  <a:gd name="connsiteX31" fmla="*/ 2762250 w 3582987"/>
                  <a:gd name="connsiteY31" fmla="*/ 66675 h 1828800"/>
                  <a:gd name="connsiteX32" fmla="*/ 2781300 w 3582987"/>
                  <a:gd name="connsiteY32" fmla="*/ 123825 h 1828800"/>
                  <a:gd name="connsiteX33" fmla="*/ 2771775 w 3582987"/>
                  <a:gd name="connsiteY33" fmla="*/ 209550 h 1828800"/>
                  <a:gd name="connsiteX34" fmla="*/ 2790825 w 3582987"/>
                  <a:gd name="connsiteY34" fmla="*/ 276225 h 1828800"/>
                  <a:gd name="connsiteX35" fmla="*/ 2838450 w 3582987"/>
                  <a:gd name="connsiteY35" fmla="*/ 295275 h 1828800"/>
                  <a:gd name="connsiteX36" fmla="*/ 2914650 w 3582987"/>
                  <a:gd name="connsiteY36" fmla="*/ 285750 h 1828800"/>
                  <a:gd name="connsiteX37" fmla="*/ 3028950 w 3582987"/>
                  <a:gd name="connsiteY37" fmla="*/ 323850 h 1828800"/>
                  <a:gd name="connsiteX38" fmla="*/ 3095625 w 3582987"/>
                  <a:gd name="connsiteY38" fmla="*/ 304800 h 1828800"/>
                  <a:gd name="connsiteX39" fmla="*/ 3190875 w 3582987"/>
                  <a:gd name="connsiteY39" fmla="*/ 285750 h 1828800"/>
                  <a:gd name="connsiteX40" fmla="*/ 3209925 w 3582987"/>
                  <a:gd name="connsiteY40" fmla="*/ 371475 h 1828800"/>
                  <a:gd name="connsiteX41" fmla="*/ 3133725 w 3582987"/>
                  <a:gd name="connsiteY41" fmla="*/ 457200 h 1828800"/>
                  <a:gd name="connsiteX42" fmla="*/ 3038475 w 3582987"/>
                  <a:gd name="connsiteY42" fmla="*/ 533400 h 1828800"/>
                  <a:gd name="connsiteX43" fmla="*/ 2943225 w 3582987"/>
                  <a:gd name="connsiteY43" fmla="*/ 561975 h 1828800"/>
                  <a:gd name="connsiteX44" fmla="*/ 2914650 w 3582987"/>
                  <a:gd name="connsiteY44" fmla="*/ 723900 h 1828800"/>
                  <a:gd name="connsiteX45" fmla="*/ 2933700 w 3582987"/>
                  <a:gd name="connsiteY45" fmla="*/ 771525 h 1828800"/>
                  <a:gd name="connsiteX46" fmla="*/ 3000375 w 3582987"/>
                  <a:gd name="connsiteY46" fmla="*/ 790575 h 1828800"/>
                  <a:gd name="connsiteX47" fmla="*/ 2971800 w 3582987"/>
                  <a:gd name="connsiteY47" fmla="*/ 857250 h 1828800"/>
                  <a:gd name="connsiteX48" fmla="*/ 3000375 w 3582987"/>
                  <a:gd name="connsiteY48" fmla="*/ 981075 h 1828800"/>
                  <a:gd name="connsiteX49" fmla="*/ 3038475 w 3582987"/>
                  <a:gd name="connsiteY49" fmla="*/ 981075 h 1828800"/>
                  <a:gd name="connsiteX50" fmla="*/ 3076575 w 3582987"/>
                  <a:gd name="connsiteY50" fmla="*/ 895350 h 1828800"/>
                  <a:gd name="connsiteX51" fmla="*/ 3143250 w 3582987"/>
                  <a:gd name="connsiteY51" fmla="*/ 981075 h 1828800"/>
                  <a:gd name="connsiteX52" fmla="*/ 3143250 w 3582987"/>
                  <a:gd name="connsiteY52" fmla="*/ 981075 h 1828800"/>
                  <a:gd name="connsiteX53" fmla="*/ 3267075 w 3582987"/>
                  <a:gd name="connsiteY53" fmla="*/ 981075 h 1828800"/>
                  <a:gd name="connsiteX54" fmla="*/ 3190875 w 3582987"/>
                  <a:gd name="connsiteY54" fmla="*/ 1057275 h 1828800"/>
                  <a:gd name="connsiteX55" fmla="*/ 3257550 w 3582987"/>
                  <a:gd name="connsiteY55" fmla="*/ 1152525 h 1828800"/>
                  <a:gd name="connsiteX56" fmla="*/ 3305175 w 3582987"/>
                  <a:gd name="connsiteY56" fmla="*/ 1200150 h 1828800"/>
                  <a:gd name="connsiteX57" fmla="*/ 3333750 w 3582987"/>
                  <a:gd name="connsiteY57" fmla="*/ 1257300 h 1828800"/>
                  <a:gd name="connsiteX58" fmla="*/ 3371850 w 3582987"/>
                  <a:gd name="connsiteY58" fmla="*/ 1323975 h 1828800"/>
                  <a:gd name="connsiteX59" fmla="*/ 3409950 w 3582987"/>
                  <a:gd name="connsiteY59" fmla="*/ 1381125 h 1828800"/>
                  <a:gd name="connsiteX60" fmla="*/ 3352800 w 3582987"/>
                  <a:gd name="connsiteY60" fmla="*/ 1419225 h 1828800"/>
                  <a:gd name="connsiteX61" fmla="*/ 3371850 w 3582987"/>
                  <a:gd name="connsiteY61" fmla="*/ 1495425 h 1828800"/>
                  <a:gd name="connsiteX62" fmla="*/ 3448050 w 3582987"/>
                  <a:gd name="connsiteY62" fmla="*/ 1533525 h 1828800"/>
                  <a:gd name="connsiteX63" fmla="*/ 3543300 w 3582987"/>
                  <a:gd name="connsiteY63" fmla="*/ 1562100 h 1828800"/>
                  <a:gd name="connsiteX64" fmla="*/ 3581400 w 3582987"/>
                  <a:gd name="connsiteY64" fmla="*/ 1590675 h 1828800"/>
                  <a:gd name="connsiteX65" fmla="*/ 3552825 w 3582987"/>
                  <a:gd name="connsiteY65" fmla="*/ 1666875 h 1828800"/>
                  <a:gd name="connsiteX66" fmla="*/ 3562350 w 3582987"/>
                  <a:gd name="connsiteY66" fmla="*/ 1724025 h 1828800"/>
                  <a:gd name="connsiteX67" fmla="*/ 3581400 w 3582987"/>
                  <a:gd name="connsiteY67" fmla="*/ 1790700 h 1828800"/>
                  <a:gd name="connsiteX0" fmla="*/ 0 w 3582987"/>
                  <a:gd name="connsiteY0" fmla="*/ 1828800 h 1828800"/>
                  <a:gd name="connsiteX1" fmla="*/ 0 w 3582987"/>
                  <a:gd name="connsiteY1" fmla="*/ 1828800 h 1828800"/>
                  <a:gd name="connsiteX2" fmla="*/ 1238250 w 3582987"/>
                  <a:gd name="connsiteY2" fmla="*/ 1352550 h 1828800"/>
                  <a:gd name="connsiteX3" fmla="*/ 1314450 w 3582987"/>
                  <a:gd name="connsiteY3" fmla="*/ 1323975 h 1828800"/>
                  <a:gd name="connsiteX4" fmla="*/ 1343025 w 3582987"/>
                  <a:gd name="connsiteY4" fmla="*/ 1276350 h 1828800"/>
                  <a:gd name="connsiteX5" fmla="*/ 1381125 w 3582987"/>
                  <a:gd name="connsiteY5" fmla="*/ 1190625 h 1828800"/>
                  <a:gd name="connsiteX6" fmla="*/ 1504950 w 3582987"/>
                  <a:gd name="connsiteY6" fmla="*/ 1162050 h 1828800"/>
                  <a:gd name="connsiteX7" fmla="*/ 1495425 w 3582987"/>
                  <a:gd name="connsiteY7" fmla="*/ 1085850 h 1828800"/>
                  <a:gd name="connsiteX8" fmla="*/ 1533525 w 3582987"/>
                  <a:gd name="connsiteY8" fmla="*/ 1066800 h 1828800"/>
                  <a:gd name="connsiteX9" fmla="*/ 1581150 w 3582987"/>
                  <a:gd name="connsiteY9" fmla="*/ 971550 h 1828800"/>
                  <a:gd name="connsiteX10" fmla="*/ 1676400 w 3582987"/>
                  <a:gd name="connsiteY10" fmla="*/ 962025 h 1828800"/>
                  <a:gd name="connsiteX11" fmla="*/ 1704975 w 3582987"/>
                  <a:gd name="connsiteY11" fmla="*/ 885825 h 1828800"/>
                  <a:gd name="connsiteX12" fmla="*/ 1819275 w 3582987"/>
                  <a:gd name="connsiteY12" fmla="*/ 752475 h 1828800"/>
                  <a:gd name="connsiteX13" fmla="*/ 1943100 w 3582987"/>
                  <a:gd name="connsiteY13" fmla="*/ 714375 h 1828800"/>
                  <a:gd name="connsiteX14" fmla="*/ 2105025 w 3582987"/>
                  <a:gd name="connsiteY14" fmla="*/ 657225 h 1828800"/>
                  <a:gd name="connsiteX15" fmla="*/ 2133600 w 3582987"/>
                  <a:gd name="connsiteY15" fmla="*/ 628650 h 1828800"/>
                  <a:gd name="connsiteX16" fmla="*/ 2171700 w 3582987"/>
                  <a:gd name="connsiteY16" fmla="*/ 581025 h 1828800"/>
                  <a:gd name="connsiteX17" fmla="*/ 2247900 w 3582987"/>
                  <a:gd name="connsiteY17" fmla="*/ 533400 h 1828800"/>
                  <a:gd name="connsiteX18" fmla="*/ 2190750 w 3582987"/>
                  <a:gd name="connsiteY18" fmla="*/ 447675 h 1828800"/>
                  <a:gd name="connsiteX19" fmla="*/ 2181225 w 3582987"/>
                  <a:gd name="connsiteY19" fmla="*/ 419100 h 1828800"/>
                  <a:gd name="connsiteX20" fmla="*/ 2152650 w 3582987"/>
                  <a:gd name="connsiteY20" fmla="*/ 371475 h 1828800"/>
                  <a:gd name="connsiteX21" fmla="*/ 2162175 w 3582987"/>
                  <a:gd name="connsiteY21" fmla="*/ 323850 h 1828800"/>
                  <a:gd name="connsiteX22" fmla="*/ 2228850 w 3582987"/>
                  <a:gd name="connsiteY22" fmla="*/ 276225 h 1828800"/>
                  <a:gd name="connsiteX23" fmla="*/ 2200275 w 3582987"/>
                  <a:gd name="connsiteY23" fmla="*/ 228600 h 1828800"/>
                  <a:gd name="connsiteX24" fmla="*/ 2209800 w 3582987"/>
                  <a:gd name="connsiteY24" fmla="*/ 76200 h 1828800"/>
                  <a:gd name="connsiteX25" fmla="*/ 2305050 w 3582987"/>
                  <a:gd name="connsiteY25" fmla="*/ 47625 h 1828800"/>
                  <a:gd name="connsiteX26" fmla="*/ 2438400 w 3582987"/>
                  <a:gd name="connsiteY26" fmla="*/ 66675 h 1828800"/>
                  <a:gd name="connsiteX27" fmla="*/ 2571750 w 3582987"/>
                  <a:gd name="connsiteY27" fmla="*/ 28575 h 1828800"/>
                  <a:gd name="connsiteX28" fmla="*/ 2628900 w 3582987"/>
                  <a:gd name="connsiteY28" fmla="*/ 0 h 1828800"/>
                  <a:gd name="connsiteX29" fmla="*/ 2628900 w 3582987"/>
                  <a:gd name="connsiteY29" fmla="*/ 0 h 1828800"/>
                  <a:gd name="connsiteX30" fmla="*/ 2762250 w 3582987"/>
                  <a:gd name="connsiteY30" fmla="*/ 66675 h 1828800"/>
                  <a:gd name="connsiteX31" fmla="*/ 2781300 w 3582987"/>
                  <a:gd name="connsiteY31" fmla="*/ 123825 h 1828800"/>
                  <a:gd name="connsiteX32" fmla="*/ 2771775 w 3582987"/>
                  <a:gd name="connsiteY32" fmla="*/ 209550 h 1828800"/>
                  <a:gd name="connsiteX33" fmla="*/ 2790825 w 3582987"/>
                  <a:gd name="connsiteY33" fmla="*/ 276225 h 1828800"/>
                  <a:gd name="connsiteX34" fmla="*/ 2838450 w 3582987"/>
                  <a:gd name="connsiteY34" fmla="*/ 295275 h 1828800"/>
                  <a:gd name="connsiteX35" fmla="*/ 2914650 w 3582987"/>
                  <a:gd name="connsiteY35" fmla="*/ 285750 h 1828800"/>
                  <a:gd name="connsiteX36" fmla="*/ 3028950 w 3582987"/>
                  <a:gd name="connsiteY36" fmla="*/ 323850 h 1828800"/>
                  <a:gd name="connsiteX37" fmla="*/ 3095625 w 3582987"/>
                  <a:gd name="connsiteY37" fmla="*/ 304800 h 1828800"/>
                  <a:gd name="connsiteX38" fmla="*/ 3190875 w 3582987"/>
                  <a:gd name="connsiteY38" fmla="*/ 285750 h 1828800"/>
                  <a:gd name="connsiteX39" fmla="*/ 3209925 w 3582987"/>
                  <a:gd name="connsiteY39" fmla="*/ 371475 h 1828800"/>
                  <a:gd name="connsiteX40" fmla="*/ 3133725 w 3582987"/>
                  <a:gd name="connsiteY40" fmla="*/ 457200 h 1828800"/>
                  <a:gd name="connsiteX41" fmla="*/ 3038475 w 3582987"/>
                  <a:gd name="connsiteY41" fmla="*/ 533400 h 1828800"/>
                  <a:gd name="connsiteX42" fmla="*/ 2943225 w 3582987"/>
                  <a:gd name="connsiteY42" fmla="*/ 561975 h 1828800"/>
                  <a:gd name="connsiteX43" fmla="*/ 2914650 w 3582987"/>
                  <a:gd name="connsiteY43" fmla="*/ 723900 h 1828800"/>
                  <a:gd name="connsiteX44" fmla="*/ 2933700 w 3582987"/>
                  <a:gd name="connsiteY44" fmla="*/ 771525 h 1828800"/>
                  <a:gd name="connsiteX45" fmla="*/ 3000375 w 3582987"/>
                  <a:gd name="connsiteY45" fmla="*/ 790575 h 1828800"/>
                  <a:gd name="connsiteX46" fmla="*/ 2971800 w 3582987"/>
                  <a:gd name="connsiteY46" fmla="*/ 857250 h 1828800"/>
                  <a:gd name="connsiteX47" fmla="*/ 3000375 w 3582987"/>
                  <a:gd name="connsiteY47" fmla="*/ 981075 h 1828800"/>
                  <a:gd name="connsiteX48" fmla="*/ 3038475 w 3582987"/>
                  <a:gd name="connsiteY48" fmla="*/ 981075 h 1828800"/>
                  <a:gd name="connsiteX49" fmla="*/ 3076575 w 3582987"/>
                  <a:gd name="connsiteY49" fmla="*/ 895350 h 1828800"/>
                  <a:gd name="connsiteX50" fmla="*/ 3143250 w 3582987"/>
                  <a:gd name="connsiteY50" fmla="*/ 981075 h 1828800"/>
                  <a:gd name="connsiteX51" fmla="*/ 3143250 w 3582987"/>
                  <a:gd name="connsiteY51" fmla="*/ 981075 h 1828800"/>
                  <a:gd name="connsiteX52" fmla="*/ 3267075 w 3582987"/>
                  <a:gd name="connsiteY52" fmla="*/ 981075 h 1828800"/>
                  <a:gd name="connsiteX53" fmla="*/ 3190875 w 3582987"/>
                  <a:gd name="connsiteY53" fmla="*/ 1057275 h 1828800"/>
                  <a:gd name="connsiteX54" fmla="*/ 3257550 w 3582987"/>
                  <a:gd name="connsiteY54" fmla="*/ 1152525 h 1828800"/>
                  <a:gd name="connsiteX55" fmla="*/ 3305175 w 3582987"/>
                  <a:gd name="connsiteY55" fmla="*/ 1200150 h 1828800"/>
                  <a:gd name="connsiteX56" fmla="*/ 3333750 w 3582987"/>
                  <a:gd name="connsiteY56" fmla="*/ 1257300 h 1828800"/>
                  <a:gd name="connsiteX57" fmla="*/ 3371850 w 3582987"/>
                  <a:gd name="connsiteY57" fmla="*/ 1323975 h 1828800"/>
                  <a:gd name="connsiteX58" fmla="*/ 3409950 w 3582987"/>
                  <a:gd name="connsiteY58" fmla="*/ 1381125 h 1828800"/>
                  <a:gd name="connsiteX59" fmla="*/ 3352800 w 3582987"/>
                  <a:gd name="connsiteY59" fmla="*/ 1419225 h 1828800"/>
                  <a:gd name="connsiteX60" fmla="*/ 3371850 w 3582987"/>
                  <a:gd name="connsiteY60" fmla="*/ 1495425 h 1828800"/>
                  <a:gd name="connsiteX61" fmla="*/ 3448050 w 3582987"/>
                  <a:gd name="connsiteY61" fmla="*/ 1533525 h 1828800"/>
                  <a:gd name="connsiteX62" fmla="*/ 3543300 w 3582987"/>
                  <a:gd name="connsiteY62" fmla="*/ 1562100 h 1828800"/>
                  <a:gd name="connsiteX63" fmla="*/ 3581400 w 3582987"/>
                  <a:gd name="connsiteY63" fmla="*/ 1590675 h 1828800"/>
                  <a:gd name="connsiteX64" fmla="*/ 3552825 w 3582987"/>
                  <a:gd name="connsiteY64" fmla="*/ 1666875 h 1828800"/>
                  <a:gd name="connsiteX65" fmla="*/ 3562350 w 3582987"/>
                  <a:gd name="connsiteY65" fmla="*/ 1724025 h 1828800"/>
                  <a:gd name="connsiteX66" fmla="*/ 3581400 w 3582987"/>
                  <a:gd name="connsiteY66" fmla="*/ 1790700 h 1828800"/>
                  <a:gd name="connsiteX0" fmla="*/ 0 w 3582987"/>
                  <a:gd name="connsiteY0" fmla="*/ 1828800 h 1828800"/>
                  <a:gd name="connsiteX1" fmla="*/ 0 w 3582987"/>
                  <a:gd name="connsiteY1" fmla="*/ 1828800 h 1828800"/>
                  <a:gd name="connsiteX2" fmla="*/ 1314450 w 3582987"/>
                  <a:gd name="connsiteY2" fmla="*/ 1323975 h 1828800"/>
                  <a:gd name="connsiteX3" fmla="*/ 1343025 w 3582987"/>
                  <a:gd name="connsiteY3" fmla="*/ 1276350 h 1828800"/>
                  <a:gd name="connsiteX4" fmla="*/ 1381125 w 3582987"/>
                  <a:gd name="connsiteY4" fmla="*/ 1190625 h 1828800"/>
                  <a:gd name="connsiteX5" fmla="*/ 1504950 w 3582987"/>
                  <a:gd name="connsiteY5" fmla="*/ 1162050 h 1828800"/>
                  <a:gd name="connsiteX6" fmla="*/ 1495425 w 3582987"/>
                  <a:gd name="connsiteY6" fmla="*/ 1085850 h 1828800"/>
                  <a:gd name="connsiteX7" fmla="*/ 1533525 w 3582987"/>
                  <a:gd name="connsiteY7" fmla="*/ 1066800 h 1828800"/>
                  <a:gd name="connsiteX8" fmla="*/ 1581150 w 3582987"/>
                  <a:gd name="connsiteY8" fmla="*/ 971550 h 1828800"/>
                  <a:gd name="connsiteX9" fmla="*/ 1676400 w 3582987"/>
                  <a:gd name="connsiteY9" fmla="*/ 962025 h 1828800"/>
                  <a:gd name="connsiteX10" fmla="*/ 1704975 w 3582987"/>
                  <a:gd name="connsiteY10" fmla="*/ 885825 h 1828800"/>
                  <a:gd name="connsiteX11" fmla="*/ 1819275 w 3582987"/>
                  <a:gd name="connsiteY11" fmla="*/ 752475 h 1828800"/>
                  <a:gd name="connsiteX12" fmla="*/ 1943100 w 3582987"/>
                  <a:gd name="connsiteY12" fmla="*/ 714375 h 1828800"/>
                  <a:gd name="connsiteX13" fmla="*/ 2105025 w 3582987"/>
                  <a:gd name="connsiteY13" fmla="*/ 657225 h 1828800"/>
                  <a:gd name="connsiteX14" fmla="*/ 2133600 w 3582987"/>
                  <a:gd name="connsiteY14" fmla="*/ 628650 h 1828800"/>
                  <a:gd name="connsiteX15" fmla="*/ 2171700 w 3582987"/>
                  <a:gd name="connsiteY15" fmla="*/ 581025 h 1828800"/>
                  <a:gd name="connsiteX16" fmla="*/ 2247900 w 3582987"/>
                  <a:gd name="connsiteY16" fmla="*/ 533400 h 1828800"/>
                  <a:gd name="connsiteX17" fmla="*/ 2190750 w 3582987"/>
                  <a:gd name="connsiteY17" fmla="*/ 447675 h 1828800"/>
                  <a:gd name="connsiteX18" fmla="*/ 2181225 w 3582987"/>
                  <a:gd name="connsiteY18" fmla="*/ 419100 h 1828800"/>
                  <a:gd name="connsiteX19" fmla="*/ 2152650 w 3582987"/>
                  <a:gd name="connsiteY19" fmla="*/ 371475 h 1828800"/>
                  <a:gd name="connsiteX20" fmla="*/ 2162175 w 3582987"/>
                  <a:gd name="connsiteY20" fmla="*/ 323850 h 1828800"/>
                  <a:gd name="connsiteX21" fmla="*/ 2228850 w 3582987"/>
                  <a:gd name="connsiteY21" fmla="*/ 276225 h 1828800"/>
                  <a:gd name="connsiteX22" fmla="*/ 2200275 w 3582987"/>
                  <a:gd name="connsiteY22" fmla="*/ 228600 h 1828800"/>
                  <a:gd name="connsiteX23" fmla="*/ 2209800 w 3582987"/>
                  <a:gd name="connsiteY23" fmla="*/ 76200 h 1828800"/>
                  <a:gd name="connsiteX24" fmla="*/ 2305050 w 3582987"/>
                  <a:gd name="connsiteY24" fmla="*/ 47625 h 1828800"/>
                  <a:gd name="connsiteX25" fmla="*/ 2438400 w 3582987"/>
                  <a:gd name="connsiteY25" fmla="*/ 66675 h 1828800"/>
                  <a:gd name="connsiteX26" fmla="*/ 2571750 w 3582987"/>
                  <a:gd name="connsiteY26" fmla="*/ 28575 h 1828800"/>
                  <a:gd name="connsiteX27" fmla="*/ 2628900 w 3582987"/>
                  <a:gd name="connsiteY27" fmla="*/ 0 h 1828800"/>
                  <a:gd name="connsiteX28" fmla="*/ 2628900 w 3582987"/>
                  <a:gd name="connsiteY28" fmla="*/ 0 h 1828800"/>
                  <a:gd name="connsiteX29" fmla="*/ 2762250 w 3582987"/>
                  <a:gd name="connsiteY29" fmla="*/ 66675 h 1828800"/>
                  <a:gd name="connsiteX30" fmla="*/ 2781300 w 3582987"/>
                  <a:gd name="connsiteY30" fmla="*/ 123825 h 1828800"/>
                  <a:gd name="connsiteX31" fmla="*/ 2771775 w 3582987"/>
                  <a:gd name="connsiteY31" fmla="*/ 209550 h 1828800"/>
                  <a:gd name="connsiteX32" fmla="*/ 2790825 w 3582987"/>
                  <a:gd name="connsiteY32" fmla="*/ 276225 h 1828800"/>
                  <a:gd name="connsiteX33" fmla="*/ 2838450 w 3582987"/>
                  <a:gd name="connsiteY33" fmla="*/ 295275 h 1828800"/>
                  <a:gd name="connsiteX34" fmla="*/ 2914650 w 3582987"/>
                  <a:gd name="connsiteY34" fmla="*/ 285750 h 1828800"/>
                  <a:gd name="connsiteX35" fmla="*/ 3028950 w 3582987"/>
                  <a:gd name="connsiteY35" fmla="*/ 323850 h 1828800"/>
                  <a:gd name="connsiteX36" fmla="*/ 3095625 w 3582987"/>
                  <a:gd name="connsiteY36" fmla="*/ 304800 h 1828800"/>
                  <a:gd name="connsiteX37" fmla="*/ 3190875 w 3582987"/>
                  <a:gd name="connsiteY37" fmla="*/ 285750 h 1828800"/>
                  <a:gd name="connsiteX38" fmla="*/ 3209925 w 3582987"/>
                  <a:gd name="connsiteY38" fmla="*/ 371475 h 1828800"/>
                  <a:gd name="connsiteX39" fmla="*/ 3133725 w 3582987"/>
                  <a:gd name="connsiteY39" fmla="*/ 457200 h 1828800"/>
                  <a:gd name="connsiteX40" fmla="*/ 3038475 w 3582987"/>
                  <a:gd name="connsiteY40" fmla="*/ 533400 h 1828800"/>
                  <a:gd name="connsiteX41" fmla="*/ 2943225 w 3582987"/>
                  <a:gd name="connsiteY41" fmla="*/ 561975 h 1828800"/>
                  <a:gd name="connsiteX42" fmla="*/ 2914650 w 3582987"/>
                  <a:gd name="connsiteY42" fmla="*/ 723900 h 1828800"/>
                  <a:gd name="connsiteX43" fmla="*/ 2933700 w 3582987"/>
                  <a:gd name="connsiteY43" fmla="*/ 771525 h 1828800"/>
                  <a:gd name="connsiteX44" fmla="*/ 3000375 w 3582987"/>
                  <a:gd name="connsiteY44" fmla="*/ 790575 h 1828800"/>
                  <a:gd name="connsiteX45" fmla="*/ 2971800 w 3582987"/>
                  <a:gd name="connsiteY45" fmla="*/ 857250 h 1828800"/>
                  <a:gd name="connsiteX46" fmla="*/ 3000375 w 3582987"/>
                  <a:gd name="connsiteY46" fmla="*/ 981075 h 1828800"/>
                  <a:gd name="connsiteX47" fmla="*/ 3038475 w 3582987"/>
                  <a:gd name="connsiteY47" fmla="*/ 981075 h 1828800"/>
                  <a:gd name="connsiteX48" fmla="*/ 3076575 w 3582987"/>
                  <a:gd name="connsiteY48" fmla="*/ 895350 h 1828800"/>
                  <a:gd name="connsiteX49" fmla="*/ 3143250 w 3582987"/>
                  <a:gd name="connsiteY49" fmla="*/ 981075 h 1828800"/>
                  <a:gd name="connsiteX50" fmla="*/ 3143250 w 3582987"/>
                  <a:gd name="connsiteY50" fmla="*/ 981075 h 1828800"/>
                  <a:gd name="connsiteX51" fmla="*/ 3267075 w 3582987"/>
                  <a:gd name="connsiteY51" fmla="*/ 981075 h 1828800"/>
                  <a:gd name="connsiteX52" fmla="*/ 3190875 w 3582987"/>
                  <a:gd name="connsiteY52" fmla="*/ 1057275 h 1828800"/>
                  <a:gd name="connsiteX53" fmla="*/ 3257550 w 3582987"/>
                  <a:gd name="connsiteY53" fmla="*/ 1152525 h 1828800"/>
                  <a:gd name="connsiteX54" fmla="*/ 3305175 w 3582987"/>
                  <a:gd name="connsiteY54" fmla="*/ 1200150 h 1828800"/>
                  <a:gd name="connsiteX55" fmla="*/ 3333750 w 3582987"/>
                  <a:gd name="connsiteY55" fmla="*/ 1257300 h 1828800"/>
                  <a:gd name="connsiteX56" fmla="*/ 3371850 w 3582987"/>
                  <a:gd name="connsiteY56" fmla="*/ 1323975 h 1828800"/>
                  <a:gd name="connsiteX57" fmla="*/ 3409950 w 3582987"/>
                  <a:gd name="connsiteY57" fmla="*/ 1381125 h 1828800"/>
                  <a:gd name="connsiteX58" fmla="*/ 3352800 w 3582987"/>
                  <a:gd name="connsiteY58" fmla="*/ 1419225 h 1828800"/>
                  <a:gd name="connsiteX59" fmla="*/ 3371850 w 3582987"/>
                  <a:gd name="connsiteY59" fmla="*/ 1495425 h 1828800"/>
                  <a:gd name="connsiteX60" fmla="*/ 3448050 w 3582987"/>
                  <a:gd name="connsiteY60" fmla="*/ 1533525 h 1828800"/>
                  <a:gd name="connsiteX61" fmla="*/ 3543300 w 3582987"/>
                  <a:gd name="connsiteY61" fmla="*/ 1562100 h 1828800"/>
                  <a:gd name="connsiteX62" fmla="*/ 3581400 w 3582987"/>
                  <a:gd name="connsiteY62" fmla="*/ 1590675 h 1828800"/>
                  <a:gd name="connsiteX63" fmla="*/ 3552825 w 3582987"/>
                  <a:gd name="connsiteY63" fmla="*/ 1666875 h 1828800"/>
                  <a:gd name="connsiteX64" fmla="*/ 3562350 w 3582987"/>
                  <a:gd name="connsiteY64" fmla="*/ 1724025 h 1828800"/>
                  <a:gd name="connsiteX65" fmla="*/ 3581400 w 3582987"/>
                  <a:gd name="connsiteY65" fmla="*/ 1790700 h 1828800"/>
                  <a:gd name="connsiteX0" fmla="*/ 0 w 3582987"/>
                  <a:gd name="connsiteY0" fmla="*/ 1828800 h 1828800"/>
                  <a:gd name="connsiteX1" fmla="*/ 0 w 3582987"/>
                  <a:gd name="connsiteY1" fmla="*/ 1828800 h 1828800"/>
                  <a:gd name="connsiteX2" fmla="*/ 1343025 w 3582987"/>
                  <a:gd name="connsiteY2" fmla="*/ 1276350 h 1828800"/>
                  <a:gd name="connsiteX3" fmla="*/ 1381125 w 3582987"/>
                  <a:gd name="connsiteY3" fmla="*/ 1190625 h 1828800"/>
                  <a:gd name="connsiteX4" fmla="*/ 1504950 w 3582987"/>
                  <a:gd name="connsiteY4" fmla="*/ 1162050 h 1828800"/>
                  <a:gd name="connsiteX5" fmla="*/ 1495425 w 3582987"/>
                  <a:gd name="connsiteY5" fmla="*/ 1085850 h 1828800"/>
                  <a:gd name="connsiteX6" fmla="*/ 1533525 w 3582987"/>
                  <a:gd name="connsiteY6" fmla="*/ 1066800 h 1828800"/>
                  <a:gd name="connsiteX7" fmla="*/ 1581150 w 3582987"/>
                  <a:gd name="connsiteY7" fmla="*/ 971550 h 1828800"/>
                  <a:gd name="connsiteX8" fmla="*/ 1676400 w 3582987"/>
                  <a:gd name="connsiteY8" fmla="*/ 962025 h 1828800"/>
                  <a:gd name="connsiteX9" fmla="*/ 1704975 w 3582987"/>
                  <a:gd name="connsiteY9" fmla="*/ 885825 h 1828800"/>
                  <a:gd name="connsiteX10" fmla="*/ 1819275 w 3582987"/>
                  <a:gd name="connsiteY10" fmla="*/ 752475 h 1828800"/>
                  <a:gd name="connsiteX11" fmla="*/ 1943100 w 3582987"/>
                  <a:gd name="connsiteY11" fmla="*/ 714375 h 1828800"/>
                  <a:gd name="connsiteX12" fmla="*/ 2105025 w 3582987"/>
                  <a:gd name="connsiteY12" fmla="*/ 657225 h 1828800"/>
                  <a:gd name="connsiteX13" fmla="*/ 2133600 w 3582987"/>
                  <a:gd name="connsiteY13" fmla="*/ 628650 h 1828800"/>
                  <a:gd name="connsiteX14" fmla="*/ 2171700 w 3582987"/>
                  <a:gd name="connsiteY14" fmla="*/ 581025 h 1828800"/>
                  <a:gd name="connsiteX15" fmla="*/ 2247900 w 3582987"/>
                  <a:gd name="connsiteY15" fmla="*/ 533400 h 1828800"/>
                  <a:gd name="connsiteX16" fmla="*/ 2190750 w 3582987"/>
                  <a:gd name="connsiteY16" fmla="*/ 447675 h 1828800"/>
                  <a:gd name="connsiteX17" fmla="*/ 2181225 w 3582987"/>
                  <a:gd name="connsiteY17" fmla="*/ 419100 h 1828800"/>
                  <a:gd name="connsiteX18" fmla="*/ 2152650 w 3582987"/>
                  <a:gd name="connsiteY18" fmla="*/ 371475 h 1828800"/>
                  <a:gd name="connsiteX19" fmla="*/ 2162175 w 3582987"/>
                  <a:gd name="connsiteY19" fmla="*/ 323850 h 1828800"/>
                  <a:gd name="connsiteX20" fmla="*/ 2228850 w 3582987"/>
                  <a:gd name="connsiteY20" fmla="*/ 276225 h 1828800"/>
                  <a:gd name="connsiteX21" fmla="*/ 2200275 w 3582987"/>
                  <a:gd name="connsiteY21" fmla="*/ 228600 h 1828800"/>
                  <a:gd name="connsiteX22" fmla="*/ 2209800 w 3582987"/>
                  <a:gd name="connsiteY22" fmla="*/ 76200 h 1828800"/>
                  <a:gd name="connsiteX23" fmla="*/ 2305050 w 3582987"/>
                  <a:gd name="connsiteY23" fmla="*/ 47625 h 1828800"/>
                  <a:gd name="connsiteX24" fmla="*/ 2438400 w 3582987"/>
                  <a:gd name="connsiteY24" fmla="*/ 66675 h 1828800"/>
                  <a:gd name="connsiteX25" fmla="*/ 2571750 w 3582987"/>
                  <a:gd name="connsiteY25" fmla="*/ 28575 h 1828800"/>
                  <a:gd name="connsiteX26" fmla="*/ 2628900 w 3582987"/>
                  <a:gd name="connsiteY26" fmla="*/ 0 h 1828800"/>
                  <a:gd name="connsiteX27" fmla="*/ 2628900 w 3582987"/>
                  <a:gd name="connsiteY27" fmla="*/ 0 h 1828800"/>
                  <a:gd name="connsiteX28" fmla="*/ 2762250 w 3582987"/>
                  <a:gd name="connsiteY28" fmla="*/ 66675 h 1828800"/>
                  <a:gd name="connsiteX29" fmla="*/ 2781300 w 3582987"/>
                  <a:gd name="connsiteY29" fmla="*/ 123825 h 1828800"/>
                  <a:gd name="connsiteX30" fmla="*/ 2771775 w 3582987"/>
                  <a:gd name="connsiteY30" fmla="*/ 209550 h 1828800"/>
                  <a:gd name="connsiteX31" fmla="*/ 2790825 w 3582987"/>
                  <a:gd name="connsiteY31" fmla="*/ 276225 h 1828800"/>
                  <a:gd name="connsiteX32" fmla="*/ 2838450 w 3582987"/>
                  <a:gd name="connsiteY32" fmla="*/ 295275 h 1828800"/>
                  <a:gd name="connsiteX33" fmla="*/ 2914650 w 3582987"/>
                  <a:gd name="connsiteY33" fmla="*/ 285750 h 1828800"/>
                  <a:gd name="connsiteX34" fmla="*/ 3028950 w 3582987"/>
                  <a:gd name="connsiteY34" fmla="*/ 323850 h 1828800"/>
                  <a:gd name="connsiteX35" fmla="*/ 3095625 w 3582987"/>
                  <a:gd name="connsiteY35" fmla="*/ 304800 h 1828800"/>
                  <a:gd name="connsiteX36" fmla="*/ 3190875 w 3582987"/>
                  <a:gd name="connsiteY36" fmla="*/ 285750 h 1828800"/>
                  <a:gd name="connsiteX37" fmla="*/ 3209925 w 3582987"/>
                  <a:gd name="connsiteY37" fmla="*/ 371475 h 1828800"/>
                  <a:gd name="connsiteX38" fmla="*/ 3133725 w 3582987"/>
                  <a:gd name="connsiteY38" fmla="*/ 457200 h 1828800"/>
                  <a:gd name="connsiteX39" fmla="*/ 3038475 w 3582987"/>
                  <a:gd name="connsiteY39" fmla="*/ 533400 h 1828800"/>
                  <a:gd name="connsiteX40" fmla="*/ 2943225 w 3582987"/>
                  <a:gd name="connsiteY40" fmla="*/ 561975 h 1828800"/>
                  <a:gd name="connsiteX41" fmla="*/ 2914650 w 3582987"/>
                  <a:gd name="connsiteY41" fmla="*/ 723900 h 1828800"/>
                  <a:gd name="connsiteX42" fmla="*/ 2933700 w 3582987"/>
                  <a:gd name="connsiteY42" fmla="*/ 771525 h 1828800"/>
                  <a:gd name="connsiteX43" fmla="*/ 3000375 w 3582987"/>
                  <a:gd name="connsiteY43" fmla="*/ 790575 h 1828800"/>
                  <a:gd name="connsiteX44" fmla="*/ 2971800 w 3582987"/>
                  <a:gd name="connsiteY44" fmla="*/ 857250 h 1828800"/>
                  <a:gd name="connsiteX45" fmla="*/ 3000375 w 3582987"/>
                  <a:gd name="connsiteY45" fmla="*/ 981075 h 1828800"/>
                  <a:gd name="connsiteX46" fmla="*/ 3038475 w 3582987"/>
                  <a:gd name="connsiteY46" fmla="*/ 981075 h 1828800"/>
                  <a:gd name="connsiteX47" fmla="*/ 3076575 w 3582987"/>
                  <a:gd name="connsiteY47" fmla="*/ 895350 h 1828800"/>
                  <a:gd name="connsiteX48" fmla="*/ 3143250 w 3582987"/>
                  <a:gd name="connsiteY48" fmla="*/ 981075 h 1828800"/>
                  <a:gd name="connsiteX49" fmla="*/ 3143250 w 3582987"/>
                  <a:gd name="connsiteY49" fmla="*/ 981075 h 1828800"/>
                  <a:gd name="connsiteX50" fmla="*/ 3267075 w 3582987"/>
                  <a:gd name="connsiteY50" fmla="*/ 981075 h 1828800"/>
                  <a:gd name="connsiteX51" fmla="*/ 3190875 w 3582987"/>
                  <a:gd name="connsiteY51" fmla="*/ 1057275 h 1828800"/>
                  <a:gd name="connsiteX52" fmla="*/ 3257550 w 3582987"/>
                  <a:gd name="connsiteY52" fmla="*/ 1152525 h 1828800"/>
                  <a:gd name="connsiteX53" fmla="*/ 3305175 w 3582987"/>
                  <a:gd name="connsiteY53" fmla="*/ 1200150 h 1828800"/>
                  <a:gd name="connsiteX54" fmla="*/ 3333750 w 3582987"/>
                  <a:gd name="connsiteY54" fmla="*/ 1257300 h 1828800"/>
                  <a:gd name="connsiteX55" fmla="*/ 3371850 w 3582987"/>
                  <a:gd name="connsiteY55" fmla="*/ 1323975 h 1828800"/>
                  <a:gd name="connsiteX56" fmla="*/ 3409950 w 3582987"/>
                  <a:gd name="connsiteY56" fmla="*/ 1381125 h 1828800"/>
                  <a:gd name="connsiteX57" fmla="*/ 3352800 w 3582987"/>
                  <a:gd name="connsiteY57" fmla="*/ 1419225 h 1828800"/>
                  <a:gd name="connsiteX58" fmla="*/ 3371850 w 3582987"/>
                  <a:gd name="connsiteY58" fmla="*/ 1495425 h 1828800"/>
                  <a:gd name="connsiteX59" fmla="*/ 3448050 w 3582987"/>
                  <a:gd name="connsiteY59" fmla="*/ 1533525 h 1828800"/>
                  <a:gd name="connsiteX60" fmla="*/ 3543300 w 3582987"/>
                  <a:gd name="connsiteY60" fmla="*/ 1562100 h 1828800"/>
                  <a:gd name="connsiteX61" fmla="*/ 3581400 w 3582987"/>
                  <a:gd name="connsiteY61" fmla="*/ 1590675 h 1828800"/>
                  <a:gd name="connsiteX62" fmla="*/ 3552825 w 3582987"/>
                  <a:gd name="connsiteY62" fmla="*/ 1666875 h 1828800"/>
                  <a:gd name="connsiteX63" fmla="*/ 3562350 w 3582987"/>
                  <a:gd name="connsiteY63" fmla="*/ 1724025 h 1828800"/>
                  <a:gd name="connsiteX64" fmla="*/ 3581400 w 3582987"/>
                  <a:gd name="connsiteY64" fmla="*/ 1790700 h 1828800"/>
                  <a:gd name="connsiteX0" fmla="*/ 0 w 3582987"/>
                  <a:gd name="connsiteY0" fmla="*/ 1828800 h 1828800"/>
                  <a:gd name="connsiteX1" fmla="*/ 0 w 3582987"/>
                  <a:gd name="connsiteY1" fmla="*/ 1828800 h 1828800"/>
                  <a:gd name="connsiteX2" fmla="*/ 1381125 w 3582987"/>
                  <a:gd name="connsiteY2" fmla="*/ 1190625 h 1828800"/>
                  <a:gd name="connsiteX3" fmla="*/ 1504950 w 3582987"/>
                  <a:gd name="connsiteY3" fmla="*/ 1162050 h 1828800"/>
                  <a:gd name="connsiteX4" fmla="*/ 1495425 w 3582987"/>
                  <a:gd name="connsiteY4" fmla="*/ 1085850 h 1828800"/>
                  <a:gd name="connsiteX5" fmla="*/ 1533525 w 3582987"/>
                  <a:gd name="connsiteY5" fmla="*/ 1066800 h 1828800"/>
                  <a:gd name="connsiteX6" fmla="*/ 1581150 w 3582987"/>
                  <a:gd name="connsiteY6" fmla="*/ 971550 h 1828800"/>
                  <a:gd name="connsiteX7" fmla="*/ 1676400 w 3582987"/>
                  <a:gd name="connsiteY7" fmla="*/ 962025 h 1828800"/>
                  <a:gd name="connsiteX8" fmla="*/ 1704975 w 3582987"/>
                  <a:gd name="connsiteY8" fmla="*/ 885825 h 1828800"/>
                  <a:gd name="connsiteX9" fmla="*/ 1819275 w 3582987"/>
                  <a:gd name="connsiteY9" fmla="*/ 752475 h 1828800"/>
                  <a:gd name="connsiteX10" fmla="*/ 1943100 w 3582987"/>
                  <a:gd name="connsiteY10" fmla="*/ 714375 h 1828800"/>
                  <a:gd name="connsiteX11" fmla="*/ 2105025 w 3582987"/>
                  <a:gd name="connsiteY11" fmla="*/ 657225 h 1828800"/>
                  <a:gd name="connsiteX12" fmla="*/ 2133600 w 3582987"/>
                  <a:gd name="connsiteY12" fmla="*/ 628650 h 1828800"/>
                  <a:gd name="connsiteX13" fmla="*/ 2171700 w 3582987"/>
                  <a:gd name="connsiteY13" fmla="*/ 581025 h 1828800"/>
                  <a:gd name="connsiteX14" fmla="*/ 2247900 w 3582987"/>
                  <a:gd name="connsiteY14" fmla="*/ 533400 h 1828800"/>
                  <a:gd name="connsiteX15" fmla="*/ 2190750 w 3582987"/>
                  <a:gd name="connsiteY15" fmla="*/ 447675 h 1828800"/>
                  <a:gd name="connsiteX16" fmla="*/ 2181225 w 3582987"/>
                  <a:gd name="connsiteY16" fmla="*/ 419100 h 1828800"/>
                  <a:gd name="connsiteX17" fmla="*/ 2152650 w 3582987"/>
                  <a:gd name="connsiteY17" fmla="*/ 371475 h 1828800"/>
                  <a:gd name="connsiteX18" fmla="*/ 2162175 w 3582987"/>
                  <a:gd name="connsiteY18" fmla="*/ 323850 h 1828800"/>
                  <a:gd name="connsiteX19" fmla="*/ 2228850 w 3582987"/>
                  <a:gd name="connsiteY19" fmla="*/ 276225 h 1828800"/>
                  <a:gd name="connsiteX20" fmla="*/ 2200275 w 3582987"/>
                  <a:gd name="connsiteY20" fmla="*/ 228600 h 1828800"/>
                  <a:gd name="connsiteX21" fmla="*/ 2209800 w 3582987"/>
                  <a:gd name="connsiteY21" fmla="*/ 76200 h 1828800"/>
                  <a:gd name="connsiteX22" fmla="*/ 2305050 w 3582987"/>
                  <a:gd name="connsiteY22" fmla="*/ 47625 h 1828800"/>
                  <a:gd name="connsiteX23" fmla="*/ 2438400 w 3582987"/>
                  <a:gd name="connsiteY23" fmla="*/ 66675 h 1828800"/>
                  <a:gd name="connsiteX24" fmla="*/ 2571750 w 3582987"/>
                  <a:gd name="connsiteY24" fmla="*/ 28575 h 1828800"/>
                  <a:gd name="connsiteX25" fmla="*/ 2628900 w 3582987"/>
                  <a:gd name="connsiteY25" fmla="*/ 0 h 1828800"/>
                  <a:gd name="connsiteX26" fmla="*/ 2628900 w 3582987"/>
                  <a:gd name="connsiteY26" fmla="*/ 0 h 1828800"/>
                  <a:gd name="connsiteX27" fmla="*/ 2762250 w 3582987"/>
                  <a:gd name="connsiteY27" fmla="*/ 66675 h 1828800"/>
                  <a:gd name="connsiteX28" fmla="*/ 2781300 w 3582987"/>
                  <a:gd name="connsiteY28" fmla="*/ 123825 h 1828800"/>
                  <a:gd name="connsiteX29" fmla="*/ 2771775 w 3582987"/>
                  <a:gd name="connsiteY29" fmla="*/ 209550 h 1828800"/>
                  <a:gd name="connsiteX30" fmla="*/ 2790825 w 3582987"/>
                  <a:gd name="connsiteY30" fmla="*/ 276225 h 1828800"/>
                  <a:gd name="connsiteX31" fmla="*/ 2838450 w 3582987"/>
                  <a:gd name="connsiteY31" fmla="*/ 295275 h 1828800"/>
                  <a:gd name="connsiteX32" fmla="*/ 2914650 w 3582987"/>
                  <a:gd name="connsiteY32" fmla="*/ 285750 h 1828800"/>
                  <a:gd name="connsiteX33" fmla="*/ 3028950 w 3582987"/>
                  <a:gd name="connsiteY33" fmla="*/ 323850 h 1828800"/>
                  <a:gd name="connsiteX34" fmla="*/ 3095625 w 3582987"/>
                  <a:gd name="connsiteY34" fmla="*/ 304800 h 1828800"/>
                  <a:gd name="connsiteX35" fmla="*/ 3190875 w 3582987"/>
                  <a:gd name="connsiteY35" fmla="*/ 285750 h 1828800"/>
                  <a:gd name="connsiteX36" fmla="*/ 3209925 w 3582987"/>
                  <a:gd name="connsiteY36" fmla="*/ 371475 h 1828800"/>
                  <a:gd name="connsiteX37" fmla="*/ 3133725 w 3582987"/>
                  <a:gd name="connsiteY37" fmla="*/ 457200 h 1828800"/>
                  <a:gd name="connsiteX38" fmla="*/ 3038475 w 3582987"/>
                  <a:gd name="connsiteY38" fmla="*/ 533400 h 1828800"/>
                  <a:gd name="connsiteX39" fmla="*/ 2943225 w 3582987"/>
                  <a:gd name="connsiteY39" fmla="*/ 561975 h 1828800"/>
                  <a:gd name="connsiteX40" fmla="*/ 2914650 w 3582987"/>
                  <a:gd name="connsiteY40" fmla="*/ 723900 h 1828800"/>
                  <a:gd name="connsiteX41" fmla="*/ 2933700 w 3582987"/>
                  <a:gd name="connsiteY41" fmla="*/ 771525 h 1828800"/>
                  <a:gd name="connsiteX42" fmla="*/ 3000375 w 3582987"/>
                  <a:gd name="connsiteY42" fmla="*/ 790575 h 1828800"/>
                  <a:gd name="connsiteX43" fmla="*/ 2971800 w 3582987"/>
                  <a:gd name="connsiteY43" fmla="*/ 857250 h 1828800"/>
                  <a:gd name="connsiteX44" fmla="*/ 3000375 w 3582987"/>
                  <a:gd name="connsiteY44" fmla="*/ 981075 h 1828800"/>
                  <a:gd name="connsiteX45" fmla="*/ 3038475 w 3582987"/>
                  <a:gd name="connsiteY45" fmla="*/ 981075 h 1828800"/>
                  <a:gd name="connsiteX46" fmla="*/ 3076575 w 3582987"/>
                  <a:gd name="connsiteY46" fmla="*/ 895350 h 1828800"/>
                  <a:gd name="connsiteX47" fmla="*/ 3143250 w 3582987"/>
                  <a:gd name="connsiteY47" fmla="*/ 981075 h 1828800"/>
                  <a:gd name="connsiteX48" fmla="*/ 3143250 w 3582987"/>
                  <a:gd name="connsiteY48" fmla="*/ 981075 h 1828800"/>
                  <a:gd name="connsiteX49" fmla="*/ 3267075 w 3582987"/>
                  <a:gd name="connsiteY49" fmla="*/ 981075 h 1828800"/>
                  <a:gd name="connsiteX50" fmla="*/ 3190875 w 3582987"/>
                  <a:gd name="connsiteY50" fmla="*/ 1057275 h 1828800"/>
                  <a:gd name="connsiteX51" fmla="*/ 3257550 w 3582987"/>
                  <a:gd name="connsiteY51" fmla="*/ 1152525 h 1828800"/>
                  <a:gd name="connsiteX52" fmla="*/ 3305175 w 3582987"/>
                  <a:gd name="connsiteY52" fmla="*/ 1200150 h 1828800"/>
                  <a:gd name="connsiteX53" fmla="*/ 3333750 w 3582987"/>
                  <a:gd name="connsiteY53" fmla="*/ 1257300 h 1828800"/>
                  <a:gd name="connsiteX54" fmla="*/ 3371850 w 3582987"/>
                  <a:gd name="connsiteY54" fmla="*/ 1323975 h 1828800"/>
                  <a:gd name="connsiteX55" fmla="*/ 3409950 w 3582987"/>
                  <a:gd name="connsiteY55" fmla="*/ 1381125 h 1828800"/>
                  <a:gd name="connsiteX56" fmla="*/ 3352800 w 3582987"/>
                  <a:gd name="connsiteY56" fmla="*/ 1419225 h 1828800"/>
                  <a:gd name="connsiteX57" fmla="*/ 3371850 w 3582987"/>
                  <a:gd name="connsiteY57" fmla="*/ 1495425 h 1828800"/>
                  <a:gd name="connsiteX58" fmla="*/ 3448050 w 3582987"/>
                  <a:gd name="connsiteY58" fmla="*/ 1533525 h 1828800"/>
                  <a:gd name="connsiteX59" fmla="*/ 3543300 w 3582987"/>
                  <a:gd name="connsiteY59" fmla="*/ 1562100 h 1828800"/>
                  <a:gd name="connsiteX60" fmla="*/ 3581400 w 3582987"/>
                  <a:gd name="connsiteY60" fmla="*/ 1590675 h 1828800"/>
                  <a:gd name="connsiteX61" fmla="*/ 3552825 w 3582987"/>
                  <a:gd name="connsiteY61" fmla="*/ 1666875 h 1828800"/>
                  <a:gd name="connsiteX62" fmla="*/ 3562350 w 3582987"/>
                  <a:gd name="connsiteY62" fmla="*/ 1724025 h 1828800"/>
                  <a:gd name="connsiteX63" fmla="*/ 3581400 w 3582987"/>
                  <a:gd name="connsiteY63" fmla="*/ 1790700 h 1828800"/>
                  <a:gd name="connsiteX0" fmla="*/ 0 w 3582987"/>
                  <a:gd name="connsiteY0" fmla="*/ 1828800 h 1828800"/>
                  <a:gd name="connsiteX1" fmla="*/ 0 w 3582987"/>
                  <a:gd name="connsiteY1" fmla="*/ 1828800 h 1828800"/>
                  <a:gd name="connsiteX2" fmla="*/ 1504950 w 3582987"/>
                  <a:gd name="connsiteY2" fmla="*/ 1162050 h 1828800"/>
                  <a:gd name="connsiteX3" fmla="*/ 1495425 w 3582987"/>
                  <a:gd name="connsiteY3" fmla="*/ 1085850 h 1828800"/>
                  <a:gd name="connsiteX4" fmla="*/ 1533525 w 3582987"/>
                  <a:gd name="connsiteY4" fmla="*/ 1066800 h 1828800"/>
                  <a:gd name="connsiteX5" fmla="*/ 1581150 w 3582987"/>
                  <a:gd name="connsiteY5" fmla="*/ 971550 h 1828800"/>
                  <a:gd name="connsiteX6" fmla="*/ 1676400 w 3582987"/>
                  <a:gd name="connsiteY6" fmla="*/ 962025 h 1828800"/>
                  <a:gd name="connsiteX7" fmla="*/ 1704975 w 3582987"/>
                  <a:gd name="connsiteY7" fmla="*/ 885825 h 1828800"/>
                  <a:gd name="connsiteX8" fmla="*/ 1819275 w 3582987"/>
                  <a:gd name="connsiteY8" fmla="*/ 752475 h 1828800"/>
                  <a:gd name="connsiteX9" fmla="*/ 1943100 w 3582987"/>
                  <a:gd name="connsiteY9" fmla="*/ 714375 h 1828800"/>
                  <a:gd name="connsiteX10" fmla="*/ 2105025 w 3582987"/>
                  <a:gd name="connsiteY10" fmla="*/ 657225 h 1828800"/>
                  <a:gd name="connsiteX11" fmla="*/ 2133600 w 3582987"/>
                  <a:gd name="connsiteY11" fmla="*/ 628650 h 1828800"/>
                  <a:gd name="connsiteX12" fmla="*/ 2171700 w 3582987"/>
                  <a:gd name="connsiteY12" fmla="*/ 581025 h 1828800"/>
                  <a:gd name="connsiteX13" fmla="*/ 2247900 w 3582987"/>
                  <a:gd name="connsiteY13" fmla="*/ 533400 h 1828800"/>
                  <a:gd name="connsiteX14" fmla="*/ 2190750 w 3582987"/>
                  <a:gd name="connsiteY14" fmla="*/ 447675 h 1828800"/>
                  <a:gd name="connsiteX15" fmla="*/ 2181225 w 3582987"/>
                  <a:gd name="connsiteY15" fmla="*/ 419100 h 1828800"/>
                  <a:gd name="connsiteX16" fmla="*/ 2152650 w 3582987"/>
                  <a:gd name="connsiteY16" fmla="*/ 371475 h 1828800"/>
                  <a:gd name="connsiteX17" fmla="*/ 2162175 w 3582987"/>
                  <a:gd name="connsiteY17" fmla="*/ 323850 h 1828800"/>
                  <a:gd name="connsiteX18" fmla="*/ 2228850 w 3582987"/>
                  <a:gd name="connsiteY18" fmla="*/ 276225 h 1828800"/>
                  <a:gd name="connsiteX19" fmla="*/ 2200275 w 3582987"/>
                  <a:gd name="connsiteY19" fmla="*/ 228600 h 1828800"/>
                  <a:gd name="connsiteX20" fmla="*/ 2209800 w 3582987"/>
                  <a:gd name="connsiteY20" fmla="*/ 76200 h 1828800"/>
                  <a:gd name="connsiteX21" fmla="*/ 2305050 w 3582987"/>
                  <a:gd name="connsiteY21" fmla="*/ 47625 h 1828800"/>
                  <a:gd name="connsiteX22" fmla="*/ 2438400 w 3582987"/>
                  <a:gd name="connsiteY22" fmla="*/ 66675 h 1828800"/>
                  <a:gd name="connsiteX23" fmla="*/ 2571750 w 3582987"/>
                  <a:gd name="connsiteY23" fmla="*/ 28575 h 1828800"/>
                  <a:gd name="connsiteX24" fmla="*/ 2628900 w 3582987"/>
                  <a:gd name="connsiteY24" fmla="*/ 0 h 1828800"/>
                  <a:gd name="connsiteX25" fmla="*/ 2628900 w 3582987"/>
                  <a:gd name="connsiteY25" fmla="*/ 0 h 1828800"/>
                  <a:gd name="connsiteX26" fmla="*/ 2762250 w 3582987"/>
                  <a:gd name="connsiteY26" fmla="*/ 66675 h 1828800"/>
                  <a:gd name="connsiteX27" fmla="*/ 2781300 w 3582987"/>
                  <a:gd name="connsiteY27" fmla="*/ 123825 h 1828800"/>
                  <a:gd name="connsiteX28" fmla="*/ 2771775 w 3582987"/>
                  <a:gd name="connsiteY28" fmla="*/ 209550 h 1828800"/>
                  <a:gd name="connsiteX29" fmla="*/ 2790825 w 3582987"/>
                  <a:gd name="connsiteY29" fmla="*/ 276225 h 1828800"/>
                  <a:gd name="connsiteX30" fmla="*/ 2838450 w 3582987"/>
                  <a:gd name="connsiteY30" fmla="*/ 295275 h 1828800"/>
                  <a:gd name="connsiteX31" fmla="*/ 2914650 w 3582987"/>
                  <a:gd name="connsiteY31" fmla="*/ 285750 h 1828800"/>
                  <a:gd name="connsiteX32" fmla="*/ 3028950 w 3582987"/>
                  <a:gd name="connsiteY32" fmla="*/ 323850 h 1828800"/>
                  <a:gd name="connsiteX33" fmla="*/ 3095625 w 3582987"/>
                  <a:gd name="connsiteY33" fmla="*/ 304800 h 1828800"/>
                  <a:gd name="connsiteX34" fmla="*/ 3190875 w 3582987"/>
                  <a:gd name="connsiteY34" fmla="*/ 285750 h 1828800"/>
                  <a:gd name="connsiteX35" fmla="*/ 3209925 w 3582987"/>
                  <a:gd name="connsiteY35" fmla="*/ 371475 h 1828800"/>
                  <a:gd name="connsiteX36" fmla="*/ 3133725 w 3582987"/>
                  <a:gd name="connsiteY36" fmla="*/ 457200 h 1828800"/>
                  <a:gd name="connsiteX37" fmla="*/ 3038475 w 3582987"/>
                  <a:gd name="connsiteY37" fmla="*/ 533400 h 1828800"/>
                  <a:gd name="connsiteX38" fmla="*/ 2943225 w 3582987"/>
                  <a:gd name="connsiteY38" fmla="*/ 561975 h 1828800"/>
                  <a:gd name="connsiteX39" fmla="*/ 2914650 w 3582987"/>
                  <a:gd name="connsiteY39" fmla="*/ 723900 h 1828800"/>
                  <a:gd name="connsiteX40" fmla="*/ 2933700 w 3582987"/>
                  <a:gd name="connsiteY40" fmla="*/ 771525 h 1828800"/>
                  <a:gd name="connsiteX41" fmla="*/ 3000375 w 3582987"/>
                  <a:gd name="connsiteY41" fmla="*/ 790575 h 1828800"/>
                  <a:gd name="connsiteX42" fmla="*/ 2971800 w 3582987"/>
                  <a:gd name="connsiteY42" fmla="*/ 857250 h 1828800"/>
                  <a:gd name="connsiteX43" fmla="*/ 3000375 w 3582987"/>
                  <a:gd name="connsiteY43" fmla="*/ 981075 h 1828800"/>
                  <a:gd name="connsiteX44" fmla="*/ 3038475 w 3582987"/>
                  <a:gd name="connsiteY44" fmla="*/ 981075 h 1828800"/>
                  <a:gd name="connsiteX45" fmla="*/ 3076575 w 3582987"/>
                  <a:gd name="connsiteY45" fmla="*/ 895350 h 1828800"/>
                  <a:gd name="connsiteX46" fmla="*/ 3143250 w 3582987"/>
                  <a:gd name="connsiteY46" fmla="*/ 981075 h 1828800"/>
                  <a:gd name="connsiteX47" fmla="*/ 3143250 w 3582987"/>
                  <a:gd name="connsiteY47" fmla="*/ 981075 h 1828800"/>
                  <a:gd name="connsiteX48" fmla="*/ 3267075 w 3582987"/>
                  <a:gd name="connsiteY48" fmla="*/ 981075 h 1828800"/>
                  <a:gd name="connsiteX49" fmla="*/ 3190875 w 3582987"/>
                  <a:gd name="connsiteY49" fmla="*/ 1057275 h 1828800"/>
                  <a:gd name="connsiteX50" fmla="*/ 3257550 w 3582987"/>
                  <a:gd name="connsiteY50" fmla="*/ 1152525 h 1828800"/>
                  <a:gd name="connsiteX51" fmla="*/ 3305175 w 3582987"/>
                  <a:gd name="connsiteY51" fmla="*/ 1200150 h 1828800"/>
                  <a:gd name="connsiteX52" fmla="*/ 3333750 w 3582987"/>
                  <a:gd name="connsiteY52" fmla="*/ 1257300 h 1828800"/>
                  <a:gd name="connsiteX53" fmla="*/ 3371850 w 3582987"/>
                  <a:gd name="connsiteY53" fmla="*/ 1323975 h 1828800"/>
                  <a:gd name="connsiteX54" fmla="*/ 3409950 w 3582987"/>
                  <a:gd name="connsiteY54" fmla="*/ 1381125 h 1828800"/>
                  <a:gd name="connsiteX55" fmla="*/ 3352800 w 3582987"/>
                  <a:gd name="connsiteY55" fmla="*/ 1419225 h 1828800"/>
                  <a:gd name="connsiteX56" fmla="*/ 3371850 w 3582987"/>
                  <a:gd name="connsiteY56" fmla="*/ 1495425 h 1828800"/>
                  <a:gd name="connsiteX57" fmla="*/ 3448050 w 3582987"/>
                  <a:gd name="connsiteY57" fmla="*/ 1533525 h 1828800"/>
                  <a:gd name="connsiteX58" fmla="*/ 3543300 w 3582987"/>
                  <a:gd name="connsiteY58" fmla="*/ 1562100 h 1828800"/>
                  <a:gd name="connsiteX59" fmla="*/ 3581400 w 3582987"/>
                  <a:gd name="connsiteY59" fmla="*/ 1590675 h 1828800"/>
                  <a:gd name="connsiteX60" fmla="*/ 3552825 w 3582987"/>
                  <a:gd name="connsiteY60" fmla="*/ 1666875 h 1828800"/>
                  <a:gd name="connsiteX61" fmla="*/ 3562350 w 3582987"/>
                  <a:gd name="connsiteY61" fmla="*/ 1724025 h 1828800"/>
                  <a:gd name="connsiteX62" fmla="*/ 3581400 w 3582987"/>
                  <a:gd name="connsiteY62" fmla="*/ 1790700 h 1828800"/>
                  <a:gd name="connsiteX0" fmla="*/ 0 w 3582987"/>
                  <a:gd name="connsiteY0" fmla="*/ 1828800 h 1828800"/>
                  <a:gd name="connsiteX1" fmla="*/ 0 w 3582987"/>
                  <a:gd name="connsiteY1" fmla="*/ 1828800 h 1828800"/>
                  <a:gd name="connsiteX2" fmla="*/ 1495425 w 3582987"/>
                  <a:gd name="connsiteY2" fmla="*/ 1085850 h 1828800"/>
                  <a:gd name="connsiteX3" fmla="*/ 1533525 w 3582987"/>
                  <a:gd name="connsiteY3" fmla="*/ 1066800 h 1828800"/>
                  <a:gd name="connsiteX4" fmla="*/ 1581150 w 3582987"/>
                  <a:gd name="connsiteY4" fmla="*/ 971550 h 1828800"/>
                  <a:gd name="connsiteX5" fmla="*/ 1676400 w 3582987"/>
                  <a:gd name="connsiteY5" fmla="*/ 962025 h 1828800"/>
                  <a:gd name="connsiteX6" fmla="*/ 1704975 w 3582987"/>
                  <a:gd name="connsiteY6" fmla="*/ 885825 h 1828800"/>
                  <a:gd name="connsiteX7" fmla="*/ 1819275 w 3582987"/>
                  <a:gd name="connsiteY7" fmla="*/ 752475 h 1828800"/>
                  <a:gd name="connsiteX8" fmla="*/ 1943100 w 3582987"/>
                  <a:gd name="connsiteY8" fmla="*/ 714375 h 1828800"/>
                  <a:gd name="connsiteX9" fmla="*/ 2105025 w 3582987"/>
                  <a:gd name="connsiteY9" fmla="*/ 657225 h 1828800"/>
                  <a:gd name="connsiteX10" fmla="*/ 2133600 w 3582987"/>
                  <a:gd name="connsiteY10" fmla="*/ 628650 h 1828800"/>
                  <a:gd name="connsiteX11" fmla="*/ 2171700 w 3582987"/>
                  <a:gd name="connsiteY11" fmla="*/ 581025 h 1828800"/>
                  <a:gd name="connsiteX12" fmla="*/ 2247900 w 3582987"/>
                  <a:gd name="connsiteY12" fmla="*/ 533400 h 1828800"/>
                  <a:gd name="connsiteX13" fmla="*/ 2190750 w 3582987"/>
                  <a:gd name="connsiteY13" fmla="*/ 447675 h 1828800"/>
                  <a:gd name="connsiteX14" fmla="*/ 2181225 w 3582987"/>
                  <a:gd name="connsiteY14" fmla="*/ 419100 h 1828800"/>
                  <a:gd name="connsiteX15" fmla="*/ 2152650 w 3582987"/>
                  <a:gd name="connsiteY15" fmla="*/ 371475 h 1828800"/>
                  <a:gd name="connsiteX16" fmla="*/ 2162175 w 3582987"/>
                  <a:gd name="connsiteY16" fmla="*/ 323850 h 1828800"/>
                  <a:gd name="connsiteX17" fmla="*/ 2228850 w 3582987"/>
                  <a:gd name="connsiteY17" fmla="*/ 276225 h 1828800"/>
                  <a:gd name="connsiteX18" fmla="*/ 2200275 w 3582987"/>
                  <a:gd name="connsiteY18" fmla="*/ 228600 h 1828800"/>
                  <a:gd name="connsiteX19" fmla="*/ 2209800 w 3582987"/>
                  <a:gd name="connsiteY19" fmla="*/ 76200 h 1828800"/>
                  <a:gd name="connsiteX20" fmla="*/ 2305050 w 3582987"/>
                  <a:gd name="connsiteY20" fmla="*/ 47625 h 1828800"/>
                  <a:gd name="connsiteX21" fmla="*/ 2438400 w 3582987"/>
                  <a:gd name="connsiteY21" fmla="*/ 66675 h 1828800"/>
                  <a:gd name="connsiteX22" fmla="*/ 2571750 w 3582987"/>
                  <a:gd name="connsiteY22" fmla="*/ 28575 h 1828800"/>
                  <a:gd name="connsiteX23" fmla="*/ 2628900 w 3582987"/>
                  <a:gd name="connsiteY23" fmla="*/ 0 h 1828800"/>
                  <a:gd name="connsiteX24" fmla="*/ 2628900 w 3582987"/>
                  <a:gd name="connsiteY24" fmla="*/ 0 h 1828800"/>
                  <a:gd name="connsiteX25" fmla="*/ 2762250 w 3582987"/>
                  <a:gd name="connsiteY25" fmla="*/ 66675 h 1828800"/>
                  <a:gd name="connsiteX26" fmla="*/ 2781300 w 3582987"/>
                  <a:gd name="connsiteY26" fmla="*/ 123825 h 1828800"/>
                  <a:gd name="connsiteX27" fmla="*/ 2771775 w 3582987"/>
                  <a:gd name="connsiteY27" fmla="*/ 209550 h 1828800"/>
                  <a:gd name="connsiteX28" fmla="*/ 2790825 w 3582987"/>
                  <a:gd name="connsiteY28" fmla="*/ 276225 h 1828800"/>
                  <a:gd name="connsiteX29" fmla="*/ 2838450 w 3582987"/>
                  <a:gd name="connsiteY29" fmla="*/ 295275 h 1828800"/>
                  <a:gd name="connsiteX30" fmla="*/ 2914650 w 3582987"/>
                  <a:gd name="connsiteY30" fmla="*/ 285750 h 1828800"/>
                  <a:gd name="connsiteX31" fmla="*/ 3028950 w 3582987"/>
                  <a:gd name="connsiteY31" fmla="*/ 323850 h 1828800"/>
                  <a:gd name="connsiteX32" fmla="*/ 3095625 w 3582987"/>
                  <a:gd name="connsiteY32" fmla="*/ 304800 h 1828800"/>
                  <a:gd name="connsiteX33" fmla="*/ 3190875 w 3582987"/>
                  <a:gd name="connsiteY33" fmla="*/ 285750 h 1828800"/>
                  <a:gd name="connsiteX34" fmla="*/ 3209925 w 3582987"/>
                  <a:gd name="connsiteY34" fmla="*/ 371475 h 1828800"/>
                  <a:gd name="connsiteX35" fmla="*/ 3133725 w 3582987"/>
                  <a:gd name="connsiteY35" fmla="*/ 457200 h 1828800"/>
                  <a:gd name="connsiteX36" fmla="*/ 3038475 w 3582987"/>
                  <a:gd name="connsiteY36" fmla="*/ 533400 h 1828800"/>
                  <a:gd name="connsiteX37" fmla="*/ 2943225 w 3582987"/>
                  <a:gd name="connsiteY37" fmla="*/ 561975 h 1828800"/>
                  <a:gd name="connsiteX38" fmla="*/ 2914650 w 3582987"/>
                  <a:gd name="connsiteY38" fmla="*/ 723900 h 1828800"/>
                  <a:gd name="connsiteX39" fmla="*/ 2933700 w 3582987"/>
                  <a:gd name="connsiteY39" fmla="*/ 771525 h 1828800"/>
                  <a:gd name="connsiteX40" fmla="*/ 3000375 w 3582987"/>
                  <a:gd name="connsiteY40" fmla="*/ 790575 h 1828800"/>
                  <a:gd name="connsiteX41" fmla="*/ 2971800 w 3582987"/>
                  <a:gd name="connsiteY41" fmla="*/ 857250 h 1828800"/>
                  <a:gd name="connsiteX42" fmla="*/ 3000375 w 3582987"/>
                  <a:gd name="connsiteY42" fmla="*/ 981075 h 1828800"/>
                  <a:gd name="connsiteX43" fmla="*/ 3038475 w 3582987"/>
                  <a:gd name="connsiteY43" fmla="*/ 981075 h 1828800"/>
                  <a:gd name="connsiteX44" fmla="*/ 3076575 w 3582987"/>
                  <a:gd name="connsiteY44" fmla="*/ 895350 h 1828800"/>
                  <a:gd name="connsiteX45" fmla="*/ 3143250 w 3582987"/>
                  <a:gd name="connsiteY45" fmla="*/ 981075 h 1828800"/>
                  <a:gd name="connsiteX46" fmla="*/ 3143250 w 3582987"/>
                  <a:gd name="connsiteY46" fmla="*/ 981075 h 1828800"/>
                  <a:gd name="connsiteX47" fmla="*/ 3267075 w 3582987"/>
                  <a:gd name="connsiteY47" fmla="*/ 981075 h 1828800"/>
                  <a:gd name="connsiteX48" fmla="*/ 3190875 w 3582987"/>
                  <a:gd name="connsiteY48" fmla="*/ 1057275 h 1828800"/>
                  <a:gd name="connsiteX49" fmla="*/ 3257550 w 3582987"/>
                  <a:gd name="connsiteY49" fmla="*/ 1152525 h 1828800"/>
                  <a:gd name="connsiteX50" fmla="*/ 3305175 w 3582987"/>
                  <a:gd name="connsiteY50" fmla="*/ 1200150 h 1828800"/>
                  <a:gd name="connsiteX51" fmla="*/ 3333750 w 3582987"/>
                  <a:gd name="connsiteY51" fmla="*/ 1257300 h 1828800"/>
                  <a:gd name="connsiteX52" fmla="*/ 3371850 w 3582987"/>
                  <a:gd name="connsiteY52" fmla="*/ 1323975 h 1828800"/>
                  <a:gd name="connsiteX53" fmla="*/ 3409950 w 3582987"/>
                  <a:gd name="connsiteY53" fmla="*/ 1381125 h 1828800"/>
                  <a:gd name="connsiteX54" fmla="*/ 3352800 w 3582987"/>
                  <a:gd name="connsiteY54" fmla="*/ 1419225 h 1828800"/>
                  <a:gd name="connsiteX55" fmla="*/ 3371850 w 3582987"/>
                  <a:gd name="connsiteY55" fmla="*/ 1495425 h 1828800"/>
                  <a:gd name="connsiteX56" fmla="*/ 3448050 w 3582987"/>
                  <a:gd name="connsiteY56" fmla="*/ 1533525 h 1828800"/>
                  <a:gd name="connsiteX57" fmla="*/ 3543300 w 3582987"/>
                  <a:gd name="connsiteY57" fmla="*/ 1562100 h 1828800"/>
                  <a:gd name="connsiteX58" fmla="*/ 3581400 w 3582987"/>
                  <a:gd name="connsiteY58" fmla="*/ 1590675 h 1828800"/>
                  <a:gd name="connsiteX59" fmla="*/ 3552825 w 3582987"/>
                  <a:gd name="connsiteY59" fmla="*/ 1666875 h 1828800"/>
                  <a:gd name="connsiteX60" fmla="*/ 3562350 w 3582987"/>
                  <a:gd name="connsiteY60" fmla="*/ 1724025 h 1828800"/>
                  <a:gd name="connsiteX61" fmla="*/ 3581400 w 3582987"/>
                  <a:gd name="connsiteY61" fmla="*/ 1790700 h 1828800"/>
                  <a:gd name="connsiteX0" fmla="*/ 0 w 3582987"/>
                  <a:gd name="connsiteY0" fmla="*/ 1828800 h 1828800"/>
                  <a:gd name="connsiteX1" fmla="*/ 0 w 3582987"/>
                  <a:gd name="connsiteY1" fmla="*/ 1828800 h 1828800"/>
                  <a:gd name="connsiteX2" fmla="*/ 1533525 w 3582987"/>
                  <a:gd name="connsiteY2" fmla="*/ 1066800 h 1828800"/>
                  <a:gd name="connsiteX3" fmla="*/ 1581150 w 3582987"/>
                  <a:gd name="connsiteY3" fmla="*/ 971550 h 1828800"/>
                  <a:gd name="connsiteX4" fmla="*/ 1676400 w 3582987"/>
                  <a:gd name="connsiteY4" fmla="*/ 962025 h 1828800"/>
                  <a:gd name="connsiteX5" fmla="*/ 1704975 w 3582987"/>
                  <a:gd name="connsiteY5" fmla="*/ 885825 h 1828800"/>
                  <a:gd name="connsiteX6" fmla="*/ 1819275 w 3582987"/>
                  <a:gd name="connsiteY6" fmla="*/ 752475 h 1828800"/>
                  <a:gd name="connsiteX7" fmla="*/ 1943100 w 3582987"/>
                  <a:gd name="connsiteY7" fmla="*/ 714375 h 1828800"/>
                  <a:gd name="connsiteX8" fmla="*/ 2105025 w 3582987"/>
                  <a:gd name="connsiteY8" fmla="*/ 657225 h 1828800"/>
                  <a:gd name="connsiteX9" fmla="*/ 2133600 w 3582987"/>
                  <a:gd name="connsiteY9" fmla="*/ 628650 h 1828800"/>
                  <a:gd name="connsiteX10" fmla="*/ 2171700 w 3582987"/>
                  <a:gd name="connsiteY10" fmla="*/ 581025 h 1828800"/>
                  <a:gd name="connsiteX11" fmla="*/ 2247900 w 3582987"/>
                  <a:gd name="connsiteY11" fmla="*/ 533400 h 1828800"/>
                  <a:gd name="connsiteX12" fmla="*/ 2190750 w 3582987"/>
                  <a:gd name="connsiteY12" fmla="*/ 447675 h 1828800"/>
                  <a:gd name="connsiteX13" fmla="*/ 2181225 w 3582987"/>
                  <a:gd name="connsiteY13" fmla="*/ 419100 h 1828800"/>
                  <a:gd name="connsiteX14" fmla="*/ 2152650 w 3582987"/>
                  <a:gd name="connsiteY14" fmla="*/ 371475 h 1828800"/>
                  <a:gd name="connsiteX15" fmla="*/ 2162175 w 3582987"/>
                  <a:gd name="connsiteY15" fmla="*/ 323850 h 1828800"/>
                  <a:gd name="connsiteX16" fmla="*/ 2228850 w 3582987"/>
                  <a:gd name="connsiteY16" fmla="*/ 276225 h 1828800"/>
                  <a:gd name="connsiteX17" fmla="*/ 2200275 w 3582987"/>
                  <a:gd name="connsiteY17" fmla="*/ 228600 h 1828800"/>
                  <a:gd name="connsiteX18" fmla="*/ 2209800 w 3582987"/>
                  <a:gd name="connsiteY18" fmla="*/ 76200 h 1828800"/>
                  <a:gd name="connsiteX19" fmla="*/ 2305050 w 3582987"/>
                  <a:gd name="connsiteY19" fmla="*/ 47625 h 1828800"/>
                  <a:gd name="connsiteX20" fmla="*/ 2438400 w 3582987"/>
                  <a:gd name="connsiteY20" fmla="*/ 66675 h 1828800"/>
                  <a:gd name="connsiteX21" fmla="*/ 2571750 w 3582987"/>
                  <a:gd name="connsiteY21" fmla="*/ 28575 h 1828800"/>
                  <a:gd name="connsiteX22" fmla="*/ 2628900 w 3582987"/>
                  <a:gd name="connsiteY22" fmla="*/ 0 h 1828800"/>
                  <a:gd name="connsiteX23" fmla="*/ 2628900 w 3582987"/>
                  <a:gd name="connsiteY23" fmla="*/ 0 h 1828800"/>
                  <a:gd name="connsiteX24" fmla="*/ 2762250 w 3582987"/>
                  <a:gd name="connsiteY24" fmla="*/ 66675 h 1828800"/>
                  <a:gd name="connsiteX25" fmla="*/ 2781300 w 3582987"/>
                  <a:gd name="connsiteY25" fmla="*/ 123825 h 1828800"/>
                  <a:gd name="connsiteX26" fmla="*/ 2771775 w 3582987"/>
                  <a:gd name="connsiteY26" fmla="*/ 209550 h 1828800"/>
                  <a:gd name="connsiteX27" fmla="*/ 2790825 w 3582987"/>
                  <a:gd name="connsiteY27" fmla="*/ 276225 h 1828800"/>
                  <a:gd name="connsiteX28" fmla="*/ 2838450 w 3582987"/>
                  <a:gd name="connsiteY28" fmla="*/ 295275 h 1828800"/>
                  <a:gd name="connsiteX29" fmla="*/ 2914650 w 3582987"/>
                  <a:gd name="connsiteY29" fmla="*/ 285750 h 1828800"/>
                  <a:gd name="connsiteX30" fmla="*/ 3028950 w 3582987"/>
                  <a:gd name="connsiteY30" fmla="*/ 323850 h 1828800"/>
                  <a:gd name="connsiteX31" fmla="*/ 3095625 w 3582987"/>
                  <a:gd name="connsiteY31" fmla="*/ 304800 h 1828800"/>
                  <a:gd name="connsiteX32" fmla="*/ 3190875 w 3582987"/>
                  <a:gd name="connsiteY32" fmla="*/ 285750 h 1828800"/>
                  <a:gd name="connsiteX33" fmla="*/ 3209925 w 3582987"/>
                  <a:gd name="connsiteY33" fmla="*/ 371475 h 1828800"/>
                  <a:gd name="connsiteX34" fmla="*/ 3133725 w 3582987"/>
                  <a:gd name="connsiteY34" fmla="*/ 457200 h 1828800"/>
                  <a:gd name="connsiteX35" fmla="*/ 3038475 w 3582987"/>
                  <a:gd name="connsiteY35" fmla="*/ 533400 h 1828800"/>
                  <a:gd name="connsiteX36" fmla="*/ 2943225 w 3582987"/>
                  <a:gd name="connsiteY36" fmla="*/ 561975 h 1828800"/>
                  <a:gd name="connsiteX37" fmla="*/ 2914650 w 3582987"/>
                  <a:gd name="connsiteY37" fmla="*/ 723900 h 1828800"/>
                  <a:gd name="connsiteX38" fmla="*/ 2933700 w 3582987"/>
                  <a:gd name="connsiteY38" fmla="*/ 771525 h 1828800"/>
                  <a:gd name="connsiteX39" fmla="*/ 3000375 w 3582987"/>
                  <a:gd name="connsiteY39" fmla="*/ 790575 h 1828800"/>
                  <a:gd name="connsiteX40" fmla="*/ 2971800 w 3582987"/>
                  <a:gd name="connsiteY40" fmla="*/ 857250 h 1828800"/>
                  <a:gd name="connsiteX41" fmla="*/ 3000375 w 3582987"/>
                  <a:gd name="connsiteY41" fmla="*/ 981075 h 1828800"/>
                  <a:gd name="connsiteX42" fmla="*/ 3038475 w 3582987"/>
                  <a:gd name="connsiteY42" fmla="*/ 981075 h 1828800"/>
                  <a:gd name="connsiteX43" fmla="*/ 3076575 w 3582987"/>
                  <a:gd name="connsiteY43" fmla="*/ 895350 h 1828800"/>
                  <a:gd name="connsiteX44" fmla="*/ 3143250 w 3582987"/>
                  <a:gd name="connsiteY44" fmla="*/ 981075 h 1828800"/>
                  <a:gd name="connsiteX45" fmla="*/ 3143250 w 3582987"/>
                  <a:gd name="connsiteY45" fmla="*/ 981075 h 1828800"/>
                  <a:gd name="connsiteX46" fmla="*/ 3267075 w 3582987"/>
                  <a:gd name="connsiteY46" fmla="*/ 981075 h 1828800"/>
                  <a:gd name="connsiteX47" fmla="*/ 3190875 w 3582987"/>
                  <a:gd name="connsiteY47" fmla="*/ 1057275 h 1828800"/>
                  <a:gd name="connsiteX48" fmla="*/ 3257550 w 3582987"/>
                  <a:gd name="connsiteY48" fmla="*/ 1152525 h 1828800"/>
                  <a:gd name="connsiteX49" fmla="*/ 3305175 w 3582987"/>
                  <a:gd name="connsiteY49" fmla="*/ 1200150 h 1828800"/>
                  <a:gd name="connsiteX50" fmla="*/ 3333750 w 3582987"/>
                  <a:gd name="connsiteY50" fmla="*/ 1257300 h 1828800"/>
                  <a:gd name="connsiteX51" fmla="*/ 3371850 w 3582987"/>
                  <a:gd name="connsiteY51" fmla="*/ 1323975 h 1828800"/>
                  <a:gd name="connsiteX52" fmla="*/ 3409950 w 3582987"/>
                  <a:gd name="connsiteY52" fmla="*/ 1381125 h 1828800"/>
                  <a:gd name="connsiteX53" fmla="*/ 3352800 w 3582987"/>
                  <a:gd name="connsiteY53" fmla="*/ 1419225 h 1828800"/>
                  <a:gd name="connsiteX54" fmla="*/ 3371850 w 3582987"/>
                  <a:gd name="connsiteY54" fmla="*/ 1495425 h 1828800"/>
                  <a:gd name="connsiteX55" fmla="*/ 3448050 w 3582987"/>
                  <a:gd name="connsiteY55" fmla="*/ 1533525 h 1828800"/>
                  <a:gd name="connsiteX56" fmla="*/ 3543300 w 3582987"/>
                  <a:gd name="connsiteY56" fmla="*/ 1562100 h 1828800"/>
                  <a:gd name="connsiteX57" fmla="*/ 3581400 w 3582987"/>
                  <a:gd name="connsiteY57" fmla="*/ 1590675 h 1828800"/>
                  <a:gd name="connsiteX58" fmla="*/ 3552825 w 3582987"/>
                  <a:gd name="connsiteY58" fmla="*/ 1666875 h 1828800"/>
                  <a:gd name="connsiteX59" fmla="*/ 3562350 w 3582987"/>
                  <a:gd name="connsiteY59" fmla="*/ 1724025 h 1828800"/>
                  <a:gd name="connsiteX60" fmla="*/ 3581400 w 3582987"/>
                  <a:gd name="connsiteY60" fmla="*/ 1790700 h 1828800"/>
                  <a:gd name="connsiteX0" fmla="*/ 0 w 3582987"/>
                  <a:gd name="connsiteY0" fmla="*/ 1828800 h 1828800"/>
                  <a:gd name="connsiteX1" fmla="*/ 0 w 3582987"/>
                  <a:gd name="connsiteY1" fmla="*/ 1828800 h 1828800"/>
                  <a:gd name="connsiteX2" fmla="*/ 1581150 w 3582987"/>
                  <a:gd name="connsiteY2" fmla="*/ 971550 h 1828800"/>
                  <a:gd name="connsiteX3" fmla="*/ 1676400 w 3582987"/>
                  <a:gd name="connsiteY3" fmla="*/ 962025 h 1828800"/>
                  <a:gd name="connsiteX4" fmla="*/ 1704975 w 3582987"/>
                  <a:gd name="connsiteY4" fmla="*/ 885825 h 1828800"/>
                  <a:gd name="connsiteX5" fmla="*/ 1819275 w 3582987"/>
                  <a:gd name="connsiteY5" fmla="*/ 752475 h 1828800"/>
                  <a:gd name="connsiteX6" fmla="*/ 1943100 w 3582987"/>
                  <a:gd name="connsiteY6" fmla="*/ 714375 h 1828800"/>
                  <a:gd name="connsiteX7" fmla="*/ 2105025 w 3582987"/>
                  <a:gd name="connsiteY7" fmla="*/ 657225 h 1828800"/>
                  <a:gd name="connsiteX8" fmla="*/ 2133600 w 3582987"/>
                  <a:gd name="connsiteY8" fmla="*/ 628650 h 1828800"/>
                  <a:gd name="connsiteX9" fmla="*/ 2171700 w 3582987"/>
                  <a:gd name="connsiteY9" fmla="*/ 581025 h 1828800"/>
                  <a:gd name="connsiteX10" fmla="*/ 2247900 w 3582987"/>
                  <a:gd name="connsiteY10" fmla="*/ 533400 h 1828800"/>
                  <a:gd name="connsiteX11" fmla="*/ 2190750 w 3582987"/>
                  <a:gd name="connsiteY11" fmla="*/ 447675 h 1828800"/>
                  <a:gd name="connsiteX12" fmla="*/ 2181225 w 3582987"/>
                  <a:gd name="connsiteY12" fmla="*/ 419100 h 1828800"/>
                  <a:gd name="connsiteX13" fmla="*/ 2152650 w 3582987"/>
                  <a:gd name="connsiteY13" fmla="*/ 371475 h 1828800"/>
                  <a:gd name="connsiteX14" fmla="*/ 2162175 w 3582987"/>
                  <a:gd name="connsiteY14" fmla="*/ 323850 h 1828800"/>
                  <a:gd name="connsiteX15" fmla="*/ 2228850 w 3582987"/>
                  <a:gd name="connsiteY15" fmla="*/ 276225 h 1828800"/>
                  <a:gd name="connsiteX16" fmla="*/ 2200275 w 3582987"/>
                  <a:gd name="connsiteY16" fmla="*/ 228600 h 1828800"/>
                  <a:gd name="connsiteX17" fmla="*/ 2209800 w 3582987"/>
                  <a:gd name="connsiteY17" fmla="*/ 76200 h 1828800"/>
                  <a:gd name="connsiteX18" fmla="*/ 2305050 w 3582987"/>
                  <a:gd name="connsiteY18" fmla="*/ 47625 h 1828800"/>
                  <a:gd name="connsiteX19" fmla="*/ 2438400 w 3582987"/>
                  <a:gd name="connsiteY19" fmla="*/ 66675 h 1828800"/>
                  <a:gd name="connsiteX20" fmla="*/ 2571750 w 3582987"/>
                  <a:gd name="connsiteY20" fmla="*/ 28575 h 1828800"/>
                  <a:gd name="connsiteX21" fmla="*/ 2628900 w 3582987"/>
                  <a:gd name="connsiteY21" fmla="*/ 0 h 1828800"/>
                  <a:gd name="connsiteX22" fmla="*/ 2628900 w 3582987"/>
                  <a:gd name="connsiteY22" fmla="*/ 0 h 1828800"/>
                  <a:gd name="connsiteX23" fmla="*/ 2762250 w 3582987"/>
                  <a:gd name="connsiteY23" fmla="*/ 66675 h 1828800"/>
                  <a:gd name="connsiteX24" fmla="*/ 2781300 w 3582987"/>
                  <a:gd name="connsiteY24" fmla="*/ 123825 h 1828800"/>
                  <a:gd name="connsiteX25" fmla="*/ 2771775 w 3582987"/>
                  <a:gd name="connsiteY25" fmla="*/ 209550 h 1828800"/>
                  <a:gd name="connsiteX26" fmla="*/ 2790825 w 3582987"/>
                  <a:gd name="connsiteY26" fmla="*/ 276225 h 1828800"/>
                  <a:gd name="connsiteX27" fmla="*/ 2838450 w 3582987"/>
                  <a:gd name="connsiteY27" fmla="*/ 295275 h 1828800"/>
                  <a:gd name="connsiteX28" fmla="*/ 2914650 w 3582987"/>
                  <a:gd name="connsiteY28" fmla="*/ 285750 h 1828800"/>
                  <a:gd name="connsiteX29" fmla="*/ 3028950 w 3582987"/>
                  <a:gd name="connsiteY29" fmla="*/ 323850 h 1828800"/>
                  <a:gd name="connsiteX30" fmla="*/ 3095625 w 3582987"/>
                  <a:gd name="connsiteY30" fmla="*/ 304800 h 1828800"/>
                  <a:gd name="connsiteX31" fmla="*/ 3190875 w 3582987"/>
                  <a:gd name="connsiteY31" fmla="*/ 285750 h 1828800"/>
                  <a:gd name="connsiteX32" fmla="*/ 3209925 w 3582987"/>
                  <a:gd name="connsiteY32" fmla="*/ 371475 h 1828800"/>
                  <a:gd name="connsiteX33" fmla="*/ 3133725 w 3582987"/>
                  <a:gd name="connsiteY33" fmla="*/ 457200 h 1828800"/>
                  <a:gd name="connsiteX34" fmla="*/ 3038475 w 3582987"/>
                  <a:gd name="connsiteY34" fmla="*/ 533400 h 1828800"/>
                  <a:gd name="connsiteX35" fmla="*/ 2943225 w 3582987"/>
                  <a:gd name="connsiteY35" fmla="*/ 561975 h 1828800"/>
                  <a:gd name="connsiteX36" fmla="*/ 2914650 w 3582987"/>
                  <a:gd name="connsiteY36" fmla="*/ 723900 h 1828800"/>
                  <a:gd name="connsiteX37" fmla="*/ 2933700 w 3582987"/>
                  <a:gd name="connsiteY37" fmla="*/ 771525 h 1828800"/>
                  <a:gd name="connsiteX38" fmla="*/ 3000375 w 3582987"/>
                  <a:gd name="connsiteY38" fmla="*/ 790575 h 1828800"/>
                  <a:gd name="connsiteX39" fmla="*/ 2971800 w 3582987"/>
                  <a:gd name="connsiteY39" fmla="*/ 857250 h 1828800"/>
                  <a:gd name="connsiteX40" fmla="*/ 3000375 w 3582987"/>
                  <a:gd name="connsiteY40" fmla="*/ 981075 h 1828800"/>
                  <a:gd name="connsiteX41" fmla="*/ 3038475 w 3582987"/>
                  <a:gd name="connsiteY41" fmla="*/ 981075 h 1828800"/>
                  <a:gd name="connsiteX42" fmla="*/ 3076575 w 3582987"/>
                  <a:gd name="connsiteY42" fmla="*/ 895350 h 1828800"/>
                  <a:gd name="connsiteX43" fmla="*/ 3143250 w 3582987"/>
                  <a:gd name="connsiteY43" fmla="*/ 981075 h 1828800"/>
                  <a:gd name="connsiteX44" fmla="*/ 3143250 w 3582987"/>
                  <a:gd name="connsiteY44" fmla="*/ 981075 h 1828800"/>
                  <a:gd name="connsiteX45" fmla="*/ 3267075 w 3582987"/>
                  <a:gd name="connsiteY45" fmla="*/ 981075 h 1828800"/>
                  <a:gd name="connsiteX46" fmla="*/ 3190875 w 3582987"/>
                  <a:gd name="connsiteY46" fmla="*/ 1057275 h 1828800"/>
                  <a:gd name="connsiteX47" fmla="*/ 3257550 w 3582987"/>
                  <a:gd name="connsiteY47" fmla="*/ 1152525 h 1828800"/>
                  <a:gd name="connsiteX48" fmla="*/ 3305175 w 3582987"/>
                  <a:gd name="connsiteY48" fmla="*/ 1200150 h 1828800"/>
                  <a:gd name="connsiteX49" fmla="*/ 3333750 w 3582987"/>
                  <a:gd name="connsiteY49" fmla="*/ 1257300 h 1828800"/>
                  <a:gd name="connsiteX50" fmla="*/ 3371850 w 3582987"/>
                  <a:gd name="connsiteY50" fmla="*/ 1323975 h 1828800"/>
                  <a:gd name="connsiteX51" fmla="*/ 3409950 w 3582987"/>
                  <a:gd name="connsiteY51" fmla="*/ 1381125 h 1828800"/>
                  <a:gd name="connsiteX52" fmla="*/ 3352800 w 3582987"/>
                  <a:gd name="connsiteY52" fmla="*/ 1419225 h 1828800"/>
                  <a:gd name="connsiteX53" fmla="*/ 3371850 w 3582987"/>
                  <a:gd name="connsiteY53" fmla="*/ 1495425 h 1828800"/>
                  <a:gd name="connsiteX54" fmla="*/ 3448050 w 3582987"/>
                  <a:gd name="connsiteY54" fmla="*/ 1533525 h 1828800"/>
                  <a:gd name="connsiteX55" fmla="*/ 3543300 w 3582987"/>
                  <a:gd name="connsiteY55" fmla="*/ 1562100 h 1828800"/>
                  <a:gd name="connsiteX56" fmla="*/ 3581400 w 3582987"/>
                  <a:gd name="connsiteY56" fmla="*/ 1590675 h 1828800"/>
                  <a:gd name="connsiteX57" fmla="*/ 3552825 w 3582987"/>
                  <a:gd name="connsiteY57" fmla="*/ 1666875 h 1828800"/>
                  <a:gd name="connsiteX58" fmla="*/ 3562350 w 3582987"/>
                  <a:gd name="connsiteY58" fmla="*/ 1724025 h 1828800"/>
                  <a:gd name="connsiteX59" fmla="*/ 3581400 w 3582987"/>
                  <a:gd name="connsiteY59" fmla="*/ 1790700 h 1828800"/>
                  <a:gd name="connsiteX0" fmla="*/ 0 w 3582987"/>
                  <a:gd name="connsiteY0" fmla="*/ 1828800 h 1828800"/>
                  <a:gd name="connsiteX1" fmla="*/ 0 w 3582987"/>
                  <a:gd name="connsiteY1" fmla="*/ 1828800 h 1828800"/>
                  <a:gd name="connsiteX2" fmla="*/ 1676400 w 3582987"/>
                  <a:gd name="connsiteY2" fmla="*/ 962025 h 1828800"/>
                  <a:gd name="connsiteX3" fmla="*/ 1704975 w 3582987"/>
                  <a:gd name="connsiteY3" fmla="*/ 885825 h 1828800"/>
                  <a:gd name="connsiteX4" fmla="*/ 1819275 w 3582987"/>
                  <a:gd name="connsiteY4" fmla="*/ 752475 h 1828800"/>
                  <a:gd name="connsiteX5" fmla="*/ 1943100 w 3582987"/>
                  <a:gd name="connsiteY5" fmla="*/ 714375 h 1828800"/>
                  <a:gd name="connsiteX6" fmla="*/ 2105025 w 3582987"/>
                  <a:gd name="connsiteY6" fmla="*/ 657225 h 1828800"/>
                  <a:gd name="connsiteX7" fmla="*/ 2133600 w 3582987"/>
                  <a:gd name="connsiteY7" fmla="*/ 628650 h 1828800"/>
                  <a:gd name="connsiteX8" fmla="*/ 2171700 w 3582987"/>
                  <a:gd name="connsiteY8" fmla="*/ 581025 h 1828800"/>
                  <a:gd name="connsiteX9" fmla="*/ 2247900 w 3582987"/>
                  <a:gd name="connsiteY9" fmla="*/ 533400 h 1828800"/>
                  <a:gd name="connsiteX10" fmla="*/ 2190750 w 3582987"/>
                  <a:gd name="connsiteY10" fmla="*/ 447675 h 1828800"/>
                  <a:gd name="connsiteX11" fmla="*/ 2181225 w 3582987"/>
                  <a:gd name="connsiteY11" fmla="*/ 419100 h 1828800"/>
                  <a:gd name="connsiteX12" fmla="*/ 2152650 w 3582987"/>
                  <a:gd name="connsiteY12" fmla="*/ 371475 h 1828800"/>
                  <a:gd name="connsiteX13" fmla="*/ 2162175 w 3582987"/>
                  <a:gd name="connsiteY13" fmla="*/ 323850 h 1828800"/>
                  <a:gd name="connsiteX14" fmla="*/ 2228850 w 3582987"/>
                  <a:gd name="connsiteY14" fmla="*/ 276225 h 1828800"/>
                  <a:gd name="connsiteX15" fmla="*/ 2200275 w 3582987"/>
                  <a:gd name="connsiteY15" fmla="*/ 228600 h 1828800"/>
                  <a:gd name="connsiteX16" fmla="*/ 2209800 w 3582987"/>
                  <a:gd name="connsiteY16" fmla="*/ 76200 h 1828800"/>
                  <a:gd name="connsiteX17" fmla="*/ 2305050 w 3582987"/>
                  <a:gd name="connsiteY17" fmla="*/ 47625 h 1828800"/>
                  <a:gd name="connsiteX18" fmla="*/ 2438400 w 3582987"/>
                  <a:gd name="connsiteY18" fmla="*/ 66675 h 1828800"/>
                  <a:gd name="connsiteX19" fmla="*/ 2571750 w 3582987"/>
                  <a:gd name="connsiteY19" fmla="*/ 28575 h 1828800"/>
                  <a:gd name="connsiteX20" fmla="*/ 2628900 w 3582987"/>
                  <a:gd name="connsiteY20" fmla="*/ 0 h 1828800"/>
                  <a:gd name="connsiteX21" fmla="*/ 2628900 w 3582987"/>
                  <a:gd name="connsiteY21" fmla="*/ 0 h 1828800"/>
                  <a:gd name="connsiteX22" fmla="*/ 2762250 w 3582987"/>
                  <a:gd name="connsiteY22" fmla="*/ 66675 h 1828800"/>
                  <a:gd name="connsiteX23" fmla="*/ 2781300 w 3582987"/>
                  <a:gd name="connsiteY23" fmla="*/ 123825 h 1828800"/>
                  <a:gd name="connsiteX24" fmla="*/ 2771775 w 3582987"/>
                  <a:gd name="connsiteY24" fmla="*/ 209550 h 1828800"/>
                  <a:gd name="connsiteX25" fmla="*/ 2790825 w 3582987"/>
                  <a:gd name="connsiteY25" fmla="*/ 276225 h 1828800"/>
                  <a:gd name="connsiteX26" fmla="*/ 2838450 w 3582987"/>
                  <a:gd name="connsiteY26" fmla="*/ 295275 h 1828800"/>
                  <a:gd name="connsiteX27" fmla="*/ 2914650 w 3582987"/>
                  <a:gd name="connsiteY27" fmla="*/ 285750 h 1828800"/>
                  <a:gd name="connsiteX28" fmla="*/ 3028950 w 3582987"/>
                  <a:gd name="connsiteY28" fmla="*/ 323850 h 1828800"/>
                  <a:gd name="connsiteX29" fmla="*/ 3095625 w 3582987"/>
                  <a:gd name="connsiteY29" fmla="*/ 304800 h 1828800"/>
                  <a:gd name="connsiteX30" fmla="*/ 3190875 w 3582987"/>
                  <a:gd name="connsiteY30" fmla="*/ 285750 h 1828800"/>
                  <a:gd name="connsiteX31" fmla="*/ 3209925 w 3582987"/>
                  <a:gd name="connsiteY31" fmla="*/ 371475 h 1828800"/>
                  <a:gd name="connsiteX32" fmla="*/ 3133725 w 3582987"/>
                  <a:gd name="connsiteY32" fmla="*/ 457200 h 1828800"/>
                  <a:gd name="connsiteX33" fmla="*/ 3038475 w 3582987"/>
                  <a:gd name="connsiteY33" fmla="*/ 533400 h 1828800"/>
                  <a:gd name="connsiteX34" fmla="*/ 2943225 w 3582987"/>
                  <a:gd name="connsiteY34" fmla="*/ 561975 h 1828800"/>
                  <a:gd name="connsiteX35" fmla="*/ 2914650 w 3582987"/>
                  <a:gd name="connsiteY35" fmla="*/ 723900 h 1828800"/>
                  <a:gd name="connsiteX36" fmla="*/ 2933700 w 3582987"/>
                  <a:gd name="connsiteY36" fmla="*/ 771525 h 1828800"/>
                  <a:gd name="connsiteX37" fmla="*/ 3000375 w 3582987"/>
                  <a:gd name="connsiteY37" fmla="*/ 790575 h 1828800"/>
                  <a:gd name="connsiteX38" fmla="*/ 2971800 w 3582987"/>
                  <a:gd name="connsiteY38" fmla="*/ 857250 h 1828800"/>
                  <a:gd name="connsiteX39" fmla="*/ 3000375 w 3582987"/>
                  <a:gd name="connsiteY39" fmla="*/ 981075 h 1828800"/>
                  <a:gd name="connsiteX40" fmla="*/ 3038475 w 3582987"/>
                  <a:gd name="connsiteY40" fmla="*/ 981075 h 1828800"/>
                  <a:gd name="connsiteX41" fmla="*/ 3076575 w 3582987"/>
                  <a:gd name="connsiteY41" fmla="*/ 895350 h 1828800"/>
                  <a:gd name="connsiteX42" fmla="*/ 3143250 w 3582987"/>
                  <a:gd name="connsiteY42" fmla="*/ 981075 h 1828800"/>
                  <a:gd name="connsiteX43" fmla="*/ 3143250 w 3582987"/>
                  <a:gd name="connsiteY43" fmla="*/ 981075 h 1828800"/>
                  <a:gd name="connsiteX44" fmla="*/ 3267075 w 3582987"/>
                  <a:gd name="connsiteY44" fmla="*/ 981075 h 1828800"/>
                  <a:gd name="connsiteX45" fmla="*/ 3190875 w 3582987"/>
                  <a:gd name="connsiteY45" fmla="*/ 1057275 h 1828800"/>
                  <a:gd name="connsiteX46" fmla="*/ 3257550 w 3582987"/>
                  <a:gd name="connsiteY46" fmla="*/ 1152525 h 1828800"/>
                  <a:gd name="connsiteX47" fmla="*/ 3305175 w 3582987"/>
                  <a:gd name="connsiteY47" fmla="*/ 1200150 h 1828800"/>
                  <a:gd name="connsiteX48" fmla="*/ 3333750 w 3582987"/>
                  <a:gd name="connsiteY48" fmla="*/ 1257300 h 1828800"/>
                  <a:gd name="connsiteX49" fmla="*/ 3371850 w 3582987"/>
                  <a:gd name="connsiteY49" fmla="*/ 1323975 h 1828800"/>
                  <a:gd name="connsiteX50" fmla="*/ 3409950 w 3582987"/>
                  <a:gd name="connsiteY50" fmla="*/ 1381125 h 1828800"/>
                  <a:gd name="connsiteX51" fmla="*/ 3352800 w 3582987"/>
                  <a:gd name="connsiteY51" fmla="*/ 1419225 h 1828800"/>
                  <a:gd name="connsiteX52" fmla="*/ 3371850 w 3582987"/>
                  <a:gd name="connsiteY52" fmla="*/ 1495425 h 1828800"/>
                  <a:gd name="connsiteX53" fmla="*/ 3448050 w 3582987"/>
                  <a:gd name="connsiteY53" fmla="*/ 1533525 h 1828800"/>
                  <a:gd name="connsiteX54" fmla="*/ 3543300 w 3582987"/>
                  <a:gd name="connsiteY54" fmla="*/ 1562100 h 1828800"/>
                  <a:gd name="connsiteX55" fmla="*/ 3581400 w 3582987"/>
                  <a:gd name="connsiteY55" fmla="*/ 1590675 h 1828800"/>
                  <a:gd name="connsiteX56" fmla="*/ 3552825 w 3582987"/>
                  <a:gd name="connsiteY56" fmla="*/ 1666875 h 1828800"/>
                  <a:gd name="connsiteX57" fmla="*/ 3562350 w 3582987"/>
                  <a:gd name="connsiteY57" fmla="*/ 1724025 h 1828800"/>
                  <a:gd name="connsiteX58" fmla="*/ 3581400 w 3582987"/>
                  <a:gd name="connsiteY58" fmla="*/ 1790700 h 1828800"/>
                  <a:gd name="connsiteX0" fmla="*/ 0 w 3582987"/>
                  <a:gd name="connsiteY0" fmla="*/ 1828800 h 1828800"/>
                  <a:gd name="connsiteX1" fmla="*/ 1676400 w 3582987"/>
                  <a:gd name="connsiteY1" fmla="*/ 962025 h 1828800"/>
                  <a:gd name="connsiteX2" fmla="*/ 1704975 w 3582987"/>
                  <a:gd name="connsiteY2" fmla="*/ 885825 h 1828800"/>
                  <a:gd name="connsiteX3" fmla="*/ 1819275 w 3582987"/>
                  <a:gd name="connsiteY3" fmla="*/ 752475 h 1828800"/>
                  <a:gd name="connsiteX4" fmla="*/ 1943100 w 3582987"/>
                  <a:gd name="connsiteY4" fmla="*/ 714375 h 1828800"/>
                  <a:gd name="connsiteX5" fmla="*/ 2105025 w 3582987"/>
                  <a:gd name="connsiteY5" fmla="*/ 657225 h 1828800"/>
                  <a:gd name="connsiteX6" fmla="*/ 2133600 w 3582987"/>
                  <a:gd name="connsiteY6" fmla="*/ 628650 h 1828800"/>
                  <a:gd name="connsiteX7" fmla="*/ 2171700 w 3582987"/>
                  <a:gd name="connsiteY7" fmla="*/ 581025 h 1828800"/>
                  <a:gd name="connsiteX8" fmla="*/ 2247900 w 3582987"/>
                  <a:gd name="connsiteY8" fmla="*/ 533400 h 1828800"/>
                  <a:gd name="connsiteX9" fmla="*/ 2190750 w 3582987"/>
                  <a:gd name="connsiteY9" fmla="*/ 447675 h 1828800"/>
                  <a:gd name="connsiteX10" fmla="*/ 2181225 w 3582987"/>
                  <a:gd name="connsiteY10" fmla="*/ 419100 h 1828800"/>
                  <a:gd name="connsiteX11" fmla="*/ 2152650 w 3582987"/>
                  <a:gd name="connsiteY11" fmla="*/ 371475 h 1828800"/>
                  <a:gd name="connsiteX12" fmla="*/ 2162175 w 3582987"/>
                  <a:gd name="connsiteY12" fmla="*/ 323850 h 1828800"/>
                  <a:gd name="connsiteX13" fmla="*/ 2228850 w 3582987"/>
                  <a:gd name="connsiteY13" fmla="*/ 276225 h 1828800"/>
                  <a:gd name="connsiteX14" fmla="*/ 2200275 w 3582987"/>
                  <a:gd name="connsiteY14" fmla="*/ 228600 h 1828800"/>
                  <a:gd name="connsiteX15" fmla="*/ 2209800 w 3582987"/>
                  <a:gd name="connsiteY15" fmla="*/ 76200 h 1828800"/>
                  <a:gd name="connsiteX16" fmla="*/ 2305050 w 3582987"/>
                  <a:gd name="connsiteY16" fmla="*/ 47625 h 1828800"/>
                  <a:gd name="connsiteX17" fmla="*/ 2438400 w 3582987"/>
                  <a:gd name="connsiteY17" fmla="*/ 66675 h 1828800"/>
                  <a:gd name="connsiteX18" fmla="*/ 2571750 w 3582987"/>
                  <a:gd name="connsiteY18" fmla="*/ 28575 h 1828800"/>
                  <a:gd name="connsiteX19" fmla="*/ 2628900 w 3582987"/>
                  <a:gd name="connsiteY19" fmla="*/ 0 h 1828800"/>
                  <a:gd name="connsiteX20" fmla="*/ 2628900 w 3582987"/>
                  <a:gd name="connsiteY20" fmla="*/ 0 h 1828800"/>
                  <a:gd name="connsiteX21" fmla="*/ 2762250 w 3582987"/>
                  <a:gd name="connsiteY21" fmla="*/ 66675 h 1828800"/>
                  <a:gd name="connsiteX22" fmla="*/ 2781300 w 3582987"/>
                  <a:gd name="connsiteY22" fmla="*/ 123825 h 1828800"/>
                  <a:gd name="connsiteX23" fmla="*/ 2771775 w 3582987"/>
                  <a:gd name="connsiteY23" fmla="*/ 209550 h 1828800"/>
                  <a:gd name="connsiteX24" fmla="*/ 2790825 w 3582987"/>
                  <a:gd name="connsiteY24" fmla="*/ 276225 h 1828800"/>
                  <a:gd name="connsiteX25" fmla="*/ 2838450 w 3582987"/>
                  <a:gd name="connsiteY25" fmla="*/ 295275 h 1828800"/>
                  <a:gd name="connsiteX26" fmla="*/ 2914650 w 3582987"/>
                  <a:gd name="connsiteY26" fmla="*/ 285750 h 1828800"/>
                  <a:gd name="connsiteX27" fmla="*/ 3028950 w 3582987"/>
                  <a:gd name="connsiteY27" fmla="*/ 323850 h 1828800"/>
                  <a:gd name="connsiteX28" fmla="*/ 3095625 w 3582987"/>
                  <a:gd name="connsiteY28" fmla="*/ 304800 h 1828800"/>
                  <a:gd name="connsiteX29" fmla="*/ 3190875 w 3582987"/>
                  <a:gd name="connsiteY29" fmla="*/ 285750 h 1828800"/>
                  <a:gd name="connsiteX30" fmla="*/ 3209925 w 3582987"/>
                  <a:gd name="connsiteY30" fmla="*/ 371475 h 1828800"/>
                  <a:gd name="connsiteX31" fmla="*/ 3133725 w 3582987"/>
                  <a:gd name="connsiteY31" fmla="*/ 457200 h 1828800"/>
                  <a:gd name="connsiteX32" fmla="*/ 3038475 w 3582987"/>
                  <a:gd name="connsiteY32" fmla="*/ 533400 h 1828800"/>
                  <a:gd name="connsiteX33" fmla="*/ 2943225 w 3582987"/>
                  <a:gd name="connsiteY33" fmla="*/ 561975 h 1828800"/>
                  <a:gd name="connsiteX34" fmla="*/ 2914650 w 3582987"/>
                  <a:gd name="connsiteY34" fmla="*/ 723900 h 1828800"/>
                  <a:gd name="connsiteX35" fmla="*/ 2933700 w 3582987"/>
                  <a:gd name="connsiteY35" fmla="*/ 771525 h 1828800"/>
                  <a:gd name="connsiteX36" fmla="*/ 3000375 w 3582987"/>
                  <a:gd name="connsiteY36" fmla="*/ 790575 h 1828800"/>
                  <a:gd name="connsiteX37" fmla="*/ 2971800 w 3582987"/>
                  <a:gd name="connsiteY37" fmla="*/ 857250 h 1828800"/>
                  <a:gd name="connsiteX38" fmla="*/ 3000375 w 3582987"/>
                  <a:gd name="connsiteY38" fmla="*/ 981075 h 1828800"/>
                  <a:gd name="connsiteX39" fmla="*/ 3038475 w 3582987"/>
                  <a:gd name="connsiteY39" fmla="*/ 981075 h 1828800"/>
                  <a:gd name="connsiteX40" fmla="*/ 3076575 w 3582987"/>
                  <a:gd name="connsiteY40" fmla="*/ 895350 h 1828800"/>
                  <a:gd name="connsiteX41" fmla="*/ 3143250 w 3582987"/>
                  <a:gd name="connsiteY41" fmla="*/ 981075 h 1828800"/>
                  <a:gd name="connsiteX42" fmla="*/ 3143250 w 3582987"/>
                  <a:gd name="connsiteY42" fmla="*/ 981075 h 1828800"/>
                  <a:gd name="connsiteX43" fmla="*/ 3267075 w 3582987"/>
                  <a:gd name="connsiteY43" fmla="*/ 981075 h 1828800"/>
                  <a:gd name="connsiteX44" fmla="*/ 3190875 w 3582987"/>
                  <a:gd name="connsiteY44" fmla="*/ 1057275 h 1828800"/>
                  <a:gd name="connsiteX45" fmla="*/ 3257550 w 3582987"/>
                  <a:gd name="connsiteY45" fmla="*/ 1152525 h 1828800"/>
                  <a:gd name="connsiteX46" fmla="*/ 3305175 w 3582987"/>
                  <a:gd name="connsiteY46" fmla="*/ 1200150 h 1828800"/>
                  <a:gd name="connsiteX47" fmla="*/ 3333750 w 3582987"/>
                  <a:gd name="connsiteY47" fmla="*/ 1257300 h 1828800"/>
                  <a:gd name="connsiteX48" fmla="*/ 3371850 w 3582987"/>
                  <a:gd name="connsiteY48" fmla="*/ 1323975 h 1828800"/>
                  <a:gd name="connsiteX49" fmla="*/ 3409950 w 3582987"/>
                  <a:gd name="connsiteY49" fmla="*/ 1381125 h 1828800"/>
                  <a:gd name="connsiteX50" fmla="*/ 3352800 w 3582987"/>
                  <a:gd name="connsiteY50" fmla="*/ 1419225 h 1828800"/>
                  <a:gd name="connsiteX51" fmla="*/ 3371850 w 3582987"/>
                  <a:gd name="connsiteY51" fmla="*/ 1495425 h 1828800"/>
                  <a:gd name="connsiteX52" fmla="*/ 3448050 w 3582987"/>
                  <a:gd name="connsiteY52" fmla="*/ 1533525 h 1828800"/>
                  <a:gd name="connsiteX53" fmla="*/ 3543300 w 3582987"/>
                  <a:gd name="connsiteY53" fmla="*/ 1562100 h 1828800"/>
                  <a:gd name="connsiteX54" fmla="*/ 3581400 w 3582987"/>
                  <a:gd name="connsiteY54" fmla="*/ 1590675 h 1828800"/>
                  <a:gd name="connsiteX55" fmla="*/ 3552825 w 3582987"/>
                  <a:gd name="connsiteY55" fmla="*/ 1666875 h 1828800"/>
                  <a:gd name="connsiteX56" fmla="*/ 3562350 w 3582987"/>
                  <a:gd name="connsiteY56" fmla="*/ 1724025 h 1828800"/>
                  <a:gd name="connsiteX57" fmla="*/ 3581400 w 3582987"/>
                  <a:gd name="connsiteY57" fmla="*/ 1790700 h 1828800"/>
                  <a:gd name="connsiteX0" fmla="*/ 0 w 1906587"/>
                  <a:gd name="connsiteY0" fmla="*/ 962025 h 1790700"/>
                  <a:gd name="connsiteX1" fmla="*/ 28575 w 1906587"/>
                  <a:gd name="connsiteY1" fmla="*/ 885825 h 1790700"/>
                  <a:gd name="connsiteX2" fmla="*/ 142875 w 1906587"/>
                  <a:gd name="connsiteY2" fmla="*/ 752475 h 1790700"/>
                  <a:gd name="connsiteX3" fmla="*/ 266700 w 1906587"/>
                  <a:gd name="connsiteY3" fmla="*/ 714375 h 1790700"/>
                  <a:gd name="connsiteX4" fmla="*/ 428625 w 1906587"/>
                  <a:gd name="connsiteY4" fmla="*/ 657225 h 1790700"/>
                  <a:gd name="connsiteX5" fmla="*/ 457200 w 1906587"/>
                  <a:gd name="connsiteY5" fmla="*/ 628650 h 1790700"/>
                  <a:gd name="connsiteX6" fmla="*/ 495300 w 1906587"/>
                  <a:gd name="connsiteY6" fmla="*/ 581025 h 1790700"/>
                  <a:gd name="connsiteX7" fmla="*/ 571500 w 1906587"/>
                  <a:gd name="connsiteY7" fmla="*/ 533400 h 1790700"/>
                  <a:gd name="connsiteX8" fmla="*/ 514350 w 1906587"/>
                  <a:gd name="connsiteY8" fmla="*/ 447675 h 1790700"/>
                  <a:gd name="connsiteX9" fmla="*/ 504825 w 1906587"/>
                  <a:gd name="connsiteY9" fmla="*/ 419100 h 1790700"/>
                  <a:gd name="connsiteX10" fmla="*/ 476250 w 1906587"/>
                  <a:gd name="connsiteY10" fmla="*/ 371475 h 1790700"/>
                  <a:gd name="connsiteX11" fmla="*/ 485775 w 1906587"/>
                  <a:gd name="connsiteY11" fmla="*/ 323850 h 1790700"/>
                  <a:gd name="connsiteX12" fmla="*/ 552450 w 1906587"/>
                  <a:gd name="connsiteY12" fmla="*/ 276225 h 1790700"/>
                  <a:gd name="connsiteX13" fmla="*/ 523875 w 1906587"/>
                  <a:gd name="connsiteY13" fmla="*/ 228600 h 1790700"/>
                  <a:gd name="connsiteX14" fmla="*/ 533400 w 1906587"/>
                  <a:gd name="connsiteY14" fmla="*/ 76200 h 1790700"/>
                  <a:gd name="connsiteX15" fmla="*/ 628650 w 1906587"/>
                  <a:gd name="connsiteY15" fmla="*/ 47625 h 1790700"/>
                  <a:gd name="connsiteX16" fmla="*/ 762000 w 1906587"/>
                  <a:gd name="connsiteY16" fmla="*/ 66675 h 1790700"/>
                  <a:gd name="connsiteX17" fmla="*/ 895350 w 1906587"/>
                  <a:gd name="connsiteY17" fmla="*/ 28575 h 1790700"/>
                  <a:gd name="connsiteX18" fmla="*/ 952500 w 1906587"/>
                  <a:gd name="connsiteY18" fmla="*/ 0 h 1790700"/>
                  <a:gd name="connsiteX19" fmla="*/ 952500 w 1906587"/>
                  <a:gd name="connsiteY19" fmla="*/ 0 h 1790700"/>
                  <a:gd name="connsiteX20" fmla="*/ 1085850 w 1906587"/>
                  <a:gd name="connsiteY20" fmla="*/ 66675 h 1790700"/>
                  <a:gd name="connsiteX21" fmla="*/ 1104900 w 1906587"/>
                  <a:gd name="connsiteY21" fmla="*/ 123825 h 1790700"/>
                  <a:gd name="connsiteX22" fmla="*/ 1095375 w 1906587"/>
                  <a:gd name="connsiteY22" fmla="*/ 209550 h 1790700"/>
                  <a:gd name="connsiteX23" fmla="*/ 1114425 w 1906587"/>
                  <a:gd name="connsiteY23" fmla="*/ 276225 h 1790700"/>
                  <a:gd name="connsiteX24" fmla="*/ 1162050 w 1906587"/>
                  <a:gd name="connsiteY24" fmla="*/ 295275 h 1790700"/>
                  <a:gd name="connsiteX25" fmla="*/ 1238250 w 1906587"/>
                  <a:gd name="connsiteY25" fmla="*/ 285750 h 1790700"/>
                  <a:gd name="connsiteX26" fmla="*/ 1352550 w 1906587"/>
                  <a:gd name="connsiteY26" fmla="*/ 323850 h 1790700"/>
                  <a:gd name="connsiteX27" fmla="*/ 1419225 w 1906587"/>
                  <a:gd name="connsiteY27" fmla="*/ 304800 h 1790700"/>
                  <a:gd name="connsiteX28" fmla="*/ 1514475 w 1906587"/>
                  <a:gd name="connsiteY28" fmla="*/ 285750 h 1790700"/>
                  <a:gd name="connsiteX29" fmla="*/ 1533525 w 1906587"/>
                  <a:gd name="connsiteY29" fmla="*/ 371475 h 1790700"/>
                  <a:gd name="connsiteX30" fmla="*/ 1457325 w 1906587"/>
                  <a:gd name="connsiteY30" fmla="*/ 457200 h 1790700"/>
                  <a:gd name="connsiteX31" fmla="*/ 1362075 w 1906587"/>
                  <a:gd name="connsiteY31" fmla="*/ 533400 h 1790700"/>
                  <a:gd name="connsiteX32" fmla="*/ 1266825 w 1906587"/>
                  <a:gd name="connsiteY32" fmla="*/ 561975 h 1790700"/>
                  <a:gd name="connsiteX33" fmla="*/ 1238250 w 1906587"/>
                  <a:gd name="connsiteY33" fmla="*/ 723900 h 1790700"/>
                  <a:gd name="connsiteX34" fmla="*/ 1257300 w 1906587"/>
                  <a:gd name="connsiteY34" fmla="*/ 771525 h 1790700"/>
                  <a:gd name="connsiteX35" fmla="*/ 1323975 w 1906587"/>
                  <a:gd name="connsiteY35" fmla="*/ 790575 h 1790700"/>
                  <a:gd name="connsiteX36" fmla="*/ 1295400 w 1906587"/>
                  <a:gd name="connsiteY36" fmla="*/ 857250 h 1790700"/>
                  <a:gd name="connsiteX37" fmla="*/ 1323975 w 1906587"/>
                  <a:gd name="connsiteY37" fmla="*/ 981075 h 1790700"/>
                  <a:gd name="connsiteX38" fmla="*/ 1362075 w 1906587"/>
                  <a:gd name="connsiteY38" fmla="*/ 981075 h 1790700"/>
                  <a:gd name="connsiteX39" fmla="*/ 1400175 w 1906587"/>
                  <a:gd name="connsiteY39" fmla="*/ 895350 h 1790700"/>
                  <a:gd name="connsiteX40" fmla="*/ 1466850 w 1906587"/>
                  <a:gd name="connsiteY40" fmla="*/ 981075 h 1790700"/>
                  <a:gd name="connsiteX41" fmla="*/ 1466850 w 1906587"/>
                  <a:gd name="connsiteY41" fmla="*/ 981075 h 1790700"/>
                  <a:gd name="connsiteX42" fmla="*/ 1590675 w 1906587"/>
                  <a:gd name="connsiteY42" fmla="*/ 981075 h 1790700"/>
                  <a:gd name="connsiteX43" fmla="*/ 1514475 w 1906587"/>
                  <a:gd name="connsiteY43" fmla="*/ 1057275 h 1790700"/>
                  <a:gd name="connsiteX44" fmla="*/ 1581150 w 1906587"/>
                  <a:gd name="connsiteY44" fmla="*/ 1152525 h 1790700"/>
                  <a:gd name="connsiteX45" fmla="*/ 1628775 w 1906587"/>
                  <a:gd name="connsiteY45" fmla="*/ 1200150 h 1790700"/>
                  <a:gd name="connsiteX46" fmla="*/ 1657350 w 1906587"/>
                  <a:gd name="connsiteY46" fmla="*/ 1257300 h 1790700"/>
                  <a:gd name="connsiteX47" fmla="*/ 1695450 w 1906587"/>
                  <a:gd name="connsiteY47" fmla="*/ 1323975 h 1790700"/>
                  <a:gd name="connsiteX48" fmla="*/ 1733550 w 1906587"/>
                  <a:gd name="connsiteY48" fmla="*/ 1381125 h 1790700"/>
                  <a:gd name="connsiteX49" fmla="*/ 1676400 w 1906587"/>
                  <a:gd name="connsiteY49" fmla="*/ 1419225 h 1790700"/>
                  <a:gd name="connsiteX50" fmla="*/ 1695450 w 1906587"/>
                  <a:gd name="connsiteY50" fmla="*/ 1495425 h 1790700"/>
                  <a:gd name="connsiteX51" fmla="*/ 1771650 w 1906587"/>
                  <a:gd name="connsiteY51" fmla="*/ 1533525 h 1790700"/>
                  <a:gd name="connsiteX52" fmla="*/ 1866900 w 1906587"/>
                  <a:gd name="connsiteY52" fmla="*/ 1562100 h 1790700"/>
                  <a:gd name="connsiteX53" fmla="*/ 1905000 w 1906587"/>
                  <a:gd name="connsiteY53" fmla="*/ 1590675 h 1790700"/>
                  <a:gd name="connsiteX54" fmla="*/ 1876425 w 1906587"/>
                  <a:gd name="connsiteY54" fmla="*/ 1666875 h 1790700"/>
                  <a:gd name="connsiteX55" fmla="*/ 1885950 w 1906587"/>
                  <a:gd name="connsiteY55" fmla="*/ 1724025 h 1790700"/>
                  <a:gd name="connsiteX56" fmla="*/ 1905000 w 1906587"/>
                  <a:gd name="connsiteY56" fmla="*/ 1790700 h 1790700"/>
                  <a:gd name="connsiteX0" fmla="*/ 0 w 1906587"/>
                  <a:gd name="connsiteY0" fmla="*/ 962025 h 1790700"/>
                  <a:gd name="connsiteX1" fmla="*/ 142875 w 1906587"/>
                  <a:gd name="connsiteY1" fmla="*/ 752475 h 1790700"/>
                  <a:gd name="connsiteX2" fmla="*/ 266700 w 1906587"/>
                  <a:gd name="connsiteY2" fmla="*/ 714375 h 1790700"/>
                  <a:gd name="connsiteX3" fmla="*/ 428625 w 1906587"/>
                  <a:gd name="connsiteY3" fmla="*/ 657225 h 1790700"/>
                  <a:gd name="connsiteX4" fmla="*/ 457200 w 1906587"/>
                  <a:gd name="connsiteY4" fmla="*/ 628650 h 1790700"/>
                  <a:gd name="connsiteX5" fmla="*/ 495300 w 1906587"/>
                  <a:gd name="connsiteY5" fmla="*/ 581025 h 1790700"/>
                  <a:gd name="connsiteX6" fmla="*/ 571500 w 1906587"/>
                  <a:gd name="connsiteY6" fmla="*/ 533400 h 1790700"/>
                  <a:gd name="connsiteX7" fmla="*/ 514350 w 1906587"/>
                  <a:gd name="connsiteY7" fmla="*/ 447675 h 1790700"/>
                  <a:gd name="connsiteX8" fmla="*/ 504825 w 1906587"/>
                  <a:gd name="connsiteY8" fmla="*/ 419100 h 1790700"/>
                  <a:gd name="connsiteX9" fmla="*/ 476250 w 1906587"/>
                  <a:gd name="connsiteY9" fmla="*/ 371475 h 1790700"/>
                  <a:gd name="connsiteX10" fmla="*/ 485775 w 1906587"/>
                  <a:gd name="connsiteY10" fmla="*/ 323850 h 1790700"/>
                  <a:gd name="connsiteX11" fmla="*/ 552450 w 1906587"/>
                  <a:gd name="connsiteY11" fmla="*/ 276225 h 1790700"/>
                  <a:gd name="connsiteX12" fmla="*/ 523875 w 1906587"/>
                  <a:gd name="connsiteY12" fmla="*/ 228600 h 1790700"/>
                  <a:gd name="connsiteX13" fmla="*/ 533400 w 1906587"/>
                  <a:gd name="connsiteY13" fmla="*/ 76200 h 1790700"/>
                  <a:gd name="connsiteX14" fmla="*/ 628650 w 1906587"/>
                  <a:gd name="connsiteY14" fmla="*/ 47625 h 1790700"/>
                  <a:gd name="connsiteX15" fmla="*/ 762000 w 1906587"/>
                  <a:gd name="connsiteY15" fmla="*/ 66675 h 1790700"/>
                  <a:gd name="connsiteX16" fmla="*/ 895350 w 1906587"/>
                  <a:gd name="connsiteY16" fmla="*/ 28575 h 1790700"/>
                  <a:gd name="connsiteX17" fmla="*/ 952500 w 1906587"/>
                  <a:gd name="connsiteY17" fmla="*/ 0 h 1790700"/>
                  <a:gd name="connsiteX18" fmla="*/ 952500 w 1906587"/>
                  <a:gd name="connsiteY18" fmla="*/ 0 h 1790700"/>
                  <a:gd name="connsiteX19" fmla="*/ 1085850 w 1906587"/>
                  <a:gd name="connsiteY19" fmla="*/ 66675 h 1790700"/>
                  <a:gd name="connsiteX20" fmla="*/ 1104900 w 1906587"/>
                  <a:gd name="connsiteY20" fmla="*/ 123825 h 1790700"/>
                  <a:gd name="connsiteX21" fmla="*/ 1095375 w 1906587"/>
                  <a:gd name="connsiteY21" fmla="*/ 209550 h 1790700"/>
                  <a:gd name="connsiteX22" fmla="*/ 1114425 w 1906587"/>
                  <a:gd name="connsiteY22" fmla="*/ 276225 h 1790700"/>
                  <a:gd name="connsiteX23" fmla="*/ 1162050 w 1906587"/>
                  <a:gd name="connsiteY23" fmla="*/ 295275 h 1790700"/>
                  <a:gd name="connsiteX24" fmla="*/ 1238250 w 1906587"/>
                  <a:gd name="connsiteY24" fmla="*/ 285750 h 1790700"/>
                  <a:gd name="connsiteX25" fmla="*/ 1352550 w 1906587"/>
                  <a:gd name="connsiteY25" fmla="*/ 323850 h 1790700"/>
                  <a:gd name="connsiteX26" fmla="*/ 1419225 w 1906587"/>
                  <a:gd name="connsiteY26" fmla="*/ 304800 h 1790700"/>
                  <a:gd name="connsiteX27" fmla="*/ 1514475 w 1906587"/>
                  <a:gd name="connsiteY27" fmla="*/ 285750 h 1790700"/>
                  <a:gd name="connsiteX28" fmla="*/ 1533525 w 1906587"/>
                  <a:gd name="connsiteY28" fmla="*/ 371475 h 1790700"/>
                  <a:gd name="connsiteX29" fmla="*/ 1457325 w 1906587"/>
                  <a:gd name="connsiteY29" fmla="*/ 457200 h 1790700"/>
                  <a:gd name="connsiteX30" fmla="*/ 1362075 w 1906587"/>
                  <a:gd name="connsiteY30" fmla="*/ 533400 h 1790700"/>
                  <a:gd name="connsiteX31" fmla="*/ 1266825 w 1906587"/>
                  <a:gd name="connsiteY31" fmla="*/ 561975 h 1790700"/>
                  <a:gd name="connsiteX32" fmla="*/ 1238250 w 1906587"/>
                  <a:gd name="connsiteY32" fmla="*/ 723900 h 1790700"/>
                  <a:gd name="connsiteX33" fmla="*/ 1257300 w 1906587"/>
                  <a:gd name="connsiteY33" fmla="*/ 771525 h 1790700"/>
                  <a:gd name="connsiteX34" fmla="*/ 1323975 w 1906587"/>
                  <a:gd name="connsiteY34" fmla="*/ 790575 h 1790700"/>
                  <a:gd name="connsiteX35" fmla="*/ 1295400 w 1906587"/>
                  <a:gd name="connsiteY35" fmla="*/ 857250 h 1790700"/>
                  <a:gd name="connsiteX36" fmla="*/ 1323975 w 1906587"/>
                  <a:gd name="connsiteY36" fmla="*/ 981075 h 1790700"/>
                  <a:gd name="connsiteX37" fmla="*/ 1362075 w 1906587"/>
                  <a:gd name="connsiteY37" fmla="*/ 981075 h 1790700"/>
                  <a:gd name="connsiteX38" fmla="*/ 1400175 w 1906587"/>
                  <a:gd name="connsiteY38" fmla="*/ 895350 h 1790700"/>
                  <a:gd name="connsiteX39" fmla="*/ 1466850 w 1906587"/>
                  <a:gd name="connsiteY39" fmla="*/ 981075 h 1790700"/>
                  <a:gd name="connsiteX40" fmla="*/ 1466850 w 1906587"/>
                  <a:gd name="connsiteY40" fmla="*/ 981075 h 1790700"/>
                  <a:gd name="connsiteX41" fmla="*/ 1590675 w 1906587"/>
                  <a:gd name="connsiteY41" fmla="*/ 981075 h 1790700"/>
                  <a:gd name="connsiteX42" fmla="*/ 1514475 w 1906587"/>
                  <a:gd name="connsiteY42" fmla="*/ 1057275 h 1790700"/>
                  <a:gd name="connsiteX43" fmla="*/ 1581150 w 1906587"/>
                  <a:gd name="connsiteY43" fmla="*/ 1152525 h 1790700"/>
                  <a:gd name="connsiteX44" fmla="*/ 1628775 w 1906587"/>
                  <a:gd name="connsiteY44" fmla="*/ 1200150 h 1790700"/>
                  <a:gd name="connsiteX45" fmla="*/ 1657350 w 1906587"/>
                  <a:gd name="connsiteY45" fmla="*/ 1257300 h 1790700"/>
                  <a:gd name="connsiteX46" fmla="*/ 1695450 w 1906587"/>
                  <a:gd name="connsiteY46" fmla="*/ 1323975 h 1790700"/>
                  <a:gd name="connsiteX47" fmla="*/ 1733550 w 1906587"/>
                  <a:gd name="connsiteY47" fmla="*/ 1381125 h 1790700"/>
                  <a:gd name="connsiteX48" fmla="*/ 1676400 w 1906587"/>
                  <a:gd name="connsiteY48" fmla="*/ 1419225 h 1790700"/>
                  <a:gd name="connsiteX49" fmla="*/ 1695450 w 1906587"/>
                  <a:gd name="connsiteY49" fmla="*/ 1495425 h 1790700"/>
                  <a:gd name="connsiteX50" fmla="*/ 1771650 w 1906587"/>
                  <a:gd name="connsiteY50" fmla="*/ 1533525 h 1790700"/>
                  <a:gd name="connsiteX51" fmla="*/ 1866900 w 1906587"/>
                  <a:gd name="connsiteY51" fmla="*/ 1562100 h 1790700"/>
                  <a:gd name="connsiteX52" fmla="*/ 1905000 w 1906587"/>
                  <a:gd name="connsiteY52" fmla="*/ 1590675 h 1790700"/>
                  <a:gd name="connsiteX53" fmla="*/ 1876425 w 1906587"/>
                  <a:gd name="connsiteY53" fmla="*/ 1666875 h 1790700"/>
                  <a:gd name="connsiteX54" fmla="*/ 1885950 w 1906587"/>
                  <a:gd name="connsiteY54" fmla="*/ 1724025 h 1790700"/>
                  <a:gd name="connsiteX55" fmla="*/ 1905000 w 1906587"/>
                  <a:gd name="connsiteY55" fmla="*/ 1790700 h 1790700"/>
                  <a:gd name="connsiteX0" fmla="*/ 0 w 1906587"/>
                  <a:gd name="connsiteY0" fmla="*/ 962025 h 1790700"/>
                  <a:gd name="connsiteX1" fmla="*/ 266700 w 1906587"/>
                  <a:gd name="connsiteY1" fmla="*/ 714375 h 1790700"/>
                  <a:gd name="connsiteX2" fmla="*/ 428625 w 1906587"/>
                  <a:gd name="connsiteY2" fmla="*/ 657225 h 1790700"/>
                  <a:gd name="connsiteX3" fmla="*/ 457200 w 1906587"/>
                  <a:gd name="connsiteY3" fmla="*/ 628650 h 1790700"/>
                  <a:gd name="connsiteX4" fmla="*/ 495300 w 1906587"/>
                  <a:gd name="connsiteY4" fmla="*/ 581025 h 1790700"/>
                  <a:gd name="connsiteX5" fmla="*/ 571500 w 1906587"/>
                  <a:gd name="connsiteY5" fmla="*/ 533400 h 1790700"/>
                  <a:gd name="connsiteX6" fmla="*/ 514350 w 1906587"/>
                  <a:gd name="connsiteY6" fmla="*/ 447675 h 1790700"/>
                  <a:gd name="connsiteX7" fmla="*/ 504825 w 1906587"/>
                  <a:gd name="connsiteY7" fmla="*/ 419100 h 1790700"/>
                  <a:gd name="connsiteX8" fmla="*/ 476250 w 1906587"/>
                  <a:gd name="connsiteY8" fmla="*/ 371475 h 1790700"/>
                  <a:gd name="connsiteX9" fmla="*/ 485775 w 1906587"/>
                  <a:gd name="connsiteY9" fmla="*/ 323850 h 1790700"/>
                  <a:gd name="connsiteX10" fmla="*/ 552450 w 1906587"/>
                  <a:gd name="connsiteY10" fmla="*/ 276225 h 1790700"/>
                  <a:gd name="connsiteX11" fmla="*/ 523875 w 1906587"/>
                  <a:gd name="connsiteY11" fmla="*/ 228600 h 1790700"/>
                  <a:gd name="connsiteX12" fmla="*/ 533400 w 1906587"/>
                  <a:gd name="connsiteY12" fmla="*/ 76200 h 1790700"/>
                  <a:gd name="connsiteX13" fmla="*/ 628650 w 1906587"/>
                  <a:gd name="connsiteY13" fmla="*/ 47625 h 1790700"/>
                  <a:gd name="connsiteX14" fmla="*/ 762000 w 1906587"/>
                  <a:gd name="connsiteY14" fmla="*/ 66675 h 1790700"/>
                  <a:gd name="connsiteX15" fmla="*/ 895350 w 1906587"/>
                  <a:gd name="connsiteY15" fmla="*/ 28575 h 1790700"/>
                  <a:gd name="connsiteX16" fmla="*/ 952500 w 1906587"/>
                  <a:gd name="connsiteY16" fmla="*/ 0 h 1790700"/>
                  <a:gd name="connsiteX17" fmla="*/ 952500 w 1906587"/>
                  <a:gd name="connsiteY17" fmla="*/ 0 h 1790700"/>
                  <a:gd name="connsiteX18" fmla="*/ 1085850 w 1906587"/>
                  <a:gd name="connsiteY18" fmla="*/ 66675 h 1790700"/>
                  <a:gd name="connsiteX19" fmla="*/ 1104900 w 1906587"/>
                  <a:gd name="connsiteY19" fmla="*/ 123825 h 1790700"/>
                  <a:gd name="connsiteX20" fmla="*/ 1095375 w 1906587"/>
                  <a:gd name="connsiteY20" fmla="*/ 209550 h 1790700"/>
                  <a:gd name="connsiteX21" fmla="*/ 1114425 w 1906587"/>
                  <a:gd name="connsiteY21" fmla="*/ 276225 h 1790700"/>
                  <a:gd name="connsiteX22" fmla="*/ 1162050 w 1906587"/>
                  <a:gd name="connsiteY22" fmla="*/ 295275 h 1790700"/>
                  <a:gd name="connsiteX23" fmla="*/ 1238250 w 1906587"/>
                  <a:gd name="connsiteY23" fmla="*/ 285750 h 1790700"/>
                  <a:gd name="connsiteX24" fmla="*/ 1352550 w 1906587"/>
                  <a:gd name="connsiteY24" fmla="*/ 323850 h 1790700"/>
                  <a:gd name="connsiteX25" fmla="*/ 1419225 w 1906587"/>
                  <a:gd name="connsiteY25" fmla="*/ 304800 h 1790700"/>
                  <a:gd name="connsiteX26" fmla="*/ 1514475 w 1906587"/>
                  <a:gd name="connsiteY26" fmla="*/ 285750 h 1790700"/>
                  <a:gd name="connsiteX27" fmla="*/ 1533525 w 1906587"/>
                  <a:gd name="connsiteY27" fmla="*/ 371475 h 1790700"/>
                  <a:gd name="connsiteX28" fmla="*/ 1457325 w 1906587"/>
                  <a:gd name="connsiteY28" fmla="*/ 457200 h 1790700"/>
                  <a:gd name="connsiteX29" fmla="*/ 1362075 w 1906587"/>
                  <a:gd name="connsiteY29" fmla="*/ 533400 h 1790700"/>
                  <a:gd name="connsiteX30" fmla="*/ 1266825 w 1906587"/>
                  <a:gd name="connsiteY30" fmla="*/ 561975 h 1790700"/>
                  <a:gd name="connsiteX31" fmla="*/ 1238250 w 1906587"/>
                  <a:gd name="connsiteY31" fmla="*/ 723900 h 1790700"/>
                  <a:gd name="connsiteX32" fmla="*/ 1257300 w 1906587"/>
                  <a:gd name="connsiteY32" fmla="*/ 771525 h 1790700"/>
                  <a:gd name="connsiteX33" fmla="*/ 1323975 w 1906587"/>
                  <a:gd name="connsiteY33" fmla="*/ 790575 h 1790700"/>
                  <a:gd name="connsiteX34" fmla="*/ 1295400 w 1906587"/>
                  <a:gd name="connsiteY34" fmla="*/ 857250 h 1790700"/>
                  <a:gd name="connsiteX35" fmla="*/ 1323975 w 1906587"/>
                  <a:gd name="connsiteY35" fmla="*/ 981075 h 1790700"/>
                  <a:gd name="connsiteX36" fmla="*/ 1362075 w 1906587"/>
                  <a:gd name="connsiteY36" fmla="*/ 981075 h 1790700"/>
                  <a:gd name="connsiteX37" fmla="*/ 1400175 w 1906587"/>
                  <a:gd name="connsiteY37" fmla="*/ 895350 h 1790700"/>
                  <a:gd name="connsiteX38" fmla="*/ 1466850 w 1906587"/>
                  <a:gd name="connsiteY38" fmla="*/ 981075 h 1790700"/>
                  <a:gd name="connsiteX39" fmla="*/ 1466850 w 1906587"/>
                  <a:gd name="connsiteY39" fmla="*/ 981075 h 1790700"/>
                  <a:gd name="connsiteX40" fmla="*/ 1590675 w 1906587"/>
                  <a:gd name="connsiteY40" fmla="*/ 981075 h 1790700"/>
                  <a:gd name="connsiteX41" fmla="*/ 1514475 w 1906587"/>
                  <a:gd name="connsiteY41" fmla="*/ 1057275 h 1790700"/>
                  <a:gd name="connsiteX42" fmla="*/ 1581150 w 1906587"/>
                  <a:gd name="connsiteY42" fmla="*/ 1152525 h 1790700"/>
                  <a:gd name="connsiteX43" fmla="*/ 1628775 w 1906587"/>
                  <a:gd name="connsiteY43" fmla="*/ 1200150 h 1790700"/>
                  <a:gd name="connsiteX44" fmla="*/ 1657350 w 1906587"/>
                  <a:gd name="connsiteY44" fmla="*/ 1257300 h 1790700"/>
                  <a:gd name="connsiteX45" fmla="*/ 1695450 w 1906587"/>
                  <a:gd name="connsiteY45" fmla="*/ 1323975 h 1790700"/>
                  <a:gd name="connsiteX46" fmla="*/ 1733550 w 1906587"/>
                  <a:gd name="connsiteY46" fmla="*/ 1381125 h 1790700"/>
                  <a:gd name="connsiteX47" fmla="*/ 1676400 w 1906587"/>
                  <a:gd name="connsiteY47" fmla="*/ 1419225 h 1790700"/>
                  <a:gd name="connsiteX48" fmla="*/ 1695450 w 1906587"/>
                  <a:gd name="connsiteY48" fmla="*/ 1495425 h 1790700"/>
                  <a:gd name="connsiteX49" fmla="*/ 1771650 w 1906587"/>
                  <a:gd name="connsiteY49" fmla="*/ 1533525 h 1790700"/>
                  <a:gd name="connsiteX50" fmla="*/ 1866900 w 1906587"/>
                  <a:gd name="connsiteY50" fmla="*/ 1562100 h 1790700"/>
                  <a:gd name="connsiteX51" fmla="*/ 1905000 w 1906587"/>
                  <a:gd name="connsiteY51" fmla="*/ 1590675 h 1790700"/>
                  <a:gd name="connsiteX52" fmla="*/ 1876425 w 1906587"/>
                  <a:gd name="connsiteY52" fmla="*/ 1666875 h 1790700"/>
                  <a:gd name="connsiteX53" fmla="*/ 1885950 w 1906587"/>
                  <a:gd name="connsiteY53" fmla="*/ 1724025 h 1790700"/>
                  <a:gd name="connsiteX54" fmla="*/ 1905000 w 1906587"/>
                  <a:gd name="connsiteY54" fmla="*/ 1790700 h 1790700"/>
                  <a:gd name="connsiteX0" fmla="*/ 0 w 1906587"/>
                  <a:gd name="connsiteY0" fmla="*/ 962025 h 1790700"/>
                  <a:gd name="connsiteX1" fmla="*/ 428625 w 1906587"/>
                  <a:gd name="connsiteY1" fmla="*/ 657225 h 1790700"/>
                  <a:gd name="connsiteX2" fmla="*/ 457200 w 1906587"/>
                  <a:gd name="connsiteY2" fmla="*/ 628650 h 1790700"/>
                  <a:gd name="connsiteX3" fmla="*/ 495300 w 1906587"/>
                  <a:gd name="connsiteY3" fmla="*/ 581025 h 1790700"/>
                  <a:gd name="connsiteX4" fmla="*/ 571500 w 1906587"/>
                  <a:gd name="connsiteY4" fmla="*/ 533400 h 1790700"/>
                  <a:gd name="connsiteX5" fmla="*/ 514350 w 1906587"/>
                  <a:gd name="connsiteY5" fmla="*/ 447675 h 1790700"/>
                  <a:gd name="connsiteX6" fmla="*/ 504825 w 1906587"/>
                  <a:gd name="connsiteY6" fmla="*/ 419100 h 1790700"/>
                  <a:gd name="connsiteX7" fmla="*/ 476250 w 1906587"/>
                  <a:gd name="connsiteY7" fmla="*/ 371475 h 1790700"/>
                  <a:gd name="connsiteX8" fmla="*/ 485775 w 1906587"/>
                  <a:gd name="connsiteY8" fmla="*/ 323850 h 1790700"/>
                  <a:gd name="connsiteX9" fmla="*/ 552450 w 1906587"/>
                  <a:gd name="connsiteY9" fmla="*/ 276225 h 1790700"/>
                  <a:gd name="connsiteX10" fmla="*/ 523875 w 1906587"/>
                  <a:gd name="connsiteY10" fmla="*/ 228600 h 1790700"/>
                  <a:gd name="connsiteX11" fmla="*/ 533400 w 1906587"/>
                  <a:gd name="connsiteY11" fmla="*/ 76200 h 1790700"/>
                  <a:gd name="connsiteX12" fmla="*/ 628650 w 1906587"/>
                  <a:gd name="connsiteY12" fmla="*/ 47625 h 1790700"/>
                  <a:gd name="connsiteX13" fmla="*/ 762000 w 1906587"/>
                  <a:gd name="connsiteY13" fmla="*/ 66675 h 1790700"/>
                  <a:gd name="connsiteX14" fmla="*/ 895350 w 1906587"/>
                  <a:gd name="connsiteY14" fmla="*/ 28575 h 1790700"/>
                  <a:gd name="connsiteX15" fmla="*/ 952500 w 1906587"/>
                  <a:gd name="connsiteY15" fmla="*/ 0 h 1790700"/>
                  <a:gd name="connsiteX16" fmla="*/ 952500 w 1906587"/>
                  <a:gd name="connsiteY16" fmla="*/ 0 h 1790700"/>
                  <a:gd name="connsiteX17" fmla="*/ 1085850 w 1906587"/>
                  <a:gd name="connsiteY17" fmla="*/ 66675 h 1790700"/>
                  <a:gd name="connsiteX18" fmla="*/ 1104900 w 1906587"/>
                  <a:gd name="connsiteY18" fmla="*/ 123825 h 1790700"/>
                  <a:gd name="connsiteX19" fmla="*/ 1095375 w 1906587"/>
                  <a:gd name="connsiteY19" fmla="*/ 209550 h 1790700"/>
                  <a:gd name="connsiteX20" fmla="*/ 1114425 w 1906587"/>
                  <a:gd name="connsiteY20" fmla="*/ 276225 h 1790700"/>
                  <a:gd name="connsiteX21" fmla="*/ 1162050 w 1906587"/>
                  <a:gd name="connsiteY21" fmla="*/ 295275 h 1790700"/>
                  <a:gd name="connsiteX22" fmla="*/ 1238250 w 1906587"/>
                  <a:gd name="connsiteY22" fmla="*/ 285750 h 1790700"/>
                  <a:gd name="connsiteX23" fmla="*/ 1352550 w 1906587"/>
                  <a:gd name="connsiteY23" fmla="*/ 323850 h 1790700"/>
                  <a:gd name="connsiteX24" fmla="*/ 1419225 w 1906587"/>
                  <a:gd name="connsiteY24" fmla="*/ 304800 h 1790700"/>
                  <a:gd name="connsiteX25" fmla="*/ 1514475 w 1906587"/>
                  <a:gd name="connsiteY25" fmla="*/ 285750 h 1790700"/>
                  <a:gd name="connsiteX26" fmla="*/ 1533525 w 1906587"/>
                  <a:gd name="connsiteY26" fmla="*/ 371475 h 1790700"/>
                  <a:gd name="connsiteX27" fmla="*/ 1457325 w 1906587"/>
                  <a:gd name="connsiteY27" fmla="*/ 457200 h 1790700"/>
                  <a:gd name="connsiteX28" fmla="*/ 1362075 w 1906587"/>
                  <a:gd name="connsiteY28" fmla="*/ 533400 h 1790700"/>
                  <a:gd name="connsiteX29" fmla="*/ 1266825 w 1906587"/>
                  <a:gd name="connsiteY29" fmla="*/ 561975 h 1790700"/>
                  <a:gd name="connsiteX30" fmla="*/ 1238250 w 1906587"/>
                  <a:gd name="connsiteY30" fmla="*/ 723900 h 1790700"/>
                  <a:gd name="connsiteX31" fmla="*/ 1257300 w 1906587"/>
                  <a:gd name="connsiteY31" fmla="*/ 771525 h 1790700"/>
                  <a:gd name="connsiteX32" fmla="*/ 1323975 w 1906587"/>
                  <a:gd name="connsiteY32" fmla="*/ 790575 h 1790700"/>
                  <a:gd name="connsiteX33" fmla="*/ 1295400 w 1906587"/>
                  <a:gd name="connsiteY33" fmla="*/ 857250 h 1790700"/>
                  <a:gd name="connsiteX34" fmla="*/ 1323975 w 1906587"/>
                  <a:gd name="connsiteY34" fmla="*/ 981075 h 1790700"/>
                  <a:gd name="connsiteX35" fmla="*/ 1362075 w 1906587"/>
                  <a:gd name="connsiteY35" fmla="*/ 981075 h 1790700"/>
                  <a:gd name="connsiteX36" fmla="*/ 1400175 w 1906587"/>
                  <a:gd name="connsiteY36" fmla="*/ 895350 h 1790700"/>
                  <a:gd name="connsiteX37" fmla="*/ 1466850 w 1906587"/>
                  <a:gd name="connsiteY37" fmla="*/ 981075 h 1790700"/>
                  <a:gd name="connsiteX38" fmla="*/ 1466850 w 1906587"/>
                  <a:gd name="connsiteY38" fmla="*/ 981075 h 1790700"/>
                  <a:gd name="connsiteX39" fmla="*/ 1590675 w 1906587"/>
                  <a:gd name="connsiteY39" fmla="*/ 981075 h 1790700"/>
                  <a:gd name="connsiteX40" fmla="*/ 1514475 w 1906587"/>
                  <a:gd name="connsiteY40" fmla="*/ 1057275 h 1790700"/>
                  <a:gd name="connsiteX41" fmla="*/ 1581150 w 1906587"/>
                  <a:gd name="connsiteY41" fmla="*/ 1152525 h 1790700"/>
                  <a:gd name="connsiteX42" fmla="*/ 1628775 w 1906587"/>
                  <a:gd name="connsiteY42" fmla="*/ 1200150 h 1790700"/>
                  <a:gd name="connsiteX43" fmla="*/ 1657350 w 1906587"/>
                  <a:gd name="connsiteY43" fmla="*/ 1257300 h 1790700"/>
                  <a:gd name="connsiteX44" fmla="*/ 1695450 w 1906587"/>
                  <a:gd name="connsiteY44" fmla="*/ 1323975 h 1790700"/>
                  <a:gd name="connsiteX45" fmla="*/ 1733550 w 1906587"/>
                  <a:gd name="connsiteY45" fmla="*/ 1381125 h 1790700"/>
                  <a:gd name="connsiteX46" fmla="*/ 1676400 w 1906587"/>
                  <a:gd name="connsiteY46" fmla="*/ 1419225 h 1790700"/>
                  <a:gd name="connsiteX47" fmla="*/ 1695450 w 1906587"/>
                  <a:gd name="connsiteY47" fmla="*/ 1495425 h 1790700"/>
                  <a:gd name="connsiteX48" fmla="*/ 1771650 w 1906587"/>
                  <a:gd name="connsiteY48" fmla="*/ 1533525 h 1790700"/>
                  <a:gd name="connsiteX49" fmla="*/ 1866900 w 1906587"/>
                  <a:gd name="connsiteY49" fmla="*/ 1562100 h 1790700"/>
                  <a:gd name="connsiteX50" fmla="*/ 1905000 w 1906587"/>
                  <a:gd name="connsiteY50" fmla="*/ 1590675 h 1790700"/>
                  <a:gd name="connsiteX51" fmla="*/ 1876425 w 1906587"/>
                  <a:gd name="connsiteY51" fmla="*/ 1666875 h 1790700"/>
                  <a:gd name="connsiteX52" fmla="*/ 1885950 w 1906587"/>
                  <a:gd name="connsiteY52" fmla="*/ 1724025 h 1790700"/>
                  <a:gd name="connsiteX53" fmla="*/ 1905000 w 1906587"/>
                  <a:gd name="connsiteY53" fmla="*/ 1790700 h 1790700"/>
                  <a:gd name="connsiteX0" fmla="*/ 0 w 1906587"/>
                  <a:gd name="connsiteY0" fmla="*/ 962025 h 1790700"/>
                  <a:gd name="connsiteX1" fmla="*/ 457200 w 1906587"/>
                  <a:gd name="connsiteY1" fmla="*/ 628650 h 1790700"/>
                  <a:gd name="connsiteX2" fmla="*/ 495300 w 1906587"/>
                  <a:gd name="connsiteY2" fmla="*/ 581025 h 1790700"/>
                  <a:gd name="connsiteX3" fmla="*/ 571500 w 1906587"/>
                  <a:gd name="connsiteY3" fmla="*/ 533400 h 1790700"/>
                  <a:gd name="connsiteX4" fmla="*/ 514350 w 1906587"/>
                  <a:gd name="connsiteY4" fmla="*/ 447675 h 1790700"/>
                  <a:gd name="connsiteX5" fmla="*/ 504825 w 1906587"/>
                  <a:gd name="connsiteY5" fmla="*/ 419100 h 1790700"/>
                  <a:gd name="connsiteX6" fmla="*/ 476250 w 1906587"/>
                  <a:gd name="connsiteY6" fmla="*/ 371475 h 1790700"/>
                  <a:gd name="connsiteX7" fmla="*/ 485775 w 1906587"/>
                  <a:gd name="connsiteY7" fmla="*/ 323850 h 1790700"/>
                  <a:gd name="connsiteX8" fmla="*/ 552450 w 1906587"/>
                  <a:gd name="connsiteY8" fmla="*/ 276225 h 1790700"/>
                  <a:gd name="connsiteX9" fmla="*/ 523875 w 1906587"/>
                  <a:gd name="connsiteY9" fmla="*/ 228600 h 1790700"/>
                  <a:gd name="connsiteX10" fmla="*/ 533400 w 1906587"/>
                  <a:gd name="connsiteY10" fmla="*/ 76200 h 1790700"/>
                  <a:gd name="connsiteX11" fmla="*/ 628650 w 1906587"/>
                  <a:gd name="connsiteY11" fmla="*/ 47625 h 1790700"/>
                  <a:gd name="connsiteX12" fmla="*/ 762000 w 1906587"/>
                  <a:gd name="connsiteY12" fmla="*/ 66675 h 1790700"/>
                  <a:gd name="connsiteX13" fmla="*/ 895350 w 1906587"/>
                  <a:gd name="connsiteY13" fmla="*/ 28575 h 1790700"/>
                  <a:gd name="connsiteX14" fmla="*/ 952500 w 1906587"/>
                  <a:gd name="connsiteY14" fmla="*/ 0 h 1790700"/>
                  <a:gd name="connsiteX15" fmla="*/ 952500 w 1906587"/>
                  <a:gd name="connsiteY15" fmla="*/ 0 h 1790700"/>
                  <a:gd name="connsiteX16" fmla="*/ 1085850 w 1906587"/>
                  <a:gd name="connsiteY16" fmla="*/ 66675 h 1790700"/>
                  <a:gd name="connsiteX17" fmla="*/ 1104900 w 1906587"/>
                  <a:gd name="connsiteY17" fmla="*/ 123825 h 1790700"/>
                  <a:gd name="connsiteX18" fmla="*/ 1095375 w 1906587"/>
                  <a:gd name="connsiteY18" fmla="*/ 209550 h 1790700"/>
                  <a:gd name="connsiteX19" fmla="*/ 1114425 w 1906587"/>
                  <a:gd name="connsiteY19" fmla="*/ 276225 h 1790700"/>
                  <a:gd name="connsiteX20" fmla="*/ 1162050 w 1906587"/>
                  <a:gd name="connsiteY20" fmla="*/ 295275 h 1790700"/>
                  <a:gd name="connsiteX21" fmla="*/ 1238250 w 1906587"/>
                  <a:gd name="connsiteY21" fmla="*/ 285750 h 1790700"/>
                  <a:gd name="connsiteX22" fmla="*/ 1352550 w 1906587"/>
                  <a:gd name="connsiteY22" fmla="*/ 323850 h 1790700"/>
                  <a:gd name="connsiteX23" fmla="*/ 1419225 w 1906587"/>
                  <a:gd name="connsiteY23" fmla="*/ 304800 h 1790700"/>
                  <a:gd name="connsiteX24" fmla="*/ 1514475 w 1906587"/>
                  <a:gd name="connsiteY24" fmla="*/ 285750 h 1790700"/>
                  <a:gd name="connsiteX25" fmla="*/ 1533525 w 1906587"/>
                  <a:gd name="connsiteY25" fmla="*/ 371475 h 1790700"/>
                  <a:gd name="connsiteX26" fmla="*/ 1457325 w 1906587"/>
                  <a:gd name="connsiteY26" fmla="*/ 457200 h 1790700"/>
                  <a:gd name="connsiteX27" fmla="*/ 1362075 w 1906587"/>
                  <a:gd name="connsiteY27" fmla="*/ 533400 h 1790700"/>
                  <a:gd name="connsiteX28" fmla="*/ 1266825 w 1906587"/>
                  <a:gd name="connsiteY28" fmla="*/ 561975 h 1790700"/>
                  <a:gd name="connsiteX29" fmla="*/ 1238250 w 1906587"/>
                  <a:gd name="connsiteY29" fmla="*/ 723900 h 1790700"/>
                  <a:gd name="connsiteX30" fmla="*/ 1257300 w 1906587"/>
                  <a:gd name="connsiteY30" fmla="*/ 771525 h 1790700"/>
                  <a:gd name="connsiteX31" fmla="*/ 1323975 w 1906587"/>
                  <a:gd name="connsiteY31" fmla="*/ 790575 h 1790700"/>
                  <a:gd name="connsiteX32" fmla="*/ 1295400 w 1906587"/>
                  <a:gd name="connsiteY32" fmla="*/ 857250 h 1790700"/>
                  <a:gd name="connsiteX33" fmla="*/ 1323975 w 1906587"/>
                  <a:gd name="connsiteY33" fmla="*/ 981075 h 1790700"/>
                  <a:gd name="connsiteX34" fmla="*/ 1362075 w 1906587"/>
                  <a:gd name="connsiteY34" fmla="*/ 981075 h 1790700"/>
                  <a:gd name="connsiteX35" fmla="*/ 1400175 w 1906587"/>
                  <a:gd name="connsiteY35" fmla="*/ 895350 h 1790700"/>
                  <a:gd name="connsiteX36" fmla="*/ 1466850 w 1906587"/>
                  <a:gd name="connsiteY36" fmla="*/ 981075 h 1790700"/>
                  <a:gd name="connsiteX37" fmla="*/ 1466850 w 1906587"/>
                  <a:gd name="connsiteY37" fmla="*/ 981075 h 1790700"/>
                  <a:gd name="connsiteX38" fmla="*/ 1590675 w 1906587"/>
                  <a:gd name="connsiteY38" fmla="*/ 981075 h 1790700"/>
                  <a:gd name="connsiteX39" fmla="*/ 1514475 w 1906587"/>
                  <a:gd name="connsiteY39" fmla="*/ 1057275 h 1790700"/>
                  <a:gd name="connsiteX40" fmla="*/ 1581150 w 1906587"/>
                  <a:gd name="connsiteY40" fmla="*/ 1152525 h 1790700"/>
                  <a:gd name="connsiteX41" fmla="*/ 1628775 w 1906587"/>
                  <a:gd name="connsiteY41" fmla="*/ 1200150 h 1790700"/>
                  <a:gd name="connsiteX42" fmla="*/ 1657350 w 1906587"/>
                  <a:gd name="connsiteY42" fmla="*/ 1257300 h 1790700"/>
                  <a:gd name="connsiteX43" fmla="*/ 1695450 w 1906587"/>
                  <a:gd name="connsiteY43" fmla="*/ 1323975 h 1790700"/>
                  <a:gd name="connsiteX44" fmla="*/ 1733550 w 1906587"/>
                  <a:gd name="connsiteY44" fmla="*/ 1381125 h 1790700"/>
                  <a:gd name="connsiteX45" fmla="*/ 1676400 w 1906587"/>
                  <a:gd name="connsiteY45" fmla="*/ 1419225 h 1790700"/>
                  <a:gd name="connsiteX46" fmla="*/ 1695450 w 1906587"/>
                  <a:gd name="connsiteY46" fmla="*/ 1495425 h 1790700"/>
                  <a:gd name="connsiteX47" fmla="*/ 1771650 w 1906587"/>
                  <a:gd name="connsiteY47" fmla="*/ 1533525 h 1790700"/>
                  <a:gd name="connsiteX48" fmla="*/ 1866900 w 1906587"/>
                  <a:gd name="connsiteY48" fmla="*/ 1562100 h 1790700"/>
                  <a:gd name="connsiteX49" fmla="*/ 1905000 w 1906587"/>
                  <a:gd name="connsiteY49" fmla="*/ 1590675 h 1790700"/>
                  <a:gd name="connsiteX50" fmla="*/ 1876425 w 1906587"/>
                  <a:gd name="connsiteY50" fmla="*/ 1666875 h 1790700"/>
                  <a:gd name="connsiteX51" fmla="*/ 1885950 w 1906587"/>
                  <a:gd name="connsiteY51" fmla="*/ 1724025 h 1790700"/>
                  <a:gd name="connsiteX52" fmla="*/ 1905000 w 1906587"/>
                  <a:gd name="connsiteY52" fmla="*/ 1790700 h 1790700"/>
                  <a:gd name="connsiteX0" fmla="*/ 0 w 1906587"/>
                  <a:gd name="connsiteY0" fmla="*/ 962025 h 1790700"/>
                  <a:gd name="connsiteX1" fmla="*/ 495300 w 1906587"/>
                  <a:gd name="connsiteY1" fmla="*/ 581025 h 1790700"/>
                  <a:gd name="connsiteX2" fmla="*/ 571500 w 1906587"/>
                  <a:gd name="connsiteY2" fmla="*/ 533400 h 1790700"/>
                  <a:gd name="connsiteX3" fmla="*/ 514350 w 1906587"/>
                  <a:gd name="connsiteY3" fmla="*/ 447675 h 1790700"/>
                  <a:gd name="connsiteX4" fmla="*/ 504825 w 1906587"/>
                  <a:gd name="connsiteY4" fmla="*/ 419100 h 1790700"/>
                  <a:gd name="connsiteX5" fmla="*/ 476250 w 1906587"/>
                  <a:gd name="connsiteY5" fmla="*/ 371475 h 1790700"/>
                  <a:gd name="connsiteX6" fmla="*/ 485775 w 1906587"/>
                  <a:gd name="connsiteY6" fmla="*/ 323850 h 1790700"/>
                  <a:gd name="connsiteX7" fmla="*/ 552450 w 1906587"/>
                  <a:gd name="connsiteY7" fmla="*/ 276225 h 1790700"/>
                  <a:gd name="connsiteX8" fmla="*/ 523875 w 1906587"/>
                  <a:gd name="connsiteY8" fmla="*/ 228600 h 1790700"/>
                  <a:gd name="connsiteX9" fmla="*/ 533400 w 1906587"/>
                  <a:gd name="connsiteY9" fmla="*/ 76200 h 1790700"/>
                  <a:gd name="connsiteX10" fmla="*/ 628650 w 1906587"/>
                  <a:gd name="connsiteY10" fmla="*/ 47625 h 1790700"/>
                  <a:gd name="connsiteX11" fmla="*/ 762000 w 1906587"/>
                  <a:gd name="connsiteY11" fmla="*/ 66675 h 1790700"/>
                  <a:gd name="connsiteX12" fmla="*/ 895350 w 1906587"/>
                  <a:gd name="connsiteY12" fmla="*/ 28575 h 1790700"/>
                  <a:gd name="connsiteX13" fmla="*/ 952500 w 1906587"/>
                  <a:gd name="connsiteY13" fmla="*/ 0 h 1790700"/>
                  <a:gd name="connsiteX14" fmla="*/ 952500 w 1906587"/>
                  <a:gd name="connsiteY14" fmla="*/ 0 h 1790700"/>
                  <a:gd name="connsiteX15" fmla="*/ 1085850 w 1906587"/>
                  <a:gd name="connsiteY15" fmla="*/ 66675 h 1790700"/>
                  <a:gd name="connsiteX16" fmla="*/ 1104900 w 1906587"/>
                  <a:gd name="connsiteY16" fmla="*/ 123825 h 1790700"/>
                  <a:gd name="connsiteX17" fmla="*/ 1095375 w 1906587"/>
                  <a:gd name="connsiteY17" fmla="*/ 209550 h 1790700"/>
                  <a:gd name="connsiteX18" fmla="*/ 1114425 w 1906587"/>
                  <a:gd name="connsiteY18" fmla="*/ 276225 h 1790700"/>
                  <a:gd name="connsiteX19" fmla="*/ 1162050 w 1906587"/>
                  <a:gd name="connsiteY19" fmla="*/ 295275 h 1790700"/>
                  <a:gd name="connsiteX20" fmla="*/ 1238250 w 1906587"/>
                  <a:gd name="connsiteY20" fmla="*/ 285750 h 1790700"/>
                  <a:gd name="connsiteX21" fmla="*/ 1352550 w 1906587"/>
                  <a:gd name="connsiteY21" fmla="*/ 323850 h 1790700"/>
                  <a:gd name="connsiteX22" fmla="*/ 1419225 w 1906587"/>
                  <a:gd name="connsiteY22" fmla="*/ 304800 h 1790700"/>
                  <a:gd name="connsiteX23" fmla="*/ 1514475 w 1906587"/>
                  <a:gd name="connsiteY23" fmla="*/ 285750 h 1790700"/>
                  <a:gd name="connsiteX24" fmla="*/ 1533525 w 1906587"/>
                  <a:gd name="connsiteY24" fmla="*/ 371475 h 1790700"/>
                  <a:gd name="connsiteX25" fmla="*/ 1457325 w 1906587"/>
                  <a:gd name="connsiteY25" fmla="*/ 457200 h 1790700"/>
                  <a:gd name="connsiteX26" fmla="*/ 1362075 w 1906587"/>
                  <a:gd name="connsiteY26" fmla="*/ 533400 h 1790700"/>
                  <a:gd name="connsiteX27" fmla="*/ 1266825 w 1906587"/>
                  <a:gd name="connsiteY27" fmla="*/ 561975 h 1790700"/>
                  <a:gd name="connsiteX28" fmla="*/ 1238250 w 1906587"/>
                  <a:gd name="connsiteY28" fmla="*/ 723900 h 1790700"/>
                  <a:gd name="connsiteX29" fmla="*/ 1257300 w 1906587"/>
                  <a:gd name="connsiteY29" fmla="*/ 771525 h 1790700"/>
                  <a:gd name="connsiteX30" fmla="*/ 1323975 w 1906587"/>
                  <a:gd name="connsiteY30" fmla="*/ 790575 h 1790700"/>
                  <a:gd name="connsiteX31" fmla="*/ 1295400 w 1906587"/>
                  <a:gd name="connsiteY31" fmla="*/ 857250 h 1790700"/>
                  <a:gd name="connsiteX32" fmla="*/ 1323975 w 1906587"/>
                  <a:gd name="connsiteY32" fmla="*/ 981075 h 1790700"/>
                  <a:gd name="connsiteX33" fmla="*/ 1362075 w 1906587"/>
                  <a:gd name="connsiteY33" fmla="*/ 981075 h 1790700"/>
                  <a:gd name="connsiteX34" fmla="*/ 1400175 w 1906587"/>
                  <a:gd name="connsiteY34" fmla="*/ 895350 h 1790700"/>
                  <a:gd name="connsiteX35" fmla="*/ 1466850 w 1906587"/>
                  <a:gd name="connsiteY35" fmla="*/ 981075 h 1790700"/>
                  <a:gd name="connsiteX36" fmla="*/ 1466850 w 1906587"/>
                  <a:gd name="connsiteY36" fmla="*/ 981075 h 1790700"/>
                  <a:gd name="connsiteX37" fmla="*/ 1590675 w 1906587"/>
                  <a:gd name="connsiteY37" fmla="*/ 981075 h 1790700"/>
                  <a:gd name="connsiteX38" fmla="*/ 1514475 w 1906587"/>
                  <a:gd name="connsiteY38" fmla="*/ 1057275 h 1790700"/>
                  <a:gd name="connsiteX39" fmla="*/ 1581150 w 1906587"/>
                  <a:gd name="connsiteY39" fmla="*/ 1152525 h 1790700"/>
                  <a:gd name="connsiteX40" fmla="*/ 1628775 w 1906587"/>
                  <a:gd name="connsiteY40" fmla="*/ 1200150 h 1790700"/>
                  <a:gd name="connsiteX41" fmla="*/ 1657350 w 1906587"/>
                  <a:gd name="connsiteY41" fmla="*/ 1257300 h 1790700"/>
                  <a:gd name="connsiteX42" fmla="*/ 1695450 w 1906587"/>
                  <a:gd name="connsiteY42" fmla="*/ 1323975 h 1790700"/>
                  <a:gd name="connsiteX43" fmla="*/ 1733550 w 1906587"/>
                  <a:gd name="connsiteY43" fmla="*/ 1381125 h 1790700"/>
                  <a:gd name="connsiteX44" fmla="*/ 1676400 w 1906587"/>
                  <a:gd name="connsiteY44" fmla="*/ 1419225 h 1790700"/>
                  <a:gd name="connsiteX45" fmla="*/ 1695450 w 1906587"/>
                  <a:gd name="connsiteY45" fmla="*/ 1495425 h 1790700"/>
                  <a:gd name="connsiteX46" fmla="*/ 1771650 w 1906587"/>
                  <a:gd name="connsiteY46" fmla="*/ 1533525 h 1790700"/>
                  <a:gd name="connsiteX47" fmla="*/ 1866900 w 1906587"/>
                  <a:gd name="connsiteY47" fmla="*/ 1562100 h 1790700"/>
                  <a:gd name="connsiteX48" fmla="*/ 1905000 w 1906587"/>
                  <a:gd name="connsiteY48" fmla="*/ 1590675 h 1790700"/>
                  <a:gd name="connsiteX49" fmla="*/ 1876425 w 1906587"/>
                  <a:gd name="connsiteY49" fmla="*/ 1666875 h 1790700"/>
                  <a:gd name="connsiteX50" fmla="*/ 1885950 w 1906587"/>
                  <a:gd name="connsiteY50" fmla="*/ 1724025 h 1790700"/>
                  <a:gd name="connsiteX51" fmla="*/ 1905000 w 1906587"/>
                  <a:gd name="connsiteY51" fmla="*/ 1790700 h 1790700"/>
                  <a:gd name="connsiteX0" fmla="*/ 0 w 1906587"/>
                  <a:gd name="connsiteY0" fmla="*/ 962025 h 1790700"/>
                  <a:gd name="connsiteX1" fmla="*/ 571500 w 1906587"/>
                  <a:gd name="connsiteY1" fmla="*/ 533400 h 1790700"/>
                  <a:gd name="connsiteX2" fmla="*/ 514350 w 1906587"/>
                  <a:gd name="connsiteY2" fmla="*/ 447675 h 1790700"/>
                  <a:gd name="connsiteX3" fmla="*/ 504825 w 1906587"/>
                  <a:gd name="connsiteY3" fmla="*/ 419100 h 1790700"/>
                  <a:gd name="connsiteX4" fmla="*/ 476250 w 1906587"/>
                  <a:gd name="connsiteY4" fmla="*/ 371475 h 1790700"/>
                  <a:gd name="connsiteX5" fmla="*/ 485775 w 1906587"/>
                  <a:gd name="connsiteY5" fmla="*/ 323850 h 1790700"/>
                  <a:gd name="connsiteX6" fmla="*/ 552450 w 1906587"/>
                  <a:gd name="connsiteY6" fmla="*/ 276225 h 1790700"/>
                  <a:gd name="connsiteX7" fmla="*/ 523875 w 1906587"/>
                  <a:gd name="connsiteY7" fmla="*/ 228600 h 1790700"/>
                  <a:gd name="connsiteX8" fmla="*/ 533400 w 1906587"/>
                  <a:gd name="connsiteY8" fmla="*/ 76200 h 1790700"/>
                  <a:gd name="connsiteX9" fmla="*/ 628650 w 1906587"/>
                  <a:gd name="connsiteY9" fmla="*/ 47625 h 1790700"/>
                  <a:gd name="connsiteX10" fmla="*/ 762000 w 1906587"/>
                  <a:gd name="connsiteY10" fmla="*/ 66675 h 1790700"/>
                  <a:gd name="connsiteX11" fmla="*/ 895350 w 1906587"/>
                  <a:gd name="connsiteY11" fmla="*/ 28575 h 1790700"/>
                  <a:gd name="connsiteX12" fmla="*/ 952500 w 1906587"/>
                  <a:gd name="connsiteY12" fmla="*/ 0 h 1790700"/>
                  <a:gd name="connsiteX13" fmla="*/ 952500 w 1906587"/>
                  <a:gd name="connsiteY13" fmla="*/ 0 h 1790700"/>
                  <a:gd name="connsiteX14" fmla="*/ 1085850 w 1906587"/>
                  <a:gd name="connsiteY14" fmla="*/ 66675 h 1790700"/>
                  <a:gd name="connsiteX15" fmla="*/ 1104900 w 1906587"/>
                  <a:gd name="connsiteY15" fmla="*/ 123825 h 1790700"/>
                  <a:gd name="connsiteX16" fmla="*/ 1095375 w 1906587"/>
                  <a:gd name="connsiteY16" fmla="*/ 209550 h 1790700"/>
                  <a:gd name="connsiteX17" fmla="*/ 1114425 w 1906587"/>
                  <a:gd name="connsiteY17" fmla="*/ 276225 h 1790700"/>
                  <a:gd name="connsiteX18" fmla="*/ 1162050 w 1906587"/>
                  <a:gd name="connsiteY18" fmla="*/ 295275 h 1790700"/>
                  <a:gd name="connsiteX19" fmla="*/ 1238250 w 1906587"/>
                  <a:gd name="connsiteY19" fmla="*/ 285750 h 1790700"/>
                  <a:gd name="connsiteX20" fmla="*/ 1352550 w 1906587"/>
                  <a:gd name="connsiteY20" fmla="*/ 323850 h 1790700"/>
                  <a:gd name="connsiteX21" fmla="*/ 1419225 w 1906587"/>
                  <a:gd name="connsiteY21" fmla="*/ 304800 h 1790700"/>
                  <a:gd name="connsiteX22" fmla="*/ 1514475 w 1906587"/>
                  <a:gd name="connsiteY22" fmla="*/ 285750 h 1790700"/>
                  <a:gd name="connsiteX23" fmla="*/ 1533525 w 1906587"/>
                  <a:gd name="connsiteY23" fmla="*/ 371475 h 1790700"/>
                  <a:gd name="connsiteX24" fmla="*/ 1457325 w 1906587"/>
                  <a:gd name="connsiteY24" fmla="*/ 457200 h 1790700"/>
                  <a:gd name="connsiteX25" fmla="*/ 1362075 w 1906587"/>
                  <a:gd name="connsiteY25" fmla="*/ 533400 h 1790700"/>
                  <a:gd name="connsiteX26" fmla="*/ 1266825 w 1906587"/>
                  <a:gd name="connsiteY26" fmla="*/ 561975 h 1790700"/>
                  <a:gd name="connsiteX27" fmla="*/ 1238250 w 1906587"/>
                  <a:gd name="connsiteY27" fmla="*/ 723900 h 1790700"/>
                  <a:gd name="connsiteX28" fmla="*/ 1257300 w 1906587"/>
                  <a:gd name="connsiteY28" fmla="*/ 771525 h 1790700"/>
                  <a:gd name="connsiteX29" fmla="*/ 1323975 w 1906587"/>
                  <a:gd name="connsiteY29" fmla="*/ 790575 h 1790700"/>
                  <a:gd name="connsiteX30" fmla="*/ 1295400 w 1906587"/>
                  <a:gd name="connsiteY30" fmla="*/ 857250 h 1790700"/>
                  <a:gd name="connsiteX31" fmla="*/ 1323975 w 1906587"/>
                  <a:gd name="connsiteY31" fmla="*/ 981075 h 1790700"/>
                  <a:gd name="connsiteX32" fmla="*/ 1362075 w 1906587"/>
                  <a:gd name="connsiteY32" fmla="*/ 981075 h 1790700"/>
                  <a:gd name="connsiteX33" fmla="*/ 1400175 w 1906587"/>
                  <a:gd name="connsiteY33" fmla="*/ 895350 h 1790700"/>
                  <a:gd name="connsiteX34" fmla="*/ 1466850 w 1906587"/>
                  <a:gd name="connsiteY34" fmla="*/ 981075 h 1790700"/>
                  <a:gd name="connsiteX35" fmla="*/ 1466850 w 1906587"/>
                  <a:gd name="connsiteY35" fmla="*/ 981075 h 1790700"/>
                  <a:gd name="connsiteX36" fmla="*/ 1590675 w 1906587"/>
                  <a:gd name="connsiteY36" fmla="*/ 981075 h 1790700"/>
                  <a:gd name="connsiteX37" fmla="*/ 1514475 w 1906587"/>
                  <a:gd name="connsiteY37" fmla="*/ 1057275 h 1790700"/>
                  <a:gd name="connsiteX38" fmla="*/ 1581150 w 1906587"/>
                  <a:gd name="connsiteY38" fmla="*/ 1152525 h 1790700"/>
                  <a:gd name="connsiteX39" fmla="*/ 1628775 w 1906587"/>
                  <a:gd name="connsiteY39" fmla="*/ 1200150 h 1790700"/>
                  <a:gd name="connsiteX40" fmla="*/ 1657350 w 1906587"/>
                  <a:gd name="connsiteY40" fmla="*/ 1257300 h 1790700"/>
                  <a:gd name="connsiteX41" fmla="*/ 1695450 w 1906587"/>
                  <a:gd name="connsiteY41" fmla="*/ 1323975 h 1790700"/>
                  <a:gd name="connsiteX42" fmla="*/ 1733550 w 1906587"/>
                  <a:gd name="connsiteY42" fmla="*/ 1381125 h 1790700"/>
                  <a:gd name="connsiteX43" fmla="*/ 1676400 w 1906587"/>
                  <a:gd name="connsiteY43" fmla="*/ 1419225 h 1790700"/>
                  <a:gd name="connsiteX44" fmla="*/ 1695450 w 1906587"/>
                  <a:gd name="connsiteY44" fmla="*/ 1495425 h 1790700"/>
                  <a:gd name="connsiteX45" fmla="*/ 1771650 w 1906587"/>
                  <a:gd name="connsiteY45" fmla="*/ 1533525 h 1790700"/>
                  <a:gd name="connsiteX46" fmla="*/ 1866900 w 1906587"/>
                  <a:gd name="connsiteY46" fmla="*/ 1562100 h 1790700"/>
                  <a:gd name="connsiteX47" fmla="*/ 1905000 w 1906587"/>
                  <a:gd name="connsiteY47" fmla="*/ 1590675 h 1790700"/>
                  <a:gd name="connsiteX48" fmla="*/ 1876425 w 1906587"/>
                  <a:gd name="connsiteY48" fmla="*/ 1666875 h 1790700"/>
                  <a:gd name="connsiteX49" fmla="*/ 1885950 w 1906587"/>
                  <a:gd name="connsiteY49" fmla="*/ 1724025 h 1790700"/>
                  <a:gd name="connsiteX50" fmla="*/ 1905000 w 1906587"/>
                  <a:gd name="connsiteY50" fmla="*/ 1790700 h 1790700"/>
                  <a:gd name="connsiteX0" fmla="*/ 0 w 1906587"/>
                  <a:gd name="connsiteY0" fmla="*/ 962025 h 1790700"/>
                  <a:gd name="connsiteX1" fmla="*/ 514350 w 1906587"/>
                  <a:gd name="connsiteY1" fmla="*/ 447675 h 1790700"/>
                  <a:gd name="connsiteX2" fmla="*/ 504825 w 1906587"/>
                  <a:gd name="connsiteY2" fmla="*/ 419100 h 1790700"/>
                  <a:gd name="connsiteX3" fmla="*/ 476250 w 1906587"/>
                  <a:gd name="connsiteY3" fmla="*/ 371475 h 1790700"/>
                  <a:gd name="connsiteX4" fmla="*/ 485775 w 1906587"/>
                  <a:gd name="connsiteY4" fmla="*/ 323850 h 1790700"/>
                  <a:gd name="connsiteX5" fmla="*/ 552450 w 1906587"/>
                  <a:gd name="connsiteY5" fmla="*/ 276225 h 1790700"/>
                  <a:gd name="connsiteX6" fmla="*/ 523875 w 1906587"/>
                  <a:gd name="connsiteY6" fmla="*/ 228600 h 1790700"/>
                  <a:gd name="connsiteX7" fmla="*/ 533400 w 1906587"/>
                  <a:gd name="connsiteY7" fmla="*/ 76200 h 1790700"/>
                  <a:gd name="connsiteX8" fmla="*/ 628650 w 1906587"/>
                  <a:gd name="connsiteY8" fmla="*/ 47625 h 1790700"/>
                  <a:gd name="connsiteX9" fmla="*/ 762000 w 1906587"/>
                  <a:gd name="connsiteY9" fmla="*/ 66675 h 1790700"/>
                  <a:gd name="connsiteX10" fmla="*/ 895350 w 1906587"/>
                  <a:gd name="connsiteY10" fmla="*/ 28575 h 1790700"/>
                  <a:gd name="connsiteX11" fmla="*/ 952500 w 1906587"/>
                  <a:gd name="connsiteY11" fmla="*/ 0 h 1790700"/>
                  <a:gd name="connsiteX12" fmla="*/ 952500 w 1906587"/>
                  <a:gd name="connsiteY12" fmla="*/ 0 h 1790700"/>
                  <a:gd name="connsiteX13" fmla="*/ 1085850 w 1906587"/>
                  <a:gd name="connsiteY13" fmla="*/ 66675 h 1790700"/>
                  <a:gd name="connsiteX14" fmla="*/ 1104900 w 1906587"/>
                  <a:gd name="connsiteY14" fmla="*/ 123825 h 1790700"/>
                  <a:gd name="connsiteX15" fmla="*/ 1095375 w 1906587"/>
                  <a:gd name="connsiteY15" fmla="*/ 209550 h 1790700"/>
                  <a:gd name="connsiteX16" fmla="*/ 1114425 w 1906587"/>
                  <a:gd name="connsiteY16" fmla="*/ 276225 h 1790700"/>
                  <a:gd name="connsiteX17" fmla="*/ 1162050 w 1906587"/>
                  <a:gd name="connsiteY17" fmla="*/ 295275 h 1790700"/>
                  <a:gd name="connsiteX18" fmla="*/ 1238250 w 1906587"/>
                  <a:gd name="connsiteY18" fmla="*/ 285750 h 1790700"/>
                  <a:gd name="connsiteX19" fmla="*/ 1352550 w 1906587"/>
                  <a:gd name="connsiteY19" fmla="*/ 323850 h 1790700"/>
                  <a:gd name="connsiteX20" fmla="*/ 1419225 w 1906587"/>
                  <a:gd name="connsiteY20" fmla="*/ 304800 h 1790700"/>
                  <a:gd name="connsiteX21" fmla="*/ 1514475 w 1906587"/>
                  <a:gd name="connsiteY21" fmla="*/ 285750 h 1790700"/>
                  <a:gd name="connsiteX22" fmla="*/ 1533525 w 1906587"/>
                  <a:gd name="connsiteY22" fmla="*/ 371475 h 1790700"/>
                  <a:gd name="connsiteX23" fmla="*/ 1457325 w 1906587"/>
                  <a:gd name="connsiteY23" fmla="*/ 457200 h 1790700"/>
                  <a:gd name="connsiteX24" fmla="*/ 1362075 w 1906587"/>
                  <a:gd name="connsiteY24" fmla="*/ 533400 h 1790700"/>
                  <a:gd name="connsiteX25" fmla="*/ 1266825 w 1906587"/>
                  <a:gd name="connsiteY25" fmla="*/ 561975 h 1790700"/>
                  <a:gd name="connsiteX26" fmla="*/ 1238250 w 1906587"/>
                  <a:gd name="connsiteY26" fmla="*/ 723900 h 1790700"/>
                  <a:gd name="connsiteX27" fmla="*/ 1257300 w 1906587"/>
                  <a:gd name="connsiteY27" fmla="*/ 771525 h 1790700"/>
                  <a:gd name="connsiteX28" fmla="*/ 1323975 w 1906587"/>
                  <a:gd name="connsiteY28" fmla="*/ 790575 h 1790700"/>
                  <a:gd name="connsiteX29" fmla="*/ 1295400 w 1906587"/>
                  <a:gd name="connsiteY29" fmla="*/ 857250 h 1790700"/>
                  <a:gd name="connsiteX30" fmla="*/ 1323975 w 1906587"/>
                  <a:gd name="connsiteY30" fmla="*/ 981075 h 1790700"/>
                  <a:gd name="connsiteX31" fmla="*/ 1362075 w 1906587"/>
                  <a:gd name="connsiteY31" fmla="*/ 981075 h 1790700"/>
                  <a:gd name="connsiteX32" fmla="*/ 1400175 w 1906587"/>
                  <a:gd name="connsiteY32" fmla="*/ 895350 h 1790700"/>
                  <a:gd name="connsiteX33" fmla="*/ 1466850 w 1906587"/>
                  <a:gd name="connsiteY33" fmla="*/ 981075 h 1790700"/>
                  <a:gd name="connsiteX34" fmla="*/ 1466850 w 1906587"/>
                  <a:gd name="connsiteY34" fmla="*/ 981075 h 1790700"/>
                  <a:gd name="connsiteX35" fmla="*/ 1590675 w 1906587"/>
                  <a:gd name="connsiteY35" fmla="*/ 981075 h 1790700"/>
                  <a:gd name="connsiteX36" fmla="*/ 1514475 w 1906587"/>
                  <a:gd name="connsiteY36" fmla="*/ 1057275 h 1790700"/>
                  <a:gd name="connsiteX37" fmla="*/ 1581150 w 1906587"/>
                  <a:gd name="connsiteY37" fmla="*/ 1152525 h 1790700"/>
                  <a:gd name="connsiteX38" fmla="*/ 1628775 w 1906587"/>
                  <a:gd name="connsiteY38" fmla="*/ 1200150 h 1790700"/>
                  <a:gd name="connsiteX39" fmla="*/ 1657350 w 1906587"/>
                  <a:gd name="connsiteY39" fmla="*/ 1257300 h 1790700"/>
                  <a:gd name="connsiteX40" fmla="*/ 1695450 w 1906587"/>
                  <a:gd name="connsiteY40" fmla="*/ 1323975 h 1790700"/>
                  <a:gd name="connsiteX41" fmla="*/ 1733550 w 1906587"/>
                  <a:gd name="connsiteY41" fmla="*/ 1381125 h 1790700"/>
                  <a:gd name="connsiteX42" fmla="*/ 1676400 w 1906587"/>
                  <a:gd name="connsiteY42" fmla="*/ 1419225 h 1790700"/>
                  <a:gd name="connsiteX43" fmla="*/ 1695450 w 1906587"/>
                  <a:gd name="connsiteY43" fmla="*/ 1495425 h 1790700"/>
                  <a:gd name="connsiteX44" fmla="*/ 1771650 w 1906587"/>
                  <a:gd name="connsiteY44" fmla="*/ 1533525 h 1790700"/>
                  <a:gd name="connsiteX45" fmla="*/ 1866900 w 1906587"/>
                  <a:gd name="connsiteY45" fmla="*/ 1562100 h 1790700"/>
                  <a:gd name="connsiteX46" fmla="*/ 1905000 w 1906587"/>
                  <a:gd name="connsiteY46" fmla="*/ 1590675 h 1790700"/>
                  <a:gd name="connsiteX47" fmla="*/ 1876425 w 1906587"/>
                  <a:gd name="connsiteY47" fmla="*/ 1666875 h 1790700"/>
                  <a:gd name="connsiteX48" fmla="*/ 1885950 w 1906587"/>
                  <a:gd name="connsiteY48" fmla="*/ 1724025 h 1790700"/>
                  <a:gd name="connsiteX49" fmla="*/ 1905000 w 1906587"/>
                  <a:gd name="connsiteY49" fmla="*/ 1790700 h 1790700"/>
                  <a:gd name="connsiteX0" fmla="*/ 0 w 1906587"/>
                  <a:gd name="connsiteY0" fmla="*/ 962025 h 1790700"/>
                  <a:gd name="connsiteX1" fmla="*/ 504825 w 1906587"/>
                  <a:gd name="connsiteY1" fmla="*/ 419100 h 1790700"/>
                  <a:gd name="connsiteX2" fmla="*/ 476250 w 1906587"/>
                  <a:gd name="connsiteY2" fmla="*/ 371475 h 1790700"/>
                  <a:gd name="connsiteX3" fmla="*/ 485775 w 1906587"/>
                  <a:gd name="connsiteY3" fmla="*/ 323850 h 1790700"/>
                  <a:gd name="connsiteX4" fmla="*/ 552450 w 1906587"/>
                  <a:gd name="connsiteY4" fmla="*/ 276225 h 1790700"/>
                  <a:gd name="connsiteX5" fmla="*/ 523875 w 1906587"/>
                  <a:gd name="connsiteY5" fmla="*/ 228600 h 1790700"/>
                  <a:gd name="connsiteX6" fmla="*/ 533400 w 1906587"/>
                  <a:gd name="connsiteY6" fmla="*/ 76200 h 1790700"/>
                  <a:gd name="connsiteX7" fmla="*/ 628650 w 1906587"/>
                  <a:gd name="connsiteY7" fmla="*/ 47625 h 1790700"/>
                  <a:gd name="connsiteX8" fmla="*/ 762000 w 1906587"/>
                  <a:gd name="connsiteY8" fmla="*/ 66675 h 1790700"/>
                  <a:gd name="connsiteX9" fmla="*/ 895350 w 1906587"/>
                  <a:gd name="connsiteY9" fmla="*/ 28575 h 1790700"/>
                  <a:gd name="connsiteX10" fmla="*/ 952500 w 1906587"/>
                  <a:gd name="connsiteY10" fmla="*/ 0 h 1790700"/>
                  <a:gd name="connsiteX11" fmla="*/ 952500 w 1906587"/>
                  <a:gd name="connsiteY11" fmla="*/ 0 h 1790700"/>
                  <a:gd name="connsiteX12" fmla="*/ 1085850 w 1906587"/>
                  <a:gd name="connsiteY12" fmla="*/ 66675 h 1790700"/>
                  <a:gd name="connsiteX13" fmla="*/ 1104900 w 1906587"/>
                  <a:gd name="connsiteY13" fmla="*/ 123825 h 1790700"/>
                  <a:gd name="connsiteX14" fmla="*/ 1095375 w 1906587"/>
                  <a:gd name="connsiteY14" fmla="*/ 209550 h 1790700"/>
                  <a:gd name="connsiteX15" fmla="*/ 1114425 w 1906587"/>
                  <a:gd name="connsiteY15" fmla="*/ 276225 h 1790700"/>
                  <a:gd name="connsiteX16" fmla="*/ 1162050 w 1906587"/>
                  <a:gd name="connsiteY16" fmla="*/ 295275 h 1790700"/>
                  <a:gd name="connsiteX17" fmla="*/ 1238250 w 1906587"/>
                  <a:gd name="connsiteY17" fmla="*/ 285750 h 1790700"/>
                  <a:gd name="connsiteX18" fmla="*/ 1352550 w 1906587"/>
                  <a:gd name="connsiteY18" fmla="*/ 323850 h 1790700"/>
                  <a:gd name="connsiteX19" fmla="*/ 1419225 w 1906587"/>
                  <a:gd name="connsiteY19" fmla="*/ 304800 h 1790700"/>
                  <a:gd name="connsiteX20" fmla="*/ 1514475 w 1906587"/>
                  <a:gd name="connsiteY20" fmla="*/ 285750 h 1790700"/>
                  <a:gd name="connsiteX21" fmla="*/ 1533525 w 1906587"/>
                  <a:gd name="connsiteY21" fmla="*/ 371475 h 1790700"/>
                  <a:gd name="connsiteX22" fmla="*/ 1457325 w 1906587"/>
                  <a:gd name="connsiteY22" fmla="*/ 457200 h 1790700"/>
                  <a:gd name="connsiteX23" fmla="*/ 1362075 w 1906587"/>
                  <a:gd name="connsiteY23" fmla="*/ 533400 h 1790700"/>
                  <a:gd name="connsiteX24" fmla="*/ 1266825 w 1906587"/>
                  <a:gd name="connsiteY24" fmla="*/ 561975 h 1790700"/>
                  <a:gd name="connsiteX25" fmla="*/ 1238250 w 1906587"/>
                  <a:gd name="connsiteY25" fmla="*/ 723900 h 1790700"/>
                  <a:gd name="connsiteX26" fmla="*/ 1257300 w 1906587"/>
                  <a:gd name="connsiteY26" fmla="*/ 771525 h 1790700"/>
                  <a:gd name="connsiteX27" fmla="*/ 1323975 w 1906587"/>
                  <a:gd name="connsiteY27" fmla="*/ 790575 h 1790700"/>
                  <a:gd name="connsiteX28" fmla="*/ 1295400 w 1906587"/>
                  <a:gd name="connsiteY28" fmla="*/ 857250 h 1790700"/>
                  <a:gd name="connsiteX29" fmla="*/ 1323975 w 1906587"/>
                  <a:gd name="connsiteY29" fmla="*/ 981075 h 1790700"/>
                  <a:gd name="connsiteX30" fmla="*/ 1362075 w 1906587"/>
                  <a:gd name="connsiteY30" fmla="*/ 981075 h 1790700"/>
                  <a:gd name="connsiteX31" fmla="*/ 1400175 w 1906587"/>
                  <a:gd name="connsiteY31" fmla="*/ 895350 h 1790700"/>
                  <a:gd name="connsiteX32" fmla="*/ 1466850 w 1906587"/>
                  <a:gd name="connsiteY32" fmla="*/ 981075 h 1790700"/>
                  <a:gd name="connsiteX33" fmla="*/ 1466850 w 1906587"/>
                  <a:gd name="connsiteY33" fmla="*/ 981075 h 1790700"/>
                  <a:gd name="connsiteX34" fmla="*/ 1590675 w 1906587"/>
                  <a:gd name="connsiteY34" fmla="*/ 981075 h 1790700"/>
                  <a:gd name="connsiteX35" fmla="*/ 1514475 w 1906587"/>
                  <a:gd name="connsiteY35" fmla="*/ 1057275 h 1790700"/>
                  <a:gd name="connsiteX36" fmla="*/ 1581150 w 1906587"/>
                  <a:gd name="connsiteY36" fmla="*/ 1152525 h 1790700"/>
                  <a:gd name="connsiteX37" fmla="*/ 1628775 w 1906587"/>
                  <a:gd name="connsiteY37" fmla="*/ 1200150 h 1790700"/>
                  <a:gd name="connsiteX38" fmla="*/ 1657350 w 1906587"/>
                  <a:gd name="connsiteY38" fmla="*/ 1257300 h 1790700"/>
                  <a:gd name="connsiteX39" fmla="*/ 1695450 w 1906587"/>
                  <a:gd name="connsiteY39" fmla="*/ 1323975 h 1790700"/>
                  <a:gd name="connsiteX40" fmla="*/ 1733550 w 1906587"/>
                  <a:gd name="connsiteY40" fmla="*/ 1381125 h 1790700"/>
                  <a:gd name="connsiteX41" fmla="*/ 1676400 w 1906587"/>
                  <a:gd name="connsiteY41" fmla="*/ 1419225 h 1790700"/>
                  <a:gd name="connsiteX42" fmla="*/ 1695450 w 1906587"/>
                  <a:gd name="connsiteY42" fmla="*/ 1495425 h 1790700"/>
                  <a:gd name="connsiteX43" fmla="*/ 1771650 w 1906587"/>
                  <a:gd name="connsiteY43" fmla="*/ 1533525 h 1790700"/>
                  <a:gd name="connsiteX44" fmla="*/ 1866900 w 1906587"/>
                  <a:gd name="connsiteY44" fmla="*/ 1562100 h 1790700"/>
                  <a:gd name="connsiteX45" fmla="*/ 1905000 w 1906587"/>
                  <a:gd name="connsiteY45" fmla="*/ 1590675 h 1790700"/>
                  <a:gd name="connsiteX46" fmla="*/ 1876425 w 1906587"/>
                  <a:gd name="connsiteY46" fmla="*/ 1666875 h 1790700"/>
                  <a:gd name="connsiteX47" fmla="*/ 1885950 w 1906587"/>
                  <a:gd name="connsiteY47" fmla="*/ 1724025 h 1790700"/>
                  <a:gd name="connsiteX48" fmla="*/ 1905000 w 1906587"/>
                  <a:gd name="connsiteY48" fmla="*/ 1790700 h 1790700"/>
                  <a:gd name="connsiteX0" fmla="*/ 0 w 1906587"/>
                  <a:gd name="connsiteY0" fmla="*/ 962025 h 1790700"/>
                  <a:gd name="connsiteX1" fmla="*/ 476250 w 1906587"/>
                  <a:gd name="connsiteY1" fmla="*/ 371475 h 1790700"/>
                  <a:gd name="connsiteX2" fmla="*/ 485775 w 1906587"/>
                  <a:gd name="connsiteY2" fmla="*/ 323850 h 1790700"/>
                  <a:gd name="connsiteX3" fmla="*/ 552450 w 1906587"/>
                  <a:gd name="connsiteY3" fmla="*/ 276225 h 1790700"/>
                  <a:gd name="connsiteX4" fmla="*/ 523875 w 1906587"/>
                  <a:gd name="connsiteY4" fmla="*/ 228600 h 1790700"/>
                  <a:gd name="connsiteX5" fmla="*/ 533400 w 1906587"/>
                  <a:gd name="connsiteY5" fmla="*/ 76200 h 1790700"/>
                  <a:gd name="connsiteX6" fmla="*/ 628650 w 1906587"/>
                  <a:gd name="connsiteY6" fmla="*/ 47625 h 1790700"/>
                  <a:gd name="connsiteX7" fmla="*/ 762000 w 1906587"/>
                  <a:gd name="connsiteY7" fmla="*/ 66675 h 1790700"/>
                  <a:gd name="connsiteX8" fmla="*/ 895350 w 1906587"/>
                  <a:gd name="connsiteY8" fmla="*/ 28575 h 1790700"/>
                  <a:gd name="connsiteX9" fmla="*/ 952500 w 1906587"/>
                  <a:gd name="connsiteY9" fmla="*/ 0 h 1790700"/>
                  <a:gd name="connsiteX10" fmla="*/ 952500 w 1906587"/>
                  <a:gd name="connsiteY10" fmla="*/ 0 h 1790700"/>
                  <a:gd name="connsiteX11" fmla="*/ 1085850 w 1906587"/>
                  <a:gd name="connsiteY11" fmla="*/ 66675 h 1790700"/>
                  <a:gd name="connsiteX12" fmla="*/ 1104900 w 1906587"/>
                  <a:gd name="connsiteY12" fmla="*/ 123825 h 1790700"/>
                  <a:gd name="connsiteX13" fmla="*/ 1095375 w 1906587"/>
                  <a:gd name="connsiteY13" fmla="*/ 209550 h 1790700"/>
                  <a:gd name="connsiteX14" fmla="*/ 1114425 w 1906587"/>
                  <a:gd name="connsiteY14" fmla="*/ 276225 h 1790700"/>
                  <a:gd name="connsiteX15" fmla="*/ 1162050 w 1906587"/>
                  <a:gd name="connsiteY15" fmla="*/ 295275 h 1790700"/>
                  <a:gd name="connsiteX16" fmla="*/ 1238250 w 1906587"/>
                  <a:gd name="connsiteY16" fmla="*/ 285750 h 1790700"/>
                  <a:gd name="connsiteX17" fmla="*/ 1352550 w 1906587"/>
                  <a:gd name="connsiteY17" fmla="*/ 323850 h 1790700"/>
                  <a:gd name="connsiteX18" fmla="*/ 1419225 w 1906587"/>
                  <a:gd name="connsiteY18" fmla="*/ 304800 h 1790700"/>
                  <a:gd name="connsiteX19" fmla="*/ 1514475 w 1906587"/>
                  <a:gd name="connsiteY19" fmla="*/ 285750 h 1790700"/>
                  <a:gd name="connsiteX20" fmla="*/ 1533525 w 1906587"/>
                  <a:gd name="connsiteY20" fmla="*/ 371475 h 1790700"/>
                  <a:gd name="connsiteX21" fmla="*/ 1457325 w 1906587"/>
                  <a:gd name="connsiteY21" fmla="*/ 457200 h 1790700"/>
                  <a:gd name="connsiteX22" fmla="*/ 1362075 w 1906587"/>
                  <a:gd name="connsiteY22" fmla="*/ 533400 h 1790700"/>
                  <a:gd name="connsiteX23" fmla="*/ 1266825 w 1906587"/>
                  <a:gd name="connsiteY23" fmla="*/ 561975 h 1790700"/>
                  <a:gd name="connsiteX24" fmla="*/ 1238250 w 1906587"/>
                  <a:gd name="connsiteY24" fmla="*/ 723900 h 1790700"/>
                  <a:gd name="connsiteX25" fmla="*/ 1257300 w 1906587"/>
                  <a:gd name="connsiteY25" fmla="*/ 771525 h 1790700"/>
                  <a:gd name="connsiteX26" fmla="*/ 1323975 w 1906587"/>
                  <a:gd name="connsiteY26" fmla="*/ 790575 h 1790700"/>
                  <a:gd name="connsiteX27" fmla="*/ 1295400 w 1906587"/>
                  <a:gd name="connsiteY27" fmla="*/ 857250 h 1790700"/>
                  <a:gd name="connsiteX28" fmla="*/ 1323975 w 1906587"/>
                  <a:gd name="connsiteY28" fmla="*/ 981075 h 1790700"/>
                  <a:gd name="connsiteX29" fmla="*/ 1362075 w 1906587"/>
                  <a:gd name="connsiteY29" fmla="*/ 981075 h 1790700"/>
                  <a:gd name="connsiteX30" fmla="*/ 1400175 w 1906587"/>
                  <a:gd name="connsiteY30" fmla="*/ 895350 h 1790700"/>
                  <a:gd name="connsiteX31" fmla="*/ 1466850 w 1906587"/>
                  <a:gd name="connsiteY31" fmla="*/ 981075 h 1790700"/>
                  <a:gd name="connsiteX32" fmla="*/ 1466850 w 1906587"/>
                  <a:gd name="connsiteY32" fmla="*/ 981075 h 1790700"/>
                  <a:gd name="connsiteX33" fmla="*/ 1590675 w 1906587"/>
                  <a:gd name="connsiteY33" fmla="*/ 981075 h 1790700"/>
                  <a:gd name="connsiteX34" fmla="*/ 1514475 w 1906587"/>
                  <a:gd name="connsiteY34" fmla="*/ 1057275 h 1790700"/>
                  <a:gd name="connsiteX35" fmla="*/ 1581150 w 1906587"/>
                  <a:gd name="connsiteY35" fmla="*/ 1152525 h 1790700"/>
                  <a:gd name="connsiteX36" fmla="*/ 1628775 w 1906587"/>
                  <a:gd name="connsiteY36" fmla="*/ 1200150 h 1790700"/>
                  <a:gd name="connsiteX37" fmla="*/ 1657350 w 1906587"/>
                  <a:gd name="connsiteY37" fmla="*/ 1257300 h 1790700"/>
                  <a:gd name="connsiteX38" fmla="*/ 1695450 w 1906587"/>
                  <a:gd name="connsiteY38" fmla="*/ 1323975 h 1790700"/>
                  <a:gd name="connsiteX39" fmla="*/ 1733550 w 1906587"/>
                  <a:gd name="connsiteY39" fmla="*/ 1381125 h 1790700"/>
                  <a:gd name="connsiteX40" fmla="*/ 1676400 w 1906587"/>
                  <a:gd name="connsiteY40" fmla="*/ 1419225 h 1790700"/>
                  <a:gd name="connsiteX41" fmla="*/ 1695450 w 1906587"/>
                  <a:gd name="connsiteY41" fmla="*/ 1495425 h 1790700"/>
                  <a:gd name="connsiteX42" fmla="*/ 1771650 w 1906587"/>
                  <a:gd name="connsiteY42" fmla="*/ 1533525 h 1790700"/>
                  <a:gd name="connsiteX43" fmla="*/ 1866900 w 1906587"/>
                  <a:gd name="connsiteY43" fmla="*/ 1562100 h 1790700"/>
                  <a:gd name="connsiteX44" fmla="*/ 1905000 w 1906587"/>
                  <a:gd name="connsiteY44" fmla="*/ 1590675 h 1790700"/>
                  <a:gd name="connsiteX45" fmla="*/ 1876425 w 1906587"/>
                  <a:gd name="connsiteY45" fmla="*/ 1666875 h 1790700"/>
                  <a:gd name="connsiteX46" fmla="*/ 1885950 w 1906587"/>
                  <a:gd name="connsiteY46" fmla="*/ 1724025 h 1790700"/>
                  <a:gd name="connsiteX47" fmla="*/ 1905000 w 1906587"/>
                  <a:gd name="connsiteY47" fmla="*/ 1790700 h 1790700"/>
                  <a:gd name="connsiteX0" fmla="*/ 0 w 1906587"/>
                  <a:gd name="connsiteY0" fmla="*/ 962025 h 1790700"/>
                  <a:gd name="connsiteX1" fmla="*/ 485775 w 1906587"/>
                  <a:gd name="connsiteY1" fmla="*/ 323850 h 1790700"/>
                  <a:gd name="connsiteX2" fmla="*/ 552450 w 1906587"/>
                  <a:gd name="connsiteY2" fmla="*/ 276225 h 1790700"/>
                  <a:gd name="connsiteX3" fmla="*/ 523875 w 1906587"/>
                  <a:gd name="connsiteY3" fmla="*/ 228600 h 1790700"/>
                  <a:gd name="connsiteX4" fmla="*/ 533400 w 1906587"/>
                  <a:gd name="connsiteY4" fmla="*/ 76200 h 1790700"/>
                  <a:gd name="connsiteX5" fmla="*/ 628650 w 1906587"/>
                  <a:gd name="connsiteY5" fmla="*/ 47625 h 1790700"/>
                  <a:gd name="connsiteX6" fmla="*/ 762000 w 1906587"/>
                  <a:gd name="connsiteY6" fmla="*/ 66675 h 1790700"/>
                  <a:gd name="connsiteX7" fmla="*/ 895350 w 1906587"/>
                  <a:gd name="connsiteY7" fmla="*/ 28575 h 1790700"/>
                  <a:gd name="connsiteX8" fmla="*/ 952500 w 1906587"/>
                  <a:gd name="connsiteY8" fmla="*/ 0 h 1790700"/>
                  <a:gd name="connsiteX9" fmla="*/ 952500 w 1906587"/>
                  <a:gd name="connsiteY9" fmla="*/ 0 h 1790700"/>
                  <a:gd name="connsiteX10" fmla="*/ 1085850 w 1906587"/>
                  <a:gd name="connsiteY10" fmla="*/ 66675 h 1790700"/>
                  <a:gd name="connsiteX11" fmla="*/ 1104900 w 1906587"/>
                  <a:gd name="connsiteY11" fmla="*/ 123825 h 1790700"/>
                  <a:gd name="connsiteX12" fmla="*/ 1095375 w 1906587"/>
                  <a:gd name="connsiteY12" fmla="*/ 209550 h 1790700"/>
                  <a:gd name="connsiteX13" fmla="*/ 1114425 w 1906587"/>
                  <a:gd name="connsiteY13" fmla="*/ 276225 h 1790700"/>
                  <a:gd name="connsiteX14" fmla="*/ 1162050 w 1906587"/>
                  <a:gd name="connsiteY14" fmla="*/ 295275 h 1790700"/>
                  <a:gd name="connsiteX15" fmla="*/ 1238250 w 1906587"/>
                  <a:gd name="connsiteY15" fmla="*/ 285750 h 1790700"/>
                  <a:gd name="connsiteX16" fmla="*/ 1352550 w 1906587"/>
                  <a:gd name="connsiteY16" fmla="*/ 323850 h 1790700"/>
                  <a:gd name="connsiteX17" fmla="*/ 1419225 w 1906587"/>
                  <a:gd name="connsiteY17" fmla="*/ 304800 h 1790700"/>
                  <a:gd name="connsiteX18" fmla="*/ 1514475 w 1906587"/>
                  <a:gd name="connsiteY18" fmla="*/ 285750 h 1790700"/>
                  <a:gd name="connsiteX19" fmla="*/ 1533525 w 1906587"/>
                  <a:gd name="connsiteY19" fmla="*/ 371475 h 1790700"/>
                  <a:gd name="connsiteX20" fmla="*/ 1457325 w 1906587"/>
                  <a:gd name="connsiteY20" fmla="*/ 457200 h 1790700"/>
                  <a:gd name="connsiteX21" fmla="*/ 1362075 w 1906587"/>
                  <a:gd name="connsiteY21" fmla="*/ 533400 h 1790700"/>
                  <a:gd name="connsiteX22" fmla="*/ 1266825 w 1906587"/>
                  <a:gd name="connsiteY22" fmla="*/ 561975 h 1790700"/>
                  <a:gd name="connsiteX23" fmla="*/ 1238250 w 1906587"/>
                  <a:gd name="connsiteY23" fmla="*/ 723900 h 1790700"/>
                  <a:gd name="connsiteX24" fmla="*/ 1257300 w 1906587"/>
                  <a:gd name="connsiteY24" fmla="*/ 771525 h 1790700"/>
                  <a:gd name="connsiteX25" fmla="*/ 1323975 w 1906587"/>
                  <a:gd name="connsiteY25" fmla="*/ 790575 h 1790700"/>
                  <a:gd name="connsiteX26" fmla="*/ 1295400 w 1906587"/>
                  <a:gd name="connsiteY26" fmla="*/ 857250 h 1790700"/>
                  <a:gd name="connsiteX27" fmla="*/ 1323975 w 1906587"/>
                  <a:gd name="connsiteY27" fmla="*/ 981075 h 1790700"/>
                  <a:gd name="connsiteX28" fmla="*/ 1362075 w 1906587"/>
                  <a:gd name="connsiteY28" fmla="*/ 981075 h 1790700"/>
                  <a:gd name="connsiteX29" fmla="*/ 1400175 w 1906587"/>
                  <a:gd name="connsiteY29" fmla="*/ 895350 h 1790700"/>
                  <a:gd name="connsiteX30" fmla="*/ 1466850 w 1906587"/>
                  <a:gd name="connsiteY30" fmla="*/ 981075 h 1790700"/>
                  <a:gd name="connsiteX31" fmla="*/ 1466850 w 1906587"/>
                  <a:gd name="connsiteY31" fmla="*/ 981075 h 1790700"/>
                  <a:gd name="connsiteX32" fmla="*/ 1590675 w 1906587"/>
                  <a:gd name="connsiteY32" fmla="*/ 981075 h 1790700"/>
                  <a:gd name="connsiteX33" fmla="*/ 1514475 w 1906587"/>
                  <a:gd name="connsiteY33" fmla="*/ 1057275 h 1790700"/>
                  <a:gd name="connsiteX34" fmla="*/ 1581150 w 1906587"/>
                  <a:gd name="connsiteY34" fmla="*/ 1152525 h 1790700"/>
                  <a:gd name="connsiteX35" fmla="*/ 1628775 w 1906587"/>
                  <a:gd name="connsiteY35" fmla="*/ 1200150 h 1790700"/>
                  <a:gd name="connsiteX36" fmla="*/ 1657350 w 1906587"/>
                  <a:gd name="connsiteY36" fmla="*/ 1257300 h 1790700"/>
                  <a:gd name="connsiteX37" fmla="*/ 1695450 w 1906587"/>
                  <a:gd name="connsiteY37" fmla="*/ 1323975 h 1790700"/>
                  <a:gd name="connsiteX38" fmla="*/ 1733550 w 1906587"/>
                  <a:gd name="connsiteY38" fmla="*/ 1381125 h 1790700"/>
                  <a:gd name="connsiteX39" fmla="*/ 1676400 w 1906587"/>
                  <a:gd name="connsiteY39" fmla="*/ 1419225 h 1790700"/>
                  <a:gd name="connsiteX40" fmla="*/ 1695450 w 1906587"/>
                  <a:gd name="connsiteY40" fmla="*/ 1495425 h 1790700"/>
                  <a:gd name="connsiteX41" fmla="*/ 1771650 w 1906587"/>
                  <a:gd name="connsiteY41" fmla="*/ 1533525 h 1790700"/>
                  <a:gd name="connsiteX42" fmla="*/ 1866900 w 1906587"/>
                  <a:gd name="connsiteY42" fmla="*/ 1562100 h 1790700"/>
                  <a:gd name="connsiteX43" fmla="*/ 1905000 w 1906587"/>
                  <a:gd name="connsiteY43" fmla="*/ 1590675 h 1790700"/>
                  <a:gd name="connsiteX44" fmla="*/ 1876425 w 1906587"/>
                  <a:gd name="connsiteY44" fmla="*/ 1666875 h 1790700"/>
                  <a:gd name="connsiteX45" fmla="*/ 1885950 w 1906587"/>
                  <a:gd name="connsiteY45" fmla="*/ 1724025 h 1790700"/>
                  <a:gd name="connsiteX46" fmla="*/ 1905000 w 1906587"/>
                  <a:gd name="connsiteY46" fmla="*/ 1790700 h 1790700"/>
                  <a:gd name="connsiteX0" fmla="*/ 0 w 1906587"/>
                  <a:gd name="connsiteY0" fmla="*/ 962025 h 1790700"/>
                  <a:gd name="connsiteX1" fmla="*/ 552450 w 1906587"/>
                  <a:gd name="connsiteY1" fmla="*/ 276225 h 1790700"/>
                  <a:gd name="connsiteX2" fmla="*/ 523875 w 1906587"/>
                  <a:gd name="connsiteY2" fmla="*/ 228600 h 1790700"/>
                  <a:gd name="connsiteX3" fmla="*/ 533400 w 1906587"/>
                  <a:gd name="connsiteY3" fmla="*/ 76200 h 1790700"/>
                  <a:gd name="connsiteX4" fmla="*/ 628650 w 1906587"/>
                  <a:gd name="connsiteY4" fmla="*/ 47625 h 1790700"/>
                  <a:gd name="connsiteX5" fmla="*/ 762000 w 1906587"/>
                  <a:gd name="connsiteY5" fmla="*/ 66675 h 1790700"/>
                  <a:gd name="connsiteX6" fmla="*/ 895350 w 1906587"/>
                  <a:gd name="connsiteY6" fmla="*/ 28575 h 1790700"/>
                  <a:gd name="connsiteX7" fmla="*/ 952500 w 1906587"/>
                  <a:gd name="connsiteY7" fmla="*/ 0 h 1790700"/>
                  <a:gd name="connsiteX8" fmla="*/ 952500 w 1906587"/>
                  <a:gd name="connsiteY8" fmla="*/ 0 h 1790700"/>
                  <a:gd name="connsiteX9" fmla="*/ 1085850 w 1906587"/>
                  <a:gd name="connsiteY9" fmla="*/ 66675 h 1790700"/>
                  <a:gd name="connsiteX10" fmla="*/ 1104900 w 1906587"/>
                  <a:gd name="connsiteY10" fmla="*/ 123825 h 1790700"/>
                  <a:gd name="connsiteX11" fmla="*/ 1095375 w 1906587"/>
                  <a:gd name="connsiteY11" fmla="*/ 209550 h 1790700"/>
                  <a:gd name="connsiteX12" fmla="*/ 1114425 w 1906587"/>
                  <a:gd name="connsiteY12" fmla="*/ 276225 h 1790700"/>
                  <a:gd name="connsiteX13" fmla="*/ 1162050 w 1906587"/>
                  <a:gd name="connsiteY13" fmla="*/ 295275 h 1790700"/>
                  <a:gd name="connsiteX14" fmla="*/ 1238250 w 1906587"/>
                  <a:gd name="connsiteY14" fmla="*/ 285750 h 1790700"/>
                  <a:gd name="connsiteX15" fmla="*/ 1352550 w 1906587"/>
                  <a:gd name="connsiteY15" fmla="*/ 323850 h 1790700"/>
                  <a:gd name="connsiteX16" fmla="*/ 1419225 w 1906587"/>
                  <a:gd name="connsiteY16" fmla="*/ 304800 h 1790700"/>
                  <a:gd name="connsiteX17" fmla="*/ 1514475 w 1906587"/>
                  <a:gd name="connsiteY17" fmla="*/ 285750 h 1790700"/>
                  <a:gd name="connsiteX18" fmla="*/ 1533525 w 1906587"/>
                  <a:gd name="connsiteY18" fmla="*/ 371475 h 1790700"/>
                  <a:gd name="connsiteX19" fmla="*/ 1457325 w 1906587"/>
                  <a:gd name="connsiteY19" fmla="*/ 457200 h 1790700"/>
                  <a:gd name="connsiteX20" fmla="*/ 1362075 w 1906587"/>
                  <a:gd name="connsiteY20" fmla="*/ 533400 h 1790700"/>
                  <a:gd name="connsiteX21" fmla="*/ 1266825 w 1906587"/>
                  <a:gd name="connsiteY21" fmla="*/ 561975 h 1790700"/>
                  <a:gd name="connsiteX22" fmla="*/ 1238250 w 1906587"/>
                  <a:gd name="connsiteY22" fmla="*/ 723900 h 1790700"/>
                  <a:gd name="connsiteX23" fmla="*/ 1257300 w 1906587"/>
                  <a:gd name="connsiteY23" fmla="*/ 771525 h 1790700"/>
                  <a:gd name="connsiteX24" fmla="*/ 1323975 w 1906587"/>
                  <a:gd name="connsiteY24" fmla="*/ 790575 h 1790700"/>
                  <a:gd name="connsiteX25" fmla="*/ 1295400 w 1906587"/>
                  <a:gd name="connsiteY25" fmla="*/ 857250 h 1790700"/>
                  <a:gd name="connsiteX26" fmla="*/ 1323975 w 1906587"/>
                  <a:gd name="connsiteY26" fmla="*/ 981075 h 1790700"/>
                  <a:gd name="connsiteX27" fmla="*/ 1362075 w 1906587"/>
                  <a:gd name="connsiteY27" fmla="*/ 981075 h 1790700"/>
                  <a:gd name="connsiteX28" fmla="*/ 1400175 w 1906587"/>
                  <a:gd name="connsiteY28" fmla="*/ 895350 h 1790700"/>
                  <a:gd name="connsiteX29" fmla="*/ 1466850 w 1906587"/>
                  <a:gd name="connsiteY29" fmla="*/ 981075 h 1790700"/>
                  <a:gd name="connsiteX30" fmla="*/ 1466850 w 1906587"/>
                  <a:gd name="connsiteY30" fmla="*/ 981075 h 1790700"/>
                  <a:gd name="connsiteX31" fmla="*/ 1590675 w 1906587"/>
                  <a:gd name="connsiteY31" fmla="*/ 981075 h 1790700"/>
                  <a:gd name="connsiteX32" fmla="*/ 1514475 w 1906587"/>
                  <a:gd name="connsiteY32" fmla="*/ 1057275 h 1790700"/>
                  <a:gd name="connsiteX33" fmla="*/ 1581150 w 1906587"/>
                  <a:gd name="connsiteY33" fmla="*/ 1152525 h 1790700"/>
                  <a:gd name="connsiteX34" fmla="*/ 1628775 w 1906587"/>
                  <a:gd name="connsiteY34" fmla="*/ 1200150 h 1790700"/>
                  <a:gd name="connsiteX35" fmla="*/ 1657350 w 1906587"/>
                  <a:gd name="connsiteY35" fmla="*/ 1257300 h 1790700"/>
                  <a:gd name="connsiteX36" fmla="*/ 1695450 w 1906587"/>
                  <a:gd name="connsiteY36" fmla="*/ 1323975 h 1790700"/>
                  <a:gd name="connsiteX37" fmla="*/ 1733550 w 1906587"/>
                  <a:gd name="connsiteY37" fmla="*/ 1381125 h 1790700"/>
                  <a:gd name="connsiteX38" fmla="*/ 1676400 w 1906587"/>
                  <a:gd name="connsiteY38" fmla="*/ 1419225 h 1790700"/>
                  <a:gd name="connsiteX39" fmla="*/ 1695450 w 1906587"/>
                  <a:gd name="connsiteY39" fmla="*/ 1495425 h 1790700"/>
                  <a:gd name="connsiteX40" fmla="*/ 1771650 w 1906587"/>
                  <a:gd name="connsiteY40" fmla="*/ 1533525 h 1790700"/>
                  <a:gd name="connsiteX41" fmla="*/ 1866900 w 1906587"/>
                  <a:gd name="connsiteY41" fmla="*/ 1562100 h 1790700"/>
                  <a:gd name="connsiteX42" fmla="*/ 1905000 w 1906587"/>
                  <a:gd name="connsiteY42" fmla="*/ 1590675 h 1790700"/>
                  <a:gd name="connsiteX43" fmla="*/ 1876425 w 1906587"/>
                  <a:gd name="connsiteY43" fmla="*/ 1666875 h 1790700"/>
                  <a:gd name="connsiteX44" fmla="*/ 1885950 w 1906587"/>
                  <a:gd name="connsiteY44" fmla="*/ 1724025 h 1790700"/>
                  <a:gd name="connsiteX45" fmla="*/ 1905000 w 1906587"/>
                  <a:gd name="connsiteY45" fmla="*/ 1790700 h 1790700"/>
                  <a:gd name="connsiteX0" fmla="*/ 0 w 1906587"/>
                  <a:gd name="connsiteY0" fmla="*/ 962025 h 1790700"/>
                  <a:gd name="connsiteX1" fmla="*/ 523875 w 1906587"/>
                  <a:gd name="connsiteY1" fmla="*/ 228600 h 1790700"/>
                  <a:gd name="connsiteX2" fmla="*/ 533400 w 1906587"/>
                  <a:gd name="connsiteY2" fmla="*/ 76200 h 1790700"/>
                  <a:gd name="connsiteX3" fmla="*/ 628650 w 1906587"/>
                  <a:gd name="connsiteY3" fmla="*/ 47625 h 1790700"/>
                  <a:gd name="connsiteX4" fmla="*/ 762000 w 1906587"/>
                  <a:gd name="connsiteY4" fmla="*/ 66675 h 1790700"/>
                  <a:gd name="connsiteX5" fmla="*/ 895350 w 1906587"/>
                  <a:gd name="connsiteY5" fmla="*/ 28575 h 1790700"/>
                  <a:gd name="connsiteX6" fmla="*/ 952500 w 1906587"/>
                  <a:gd name="connsiteY6" fmla="*/ 0 h 1790700"/>
                  <a:gd name="connsiteX7" fmla="*/ 952500 w 1906587"/>
                  <a:gd name="connsiteY7" fmla="*/ 0 h 1790700"/>
                  <a:gd name="connsiteX8" fmla="*/ 1085850 w 1906587"/>
                  <a:gd name="connsiteY8" fmla="*/ 66675 h 1790700"/>
                  <a:gd name="connsiteX9" fmla="*/ 1104900 w 1906587"/>
                  <a:gd name="connsiteY9" fmla="*/ 123825 h 1790700"/>
                  <a:gd name="connsiteX10" fmla="*/ 1095375 w 1906587"/>
                  <a:gd name="connsiteY10" fmla="*/ 209550 h 1790700"/>
                  <a:gd name="connsiteX11" fmla="*/ 1114425 w 1906587"/>
                  <a:gd name="connsiteY11" fmla="*/ 276225 h 1790700"/>
                  <a:gd name="connsiteX12" fmla="*/ 1162050 w 1906587"/>
                  <a:gd name="connsiteY12" fmla="*/ 295275 h 1790700"/>
                  <a:gd name="connsiteX13" fmla="*/ 1238250 w 1906587"/>
                  <a:gd name="connsiteY13" fmla="*/ 285750 h 1790700"/>
                  <a:gd name="connsiteX14" fmla="*/ 1352550 w 1906587"/>
                  <a:gd name="connsiteY14" fmla="*/ 323850 h 1790700"/>
                  <a:gd name="connsiteX15" fmla="*/ 1419225 w 1906587"/>
                  <a:gd name="connsiteY15" fmla="*/ 304800 h 1790700"/>
                  <a:gd name="connsiteX16" fmla="*/ 1514475 w 1906587"/>
                  <a:gd name="connsiteY16" fmla="*/ 285750 h 1790700"/>
                  <a:gd name="connsiteX17" fmla="*/ 1533525 w 1906587"/>
                  <a:gd name="connsiteY17" fmla="*/ 371475 h 1790700"/>
                  <a:gd name="connsiteX18" fmla="*/ 1457325 w 1906587"/>
                  <a:gd name="connsiteY18" fmla="*/ 457200 h 1790700"/>
                  <a:gd name="connsiteX19" fmla="*/ 1362075 w 1906587"/>
                  <a:gd name="connsiteY19" fmla="*/ 533400 h 1790700"/>
                  <a:gd name="connsiteX20" fmla="*/ 1266825 w 1906587"/>
                  <a:gd name="connsiteY20" fmla="*/ 561975 h 1790700"/>
                  <a:gd name="connsiteX21" fmla="*/ 1238250 w 1906587"/>
                  <a:gd name="connsiteY21" fmla="*/ 723900 h 1790700"/>
                  <a:gd name="connsiteX22" fmla="*/ 1257300 w 1906587"/>
                  <a:gd name="connsiteY22" fmla="*/ 771525 h 1790700"/>
                  <a:gd name="connsiteX23" fmla="*/ 1323975 w 1906587"/>
                  <a:gd name="connsiteY23" fmla="*/ 790575 h 1790700"/>
                  <a:gd name="connsiteX24" fmla="*/ 1295400 w 1906587"/>
                  <a:gd name="connsiteY24" fmla="*/ 857250 h 1790700"/>
                  <a:gd name="connsiteX25" fmla="*/ 1323975 w 1906587"/>
                  <a:gd name="connsiteY25" fmla="*/ 981075 h 1790700"/>
                  <a:gd name="connsiteX26" fmla="*/ 1362075 w 1906587"/>
                  <a:gd name="connsiteY26" fmla="*/ 981075 h 1790700"/>
                  <a:gd name="connsiteX27" fmla="*/ 1400175 w 1906587"/>
                  <a:gd name="connsiteY27" fmla="*/ 895350 h 1790700"/>
                  <a:gd name="connsiteX28" fmla="*/ 1466850 w 1906587"/>
                  <a:gd name="connsiteY28" fmla="*/ 981075 h 1790700"/>
                  <a:gd name="connsiteX29" fmla="*/ 1466850 w 1906587"/>
                  <a:gd name="connsiteY29" fmla="*/ 981075 h 1790700"/>
                  <a:gd name="connsiteX30" fmla="*/ 1590675 w 1906587"/>
                  <a:gd name="connsiteY30" fmla="*/ 981075 h 1790700"/>
                  <a:gd name="connsiteX31" fmla="*/ 1514475 w 1906587"/>
                  <a:gd name="connsiteY31" fmla="*/ 1057275 h 1790700"/>
                  <a:gd name="connsiteX32" fmla="*/ 1581150 w 1906587"/>
                  <a:gd name="connsiteY32" fmla="*/ 1152525 h 1790700"/>
                  <a:gd name="connsiteX33" fmla="*/ 1628775 w 1906587"/>
                  <a:gd name="connsiteY33" fmla="*/ 1200150 h 1790700"/>
                  <a:gd name="connsiteX34" fmla="*/ 1657350 w 1906587"/>
                  <a:gd name="connsiteY34" fmla="*/ 1257300 h 1790700"/>
                  <a:gd name="connsiteX35" fmla="*/ 1695450 w 1906587"/>
                  <a:gd name="connsiteY35" fmla="*/ 1323975 h 1790700"/>
                  <a:gd name="connsiteX36" fmla="*/ 1733550 w 1906587"/>
                  <a:gd name="connsiteY36" fmla="*/ 1381125 h 1790700"/>
                  <a:gd name="connsiteX37" fmla="*/ 1676400 w 1906587"/>
                  <a:gd name="connsiteY37" fmla="*/ 1419225 h 1790700"/>
                  <a:gd name="connsiteX38" fmla="*/ 1695450 w 1906587"/>
                  <a:gd name="connsiteY38" fmla="*/ 1495425 h 1790700"/>
                  <a:gd name="connsiteX39" fmla="*/ 1771650 w 1906587"/>
                  <a:gd name="connsiteY39" fmla="*/ 1533525 h 1790700"/>
                  <a:gd name="connsiteX40" fmla="*/ 1866900 w 1906587"/>
                  <a:gd name="connsiteY40" fmla="*/ 1562100 h 1790700"/>
                  <a:gd name="connsiteX41" fmla="*/ 1905000 w 1906587"/>
                  <a:gd name="connsiteY41" fmla="*/ 1590675 h 1790700"/>
                  <a:gd name="connsiteX42" fmla="*/ 1876425 w 1906587"/>
                  <a:gd name="connsiteY42" fmla="*/ 1666875 h 1790700"/>
                  <a:gd name="connsiteX43" fmla="*/ 1885950 w 1906587"/>
                  <a:gd name="connsiteY43" fmla="*/ 1724025 h 1790700"/>
                  <a:gd name="connsiteX44" fmla="*/ 1905000 w 1906587"/>
                  <a:gd name="connsiteY44" fmla="*/ 1790700 h 1790700"/>
                  <a:gd name="connsiteX0" fmla="*/ 0 w 1906587"/>
                  <a:gd name="connsiteY0" fmla="*/ 962025 h 1790700"/>
                  <a:gd name="connsiteX1" fmla="*/ 533400 w 1906587"/>
                  <a:gd name="connsiteY1" fmla="*/ 76200 h 1790700"/>
                  <a:gd name="connsiteX2" fmla="*/ 628650 w 1906587"/>
                  <a:gd name="connsiteY2" fmla="*/ 47625 h 1790700"/>
                  <a:gd name="connsiteX3" fmla="*/ 762000 w 1906587"/>
                  <a:gd name="connsiteY3" fmla="*/ 66675 h 1790700"/>
                  <a:gd name="connsiteX4" fmla="*/ 895350 w 1906587"/>
                  <a:gd name="connsiteY4" fmla="*/ 28575 h 1790700"/>
                  <a:gd name="connsiteX5" fmla="*/ 952500 w 1906587"/>
                  <a:gd name="connsiteY5" fmla="*/ 0 h 1790700"/>
                  <a:gd name="connsiteX6" fmla="*/ 952500 w 1906587"/>
                  <a:gd name="connsiteY6" fmla="*/ 0 h 1790700"/>
                  <a:gd name="connsiteX7" fmla="*/ 1085850 w 1906587"/>
                  <a:gd name="connsiteY7" fmla="*/ 66675 h 1790700"/>
                  <a:gd name="connsiteX8" fmla="*/ 1104900 w 1906587"/>
                  <a:gd name="connsiteY8" fmla="*/ 123825 h 1790700"/>
                  <a:gd name="connsiteX9" fmla="*/ 1095375 w 1906587"/>
                  <a:gd name="connsiteY9" fmla="*/ 209550 h 1790700"/>
                  <a:gd name="connsiteX10" fmla="*/ 1114425 w 1906587"/>
                  <a:gd name="connsiteY10" fmla="*/ 276225 h 1790700"/>
                  <a:gd name="connsiteX11" fmla="*/ 1162050 w 1906587"/>
                  <a:gd name="connsiteY11" fmla="*/ 295275 h 1790700"/>
                  <a:gd name="connsiteX12" fmla="*/ 1238250 w 1906587"/>
                  <a:gd name="connsiteY12" fmla="*/ 285750 h 1790700"/>
                  <a:gd name="connsiteX13" fmla="*/ 1352550 w 1906587"/>
                  <a:gd name="connsiteY13" fmla="*/ 323850 h 1790700"/>
                  <a:gd name="connsiteX14" fmla="*/ 1419225 w 1906587"/>
                  <a:gd name="connsiteY14" fmla="*/ 304800 h 1790700"/>
                  <a:gd name="connsiteX15" fmla="*/ 1514475 w 1906587"/>
                  <a:gd name="connsiteY15" fmla="*/ 285750 h 1790700"/>
                  <a:gd name="connsiteX16" fmla="*/ 1533525 w 1906587"/>
                  <a:gd name="connsiteY16" fmla="*/ 371475 h 1790700"/>
                  <a:gd name="connsiteX17" fmla="*/ 1457325 w 1906587"/>
                  <a:gd name="connsiteY17" fmla="*/ 457200 h 1790700"/>
                  <a:gd name="connsiteX18" fmla="*/ 1362075 w 1906587"/>
                  <a:gd name="connsiteY18" fmla="*/ 533400 h 1790700"/>
                  <a:gd name="connsiteX19" fmla="*/ 1266825 w 1906587"/>
                  <a:gd name="connsiteY19" fmla="*/ 561975 h 1790700"/>
                  <a:gd name="connsiteX20" fmla="*/ 1238250 w 1906587"/>
                  <a:gd name="connsiteY20" fmla="*/ 723900 h 1790700"/>
                  <a:gd name="connsiteX21" fmla="*/ 1257300 w 1906587"/>
                  <a:gd name="connsiteY21" fmla="*/ 771525 h 1790700"/>
                  <a:gd name="connsiteX22" fmla="*/ 1323975 w 1906587"/>
                  <a:gd name="connsiteY22" fmla="*/ 790575 h 1790700"/>
                  <a:gd name="connsiteX23" fmla="*/ 1295400 w 1906587"/>
                  <a:gd name="connsiteY23" fmla="*/ 857250 h 1790700"/>
                  <a:gd name="connsiteX24" fmla="*/ 1323975 w 1906587"/>
                  <a:gd name="connsiteY24" fmla="*/ 981075 h 1790700"/>
                  <a:gd name="connsiteX25" fmla="*/ 1362075 w 1906587"/>
                  <a:gd name="connsiteY25" fmla="*/ 981075 h 1790700"/>
                  <a:gd name="connsiteX26" fmla="*/ 1400175 w 1906587"/>
                  <a:gd name="connsiteY26" fmla="*/ 895350 h 1790700"/>
                  <a:gd name="connsiteX27" fmla="*/ 1466850 w 1906587"/>
                  <a:gd name="connsiteY27" fmla="*/ 981075 h 1790700"/>
                  <a:gd name="connsiteX28" fmla="*/ 1466850 w 1906587"/>
                  <a:gd name="connsiteY28" fmla="*/ 981075 h 1790700"/>
                  <a:gd name="connsiteX29" fmla="*/ 1590675 w 1906587"/>
                  <a:gd name="connsiteY29" fmla="*/ 981075 h 1790700"/>
                  <a:gd name="connsiteX30" fmla="*/ 1514475 w 1906587"/>
                  <a:gd name="connsiteY30" fmla="*/ 1057275 h 1790700"/>
                  <a:gd name="connsiteX31" fmla="*/ 1581150 w 1906587"/>
                  <a:gd name="connsiteY31" fmla="*/ 1152525 h 1790700"/>
                  <a:gd name="connsiteX32" fmla="*/ 1628775 w 1906587"/>
                  <a:gd name="connsiteY32" fmla="*/ 1200150 h 1790700"/>
                  <a:gd name="connsiteX33" fmla="*/ 1657350 w 1906587"/>
                  <a:gd name="connsiteY33" fmla="*/ 1257300 h 1790700"/>
                  <a:gd name="connsiteX34" fmla="*/ 1695450 w 1906587"/>
                  <a:gd name="connsiteY34" fmla="*/ 1323975 h 1790700"/>
                  <a:gd name="connsiteX35" fmla="*/ 1733550 w 1906587"/>
                  <a:gd name="connsiteY35" fmla="*/ 1381125 h 1790700"/>
                  <a:gd name="connsiteX36" fmla="*/ 1676400 w 1906587"/>
                  <a:gd name="connsiteY36" fmla="*/ 1419225 h 1790700"/>
                  <a:gd name="connsiteX37" fmla="*/ 1695450 w 1906587"/>
                  <a:gd name="connsiteY37" fmla="*/ 1495425 h 1790700"/>
                  <a:gd name="connsiteX38" fmla="*/ 1771650 w 1906587"/>
                  <a:gd name="connsiteY38" fmla="*/ 1533525 h 1790700"/>
                  <a:gd name="connsiteX39" fmla="*/ 1866900 w 1906587"/>
                  <a:gd name="connsiteY39" fmla="*/ 1562100 h 1790700"/>
                  <a:gd name="connsiteX40" fmla="*/ 1905000 w 1906587"/>
                  <a:gd name="connsiteY40" fmla="*/ 1590675 h 1790700"/>
                  <a:gd name="connsiteX41" fmla="*/ 1876425 w 1906587"/>
                  <a:gd name="connsiteY41" fmla="*/ 1666875 h 1790700"/>
                  <a:gd name="connsiteX42" fmla="*/ 1885950 w 1906587"/>
                  <a:gd name="connsiteY42" fmla="*/ 1724025 h 1790700"/>
                  <a:gd name="connsiteX43" fmla="*/ 1905000 w 1906587"/>
                  <a:gd name="connsiteY43" fmla="*/ 1790700 h 1790700"/>
                  <a:gd name="connsiteX0" fmla="*/ 0 w 1906587"/>
                  <a:gd name="connsiteY0" fmla="*/ 962025 h 1790700"/>
                  <a:gd name="connsiteX1" fmla="*/ 628650 w 1906587"/>
                  <a:gd name="connsiteY1" fmla="*/ 47625 h 1790700"/>
                  <a:gd name="connsiteX2" fmla="*/ 762000 w 1906587"/>
                  <a:gd name="connsiteY2" fmla="*/ 66675 h 1790700"/>
                  <a:gd name="connsiteX3" fmla="*/ 895350 w 1906587"/>
                  <a:gd name="connsiteY3" fmla="*/ 28575 h 1790700"/>
                  <a:gd name="connsiteX4" fmla="*/ 952500 w 1906587"/>
                  <a:gd name="connsiteY4" fmla="*/ 0 h 1790700"/>
                  <a:gd name="connsiteX5" fmla="*/ 952500 w 1906587"/>
                  <a:gd name="connsiteY5" fmla="*/ 0 h 1790700"/>
                  <a:gd name="connsiteX6" fmla="*/ 1085850 w 1906587"/>
                  <a:gd name="connsiteY6" fmla="*/ 66675 h 1790700"/>
                  <a:gd name="connsiteX7" fmla="*/ 1104900 w 1906587"/>
                  <a:gd name="connsiteY7" fmla="*/ 123825 h 1790700"/>
                  <a:gd name="connsiteX8" fmla="*/ 1095375 w 1906587"/>
                  <a:gd name="connsiteY8" fmla="*/ 209550 h 1790700"/>
                  <a:gd name="connsiteX9" fmla="*/ 1114425 w 1906587"/>
                  <a:gd name="connsiteY9" fmla="*/ 276225 h 1790700"/>
                  <a:gd name="connsiteX10" fmla="*/ 1162050 w 1906587"/>
                  <a:gd name="connsiteY10" fmla="*/ 295275 h 1790700"/>
                  <a:gd name="connsiteX11" fmla="*/ 1238250 w 1906587"/>
                  <a:gd name="connsiteY11" fmla="*/ 285750 h 1790700"/>
                  <a:gd name="connsiteX12" fmla="*/ 1352550 w 1906587"/>
                  <a:gd name="connsiteY12" fmla="*/ 323850 h 1790700"/>
                  <a:gd name="connsiteX13" fmla="*/ 1419225 w 1906587"/>
                  <a:gd name="connsiteY13" fmla="*/ 304800 h 1790700"/>
                  <a:gd name="connsiteX14" fmla="*/ 1514475 w 1906587"/>
                  <a:gd name="connsiteY14" fmla="*/ 285750 h 1790700"/>
                  <a:gd name="connsiteX15" fmla="*/ 1533525 w 1906587"/>
                  <a:gd name="connsiteY15" fmla="*/ 371475 h 1790700"/>
                  <a:gd name="connsiteX16" fmla="*/ 1457325 w 1906587"/>
                  <a:gd name="connsiteY16" fmla="*/ 457200 h 1790700"/>
                  <a:gd name="connsiteX17" fmla="*/ 1362075 w 1906587"/>
                  <a:gd name="connsiteY17" fmla="*/ 533400 h 1790700"/>
                  <a:gd name="connsiteX18" fmla="*/ 1266825 w 1906587"/>
                  <a:gd name="connsiteY18" fmla="*/ 561975 h 1790700"/>
                  <a:gd name="connsiteX19" fmla="*/ 1238250 w 1906587"/>
                  <a:gd name="connsiteY19" fmla="*/ 723900 h 1790700"/>
                  <a:gd name="connsiteX20" fmla="*/ 1257300 w 1906587"/>
                  <a:gd name="connsiteY20" fmla="*/ 771525 h 1790700"/>
                  <a:gd name="connsiteX21" fmla="*/ 1323975 w 1906587"/>
                  <a:gd name="connsiteY21" fmla="*/ 790575 h 1790700"/>
                  <a:gd name="connsiteX22" fmla="*/ 1295400 w 1906587"/>
                  <a:gd name="connsiteY22" fmla="*/ 857250 h 1790700"/>
                  <a:gd name="connsiteX23" fmla="*/ 1323975 w 1906587"/>
                  <a:gd name="connsiteY23" fmla="*/ 981075 h 1790700"/>
                  <a:gd name="connsiteX24" fmla="*/ 1362075 w 1906587"/>
                  <a:gd name="connsiteY24" fmla="*/ 981075 h 1790700"/>
                  <a:gd name="connsiteX25" fmla="*/ 1400175 w 1906587"/>
                  <a:gd name="connsiteY25" fmla="*/ 895350 h 1790700"/>
                  <a:gd name="connsiteX26" fmla="*/ 1466850 w 1906587"/>
                  <a:gd name="connsiteY26" fmla="*/ 981075 h 1790700"/>
                  <a:gd name="connsiteX27" fmla="*/ 1466850 w 1906587"/>
                  <a:gd name="connsiteY27" fmla="*/ 981075 h 1790700"/>
                  <a:gd name="connsiteX28" fmla="*/ 1590675 w 1906587"/>
                  <a:gd name="connsiteY28" fmla="*/ 981075 h 1790700"/>
                  <a:gd name="connsiteX29" fmla="*/ 1514475 w 1906587"/>
                  <a:gd name="connsiteY29" fmla="*/ 1057275 h 1790700"/>
                  <a:gd name="connsiteX30" fmla="*/ 1581150 w 1906587"/>
                  <a:gd name="connsiteY30" fmla="*/ 1152525 h 1790700"/>
                  <a:gd name="connsiteX31" fmla="*/ 1628775 w 1906587"/>
                  <a:gd name="connsiteY31" fmla="*/ 1200150 h 1790700"/>
                  <a:gd name="connsiteX32" fmla="*/ 1657350 w 1906587"/>
                  <a:gd name="connsiteY32" fmla="*/ 1257300 h 1790700"/>
                  <a:gd name="connsiteX33" fmla="*/ 1695450 w 1906587"/>
                  <a:gd name="connsiteY33" fmla="*/ 1323975 h 1790700"/>
                  <a:gd name="connsiteX34" fmla="*/ 1733550 w 1906587"/>
                  <a:gd name="connsiteY34" fmla="*/ 1381125 h 1790700"/>
                  <a:gd name="connsiteX35" fmla="*/ 1676400 w 1906587"/>
                  <a:gd name="connsiteY35" fmla="*/ 1419225 h 1790700"/>
                  <a:gd name="connsiteX36" fmla="*/ 1695450 w 1906587"/>
                  <a:gd name="connsiteY36" fmla="*/ 1495425 h 1790700"/>
                  <a:gd name="connsiteX37" fmla="*/ 1771650 w 1906587"/>
                  <a:gd name="connsiteY37" fmla="*/ 1533525 h 1790700"/>
                  <a:gd name="connsiteX38" fmla="*/ 1866900 w 1906587"/>
                  <a:gd name="connsiteY38" fmla="*/ 1562100 h 1790700"/>
                  <a:gd name="connsiteX39" fmla="*/ 1905000 w 1906587"/>
                  <a:gd name="connsiteY39" fmla="*/ 1590675 h 1790700"/>
                  <a:gd name="connsiteX40" fmla="*/ 1876425 w 1906587"/>
                  <a:gd name="connsiteY40" fmla="*/ 1666875 h 1790700"/>
                  <a:gd name="connsiteX41" fmla="*/ 1885950 w 1906587"/>
                  <a:gd name="connsiteY41" fmla="*/ 1724025 h 1790700"/>
                  <a:gd name="connsiteX42" fmla="*/ 1905000 w 1906587"/>
                  <a:gd name="connsiteY42" fmla="*/ 1790700 h 1790700"/>
                  <a:gd name="connsiteX0" fmla="*/ 0 w 1906587"/>
                  <a:gd name="connsiteY0" fmla="*/ 962025 h 1790700"/>
                  <a:gd name="connsiteX1" fmla="*/ 762000 w 1906587"/>
                  <a:gd name="connsiteY1" fmla="*/ 66675 h 1790700"/>
                  <a:gd name="connsiteX2" fmla="*/ 895350 w 1906587"/>
                  <a:gd name="connsiteY2" fmla="*/ 28575 h 1790700"/>
                  <a:gd name="connsiteX3" fmla="*/ 952500 w 1906587"/>
                  <a:gd name="connsiteY3" fmla="*/ 0 h 1790700"/>
                  <a:gd name="connsiteX4" fmla="*/ 952500 w 1906587"/>
                  <a:gd name="connsiteY4" fmla="*/ 0 h 1790700"/>
                  <a:gd name="connsiteX5" fmla="*/ 1085850 w 1906587"/>
                  <a:gd name="connsiteY5" fmla="*/ 66675 h 1790700"/>
                  <a:gd name="connsiteX6" fmla="*/ 1104900 w 1906587"/>
                  <a:gd name="connsiteY6" fmla="*/ 123825 h 1790700"/>
                  <a:gd name="connsiteX7" fmla="*/ 1095375 w 1906587"/>
                  <a:gd name="connsiteY7" fmla="*/ 209550 h 1790700"/>
                  <a:gd name="connsiteX8" fmla="*/ 1114425 w 1906587"/>
                  <a:gd name="connsiteY8" fmla="*/ 276225 h 1790700"/>
                  <a:gd name="connsiteX9" fmla="*/ 1162050 w 1906587"/>
                  <a:gd name="connsiteY9" fmla="*/ 295275 h 1790700"/>
                  <a:gd name="connsiteX10" fmla="*/ 1238250 w 1906587"/>
                  <a:gd name="connsiteY10" fmla="*/ 285750 h 1790700"/>
                  <a:gd name="connsiteX11" fmla="*/ 1352550 w 1906587"/>
                  <a:gd name="connsiteY11" fmla="*/ 323850 h 1790700"/>
                  <a:gd name="connsiteX12" fmla="*/ 1419225 w 1906587"/>
                  <a:gd name="connsiteY12" fmla="*/ 304800 h 1790700"/>
                  <a:gd name="connsiteX13" fmla="*/ 1514475 w 1906587"/>
                  <a:gd name="connsiteY13" fmla="*/ 285750 h 1790700"/>
                  <a:gd name="connsiteX14" fmla="*/ 1533525 w 1906587"/>
                  <a:gd name="connsiteY14" fmla="*/ 371475 h 1790700"/>
                  <a:gd name="connsiteX15" fmla="*/ 1457325 w 1906587"/>
                  <a:gd name="connsiteY15" fmla="*/ 457200 h 1790700"/>
                  <a:gd name="connsiteX16" fmla="*/ 1362075 w 1906587"/>
                  <a:gd name="connsiteY16" fmla="*/ 533400 h 1790700"/>
                  <a:gd name="connsiteX17" fmla="*/ 1266825 w 1906587"/>
                  <a:gd name="connsiteY17" fmla="*/ 561975 h 1790700"/>
                  <a:gd name="connsiteX18" fmla="*/ 1238250 w 1906587"/>
                  <a:gd name="connsiteY18" fmla="*/ 723900 h 1790700"/>
                  <a:gd name="connsiteX19" fmla="*/ 1257300 w 1906587"/>
                  <a:gd name="connsiteY19" fmla="*/ 771525 h 1790700"/>
                  <a:gd name="connsiteX20" fmla="*/ 1323975 w 1906587"/>
                  <a:gd name="connsiteY20" fmla="*/ 790575 h 1790700"/>
                  <a:gd name="connsiteX21" fmla="*/ 1295400 w 1906587"/>
                  <a:gd name="connsiteY21" fmla="*/ 857250 h 1790700"/>
                  <a:gd name="connsiteX22" fmla="*/ 1323975 w 1906587"/>
                  <a:gd name="connsiteY22" fmla="*/ 981075 h 1790700"/>
                  <a:gd name="connsiteX23" fmla="*/ 1362075 w 1906587"/>
                  <a:gd name="connsiteY23" fmla="*/ 981075 h 1790700"/>
                  <a:gd name="connsiteX24" fmla="*/ 1400175 w 1906587"/>
                  <a:gd name="connsiteY24" fmla="*/ 895350 h 1790700"/>
                  <a:gd name="connsiteX25" fmla="*/ 1466850 w 1906587"/>
                  <a:gd name="connsiteY25" fmla="*/ 981075 h 1790700"/>
                  <a:gd name="connsiteX26" fmla="*/ 1466850 w 1906587"/>
                  <a:gd name="connsiteY26" fmla="*/ 981075 h 1790700"/>
                  <a:gd name="connsiteX27" fmla="*/ 1590675 w 1906587"/>
                  <a:gd name="connsiteY27" fmla="*/ 981075 h 1790700"/>
                  <a:gd name="connsiteX28" fmla="*/ 1514475 w 1906587"/>
                  <a:gd name="connsiteY28" fmla="*/ 1057275 h 1790700"/>
                  <a:gd name="connsiteX29" fmla="*/ 1581150 w 1906587"/>
                  <a:gd name="connsiteY29" fmla="*/ 1152525 h 1790700"/>
                  <a:gd name="connsiteX30" fmla="*/ 1628775 w 1906587"/>
                  <a:gd name="connsiteY30" fmla="*/ 1200150 h 1790700"/>
                  <a:gd name="connsiteX31" fmla="*/ 1657350 w 1906587"/>
                  <a:gd name="connsiteY31" fmla="*/ 1257300 h 1790700"/>
                  <a:gd name="connsiteX32" fmla="*/ 1695450 w 1906587"/>
                  <a:gd name="connsiteY32" fmla="*/ 1323975 h 1790700"/>
                  <a:gd name="connsiteX33" fmla="*/ 1733550 w 1906587"/>
                  <a:gd name="connsiteY33" fmla="*/ 1381125 h 1790700"/>
                  <a:gd name="connsiteX34" fmla="*/ 1676400 w 1906587"/>
                  <a:gd name="connsiteY34" fmla="*/ 1419225 h 1790700"/>
                  <a:gd name="connsiteX35" fmla="*/ 1695450 w 1906587"/>
                  <a:gd name="connsiteY35" fmla="*/ 1495425 h 1790700"/>
                  <a:gd name="connsiteX36" fmla="*/ 1771650 w 1906587"/>
                  <a:gd name="connsiteY36" fmla="*/ 1533525 h 1790700"/>
                  <a:gd name="connsiteX37" fmla="*/ 1866900 w 1906587"/>
                  <a:gd name="connsiteY37" fmla="*/ 1562100 h 1790700"/>
                  <a:gd name="connsiteX38" fmla="*/ 1905000 w 1906587"/>
                  <a:gd name="connsiteY38" fmla="*/ 1590675 h 1790700"/>
                  <a:gd name="connsiteX39" fmla="*/ 1876425 w 1906587"/>
                  <a:gd name="connsiteY39" fmla="*/ 1666875 h 1790700"/>
                  <a:gd name="connsiteX40" fmla="*/ 1885950 w 1906587"/>
                  <a:gd name="connsiteY40" fmla="*/ 1724025 h 1790700"/>
                  <a:gd name="connsiteX41" fmla="*/ 1905000 w 1906587"/>
                  <a:gd name="connsiteY41" fmla="*/ 1790700 h 1790700"/>
                  <a:gd name="connsiteX0" fmla="*/ 0 w 1906587"/>
                  <a:gd name="connsiteY0" fmla="*/ 962025 h 1790700"/>
                  <a:gd name="connsiteX1" fmla="*/ 895350 w 1906587"/>
                  <a:gd name="connsiteY1" fmla="*/ 28575 h 1790700"/>
                  <a:gd name="connsiteX2" fmla="*/ 952500 w 1906587"/>
                  <a:gd name="connsiteY2" fmla="*/ 0 h 1790700"/>
                  <a:gd name="connsiteX3" fmla="*/ 952500 w 1906587"/>
                  <a:gd name="connsiteY3" fmla="*/ 0 h 1790700"/>
                  <a:gd name="connsiteX4" fmla="*/ 1085850 w 1906587"/>
                  <a:gd name="connsiteY4" fmla="*/ 66675 h 1790700"/>
                  <a:gd name="connsiteX5" fmla="*/ 1104900 w 1906587"/>
                  <a:gd name="connsiteY5" fmla="*/ 123825 h 1790700"/>
                  <a:gd name="connsiteX6" fmla="*/ 1095375 w 1906587"/>
                  <a:gd name="connsiteY6" fmla="*/ 209550 h 1790700"/>
                  <a:gd name="connsiteX7" fmla="*/ 1114425 w 1906587"/>
                  <a:gd name="connsiteY7" fmla="*/ 276225 h 1790700"/>
                  <a:gd name="connsiteX8" fmla="*/ 1162050 w 1906587"/>
                  <a:gd name="connsiteY8" fmla="*/ 295275 h 1790700"/>
                  <a:gd name="connsiteX9" fmla="*/ 1238250 w 1906587"/>
                  <a:gd name="connsiteY9" fmla="*/ 285750 h 1790700"/>
                  <a:gd name="connsiteX10" fmla="*/ 1352550 w 1906587"/>
                  <a:gd name="connsiteY10" fmla="*/ 323850 h 1790700"/>
                  <a:gd name="connsiteX11" fmla="*/ 1419225 w 1906587"/>
                  <a:gd name="connsiteY11" fmla="*/ 304800 h 1790700"/>
                  <a:gd name="connsiteX12" fmla="*/ 1514475 w 1906587"/>
                  <a:gd name="connsiteY12" fmla="*/ 285750 h 1790700"/>
                  <a:gd name="connsiteX13" fmla="*/ 1533525 w 1906587"/>
                  <a:gd name="connsiteY13" fmla="*/ 371475 h 1790700"/>
                  <a:gd name="connsiteX14" fmla="*/ 1457325 w 1906587"/>
                  <a:gd name="connsiteY14" fmla="*/ 457200 h 1790700"/>
                  <a:gd name="connsiteX15" fmla="*/ 1362075 w 1906587"/>
                  <a:gd name="connsiteY15" fmla="*/ 533400 h 1790700"/>
                  <a:gd name="connsiteX16" fmla="*/ 1266825 w 1906587"/>
                  <a:gd name="connsiteY16" fmla="*/ 561975 h 1790700"/>
                  <a:gd name="connsiteX17" fmla="*/ 1238250 w 1906587"/>
                  <a:gd name="connsiteY17" fmla="*/ 723900 h 1790700"/>
                  <a:gd name="connsiteX18" fmla="*/ 1257300 w 1906587"/>
                  <a:gd name="connsiteY18" fmla="*/ 771525 h 1790700"/>
                  <a:gd name="connsiteX19" fmla="*/ 1323975 w 1906587"/>
                  <a:gd name="connsiteY19" fmla="*/ 790575 h 1790700"/>
                  <a:gd name="connsiteX20" fmla="*/ 1295400 w 1906587"/>
                  <a:gd name="connsiteY20" fmla="*/ 857250 h 1790700"/>
                  <a:gd name="connsiteX21" fmla="*/ 1323975 w 1906587"/>
                  <a:gd name="connsiteY21" fmla="*/ 981075 h 1790700"/>
                  <a:gd name="connsiteX22" fmla="*/ 1362075 w 1906587"/>
                  <a:gd name="connsiteY22" fmla="*/ 981075 h 1790700"/>
                  <a:gd name="connsiteX23" fmla="*/ 1400175 w 1906587"/>
                  <a:gd name="connsiteY23" fmla="*/ 895350 h 1790700"/>
                  <a:gd name="connsiteX24" fmla="*/ 1466850 w 1906587"/>
                  <a:gd name="connsiteY24" fmla="*/ 981075 h 1790700"/>
                  <a:gd name="connsiteX25" fmla="*/ 1466850 w 1906587"/>
                  <a:gd name="connsiteY25" fmla="*/ 981075 h 1790700"/>
                  <a:gd name="connsiteX26" fmla="*/ 1590675 w 1906587"/>
                  <a:gd name="connsiteY26" fmla="*/ 981075 h 1790700"/>
                  <a:gd name="connsiteX27" fmla="*/ 1514475 w 1906587"/>
                  <a:gd name="connsiteY27" fmla="*/ 1057275 h 1790700"/>
                  <a:gd name="connsiteX28" fmla="*/ 1581150 w 1906587"/>
                  <a:gd name="connsiteY28" fmla="*/ 1152525 h 1790700"/>
                  <a:gd name="connsiteX29" fmla="*/ 1628775 w 1906587"/>
                  <a:gd name="connsiteY29" fmla="*/ 1200150 h 1790700"/>
                  <a:gd name="connsiteX30" fmla="*/ 1657350 w 1906587"/>
                  <a:gd name="connsiteY30" fmla="*/ 1257300 h 1790700"/>
                  <a:gd name="connsiteX31" fmla="*/ 1695450 w 1906587"/>
                  <a:gd name="connsiteY31" fmla="*/ 1323975 h 1790700"/>
                  <a:gd name="connsiteX32" fmla="*/ 1733550 w 1906587"/>
                  <a:gd name="connsiteY32" fmla="*/ 1381125 h 1790700"/>
                  <a:gd name="connsiteX33" fmla="*/ 1676400 w 1906587"/>
                  <a:gd name="connsiteY33" fmla="*/ 1419225 h 1790700"/>
                  <a:gd name="connsiteX34" fmla="*/ 1695450 w 1906587"/>
                  <a:gd name="connsiteY34" fmla="*/ 1495425 h 1790700"/>
                  <a:gd name="connsiteX35" fmla="*/ 1771650 w 1906587"/>
                  <a:gd name="connsiteY35" fmla="*/ 1533525 h 1790700"/>
                  <a:gd name="connsiteX36" fmla="*/ 1866900 w 1906587"/>
                  <a:gd name="connsiteY36" fmla="*/ 1562100 h 1790700"/>
                  <a:gd name="connsiteX37" fmla="*/ 1905000 w 1906587"/>
                  <a:gd name="connsiteY37" fmla="*/ 1590675 h 1790700"/>
                  <a:gd name="connsiteX38" fmla="*/ 1876425 w 1906587"/>
                  <a:gd name="connsiteY38" fmla="*/ 1666875 h 1790700"/>
                  <a:gd name="connsiteX39" fmla="*/ 1885950 w 1906587"/>
                  <a:gd name="connsiteY39" fmla="*/ 1724025 h 1790700"/>
                  <a:gd name="connsiteX40" fmla="*/ 1905000 w 1906587"/>
                  <a:gd name="connsiteY40" fmla="*/ 1790700 h 1790700"/>
                  <a:gd name="connsiteX0" fmla="*/ 0 w 1906587"/>
                  <a:gd name="connsiteY0" fmla="*/ 962025 h 1790700"/>
                  <a:gd name="connsiteX1" fmla="*/ 952500 w 1906587"/>
                  <a:gd name="connsiteY1" fmla="*/ 0 h 1790700"/>
                  <a:gd name="connsiteX2" fmla="*/ 952500 w 1906587"/>
                  <a:gd name="connsiteY2" fmla="*/ 0 h 1790700"/>
                  <a:gd name="connsiteX3" fmla="*/ 1085850 w 1906587"/>
                  <a:gd name="connsiteY3" fmla="*/ 66675 h 1790700"/>
                  <a:gd name="connsiteX4" fmla="*/ 1104900 w 1906587"/>
                  <a:gd name="connsiteY4" fmla="*/ 123825 h 1790700"/>
                  <a:gd name="connsiteX5" fmla="*/ 1095375 w 1906587"/>
                  <a:gd name="connsiteY5" fmla="*/ 209550 h 1790700"/>
                  <a:gd name="connsiteX6" fmla="*/ 1114425 w 1906587"/>
                  <a:gd name="connsiteY6" fmla="*/ 276225 h 1790700"/>
                  <a:gd name="connsiteX7" fmla="*/ 1162050 w 1906587"/>
                  <a:gd name="connsiteY7" fmla="*/ 295275 h 1790700"/>
                  <a:gd name="connsiteX8" fmla="*/ 1238250 w 1906587"/>
                  <a:gd name="connsiteY8" fmla="*/ 285750 h 1790700"/>
                  <a:gd name="connsiteX9" fmla="*/ 1352550 w 1906587"/>
                  <a:gd name="connsiteY9" fmla="*/ 323850 h 1790700"/>
                  <a:gd name="connsiteX10" fmla="*/ 1419225 w 1906587"/>
                  <a:gd name="connsiteY10" fmla="*/ 304800 h 1790700"/>
                  <a:gd name="connsiteX11" fmla="*/ 1514475 w 1906587"/>
                  <a:gd name="connsiteY11" fmla="*/ 285750 h 1790700"/>
                  <a:gd name="connsiteX12" fmla="*/ 1533525 w 1906587"/>
                  <a:gd name="connsiteY12" fmla="*/ 371475 h 1790700"/>
                  <a:gd name="connsiteX13" fmla="*/ 1457325 w 1906587"/>
                  <a:gd name="connsiteY13" fmla="*/ 457200 h 1790700"/>
                  <a:gd name="connsiteX14" fmla="*/ 1362075 w 1906587"/>
                  <a:gd name="connsiteY14" fmla="*/ 533400 h 1790700"/>
                  <a:gd name="connsiteX15" fmla="*/ 1266825 w 1906587"/>
                  <a:gd name="connsiteY15" fmla="*/ 561975 h 1790700"/>
                  <a:gd name="connsiteX16" fmla="*/ 1238250 w 1906587"/>
                  <a:gd name="connsiteY16" fmla="*/ 723900 h 1790700"/>
                  <a:gd name="connsiteX17" fmla="*/ 1257300 w 1906587"/>
                  <a:gd name="connsiteY17" fmla="*/ 771525 h 1790700"/>
                  <a:gd name="connsiteX18" fmla="*/ 1323975 w 1906587"/>
                  <a:gd name="connsiteY18" fmla="*/ 790575 h 1790700"/>
                  <a:gd name="connsiteX19" fmla="*/ 1295400 w 1906587"/>
                  <a:gd name="connsiteY19" fmla="*/ 857250 h 1790700"/>
                  <a:gd name="connsiteX20" fmla="*/ 1323975 w 1906587"/>
                  <a:gd name="connsiteY20" fmla="*/ 981075 h 1790700"/>
                  <a:gd name="connsiteX21" fmla="*/ 1362075 w 1906587"/>
                  <a:gd name="connsiteY21" fmla="*/ 981075 h 1790700"/>
                  <a:gd name="connsiteX22" fmla="*/ 1400175 w 1906587"/>
                  <a:gd name="connsiteY22" fmla="*/ 895350 h 1790700"/>
                  <a:gd name="connsiteX23" fmla="*/ 1466850 w 1906587"/>
                  <a:gd name="connsiteY23" fmla="*/ 981075 h 1790700"/>
                  <a:gd name="connsiteX24" fmla="*/ 1466850 w 1906587"/>
                  <a:gd name="connsiteY24" fmla="*/ 981075 h 1790700"/>
                  <a:gd name="connsiteX25" fmla="*/ 1590675 w 1906587"/>
                  <a:gd name="connsiteY25" fmla="*/ 981075 h 1790700"/>
                  <a:gd name="connsiteX26" fmla="*/ 1514475 w 1906587"/>
                  <a:gd name="connsiteY26" fmla="*/ 1057275 h 1790700"/>
                  <a:gd name="connsiteX27" fmla="*/ 1581150 w 1906587"/>
                  <a:gd name="connsiteY27" fmla="*/ 1152525 h 1790700"/>
                  <a:gd name="connsiteX28" fmla="*/ 1628775 w 1906587"/>
                  <a:gd name="connsiteY28" fmla="*/ 1200150 h 1790700"/>
                  <a:gd name="connsiteX29" fmla="*/ 1657350 w 1906587"/>
                  <a:gd name="connsiteY29" fmla="*/ 1257300 h 1790700"/>
                  <a:gd name="connsiteX30" fmla="*/ 1695450 w 1906587"/>
                  <a:gd name="connsiteY30" fmla="*/ 1323975 h 1790700"/>
                  <a:gd name="connsiteX31" fmla="*/ 1733550 w 1906587"/>
                  <a:gd name="connsiteY31" fmla="*/ 1381125 h 1790700"/>
                  <a:gd name="connsiteX32" fmla="*/ 1676400 w 1906587"/>
                  <a:gd name="connsiteY32" fmla="*/ 1419225 h 1790700"/>
                  <a:gd name="connsiteX33" fmla="*/ 1695450 w 1906587"/>
                  <a:gd name="connsiteY33" fmla="*/ 1495425 h 1790700"/>
                  <a:gd name="connsiteX34" fmla="*/ 1771650 w 1906587"/>
                  <a:gd name="connsiteY34" fmla="*/ 1533525 h 1790700"/>
                  <a:gd name="connsiteX35" fmla="*/ 1866900 w 1906587"/>
                  <a:gd name="connsiteY35" fmla="*/ 1562100 h 1790700"/>
                  <a:gd name="connsiteX36" fmla="*/ 1905000 w 1906587"/>
                  <a:gd name="connsiteY36" fmla="*/ 1590675 h 1790700"/>
                  <a:gd name="connsiteX37" fmla="*/ 1876425 w 1906587"/>
                  <a:gd name="connsiteY37" fmla="*/ 1666875 h 1790700"/>
                  <a:gd name="connsiteX38" fmla="*/ 1885950 w 1906587"/>
                  <a:gd name="connsiteY38" fmla="*/ 1724025 h 1790700"/>
                  <a:gd name="connsiteX39" fmla="*/ 1905000 w 1906587"/>
                  <a:gd name="connsiteY39" fmla="*/ 1790700 h 1790700"/>
                  <a:gd name="connsiteX0" fmla="*/ 0 w 954087"/>
                  <a:gd name="connsiteY0" fmla="*/ 0 h 1790700"/>
                  <a:gd name="connsiteX1" fmla="*/ 0 w 954087"/>
                  <a:gd name="connsiteY1" fmla="*/ 0 h 1790700"/>
                  <a:gd name="connsiteX2" fmla="*/ 133350 w 954087"/>
                  <a:gd name="connsiteY2" fmla="*/ 66675 h 1790700"/>
                  <a:gd name="connsiteX3" fmla="*/ 152400 w 954087"/>
                  <a:gd name="connsiteY3" fmla="*/ 123825 h 1790700"/>
                  <a:gd name="connsiteX4" fmla="*/ 142875 w 954087"/>
                  <a:gd name="connsiteY4" fmla="*/ 209550 h 1790700"/>
                  <a:gd name="connsiteX5" fmla="*/ 161925 w 954087"/>
                  <a:gd name="connsiteY5" fmla="*/ 276225 h 1790700"/>
                  <a:gd name="connsiteX6" fmla="*/ 209550 w 954087"/>
                  <a:gd name="connsiteY6" fmla="*/ 295275 h 1790700"/>
                  <a:gd name="connsiteX7" fmla="*/ 285750 w 954087"/>
                  <a:gd name="connsiteY7" fmla="*/ 285750 h 1790700"/>
                  <a:gd name="connsiteX8" fmla="*/ 400050 w 954087"/>
                  <a:gd name="connsiteY8" fmla="*/ 323850 h 1790700"/>
                  <a:gd name="connsiteX9" fmla="*/ 466725 w 954087"/>
                  <a:gd name="connsiteY9" fmla="*/ 304800 h 1790700"/>
                  <a:gd name="connsiteX10" fmla="*/ 561975 w 954087"/>
                  <a:gd name="connsiteY10" fmla="*/ 285750 h 1790700"/>
                  <a:gd name="connsiteX11" fmla="*/ 581025 w 954087"/>
                  <a:gd name="connsiteY11" fmla="*/ 371475 h 1790700"/>
                  <a:gd name="connsiteX12" fmla="*/ 504825 w 954087"/>
                  <a:gd name="connsiteY12" fmla="*/ 457200 h 1790700"/>
                  <a:gd name="connsiteX13" fmla="*/ 409575 w 954087"/>
                  <a:gd name="connsiteY13" fmla="*/ 533400 h 1790700"/>
                  <a:gd name="connsiteX14" fmla="*/ 314325 w 954087"/>
                  <a:gd name="connsiteY14" fmla="*/ 561975 h 1790700"/>
                  <a:gd name="connsiteX15" fmla="*/ 285750 w 954087"/>
                  <a:gd name="connsiteY15" fmla="*/ 723900 h 1790700"/>
                  <a:gd name="connsiteX16" fmla="*/ 304800 w 954087"/>
                  <a:gd name="connsiteY16" fmla="*/ 771525 h 1790700"/>
                  <a:gd name="connsiteX17" fmla="*/ 371475 w 954087"/>
                  <a:gd name="connsiteY17" fmla="*/ 790575 h 1790700"/>
                  <a:gd name="connsiteX18" fmla="*/ 342900 w 954087"/>
                  <a:gd name="connsiteY18" fmla="*/ 857250 h 1790700"/>
                  <a:gd name="connsiteX19" fmla="*/ 371475 w 954087"/>
                  <a:gd name="connsiteY19" fmla="*/ 981075 h 1790700"/>
                  <a:gd name="connsiteX20" fmla="*/ 409575 w 954087"/>
                  <a:gd name="connsiteY20" fmla="*/ 981075 h 1790700"/>
                  <a:gd name="connsiteX21" fmla="*/ 447675 w 954087"/>
                  <a:gd name="connsiteY21" fmla="*/ 895350 h 1790700"/>
                  <a:gd name="connsiteX22" fmla="*/ 514350 w 954087"/>
                  <a:gd name="connsiteY22" fmla="*/ 981075 h 1790700"/>
                  <a:gd name="connsiteX23" fmla="*/ 514350 w 954087"/>
                  <a:gd name="connsiteY23" fmla="*/ 981075 h 1790700"/>
                  <a:gd name="connsiteX24" fmla="*/ 638175 w 954087"/>
                  <a:gd name="connsiteY24" fmla="*/ 981075 h 1790700"/>
                  <a:gd name="connsiteX25" fmla="*/ 561975 w 954087"/>
                  <a:gd name="connsiteY25" fmla="*/ 1057275 h 1790700"/>
                  <a:gd name="connsiteX26" fmla="*/ 628650 w 954087"/>
                  <a:gd name="connsiteY26" fmla="*/ 1152525 h 1790700"/>
                  <a:gd name="connsiteX27" fmla="*/ 676275 w 954087"/>
                  <a:gd name="connsiteY27" fmla="*/ 1200150 h 1790700"/>
                  <a:gd name="connsiteX28" fmla="*/ 704850 w 954087"/>
                  <a:gd name="connsiteY28" fmla="*/ 1257300 h 1790700"/>
                  <a:gd name="connsiteX29" fmla="*/ 742950 w 954087"/>
                  <a:gd name="connsiteY29" fmla="*/ 1323975 h 1790700"/>
                  <a:gd name="connsiteX30" fmla="*/ 781050 w 954087"/>
                  <a:gd name="connsiteY30" fmla="*/ 1381125 h 1790700"/>
                  <a:gd name="connsiteX31" fmla="*/ 723900 w 954087"/>
                  <a:gd name="connsiteY31" fmla="*/ 1419225 h 1790700"/>
                  <a:gd name="connsiteX32" fmla="*/ 742950 w 954087"/>
                  <a:gd name="connsiteY32" fmla="*/ 1495425 h 1790700"/>
                  <a:gd name="connsiteX33" fmla="*/ 819150 w 954087"/>
                  <a:gd name="connsiteY33" fmla="*/ 1533525 h 1790700"/>
                  <a:gd name="connsiteX34" fmla="*/ 914400 w 954087"/>
                  <a:gd name="connsiteY34" fmla="*/ 1562100 h 1790700"/>
                  <a:gd name="connsiteX35" fmla="*/ 952500 w 954087"/>
                  <a:gd name="connsiteY35" fmla="*/ 1590675 h 1790700"/>
                  <a:gd name="connsiteX36" fmla="*/ 923925 w 954087"/>
                  <a:gd name="connsiteY36" fmla="*/ 1666875 h 1790700"/>
                  <a:gd name="connsiteX37" fmla="*/ 933450 w 954087"/>
                  <a:gd name="connsiteY37" fmla="*/ 1724025 h 1790700"/>
                  <a:gd name="connsiteX38" fmla="*/ 952500 w 954087"/>
                  <a:gd name="connsiteY38" fmla="*/ 1790700 h 1790700"/>
                  <a:gd name="connsiteX0" fmla="*/ 0 w 954087"/>
                  <a:gd name="connsiteY0" fmla="*/ 0 h 1790700"/>
                  <a:gd name="connsiteX1" fmla="*/ 0 w 954087"/>
                  <a:gd name="connsiteY1" fmla="*/ 0 h 1790700"/>
                  <a:gd name="connsiteX2" fmla="*/ 112324 w 954087"/>
                  <a:gd name="connsiteY2" fmla="*/ 35824 h 1790700"/>
                  <a:gd name="connsiteX3" fmla="*/ 133350 w 954087"/>
                  <a:gd name="connsiteY3" fmla="*/ 66675 h 1790700"/>
                  <a:gd name="connsiteX4" fmla="*/ 152400 w 954087"/>
                  <a:gd name="connsiteY4" fmla="*/ 123825 h 1790700"/>
                  <a:gd name="connsiteX5" fmla="*/ 142875 w 954087"/>
                  <a:gd name="connsiteY5" fmla="*/ 209550 h 1790700"/>
                  <a:gd name="connsiteX6" fmla="*/ 161925 w 954087"/>
                  <a:gd name="connsiteY6" fmla="*/ 276225 h 1790700"/>
                  <a:gd name="connsiteX7" fmla="*/ 209550 w 954087"/>
                  <a:gd name="connsiteY7" fmla="*/ 295275 h 1790700"/>
                  <a:gd name="connsiteX8" fmla="*/ 285750 w 954087"/>
                  <a:gd name="connsiteY8" fmla="*/ 285750 h 1790700"/>
                  <a:gd name="connsiteX9" fmla="*/ 400050 w 954087"/>
                  <a:gd name="connsiteY9" fmla="*/ 323850 h 1790700"/>
                  <a:gd name="connsiteX10" fmla="*/ 466725 w 954087"/>
                  <a:gd name="connsiteY10" fmla="*/ 304800 h 1790700"/>
                  <a:gd name="connsiteX11" fmla="*/ 561975 w 954087"/>
                  <a:gd name="connsiteY11" fmla="*/ 285750 h 1790700"/>
                  <a:gd name="connsiteX12" fmla="*/ 581025 w 954087"/>
                  <a:gd name="connsiteY12" fmla="*/ 371475 h 1790700"/>
                  <a:gd name="connsiteX13" fmla="*/ 504825 w 954087"/>
                  <a:gd name="connsiteY13" fmla="*/ 457200 h 1790700"/>
                  <a:gd name="connsiteX14" fmla="*/ 409575 w 954087"/>
                  <a:gd name="connsiteY14" fmla="*/ 533400 h 1790700"/>
                  <a:gd name="connsiteX15" fmla="*/ 314325 w 954087"/>
                  <a:gd name="connsiteY15" fmla="*/ 561975 h 1790700"/>
                  <a:gd name="connsiteX16" fmla="*/ 285750 w 954087"/>
                  <a:gd name="connsiteY16" fmla="*/ 723900 h 1790700"/>
                  <a:gd name="connsiteX17" fmla="*/ 304800 w 954087"/>
                  <a:gd name="connsiteY17" fmla="*/ 771525 h 1790700"/>
                  <a:gd name="connsiteX18" fmla="*/ 371475 w 954087"/>
                  <a:gd name="connsiteY18" fmla="*/ 790575 h 1790700"/>
                  <a:gd name="connsiteX19" fmla="*/ 342900 w 954087"/>
                  <a:gd name="connsiteY19" fmla="*/ 857250 h 1790700"/>
                  <a:gd name="connsiteX20" fmla="*/ 371475 w 954087"/>
                  <a:gd name="connsiteY20" fmla="*/ 981075 h 1790700"/>
                  <a:gd name="connsiteX21" fmla="*/ 409575 w 954087"/>
                  <a:gd name="connsiteY21" fmla="*/ 981075 h 1790700"/>
                  <a:gd name="connsiteX22" fmla="*/ 447675 w 954087"/>
                  <a:gd name="connsiteY22" fmla="*/ 895350 h 1790700"/>
                  <a:gd name="connsiteX23" fmla="*/ 514350 w 954087"/>
                  <a:gd name="connsiteY23" fmla="*/ 981075 h 1790700"/>
                  <a:gd name="connsiteX24" fmla="*/ 514350 w 954087"/>
                  <a:gd name="connsiteY24" fmla="*/ 981075 h 1790700"/>
                  <a:gd name="connsiteX25" fmla="*/ 638175 w 954087"/>
                  <a:gd name="connsiteY25" fmla="*/ 981075 h 1790700"/>
                  <a:gd name="connsiteX26" fmla="*/ 561975 w 954087"/>
                  <a:gd name="connsiteY26" fmla="*/ 1057275 h 1790700"/>
                  <a:gd name="connsiteX27" fmla="*/ 628650 w 954087"/>
                  <a:gd name="connsiteY27" fmla="*/ 1152525 h 1790700"/>
                  <a:gd name="connsiteX28" fmla="*/ 676275 w 954087"/>
                  <a:gd name="connsiteY28" fmla="*/ 1200150 h 1790700"/>
                  <a:gd name="connsiteX29" fmla="*/ 704850 w 954087"/>
                  <a:gd name="connsiteY29" fmla="*/ 1257300 h 1790700"/>
                  <a:gd name="connsiteX30" fmla="*/ 742950 w 954087"/>
                  <a:gd name="connsiteY30" fmla="*/ 1323975 h 1790700"/>
                  <a:gd name="connsiteX31" fmla="*/ 781050 w 954087"/>
                  <a:gd name="connsiteY31" fmla="*/ 1381125 h 1790700"/>
                  <a:gd name="connsiteX32" fmla="*/ 723900 w 954087"/>
                  <a:gd name="connsiteY32" fmla="*/ 1419225 h 1790700"/>
                  <a:gd name="connsiteX33" fmla="*/ 742950 w 954087"/>
                  <a:gd name="connsiteY33" fmla="*/ 1495425 h 1790700"/>
                  <a:gd name="connsiteX34" fmla="*/ 819150 w 954087"/>
                  <a:gd name="connsiteY34" fmla="*/ 1533525 h 1790700"/>
                  <a:gd name="connsiteX35" fmla="*/ 914400 w 954087"/>
                  <a:gd name="connsiteY35" fmla="*/ 1562100 h 1790700"/>
                  <a:gd name="connsiteX36" fmla="*/ 952500 w 954087"/>
                  <a:gd name="connsiteY36" fmla="*/ 1590675 h 1790700"/>
                  <a:gd name="connsiteX37" fmla="*/ 923925 w 954087"/>
                  <a:gd name="connsiteY37" fmla="*/ 1666875 h 1790700"/>
                  <a:gd name="connsiteX38" fmla="*/ 933450 w 954087"/>
                  <a:gd name="connsiteY38" fmla="*/ 1724025 h 1790700"/>
                  <a:gd name="connsiteX39" fmla="*/ 952500 w 954087"/>
                  <a:gd name="connsiteY39" fmla="*/ 1790700 h 1790700"/>
                  <a:gd name="connsiteX0" fmla="*/ 0 w 954087"/>
                  <a:gd name="connsiteY0" fmla="*/ 0 h 1790700"/>
                  <a:gd name="connsiteX1" fmla="*/ 112324 w 954087"/>
                  <a:gd name="connsiteY1" fmla="*/ 35824 h 1790700"/>
                  <a:gd name="connsiteX2" fmla="*/ 133350 w 954087"/>
                  <a:gd name="connsiteY2" fmla="*/ 66675 h 1790700"/>
                  <a:gd name="connsiteX3" fmla="*/ 152400 w 954087"/>
                  <a:gd name="connsiteY3" fmla="*/ 123825 h 1790700"/>
                  <a:gd name="connsiteX4" fmla="*/ 142875 w 954087"/>
                  <a:gd name="connsiteY4" fmla="*/ 209550 h 1790700"/>
                  <a:gd name="connsiteX5" fmla="*/ 161925 w 954087"/>
                  <a:gd name="connsiteY5" fmla="*/ 276225 h 1790700"/>
                  <a:gd name="connsiteX6" fmla="*/ 209550 w 954087"/>
                  <a:gd name="connsiteY6" fmla="*/ 295275 h 1790700"/>
                  <a:gd name="connsiteX7" fmla="*/ 285750 w 954087"/>
                  <a:gd name="connsiteY7" fmla="*/ 285750 h 1790700"/>
                  <a:gd name="connsiteX8" fmla="*/ 400050 w 954087"/>
                  <a:gd name="connsiteY8" fmla="*/ 323850 h 1790700"/>
                  <a:gd name="connsiteX9" fmla="*/ 466725 w 954087"/>
                  <a:gd name="connsiteY9" fmla="*/ 304800 h 1790700"/>
                  <a:gd name="connsiteX10" fmla="*/ 561975 w 954087"/>
                  <a:gd name="connsiteY10" fmla="*/ 285750 h 1790700"/>
                  <a:gd name="connsiteX11" fmla="*/ 581025 w 954087"/>
                  <a:gd name="connsiteY11" fmla="*/ 371475 h 1790700"/>
                  <a:gd name="connsiteX12" fmla="*/ 504825 w 954087"/>
                  <a:gd name="connsiteY12" fmla="*/ 457200 h 1790700"/>
                  <a:gd name="connsiteX13" fmla="*/ 409575 w 954087"/>
                  <a:gd name="connsiteY13" fmla="*/ 533400 h 1790700"/>
                  <a:gd name="connsiteX14" fmla="*/ 314325 w 954087"/>
                  <a:gd name="connsiteY14" fmla="*/ 561975 h 1790700"/>
                  <a:gd name="connsiteX15" fmla="*/ 285750 w 954087"/>
                  <a:gd name="connsiteY15" fmla="*/ 723900 h 1790700"/>
                  <a:gd name="connsiteX16" fmla="*/ 304800 w 954087"/>
                  <a:gd name="connsiteY16" fmla="*/ 771525 h 1790700"/>
                  <a:gd name="connsiteX17" fmla="*/ 371475 w 954087"/>
                  <a:gd name="connsiteY17" fmla="*/ 790575 h 1790700"/>
                  <a:gd name="connsiteX18" fmla="*/ 342900 w 954087"/>
                  <a:gd name="connsiteY18" fmla="*/ 857250 h 1790700"/>
                  <a:gd name="connsiteX19" fmla="*/ 371475 w 954087"/>
                  <a:gd name="connsiteY19" fmla="*/ 981075 h 1790700"/>
                  <a:gd name="connsiteX20" fmla="*/ 409575 w 954087"/>
                  <a:gd name="connsiteY20" fmla="*/ 981075 h 1790700"/>
                  <a:gd name="connsiteX21" fmla="*/ 447675 w 954087"/>
                  <a:gd name="connsiteY21" fmla="*/ 895350 h 1790700"/>
                  <a:gd name="connsiteX22" fmla="*/ 514350 w 954087"/>
                  <a:gd name="connsiteY22" fmla="*/ 981075 h 1790700"/>
                  <a:gd name="connsiteX23" fmla="*/ 514350 w 954087"/>
                  <a:gd name="connsiteY23" fmla="*/ 981075 h 1790700"/>
                  <a:gd name="connsiteX24" fmla="*/ 638175 w 954087"/>
                  <a:gd name="connsiteY24" fmla="*/ 981075 h 1790700"/>
                  <a:gd name="connsiteX25" fmla="*/ 561975 w 954087"/>
                  <a:gd name="connsiteY25" fmla="*/ 1057275 h 1790700"/>
                  <a:gd name="connsiteX26" fmla="*/ 628650 w 954087"/>
                  <a:gd name="connsiteY26" fmla="*/ 1152525 h 1790700"/>
                  <a:gd name="connsiteX27" fmla="*/ 676275 w 954087"/>
                  <a:gd name="connsiteY27" fmla="*/ 1200150 h 1790700"/>
                  <a:gd name="connsiteX28" fmla="*/ 704850 w 954087"/>
                  <a:gd name="connsiteY28" fmla="*/ 1257300 h 1790700"/>
                  <a:gd name="connsiteX29" fmla="*/ 742950 w 954087"/>
                  <a:gd name="connsiteY29" fmla="*/ 1323975 h 1790700"/>
                  <a:gd name="connsiteX30" fmla="*/ 781050 w 954087"/>
                  <a:gd name="connsiteY30" fmla="*/ 1381125 h 1790700"/>
                  <a:gd name="connsiteX31" fmla="*/ 723900 w 954087"/>
                  <a:gd name="connsiteY31" fmla="*/ 1419225 h 1790700"/>
                  <a:gd name="connsiteX32" fmla="*/ 742950 w 954087"/>
                  <a:gd name="connsiteY32" fmla="*/ 1495425 h 1790700"/>
                  <a:gd name="connsiteX33" fmla="*/ 819150 w 954087"/>
                  <a:gd name="connsiteY33" fmla="*/ 1533525 h 1790700"/>
                  <a:gd name="connsiteX34" fmla="*/ 914400 w 954087"/>
                  <a:gd name="connsiteY34" fmla="*/ 1562100 h 1790700"/>
                  <a:gd name="connsiteX35" fmla="*/ 952500 w 954087"/>
                  <a:gd name="connsiteY35" fmla="*/ 1590675 h 1790700"/>
                  <a:gd name="connsiteX36" fmla="*/ 923925 w 954087"/>
                  <a:gd name="connsiteY36" fmla="*/ 1666875 h 1790700"/>
                  <a:gd name="connsiteX37" fmla="*/ 933450 w 954087"/>
                  <a:gd name="connsiteY37" fmla="*/ 1724025 h 1790700"/>
                  <a:gd name="connsiteX38" fmla="*/ 952500 w 954087"/>
                  <a:gd name="connsiteY38" fmla="*/ 1790700 h 1790700"/>
                  <a:gd name="connsiteX0" fmla="*/ 0 w 841763"/>
                  <a:gd name="connsiteY0" fmla="*/ 0 h 1754876"/>
                  <a:gd name="connsiteX1" fmla="*/ 21026 w 841763"/>
                  <a:gd name="connsiteY1" fmla="*/ 30851 h 1754876"/>
                  <a:gd name="connsiteX2" fmla="*/ 40076 w 841763"/>
                  <a:gd name="connsiteY2" fmla="*/ 88001 h 1754876"/>
                  <a:gd name="connsiteX3" fmla="*/ 30551 w 841763"/>
                  <a:gd name="connsiteY3" fmla="*/ 173726 h 1754876"/>
                  <a:gd name="connsiteX4" fmla="*/ 49601 w 841763"/>
                  <a:gd name="connsiteY4" fmla="*/ 240401 h 1754876"/>
                  <a:gd name="connsiteX5" fmla="*/ 97226 w 841763"/>
                  <a:gd name="connsiteY5" fmla="*/ 259451 h 1754876"/>
                  <a:gd name="connsiteX6" fmla="*/ 173426 w 841763"/>
                  <a:gd name="connsiteY6" fmla="*/ 249926 h 1754876"/>
                  <a:gd name="connsiteX7" fmla="*/ 287726 w 841763"/>
                  <a:gd name="connsiteY7" fmla="*/ 288026 h 1754876"/>
                  <a:gd name="connsiteX8" fmla="*/ 354401 w 841763"/>
                  <a:gd name="connsiteY8" fmla="*/ 268976 h 1754876"/>
                  <a:gd name="connsiteX9" fmla="*/ 449651 w 841763"/>
                  <a:gd name="connsiteY9" fmla="*/ 249926 h 1754876"/>
                  <a:gd name="connsiteX10" fmla="*/ 468701 w 841763"/>
                  <a:gd name="connsiteY10" fmla="*/ 335651 h 1754876"/>
                  <a:gd name="connsiteX11" fmla="*/ 392501 w 841763"/>
                  <a:gd name="connsiteY11" fmla="*/ 421376 h 1754876"/>
                  <a:gd name="connsiteX12" fmla="*/ 297251 w 841763"/>
                  <a:gd name="connsiteY12" fmla="*/ 497576 h 1754876"/>
                  <a:gd name="connsiteX13" fmla="*/ 202001 w 841763"/>
                  <a:gd name="connsiteY13" fmla="*/ 526151 h 1754876"/>
                  <a:gd name="connsiteX14" fmla="*/ 173426 w 841763"/>
                  <a:gd name="connsiteY14" fmla="*/ 688076 h 1754876"/>
                  <a:gd name="connsiteX15" fmla="*/ 192476 w 841763"/>
                  <a:gd name="connsiteY15" fmla="*/ 735701 h 1754876"/>
                  <a:gd name="connsiteX16" fmla="*/ 259151 w 841763"/>
                  <a:gd name="connsiteY16" fmla="*/ 754751 h 1754876"/>
                  <a:gd name="connsiteX17" fmla="*/ 230576 w 841763"/>
                  <a:gd name="connsiteY17" fmla="*/ 821426 h 1754876"/>
                  <a:gd name="connsiteX18" fmla="*/ 259151 w 841763"/>
                  <a:gd name="connsiteY18" fmla="*/ 945251 h 1754876"/>
                  <a:gd name="connsiteX19" fmla="*/ 297251 w 841763"/>
                  <a:gd name="connsiteY19" fmla="*/ 945251 h 1754876"/>
                  <a:gd name="connsiteX20" fmla="*/ 335351 w 841763"/>
                  <a:gd name="connsiteY20" fmla="*/ 859526 h 1754876"/>
                  <a:gd name="connsiteX21" fmla="*/ 402026 w 841763"/>
                  <a:gd name="connsiteY21" fmla="*/ 945251 h 1754876"/>
                  <a:gd name="connsiteX22" fmla="*/ 402026 w 841763"/>
                  <a:gd name="connsiteY22" fmla="*/ 945251 h 1754876"/>
                  <a:gd name="connsiteX23" fmla="*/ 525851 w 841763"/>
                  <a:gd name="connsiteY23" fmla="*/ 945251 h 1754876"/>
                  <a:gd name="connsiteX24" fmla="*/ 449651 w 841763"/>
                  <a:gd name="connsiteY24" fmla="*/ 1021451 h 1754876"/>
                  <a:gd name="connsiteX25" fmla="*/ 516326 w 841763"/>
                  <a:gd name="connsiteY25" fmla="*/ 1116701 h 1754876"/>
                  <a:gd name="connsiteX26" fmla="*/ 563951 w 841763"/>
                  <a:gd name="connsiteY26" fmla="*/ 1164326 h 1754876"/>
                  <a:gd name="connsiteX27" fmla="*/ 592526 w 841763"/>
                  <a:gd name="connsiteY27" fmla="*/ 1221476 h 1754876"/>
                  <a:gd name="connsiteX28" fmla="*/ 630626 w 841763"/>
                  <a:gd name="connsiteY28" fmla="*/ 1288151 h 1754876"/>
                  <a:gd name="connsiteX29" fmla="*/ 668726 w 841763"/>
                  <a:gd name="connsiteY29" fmla="*/ 1345301 h 1754876"/>
                  <a:gd name="connsiteX30" fmla="*/ 611576 w 841763"/>
                  <a:gd name="connsiteY30" fmla="*/ 1383401 h 1754876"/>
                  <a:gd name="connsiteX31" fmla="*/ 630626 w 841763"/>
                  <a:gd name="connsiteY31" fmla="*/ 1459601 h 1754876"/>
                  <a:gd name="connsiteX32" fmla="*/ 706826 w 841763"/>
                  <a:gd name="connsiteY32" fmla="*/ 1497701 h 1754876"/>
                  <a:gd name="connsiteX33" fmla="*/ 802076 w 841763"/>
                  <a:gd name="connsiteY33" fmla="*/ 1526276 h 1754876"/>
                  <a:gd name="connsiteX34" fmla="*/ 840176 w 841763"/>
                  <a:gd name="connsiteY34" fmla="*/ 1554851 h 1754876"/>
                  <a:gd name="connsiteX35" fmla="*/ 811601 w 841763"/>
                  <a:gd name="connsiteY35" fmla="*/ 1631051 h 1754876"/>
                  <a:gd name="connsiteX36" fmla="*/ 821126 w 841763"/>
                  <a:gd name="connsiteY36" fmla="*/ 1688201 h 1754876"/>
                  <a:gd name="connsiteX37" fmla="*/ 840176 w 841763"/>
                  <a:gd name="connsiteY37" fmla="*/ 1754876 h 175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1763" h="1754876">
                    <a:moveTo>
                      <a:pt x="0" y="0"/>
                    </a:moveTo>
                    <a:cubicBezTo>
                      <a:pt x="22225" y="11112"/>
                      <a:pt x="13818" y="18301"/>
                      <a:pt x="21026" y="30851"/>
                    </a:cubicBezTo>
                    <a:lnTo>
                      <a:pt x="40076" y="88001"/>
                    </a:lnTo>
                    <a:cubicBezTo>
                      <a:pt x="41664" y="111814"/>
                      <a:pt x="28964" y="148326"/>
                      <a:pt x="30551" y="173726"/>
                    </a:cubicBezTo>
                    <a:cubicBezTo>
                      <a:pt x="32139" y="199126"/>
                      <a:pt x="38489" y="226114"/>
                      <a:pt x="49601" y="240401"/>
                    </a:cubicBezTo>
                    <a:lnTo>
                      <a:pt x="97226" y="259451"/>
                    </a:lnTo>
                    <a:cubicBezTo>
                      <a:pt x="117863" y="261038"/>
                      <a:pt x="141676" y="245164"/>
                      <a:pt x="173426" y="249926"/>
                    </a:cubicBezTo>
                    <a:cubicBezTo>
                      <a:pt x="205176" y="254688"/>
                      <a:pt x="257563" y="284851"/>
                      <a:pt x="287726" y="288026"/>
                    </a:cubicBezTo>
                    <a:cubicBezTo>
                      <a:pt x="317889" y="291201"/>
                      <a:pt x="327414" y="275326"/>
                      <a:pt x="354401" y="268976"/>
                    </a:cubicBezTo>
                    <a:cubicBezTo>
                      <a:pt x="381388" y="262626"/>
                      <a:pt x="430601" y="238814"/>
                      <a:pt x="449651" y="249926"/>
                    </a:cubicBezTo>
                    <a:cubicBezTo>
                      <a:pt x="468701" y="261038"/>
                      <a:pt x="478226" y="307076"/>
                      <a:pt x="468701" y="335651"/>
                    </a:cubicBezTo>
                    <a:cubicBezTo>
                      <a:pt x="459176" y="364226"/>
                      <a:pt x="421076" y="394389"/>
                      <a:pt x="392501" y="421376"/>
                    </a:cubicBezTo>
                    <a:cubicBezTo>
                      <a:pt x="363926" y="448364"/>
                      <a:pt x="329001" y="480114"/>
                      <a:pt x="297251" y="497576"/>
                    </a:cubicBezTo>
                    <a:cubicBezTo>
                      <a:pt x="265501" y="515038"/>
                      <a:pt x="222638" y="494401"/>
                      <a:pt x="202001" y="526151"/>
                    </a:cubicBezTo>
                    <a:cubicBezTo>
                      <a:pt x="181364" y="557901"/>
                      <a:pt x="175014" y="653151"/>
                      <a:pt x="173426" y="688076"/>
                    </a:cubicBezTo>
                    <a:lnTo>
                      <a:pt x="192476" y="735701"/>
                    </a:lnTo>
                    <a:lnTo>
                      <a:pt x="259151" y="754751"/>
                    </a:lnTo>
                    <a:lnTo>
                      <a:pt x="230576" y="821426"/>
                    </a:lnTo>
                    <a:cubicBezTo>
                      <a:pt x="230576" y="853176"/>
                      <a:pt x="248039" y="924614"/>
                      <a:pt x="259151" y="945251"/>
                    </a:cubicBezTo>
                    <a:lnTo>
                      <a:pt x="297251" y="945251"/>
                    </a:lnTo>
                    <a:cubicBezTo>
                      <a:pt x="309951" y="930964"/>
                      <a:pt x="317889" y="859526"/>
                      <a:pt x="335351" y="859526"/>
                    </a:cubicBezTo>
                    <a:cubicBezTo>
                      <a:pt x="352813" y="859526"/>
                      <a:pt x="390914" y="930964"/>
                      <a:pt x="402026" y="945251"/>
                    </a:cubicBezTo>
                    <a:lnTo>
                      <a:pt x="402026" y="945251"/>
                    </a:lnTo>
                    <a:cubicBezTo>
                      <a:pt x="422663" y="945251"/>
                      <a:pt x="451717" y="888714"/>
                      <a:pt x="525851" y="945251"/>
                    </a:cubicBezTo>
                    <a:cubicBezTo>
                      <a:pt x="490245" y="994727"/>
                      <a:pt x="451239" y="992876"/>
                      <a:pt x="449651" y="1021451"/>
                    </a:cubicBezTo>
                    <a:cubicBezTo>
                      <a:pt x="448064" y="1050026"/>
                      <a:pt x="503626" y="1089714"/>
                      <a:pt x="516326" y="1116701"/>
                    </a:cubicBezTo>
                    <a:lnTo>
                      <a:pt x="563951" y="1164326"/>
                    </a:lnTo>
                    <a:lnTo>
                      <a:pt x="592526" y="1221476"/>
                    </a:lnTo>
                    <a:lnTo>
                      <a:pt x="630626" y="1288151"/>
                    </a:lnTo>
                    <a:lnTo>
                      <a:pt x="668726" y="1345301"/>
                    </a:lnTo>
                    <a:lnTo>
                      <a:pt x="611576" y="1383401"/>
                    </a:lnTo>
                    <a:cubicBezTo>
                      <a:pt x="605226" y="1402451"/>
                      <a:pt x="614751" y="1440551"/>
                      <a:pt x="630626" y="1459601"/>
                    </a:cubicBezTo>
                    <a:cubicBezTo>
                      <a:pt x="646501" y="1478651"/>
                      <a:pt x="678251" y="1486589"/>
                      <a:pt x="706826" y="1497701"/>
                    </a:cubicBezTo>
                    <a:cubicBezTo>
                      <a:pt x="735401" y="1508813"/>
                      <a:pt x="779851" y="1516751"/>
                      <a:pt x="802076" y="1526276"/>
                    </a:cubicBezTo>
                    <a:lnTo>
                      <a:pt x="840176" y="1554851"/>
                    </a:lnTo>
                    <a:cubicBezTo>
                      <a:pt x="841763" y="1572313"/>
                      <a:pt x="814776" y="1608826"/>
                      <a:pt x="811601" y="1631051"/>
                    </a:cubicBezTo>
                    <a:cubicBezTo>
                      <a:pt x="808426" y="1653276"/>
                      <a:pt x="816364" y="1667564"/>
                      <a:pt x="821126" y="1688201"/>
                    </a:cubicBezTo>
                    <a:lnTo>
                      <a:pt x="840176" y="1754876"/>
                    </a:lnTo>
                  </a:path>
                </a:pathLst>
              </a:custGeom>
              <a:ln w="50800">
                <a:solidFill>
                  <a:srgbClr val="CCEC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dirty="0">
                  <a:solidFill>
                    <a:prstClr val="black"/>
                  </a:solidFill>
                </a:endParaRPr>
              </a:p>
            </p:txBody>
          </p:sp>
          <p:sp>
            <p:nvSpPr>
              <p:cNvPr id="13" name="Freeform 12"/>
              <p:cNvSpPr/>
              <p:nvPr/>
            </p:nvSpPr>
            <p:spPr bwMode="auto">
              <a:xfrm>
                <a:off x="4118291" y="2806627"/>
                <a:ext cx="257175" cy="354013"/>
              </a:xfrm>
              <a:custGeom>
                <a:avLst/>
                <a:gdLst>
                  <a:gd name="connsiteX0" fmla="*/ 0 w 258051"/>
                  <a:gd name="connsiteY0" fmla="*/ 0 h 353418"/>
                  <a:gd name="connsiteX1" fmla="*/ 84147 w 258051"/>
                  <a:gd name="connsiteY1" fmla="*/ 28049 h 353418"/>
                  <a:gd name="connsiteX2" fmla="*/ 140245 w 258051"/>
                  <a:gd name="connsiteY2" fmla="*/ 72927 h 353418"/>
                  <a:gd name="connsiteX3" fmla="*/ 179514 w 258051"/>
                  <a:gd name="connsiteY3" fmla="*/ 134635 h 353418"/>
                  <a:gd name="connsiteX4" fmla="*/ 196343 w 258051"/>
                  <a:gd name="connsiteY4" fmla="*/ 157075 h 353418"/>
                  <a:gd name="connsiteX5" fmla="*/ 258051 w 258051"/>
                  <a:gd name="connsiteY5" fmla="*/ 201953 h 353418"/>
                  <a:gd name="connsiteX6" fmla="*/ 207563 w 258051"/>
                  <a:gd name="connsiteY6" fmla="*/ 230002 h 353418"/>
                  <a:gd name="connsiteX7" fmla="*/ 218783 w 258051"/>
                  <a:gd name="connsiteY7" fmla="*/ 286100 h 353418"/>
                  <a:gd name="connsiteX8" fmla="*/ 179514 w 258051"/>
                  <a:gd name="connsiteY8" fmla="*/ 314149 h 353418"/>
                  <a:gd name="connsiteX9" fmla="*/ 134635 w 258051"/>
                  <a:gd name="connsiteY9" fmla="*/ 302930 h 353418"/>
                  <a:gd name="connsiteX10" fmla="*/ 78537 w 258051"/>
                  <a:gd name="connsiteY10" fmla="*/ 353418 h 35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051" h="353418">
                    <a:moveTo>
                      <a:pt x="0" y="0"/>
                    </a:moveTo>
                    <a:lnTo>
                      <a:pt x="84147" y="28049"/>
                    </a:lnTo>
                    <a:lnTo>
                      <a:pt x="140245" y="72927"/>
                    </a:lnTo>
                    <a:lnTo>
                      <a:pt x="179514" y="134635"/>
                    </a:lnTo>
                    <a:lnTo>
                      <a:pt x="196343" y="157075"/>
                    </a:lnTo>
                    <a:lnTo>
                      <a:pt x="258051" y="201953"/>
                    </a:lnTo>
                    <a:lnTo>
                      <a:pt x="207563" y="230002"/>
                    </a:lnTo>
                    <a:lnTo>
                      <a:pt x="218783" y="286100"/>
                    </a:lnTo>
                    <a:lnTo>
                      <a:pt x="179514" y="314149"/>
                    </a:lnTo>
                    <a:lnTo>
                      <a:pt x="134635" y="302930"/>
                    </a:lnTo>
                    <a:lnTo>
                      <a:pt x="78537" y="353418"/>
                    </a:lnTo>
                  </a:path>
                </a:pathLst>
              </a:custGeom>
              <a:ln w="50800">
                <a:solidFill>
                  <a:srgbClr val="CCECFF"/>
                </a:solidFill>
              </a:ln>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en-US" dirty="0">
                  <a:solidFill>
                    <a:prstClr val="black"/>
                  </a:solidFill>
                </a:endParaRPr>
              </a:p>
            </p:txBody>
          </p:sp>
        </p:grpSp>
      </p:grpSp>
      <p:grpSp>
        <p:nvGrpSpPr>
          <p:cNvPr id="59" name="Group 58"/>
          <p:cNvGrpSpPr>
            <a:grpSpLocks/>
          </p:cNvGrpSpPr>
          <p:nvPr/>
        </p:nvGrpSpPr>
        <p:grpSpPr bwMode="auto">
          <a:xfrm>
            <a:off x="5362575" y="3163888"/>
            <a:ext cx="2176463" cy="1228725"/>
            <a:chOff x="5362984" y="3163936"/>
            <a:chExt cx="2176185" cy="1229080"/>
          </a:xfrm>
        </p:grpSpPr>
        <p:grpSp>
          <p:nvGrpSpPr>
            <p:cNvPr id="47128" name="Group 24"/>
            <p:cNvGrpSpPr>
              <a:grpSpLocks/>
            </p:cNvGrpSpPr>
            <p:nvPr/>
          </p:nvGrpSpPr>
          <p:grpSpPr bwMode="auto">
            <a:xfrm>
              <a:off x="5362984" y="3163936"/>
              <a:ext cx="953669" cy="903181"/>
              <a:chOff x="5362984" y="3163936"/>
              <a:chExt cx="953669" cy="903181"/>
            </a:xfrm>
          </p:grpSpPr>
          <p:sp>
            <p:nvSpPr>
              <p:cNvPr id="17" name="Freeform 16"/>
              <p:cNvSpPr/>
              <p:nvPr/>
            </p:nvSpPr>
            <p:spPr>
              <a:xfrm>
                <a:off x="5362984" y="3163936"/>
                <a:ext cx="953966" cy="903548"/>
              </a:xfrm>
              <a:custGeom>
                <a:avLst/>
                <a:gdLst>
                  <a:gd name="connsiteX0" fmla="*/ 594641 w 953669"/>
                  <a:gd name="connsiteY0" fmla="*/ 100977 h 903181"/>
                  <a:gd name="connsiteX1" fmla="*/ 443176 w 953669"/>
                  <a:gd name="connsiteY1" fmla="*/ 145855 h 903181"/>
                  <a:gd name="connsiteX2" fmla="*/ 302930 w 953669"/>
                  <a:gd name="connsiteY2" fmla="*/ 39269 h 903181"/>
                  <a:gd name="connsiteX3" fmla="*/ 190734 w 953669"/>
                  <a:gd name="connsiteY3" fmla="*/ 39269 h 903181"/>
                  <a:gd name="connsiteX4" fmla="*/ 145855 w 953669"/>
                  <a:gd name="connsiteY4" fmla="*/ 0 h 903181"/>
                  <a:gd name="connsiteX5" fmla="*/ 16829 w 953669"/>
                  <a:gd name="connsiteY5" fmla="*/ 252442 h 903181"/>
                  <a:gd name="connsiteX6" fmla="*/ 67318 w 953669"/>
                  <a:gd name="connsiteY6" fmla="*/ 347809 h 903181"/>
                  <a:gd name="connsiteX7" fmla="*/ 0 w 953669"/>
                  <a:gd name="connsiteY7" fmla="*/ 409517 h 903181"/>
                  <a:gd name="connsiteX8" fmla="*/ 44879 w 953669"/>
                  <a:gd name="connsiteY8" fmla="*/ 628300 h 903181"/>
                  <a:gd name="connsiteX9" fmla="*/ 72928 w 953669"/>
                  <a:gd name="connsiteY9" fmla="*/ 645129 h 903181"/>
                  <a:gd name="connsiteX10" fmla="*/ 157075 w 953669"/>
                  <a:gd name="connsiteY10" fmla="*/ 701227 h 903181"/>
                  <a:gd name="connsiteX11" fmla="*/ 151465 w 953669"/>
                  <a:gd name="connsiteY11" fmla="*/ 807814 h 903181"/>
                  <a:gd name="connsiteX12" fmla="*/ 291710 w 953669"/>
                  <a:gd name="connsiteY12" fmla="*/ 723666 h 903181"/>
                  <a:gd name="connsiteX13" fmla="*/ 381468 w 953669"/>
                  <a:gd name="connsiteY13" fmla="*/ 802204 h 903181"/>
                  <a:gd name="connsiteX14" fmla="*/ 336589 w 953669"/>
                  <a:gd name="connsiteY14" fmla="*/ 880741 h 903181"/>
                  <a:gd name="connsiteX15" fmla="*/ 493664 w 953669"/>
                  <a:gd name="connsiteY15" fmla="*/ 903181 h 903181"/>
                  <a:gd name="connsiteX16" fmla="*/ 560982 w 953669"/>
                  <a:gd name="connsiteY16" fmla="*/ 852692 h 903181"/>
                  <a:gd name="connsiteX17" fmla="*/ 734886 w 953669"/>
                  <a:gd name="connsiteY17" fmla="*/ 858302 h 903181"/>
                  <a:gd name="connsiteX18" fmla="*/ 953669 w 953669"/>
                  <a:gd name="connsiteY18" fmla="*/ 701227 h 903181"/>
                  <a:gd name="connsiteX19" fmla="*/ 914400 w 953669"/>
                  <a:gd name="connsiteY19" fmla="*/ 594641 h 903181"/>
                  <a:gd name="connsiteX20" fmla="*/ 858302 w 953669"/>
                  <a:gd name="connsiteY20" fmla="*/ 589031 h 903181"/>
                  <a:gd name="connsiteX21" fmla="*/ 897571 w 953669"/>
                  <a:gd name="connsiteY21" fmla="*/ 516103 h 903181"/>
                  <a:gd name="connsiteX22" fmla="*/ 847082 w 953669"/>
                  <a:gd name="connsiteY22" fmla="*/ 437566 h 903181"/>
                  <a:gd name="connsiteX23" fmla="*/ 757325 w 953669"/>
                  <a:gd name="connsiteY23" fmla="*/ 437566 h 903181"/>
                  <a:gd name="connsiteX24" fmla="*/ 594641 w 953669"/>
                  <a:gd name="connsiteY24" fmla="*/ 100977 h 90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53669" h="903181">
                    <a:moveTo>
                      <a:pt x="594641" y="100977"/>
                    </a:moveTo>
                    <a:lnTo>
                      <a:pt x="443176" y="145855"/>
                    </a:lnTo>
                    <a:lnTo>
                      <a:pt x="302930" y="39269"/>
                    </a:lnTo>
                    <a:lnTo>
                      <a:pt x="190734" y="39269"/>
                    </a:lnTo>
                    <a:lnTo>
                      <a:pt x="145855" y="0"/>
                    </a:lnTo>
                    <a:lnTo>
                      <a:pt x="16829" y="252442"/>
                    </a:lnTo>
                    <a:lnTo>
                      <a:pt x="67318" y="347809"/>
                    </a:lnTo>
                    <a:lnTo>
                      <a:pt x="0" y="409517"/>
                    </a:lnTo>
                    <a:lnTo>
                      <a:pt x="44879" y="628300"/>
                    </a:lnTo>
                    <a:lnTo>
                      <a:pt x="72928" y="645129"/>
                    </a:lnTo>
                    <a:lnTo>
                      <a:pt x="157075" y="701227"/>
                    </a:lnTo>
                    <a:lnTo>
                      <a:pt x="151465" y="807814"/>
                    </a:lnTo>
                    <a:lnTo>
                      <a:pt x="291710" y="723666"/>
                    </a:lnTo>
                    <a:lnTo>
                      <a:pt x="381468" y="802204"/>
                    </a:lnTo>
                    <a:lnTo>
                      <a:pt x="336589" y="880741"/>
                    </a:lnTo>
                    <a:lnTo>
                      <a:pt x="493664" y="903181"/>
                    </a:lnTo>
                    <a:lnTo>
                      <a:pt x="560982" y="852692"/>
                    </a:lnTo>
                    <a:lnTo>
                      <a:pt x="734886" y="858302"/>
                    </a:lnTo>
                    <a:lnTo>
                      <a:pt x="953669" y="701227"/>
                    </a:lnTo>
                    <a:lnTo>
                      <a:pt x="914400" y="594641"/>
                    </a:lnTo>
                    <a:lnTo>
                      <a:pt x="858302" y="589031"/>
                    </a:lnTo>
                    <a:lnTo>
                      <a:pt x="897571" y="516103"/>
                    </a:lnTo>
                    <a:lnTo>
                      <a:pt x="847082" y="437566"/>
                    </a:lnTo>
                    <a:lnTo>
                      <a:pt x="757325" y="437566"/>
                    </a:lnTo>
                    <a:lnTo>
                      <a:pt x="594641" y="100977"/>
                    </a:lnTo>
                    <a:close/>
                  </a:path>
                </a:pathLst>
              </a:custGeom>
              <a:noFill/>
              <a:ln w="57150">
                <a:solidFill>
                  <a:srgbClr val="CCEC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endParaRPr>
              </a:p>
            </p:txBody>
          </p:sp>
          <p:pic>
            <p:nvPicPr>
              <p:cNvPr id="47143" name="Picture 23"/>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97086" y="3386926"/>
                <a:ext cx="329184" cy="457200"/>
              </a:xfrm>
              <a:prstGeom prst="rect">
                <a:avLst/>
              </a:prstGeom>
              <a:noFill/>
              <a:ln w="9525">
                <a:solidFill>
                  <a:srgbClr val="CCEC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47129" name="Group 96"/>
            <p:cNvGrpSpPr>
              <a:grpSpLocks/>
            </p:cNvGrpSpPr>
            <p:nvPr/>
          </p:nvGrpSpPr>
          <p:grpSpPr bwMode="auto">
            <a:xfrm>
              <a:off x="5926271" y="3419879"/>
              <a:ext cx="1612898" cy="973137"/>
              <a:chOff x="5830558" y="3656158"/>
              <a:chExt cx="1613367" cy="972786"/>
            </a:xfrm>
          </p:grpSpPr>
          <p:grpSp>
            <p:nvGrpSpPr>
              <p:cNvPr id="47130" name="Group 146"/>
              <p:cNvGrpSpPr>
                <a:grpSpLocks/>
              </p:cNvGrpSpPr>
              <p:nvPr/>
            </p:nvGrpSpPr>
            <p:grpSpPr bwMode="auto">
              <a:xfrm>
                <a:off x="6235838" y="3656158"/>
                <a:ext cx="1208087" cy="972786"/>
                <a:chOff x="6633403" y="3656158"/>
                <a:chExt cx="1208087" cy="972786"/>
              </a:xfrm>
            </p:grpSpPr>
            <p:sp>
              <p:nvSpPr>
                <p:cNvPr id="47132" name="Text Box 42"/>
                <p:cNvSpPr txBox="1">
                  <a:spLocks noChangeArrowheads="1"/>
                </p:cNvSpPr>
                <p:nvPr/>
              </p:nvSpPr>
              <p:spPr bwMode="auto">
                <a:xfrm>
                  <a:off x="7395403" y="3944204"/>
                  <a:ext cx="4460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1200" b="1">
                      <a:solidFill>
                        <a:prstClr val="black"/>
                      </a:solidFill>
                      <a:latin typeface="Arial" panose="020B0604020202020204" pitchFamily="34" charset="0"/>
                      <a:cs typeface="Arial" panose="020B0604020202020204" pitchFamily="34" charset="0"/>
                    </a:rPr>
                    <a:t>82</a:t>
                  </a:r>
                </a:p>
              </p:txBody>
            </p:sp>
            <p:grpSp>
              <p:nvGrpSpPr>
                <p:cNvPr id="47133" name="Group 196"/>
                <p:cNvGrpSpPr>
                  <a:grpSpLocks/>
                </p:cNvGrpSpPr>
                <p:nvPr/>
              </p:nvGrpSpPr>
              <p:grpSpPr bwMode="auto">
                <a:xfrm>
                  <a:off x="6863591" y="3656158"/>
                  <a:ext cx="588962" cy="972786"/>
                  <a:chOff x="7697788" y="3446814"/>
                  <a:chExt cx="588962" cy="972786"/>
                </a:xfrm>
              </p:grpSpPr>
              <p:grpSp>
                <p:nvGrpSpPr>
                  <p:cNvPr id="47135" name="Group 45"/>
                  <p:cNvGrpSpPr>
                    <a:grpSpLocks/>
                  </p:cNvGrpSpPr>
                  <p:nvPr/>
                </p:nvGrpSpPr>
                <p:grpSpPr bwMode="auto">
                  <a:xfrm>
                    <a:off x="7697788" y="3681413"/>
                    <a:ext cx="588962" cy="341313"/>
                    <a:chOff x="2552" y="1968"/>
                    <a:chExt cx="376" cy="236"/>
                  </a:xfrm>
                </p:grpSpPr>
                <p:sp>
                  <p:nvSpPr>
                    <p:cNvPr id="47139" name="Freeform 46"/>
                    <p:cNvSpPr>
                      <a:spLocks/>
                    </p:cNvSpPr>
                    <p:nvPr/>
                  </p:nvSpPr>
                  <p:spPr bwMode="auto">
                    <a:xfrm>
                      <a:off x="2552" y="1978"/>
                      <a:ext cx="376" cy="220"/>
                    </a:xfrm>
                    <a:custGeom>
                      <a:avLst/>
                      <a:gdLst>
                        <a:gd name="T0" fmla="*/ 0 w 401"/>
                        <a:gd name="T1" fmla="*/ 8211915 h 203"/>
                        <a:gd name="T2" fmla="*/ 0 w 401"/>
                        <a:gd name="T3" fmla="*/ 0 h 203"/>
                        <a:gd name="T4" fmla="*/ 8 w 401"/>
                        <a:gd name="T5" fmla="*/ 0 h 203"/>
                        <a:gd name="T6" fmla="*/ 8 w 401"/>
                        <a:gd name="T7" fmla="*/ 8211915 h 203"/>
                        <a:gd name="T8" fmla="*/ 0 w 401"/>
                        <a:gd name="T9" fmla="*/ 8211915 h 203"/>
                        <a:gd name="T10" fmla="*/ 0 60000 65536"/>
                        <a:gd name="T11" fmla="*/ 0 60000 65536"/>
                        <a:gd name="T12" fmla="*/ 0 60000 65536"/>
                        <a:gd name="T13" fmla="*/ 0 60000 65536"/>
                        <a:gd name="T14" fmla="*/ 0 60000 65536"/>
                        <a:gd name="T15" fmla="*/ 0 w 401"/>
                        <a:gd name="T16" fmla="*/ 0 h 203"/>
                        <a:gd name="T17" fmla="*/ 401 w 401"/>
                        <a:gd name="T18" fmla="*/ 203 h 203"/>
                      </a:gdLst>
                      <a:ahLst/>
                      <a:cxnLst>
                        <a:cxn ang="T10">
                          <a:pos x="T0" y="T1"/>
                        </a:cxn>
                        <a:cxn ang="T11">
                          <a:pos x="T2" y="T3"/>
                        </a:cxn>
                        <a:cxn ang="T12">
                          <a:pos x="T4" y="T5"/>
                        </a:cxn>
                        <a:cxn ang="T13">
                          <a:pos x="T6" y="T7"/>
                        </a:cxn>
                        <a:cxn ang="T14">
                          <a:pos x="T8" y="T9"/>
                        </a:cxn>
                      </a:cxnLst>
                      <a:rect l="T15" t="T16" r="T17" b="T18"/>
                      <a:pathLst>
                        <a:path w="401" h="203">
                          <a:moveTo>
                            <a:pt x="0" y="202"/>
                          </a:moveTo>
                          <a:lnTo>
                            <a:pt x="0" y="0"/>
                          </a:lnTo>
                          <a:lnTo>
                            <a:pt x="400" y="0"/>
                          </a:lnTo>
                          <a:lnTo>
                            <a:pt x="400" y="202"/>
                          </a:lnTo>
                          <a:lnTo>
                            <a:pt x="0" y="202"/>
                          </a:lnTo>
                        </a:path>
                      </a:pathLst>
                    </a:custGeom>
                    <a:solidFill>
                      <a:srgbClr val="99CCFF"/>
                    </a:solidFill>
                    <a:ln w="28575">
                      <a:solidFill>
                        <a:schemeClr val="tx1"/>
                      </a:solidFill>
                      <a:round/>
                      <a:headEnd type="none" w="sm" len="sm"/>
                      <a:tailEnd type="none" w="sm" len="sm"/>
                    </a:ln>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47140" name="Line 47"/>
                    <p:cNvSpPr>
                      <a:spLocks noChangeShapeType="1"/>
                    </p:cNvSpPr>
                    <p:nvPr/>
                  </p:nvSpPr>
                  <p:spPr bwMode="auto">
                    <a:xfrm rot="306714" flipH="1">
                      <a:off x="2572" y="1968"/>
                      <a:ext cx="328" cy="236"/>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47141" name="Line 48"/>
                    <p:cNvSpPr>
                      <a:spLocks noChangeShapeType="1"/>
                    </p:cNvSpPr>
                    <p:nvPr/>
                  </p:nvSpPr>
                  <p:spPr bwMode="auto">
                    <a:xfrm rot="229277">
                      <a:off x="2552" y="1995"/>
                      <a:ext cx="376" cy="181"/>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sp>
                <p:nvSpPr>
                  <p:cNvPr id="47136" name="Freeform 49"/>
                  <p:cNvSpPr>
                    <a:spLocks/>
                  </p:cNvSpPr>
                  <p:nvPr/>
                </p:nvSpPr>
                <p:spPr bwMode="auto">
                  <a:xfrm>
                    <a:off x="7861300" y="3937001"/>
                    <a:ext cx="220662" cy="69850"/>
                  </a:xfrm>
                  <a:custGeom>
                    <a:avLst/>
                    <a:gdLst>
                      <a:gd name="T0" fmla="*/ 0 w 195"/>
                      <a:gd name="T1" fmla="*/ 2147483646 h 20"/>
                      <a:gd name="T2" fmla="*/ 2147483646 w 195"/>
                      <a:gd name="T3" fmla="*/ 2147483646 h 20"/>
                      <a:gd name="T4" fmla="*/ 2147483646 w 195"/>
                      <a:gd name="T5" fmla="*/ 2147483646 h 20"/>
                      <a:gd name="T6" fmla="*/ 2147483646 w 195"/>
                      <a:gd name="T7" fmla="*/ 2147483646 h 20"/>
                      <a:gd name="T8" fmla="*/ 2147483646 w 195"/>
                      <a:gd name="T9" fmla="*/ 2147483646 h 20"/>
                      <a:gd name="T10" fmla="*/ 2147483646 w 195"/>
                      <a:gd name="T11" fmla="*/ 2147483646 h 20"/>
                      <a:gd name="T12" fmla="*/ 2147483646 w 195"/>
                      <a:gd name="T13" fmla="*/ 2147483646 h 20"/>
                      <a:gd name="T14" fmla="*/ 2147483646 w 195"/>
                      <a:gd name="T15" fmla="*/ 2147483646 h 20"/>
                      <a:gd name="T16" fmla="*/ 2147483646 w 195"/>
                      <a:gd name="T17" fmla="*/ 2147483646 h 20"/>
                      <a:gd name="T18" fmla="*/ 2147483646 w 195"/>
                      <a:gd name="T19" fmla="*/ 0 h 20"/>
                      <a:gd name="T20" fmla="*/ 2147483646 w 195"/>
                      <a:gd name="T21" fmla="*/ 0 h 20"/>
                      <a:gd name="T22" fmla="*/ 2147483646 w 195"/>
                      <a:gd name="T23" fmla="*/ 0 h 20"/>
                      <a:gd name="T24" fmla="*/ 2147483646 w 195"/>
                      <a:gd name="T25" fmla="*/ 2147483646 h 20"/>
                      <a:gd name="T26" fmla="*/ 2147483646 w 195"/>
                      <a:gd name="T27" fmla="*/ 2147483646 h 20"/>
                      <a:gd name="T28" fmla="*/ 2147483646 w 195"/>
                      <a:gd name="T29" fmla="*/ 2147483646 h 20"/>
                      <a:gd name="T30" fmla="*/ 2147483646 w 195"/>
                      <a:gd name="T31" fmla="*/ 2147483646 h 20"/>
                      <a:gd name="T32" fmla="*/ 2147483646 w 195"/>
                      <a:gd name="T33" fmla="*/ 2147483646 h 20"/>
                      <a:gd name="T34" fmla="*/ 2147483646 w 195"/>
                      <a:gd name="T35" fmla="*/ 2147483646 h 20"/>
                      <a:gd name="T36" fmla="*/ 2147483646 w 195"/>
                      <a:gd name="T37" fmla="*/ 2147483646 h 20"/>
                      <a:gd name="T38" fmla="*/ 2147483646 w 195"/>
                      <a:gd name="T39" fmla="*/ 2147483646 h 20"/>
                      <a:gd name="T40" fmla="*/ 2147483646 w 195"/>
                      <a:gd name="T41" fmla="*/ 2147483646 h 20"/>
                      <a:gd name="T42" fmla="*/ 2147483646 w 195"/>
                      <a:gd name="T43" fmla="*/ 2147483646 h 20"/>
                      <a:gd name="T44" fmla="*/ 2147483646 w 195"/>
                      <a:gd name="T45" fmla="*/ 2147483646 h 20"/>
                      <a:gd name="T46" fmla="*/ 2147483646 w 195"/>
                      <a:gd name="T47" fmla="*/ 2147483646 h 20"/>
                      <a:gd name="T48" fmla="*/ 2147483646 w 195"/>
                      <a:gd name="T49" fmla="*/ 2147483646 h 20"/>
                      <a:gd name="T50" fmla="*/ 2147483646 w 195"/>
                      <a:gd name="T51" fmla="*/ 2147483646 h 20"/>
                      <a:gd name="T52" fmla="*/ 2147483646 w 195"/>
                      <a:gd name="T53" fmla="*/ 2147483646 h 20"/>
                      <a:gd name="T54" fmla="*/ 2147483646 w 195"/>
                      <a:gd name="T55" fmla="*/ 2147483646 h 20"/>
                      <a:gd name="T56" fmla="*/ 2147483646 w 195"/>
                      <a:gd name="T57" fmla="*/ 2147483646 h 20"/>
                      <a:gd name="T58" fmla="*/ 2147483646 w 195"/>
                      <a:gd name="T59" fmla="*/ 0 h 20"/>
                      <a:gd name="T60" fmla="*/ 2147483646 w 195"/>
                      <a:gd name="T61" fmla="*/ 0 h 20"/>
                      <a:gd name="T62" fmla="*/ 2147483646 w 195"/>
                      <a:gd name="T63" fmla="*/ 0 h 20"/>
                      <a:gd name="T64" fmla="*/ 2147483646 w 195"/>
                      <a:gd name="T65" fmla="*/ 2147483646 h 20"/>
                      <a:gd name="T66" fmla="*/ 2147483646 w 195"/>
                      <a:gd name="T67" fmla="*/ 2147483646 h 20"/>
                      <a:gd name="T68" fmla="*/ 2147483646 w 195"/>
                      <a:gd name="T69" fmla="*/ 2147483646 h 20"/>
                      <a:gd name="T70" fmla="*/ 2147483646 w 195"/>
                      <a:gd name="T71" fmla="*/ 2147483646 h 20"/>
                      <a:gd name="T72" fmla="*/ 2147483646 w 195"/>
                      <a:gd name="T73" fmla="*/ 2147483646 h 20"/>
                      <a:gd name="T74" fmla="*/ 2147483646 w 195"/>
                      <a:gd name="T75" fmla="*/ 2147483646 h 20"/>
                      <a:gd name="T76" fmla="*/ 2147483646 w 195"/>
                      <a:gd name="T77" fmla="*/ 2147483646 h 20"/>
                      <a:gd name="T78" fmla="*/ 2147483646 w 195"/>
                      <a:gd name="T79" fmla="*/ 2147483646 h 20"/>
                      <a:gd name="T80" fmla="*/ 2147483646 w 195"/>
                      <a:gd name="T81" fmla="*/ 2147483646 h 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
                      <a:gd name="T124" fmla="*/ 0 h 20"/>
                      <a:gd name="T125" fmla="*/ 195 w 195"/>
                      <a:gd name="T126" fmla="*/ 20 h 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 h="20">
                        <a:moveTo>
                          <a:pt x="0" y="19"/>
                        </a:moveTo>
                        <a:lnTo>
                          <a:pt x="4" y="15"/>
                        </a:lnTo>
                        <a:lnTo>
                          <a:pt x="8" y="13"/>
                        </a:lnTo>
                        <a:lnTo>
                          <a:pt x="12" y="9"/>
                        </a:lnTo>
                        <a:lnTo>
                          <a:pt x="17" y="7"/>
                        </a:lnTo>
                        <a:lnTo>
                          <a:pt x="22" y="5"/>
                        </a:lnTo>
                        <a:lnTo>
                          <a:pt x="27" y="3"/>
                        </a:lnTo>
                        <a:lnTo>
                          <a:pt x="33" y="2"/>
                        </a:lnTo>
                        <a:lnTo>
                          <a:pt x="38" y="1"/>
                        </a:lnTo>
                        <a:lnTo>
                          <a:pt x="43" y="0"/>
                        </a:lnTo>
                        <a:lnTo>
                          <a:pt x="49" y="0"/>
                        </a:lnTo>
                        <a:lnTo>
                          <a:pt x="54" y="0"/>
                        </a:lnTo>
                        <a:lnTo>
                          <a:pt x="59" y="1"/>
                        </a:lnTo>
                        <a:lnTo>
                          <a:pt x="66" y="2"/>
                        </a:lnTo>
                        <a:lnTo>
                          <a:pt x="71" y="3"/>
                        </a:lnTo>
                        <a:lnTo>
                          <a:pt x="75" y="5"/>
                        </a:lnTo>
                        <a:lnTo>
                          <a:pt x="81" y="7"/>
                        </a:lnTo>
                        <a:lnTo>
                          <a:pt x="85" y="9"/>
                        </a:lnTo>
                        <a:lnTo>
                          <a:pt x="89" y="13"/>
                        </a:lnTo>
                        <a:lnTo>
                          <a:pt x="94" y="15"/>
                        </a:lnTo>
                        <a:lnTo>
                          <a:pt x="97" y="19"/>
                        </a:lnTo>
                        <a:lnTo>
                          <a:pt x="100" y="16"/>
                        </a:lnTo>
                        <a:lnTo>
                          <a:pt x="105" y="13"/>
                        </a:lnTo>
                        <a:lnTo>
                          <a:pt x="109" y="10"/>
                        </a:lnTo>
                        <a:lnTo>
                          <a:pt x="113" y="7"/>
                        </a:lnTo>
                        <a:lnTo>
                          <a:pt x="119" y="5"/>
                        </a:lnTo>
                        <a:lnTo>
                          <a:pt x="123" y="3"/>
                        </a:lnTo>
                        <a:lnTo>
                          <a:pt x="128" y="2"/>
                        </a:lnTo>
                        <a:lnTo>
                          <a:pt x="135" y="1"/>
                        </a:lnTo>
                        <a:lnTo>
                          <a:pt x="140" y="0"/>
                        </a:lnTo>
                        <a:lnTo>
                          <a:pt x="145" y="0"/>
                        </a:lnTo>
                        <a:lnTo>
                          <a:pt x="151" y="0"/>
                        </a:lnTo>
                        <a:lnTo>
                          <a:pt x="157" y="1"/>
                        </a:lnTo>
                        <a:lnTo>
                          <a:pt x="162" y="2"/>
                        </a:lnTo>
                        <a:lnTo>
                          <a:pt x="167" y="3"/>
                        </a:lnTo>
                        <a:lnTo>
                          <a:pt x="172" y="5"/>
                        </a:lnTo>
                        <a:lnTo>
                          <a:pt x="177" y="7"/>
                        </a:lnTo>
                        <a:lnTo>
                          <a:pt x="182" y="10"/>
                        </a:lnTo>
                        <a:lnTo>
                          <a:pt x="186" y="13"/>
                        </a:lnTo>
                        <a:lnTo>
                          <a:pt x="190" y="16"/>
                        </a:lnTo>
                        <a:lnTo>
                          <a:pt x="194" y="19"/>
                        </a:lnTo>
                      </a:path>
                    </a:pathLst>
                  </a:custGeom>
                  <a:solidFill>
                    <a:srgbClr val="99CCFF"/>
                  </a:solidFill>
                  <a:ln w="28575" cap="rnd">
                    <a:solidFill>
                      <a:schemeClr val="tx1"/>
                    </a:solidFill>
                    <a:round/>
                    <a:headEnd type="none" w="sm" len="sm"/>
                    <a:tailEnd type="none" w="sm" len="sm"/>
                  </a:ln>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47137" name="Text Box 50"/>
                  <p:cNvSpPr txBox="1">
                    <a:spLocks noChangeArrowheads="1"/>
                  </p:cNvSpPr>
                  <p:nvPr/>
                </p:nvSpPr>
                <p:spPr bwMode="auto">
                  <a:xfrm>
                    <a:off x="7836408" y="3446814"/>
                    <a:ext cx="3209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sz="1600" b="1">
                        <a:solidFill>
                          <a:prstClr val="black"/>
                        </a:solidFill>
                        <a:latin typeface="Arial" panose="020B0604020202020204" pitchFamily="34" charset="0"/>
                        <a:cs typeface="Arial" panose="020B0604020202020204" pitchFamily="34" charset="0"/>
                      </a:rPr>
                      <a:t>X</a:t>
                    </a:r>
                  </a:p>
                </p:txBody>
              </p:sp>
              <p:sp>
                <p:nvSpPr>
                  <p:cNvPr id="47138" name="Line 51"/>
                  <p:cNvSpPr>
                    <a:spLocks noChangeShapeType="1"/>
                  </p:cNvSpPr>
                  <p:nvPr/>
                </p:nvSpPr>
                <p:spPr bwMode="auto">
                  <a:xfrm>
                    <a:off x="7697788" y="3962400"/>
                    <a:ext cx="0" cy="4572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sp>
              <p:nvSpPr>
                <p:cNvPr id="47134" name="Text Box 42"/>
                <p:cNvSpPr txBox="1">
                  <a:spLocks noChangeArrowheads="1"/>
                </p:cNvSpPr>
                <p:nvPr/>
              </p:nvSpPr>
              <p:spPr bwMode="auto">
                <a:xfrm>
                  <a:off x="6633403" y="3944204"/>
                  <a:ext cx="4460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1200" b="1">
                      <a:solidFill>
                        <a:prstClr val="black"/>
                      </a:solidFill>
                      <a:latin typeface="Arial" panose="020B0604020202020204" pitchFamily="34" charset="0"/>
                      <a:cs typeface="Arial" panose="020B0604020202020204" pitchFamily="34" charset="0"/>
                    </a:rPr>
                    <a:t>4</a:t>
                  </a:r>
                </a:p>
              </p:txBody>
            </p:sp>
          </p:grpSp>
          <p:sp>
            <p:nvSpPr>
              <p:cNvPr id="47131" name="Freeform 270"/>
              <p:cNvSpPr>
                <a:spLocks noChangeArrowheads="1"/>
              </p:cNvSpPr>
              <p:nvPr/>
            </p:nvSpPr>
            <p:spPr bwMode="auto">
              <a:xfrm>
                <a:off x="5830558" y="4080252"/>
                <a:ext cx="635615" cy="540126"/>
              </a:xfrm>
              <a:custGeom>
                <a:avLst/>
                <a:gdLst>
                  <a:gd name="T0" fmla="*/ 0 w 382463"/>
                  <a:gd name="T1" fmla="*/ 0 h 765808"/>
                  <a:gd name="T2" fmla="*/ 10522552 w 382463"/>
                  <a:gd name="T3" fmla="*/ 49224 h 765808"/>
                  <a:gd name="T4" fmla="*/ 0 60000 65536"/>
                  <a:gd name="T5" fmla="*/ 0 60000 65536"/>
                  <a:gd name="T6" fmla="*/ 0 w 382463"/>
                  <a:gd name="T7" fmla="*/ 0 h 765808"/>
                  <a:gd name="T8" fmla="*/ 382463 w 382463"/>
                  <a:gd name="T9" fmla="*/ 765808 h 765808"/>
                </a:gdLst>
                <a:ahLst/>
                <a:cxnLst>
                  <a:cxn ang="T4">
                    <a:pos x="T0" y="T1"/>
                  </a:cxn>
                  <a:cxn ang="T5">
                    <a:pos x="T2" y="T3"/>
                  </a:cxn>
                </a:cxnLst>
                <a:rect l="T6" t="T7" r="T8" b="T9"/>
                <a:pathLst>
                  <a:path w="382463" h="765808">
                    <a:moveTo>
                      <a:pt x="0" y="0"/>
                    </a:moveTo>
                    <a:lnTo>
                      <a:pt x="382463" y="76580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grpSp>
      <p:grpSp>
        <p:nvGrpSpPr>
          <p:cNvPr id="58" name="Group 57"/>
          <p:cNvGrpSpPr>
            <a:grpSpLocks/>
          </p:cNvGrpSpPr>
          <p:nvPr/>
        </p:nvGrpSpPr>
        <p:grpSpPr bwMode="auto">
          <a:xfrm>
            <a:off x="5789613" y="2120900"/>
            <a:ext cx="2249487" cy="1344613"/>
            <a:chOff x="5789330" y="2120510"/>
            <a:chExt cx="2249770" cy="1345003"/>
          </a:xfrm>
        </p:grpSpPr>
        <p:grpSp>
          <p:nvGrpSpPr>
            <p:cNvPr id="47113" name="Group 30"/>
            <p:cNvGrpSpPr>
              <a:grpSpLocks/>
            </p:cNvGrpSpPr>
            <p:nvPr/>
          </p:nvGrpSpPr>
          <p:grpSpPr bwMode="auto">
            <a:xfrm>
              <a:off x="5789330" y="2120510"/>
              <a:ext cx="1178061" cy="1329527"/>
              <a:chOff x="5789330" y="2120510"/>
              <a:chExt cx="1178061" cy="1329527"/>
            </a:xfrm>
          </p:grpSpPr>
          <p:sp>
            <p:nvSpPr>
              <p:cNvPr id="29" name="Freeform 28"/>
              <p:cNvSpPr/>
              <p:nvPr/>
            </p:nvSpPr>
            <p:spPr>
              <a:xfrm>
                <a:off x="5789330" y="2120510"/>
                <a:ext cx="1178073" cy="1329124"/>
              </a:xfrm>
              <a:custGeom>
                <a:avLst/>
                <a:gdLst>
                  <a:gd name="connsiteX0" fmla="*/ 263661 w 1178061"/>
                  <a:gd name="connsiteY0" fmla="*/ 1256599 h 1329527"/>
                  <a:gd name="connsiteX1" fmla="*/ 173904 w 1178061"/>
                  <a:gd name="connsiteY1" fmla="*/ 1105134 h 1329527"/>
                  <a:gd name="connsiteX2" fmla="*/ 33659 w 1178061"/>
                  <a:gd name="connsiteY2" fmla="*/ 1150013 h 1329527"/>
                  <a:gd name="connsiteX3" fmla="*/ 162685 w 1178061"/>
                  <a:gd name="connsiteY3" fmla="*/ 1026597 h 1329527"/>
                  <a:gd name="connsiteX4" fmla="*/ 162685 w 1178061"/>
                  <a:gd name="connsiteY4" fmla="*/ 936840 h 1329527"/>
                  <a:gd name="connsiteX5" fmla="*/ 224393 w 1178061"/>
                  <a:gd name="connsiteY5" fmla="*/ 863912 h 1329527"/>
                  <a:gd name="connsiteX6" fmla="*/ 0 w 1178061"/>
                  <a:gd name="connsiteY6" fmla="*/ 504884 h 1329527"/>
                  <a:gd name="connsiteX7" fmla="*/ 151465 w 1178061"/>
                  <a:gd name="connsiteY7" fmla="*/ 420737 h 1329527"/>
                  <a:gd name="connsiteX8" fmla="*/ 157075 w 1178061"/>
                  <a:gd name="connsiteY8" fmla="*/ 353419 h 1329527"/>
                  <a:gd name="connsiteX9" fmla="*/ 196344 w 1178061"/>
                  <a:gd name="connsiteY9" fmla="*/ 258052 h 1329527"/>
                  <a:gd name="connsiteX10" fmla="*/ 364638 w 1178061"/>
                  <a:gd name="connsiteY10" fmla="*/ 168295 h 1329527"/>
                  <a:gd name="connsiteX11" fmla="*/ 364638 w 1178061"/>
                  <a:gd name="connsiteY11" fmla="*/ 252442 h 1329527"/>
                  <a:gd name="connsiteX12" fmla="*/ 482444 w 1178061"/>
                  <a:gd name="connsiteY12" fmla="*/ 252442 h 1329527"/>
                  <a:gd name="connsiteX13" fmla="*/ 560982 w 1178061"/>
                  <a:gd name="connsiteY13" fmla="*/ 392688 h 1329527"/>
                  <a:gd name="connsiteX14" fmla="*/ 628299 w 1178061"/>
                  <a:gd name="connsiteY14" fmla="*/ 359029 h 1329527"/>
                  <a:gd name="connsiteX15" fmla="*/ 718057 w 1178061"/>
                  <a:gd name="connsiteY15" fmla="*/ 370248 h 1329527"/>
                  <a:gd name="connsiteX16" fmla="*/ 813423 w 1178061"/>
                  <a:gd name="connsiteY16" fmla="*/ 347809 h 1329527"/>
                  <a:gd name="connsiteX17" fmla="*/ 813423 w 1178061"/>
                  <a:gd name="connsiteY17" fmla="*/ 269272 h 1329527"/>
                  <a:gd name="connsiteX18" fmla="*/ 847082 w 1178061"/>
                  <a:gd name="connsiteY18" fmla="*/ 207564 h 1329527"/>
                  <a:gd name="connsiteX19" fmla="*/ 835863 w 1178061"/>
                  <a:gd name="connsiteY19" fmla="*/ 168295 h 1329527"/>
                  <a:gd name="connsiteX20" fmla="*/ 880741 w 1178061"/>
                  <a:gd name="connsiteY20" fmla="*/ 28050 h 1329527"/>
                  <a:gd name="connsiteX21" fmla="*/ 936839 w 1178061"/>
                  <a:gd name="connsiteY21" fmla="*/ 0 h 1329527"/>
                  <a:gd name="connsiteX22" fmla="*/ 1054645 w 1178061"/>
                  <a:gd name="connsiteY22" fmla="*/ 84148 h 1329527"/>
                  <a:gd name="connsiteX23" fmla="*/ 1121963 w 1178061"/>
                  <a:gd name="connsiteY23" fmla="*/ 185124 h 1329527"/>
                  <a:gd name="connsiteX24" fmla="*/ 1093914 w 1178061"/>
                  <a:gd name="connsiteY24" fmla="*/ 224393 h 1329527"/>
                  <a:gd name="connsiteX25" fmla="*/ 1178061 w 1178061"/>
                  <a:gd name="connsiteY25" fmla="*/ 370248 h 1329527"/>
                  <a:gd name="connsiteX26" fmla="*/ 1121963 w 1178061"/>
                  <a:gd name="connsiteY26" fmla="*/ 454396 h 1329527"/>
                  <a:gd name="connsiteX27" fmla="*/ 1166842 w 1178061"/>
                  <a:gd name="connsiteY27" fmla="*/ 499274 h 1329527"/>
                  <a:gd name="connsiteX28" fmla="*/ 1110744 w 1178061"/>
                  <a:gd name="connsiteY28" fmla="*/ 673178 h 1329527"/>
                  <a:gd name="connsiteX29" fmla="*/ 897571 w 1178061"/>
                  <a:gd name="connsiteY29" fmla="*/ 863912 h 1329527"/>
                  <a:gd name="connsiteX30" fmla="*/ 908790 w 1178061"/>
                  <a:gd name="connsiteY30" fmla="*/ 886351 h 1329527"/>
                  <a:gd name="connsiteX31" fmla="*/ 914400 w 1178061"/>
                  <a:gd name="connsiteY31" fmla="*/ 936840 h 1329527"/>
                  <a:gd name="connsiteX32" fmla="*/ 852692 w 1178061"/>
                  <a:gd name="connsiteY32" fmla="*/ 953669 h 1329527"/>
                  <a:gd name="connsiteX33" fmla="*/ 835863 w 1178061"/>
                  <a:gd name="connsiteY33" fmla="*/ 976108 h 1329527"/>
                  <a:gd name="connsiteX34" fmla="*/ 959279 w 1178061"/>
                  <a:gd name="connsiteY34" fmla="*/ 1071475 h 1329527"/>
                  <a:gd name="connsiteX35" fmla="*/ 920010 w 1178061"/>
                  <a:gd name="connsiteY35" fmla="*/ 1267819 h 1329527"/>
                  <a:gd name="connsiteX36" fmla="*/ 802204 w 1178061"/>
                  <a:gd name="connsiteY36" fmla="*/ 1323917 h 1329527"/>
                  <a:gd name="connsiteX37" fmla="*/ 577811 w 1178061"/>
                  <a:gd name="connsiteY37" fmla="*/ 1329527 h 1329527"/>
                  <a:gd name="connsiteX38" fmla="*/ 263661 w 1178061"/>
                  <a:gd name="connsiteY38" fmla="*/ 1256599 h 13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78061" h="1329527">
                    <a:moveTo>
                      <a:pt x="263661" y="1256599"/>
                    </a:moveTo>
                    <a:lnTo>
                      <a:pt x="173904" y="1105134"/>
                    </a:lnTo>
                    <a:lnTo>
                      <a:pt x="33659" y="1150013"/>
                    </a:lnTo>
                    <a:lnTo>
                      <a:pt x="162685" y="1026597"/>
                    </a:lnTo>
                    <a:lnTo>
                      <a:pt x="162685" y="936840"/>
                    </a:lnTo>
                    <a:lnTo>
                      <a:pt x="224393" y="863912"/>
                    </a:lnTo>
                    <a:lnTo>
                      <a:pt x="0" y="504884"/>
                    </a:lnTo>
                    <a:lnTo>
                      <a:pt x="151465" y="420737"/>
                    </a:lnTo>
                    <a:lnTo>
                      <a:pt x="157075" y="353419"/>
                    </a:lnTo>
                    <a:lnTo>
                      <a:pt x="196344" y="258052"/>
                    </a:lnTo>
                    <a:lnTo>
                      <a:pt x="364638" y="168295"/>
                    </a:lnTo>
                    <a:lnTo>
                      <a:pt x="364638" y="252442"/>
                    </a:lnTo>
                    <a:lnTo>
                      <a:pt x="482444" y="252442"/>
                    </a:lnTo>
                    <a:lnTo>
                      <a:pt x="560982" y="392688"/>
                    </a:lnTo>
                    <a:lnTo>
                      <a:pt x="628299" y="359029"/>
                    </a:lnTo>
                    <a:lnTo>
                      <a:pt x="718057" y="370248"/>
                    </a:lnTo>
                    <a:lnTo>
                      <a:pt x="813423" y="347809"/>
                    </a:lnTo>
                    <a:lnTo>
                      <a:pt x="813423" y="269272"/>
                    </a:lnTo>
                    <a:lnTo>
                      <a:pt x="847082" y="207564"/>
                    </a:lnTo>
                    <a:lnTo>
                      <a:pt x="835863" y="168295"/>
                    </a:lnTo>
                    <a:lnTo>
                      <a:pt x="880741" y="28050"/>
                    </a:lnTo>
                    <a:lnTo>
                      <a:pt x="936839" y="0"/>
                    </a:lnTo>
                    <a:lnTo>
                      <a:pt x="1054645" y="84148"/>
                    </a:lnTo>
                    <a:lnTo>
                      <a:pt x="1121963" y="185124"/>
                    </a:lnTo>
                    <a:lnTo>
                      <a:pt x="1093914" y="224393"/>
                    </a:lnTo>
                    <a:lnTo>
                      <a:pt x="1178061" y="370248"/>
                    </a:lnTo>
                    <a:lnTo>
                      <a:pt x="1121963" y="454396"/>
                    </a:lnTo>
                    <a:lnTo>
                      <a:pt x="1166842" y="499274"/>
                    </a:lnTo>
                    <a:lnTo>
                      <a:pt x="1110744" y="673178"/>
                    </a:lnTo>
                    <a:lnTo>
                      <a:pt x="897571" y="863912"/>
                    </a:lnTo>
                    <a:lnTo>
                      <a:pt x="908790" y="886351"/>
                    </a:lnTo>
                    <a:lnTo>
                      <a:pt x="914400" y="936840"/>
                    </a:lnTo>
                    <a:lnTo>
                      <a:pt x="852692" y="953669"/>
                    </a:lnTo>
                    <a:lnTo>
                      <a:pt x="835863" y="976108"/>
                    </a:lnTo>
                    <a:lnTo>
                      <a:pt x="959279" y="1071475"/>
                    </a:lnTo>
                    <a:lnTo>
                      <a:pt x="920010" y="1267819"/>
                    </a:lnTo>
                    <a:lnTo>
                      <a:pt x="802204" y="1323917"/>
                    </a:lnTo>
                    <a:lnTo>
                      <a:pt x="577811" y="1329527"/>
                    </a:lnTo>
                    <a:lnTo>
                      <a:pt x="263661" y="1256599"/>
                    </a:lnTo>
                    <a:close/>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endParaRPr>
              </a:p>
            </p:txBody>
          </p:sp>
          <p:pic>
            <p:nvPicPr>
              <p:cNvPr id="47127" name="Picture 101" descr="http://upload.wikimedia.org/wikipedia/commons/thumb/1/1b/10th_Mountain_Division_SSI.svg/440px-10th_Mountain_Division_SSI.svg.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10570" y="2599935"/>
                <a:ext cx="33558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7114" name="Group 210"/>
            <p:cNvGrpSpPr>
              <a:grpSpLocks/>
            </p:cNvGrpSpPr>
            <p:nvPr/>
          </p:nvGrpSpPr>
          <p:grpSpPr bwMode="auto">
            <a:xfrm>
              <a:off x="6515346" y="2492375"/>
              <a:ext cx="1523754" cy="973138"/>
              <a:chOff x="6750296" y="2844800"/>
              <a:chExt cx="1523754" cy="973138"/>
            </a:xfrm>
          </p:grpSpPr>
          <p:grpSp>
            <p:nvGrpSpPr>
              <p:cNvPr id="47115" name="Group 146"/>
              <p:cNvGrpSpPr>
                <a:grpSpLocks/>
              </p:cNvGrpSpPr>
              <p:nvPr/>
            </p:nvGrpSpPr>
            <p:grpSpPr bwMode="auto">
              <a:xfrm>
                <a:off x="7065963" y="2844800"/>
                <a:ext cx="1208087" cy="973138"/>
                <a:chOff x="6633404" y="3656158"/>
                <a:chExt cx="1208086" cy="972786"/>
              </a:xfrm>
            </p:grpSpPr>
            <p:sp>
              <p:nvSpPr>
                <p:cNvPr id="47117" name="Text Box 42"/>
                <p:cNvSpPr txBox="1">
                  <a:spLocks noChangeArrowheads="1"/>
                </p:cNvSpPr>
                <p:nvPr/>
              </p:nvSpPr>
              <p:spPr bwMode="auto">
                <a:xfrm>
                  <a:off x="7395403" y="3944204"/>
                  <a:ext cx="4460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1200" b="1">
                      <a:solidFill>
                        <a:prstClr val="black"/>
                      </a:solidFill>
                      <a:latin typeface="Arial" panose="020B0604020202020204" pitchFamily="34" charset="0"/>
                      <a:cs typeface="Arial" panose="020B0604020202020204" pitchFamily="34" charset="0"/>
                    </a:rPr>
                    <a:t>10</a:t>
                  </a:r>
                </a:p>
              </p:txBody>
            </p:sp>
            <p:grpSp>
              <p:nvGrpSpPr>
                <p:cNvPr id="47118" name="Group 196"/>
                <p:cNvGrpSpPr>
                  <a:grpSpLocks/>
                </p:cNvGrpSpPr>
                <p:nvPr/>
              </p:nvGrpSpPr>
              <p:grpSpPr bwMode="auto">
                <a:xfrm>
                  <a:off x="6863591" y="3656158"/>
                  <a:ext cx="588962" cy="972786"/>
                  <a:chOff x="7697788" y="3446814"/>
                  <a:chExt cx="588962" cy="972786"/>
                </a:xfrm>
              </p:grpSpPr>
              <p:grpSp>
                <p:nvGrpSpPr>
                  <p:cNvPr id="47120" name="Group 45"/>
                  <p:cNvGrpSpPr>
                    <a:grpSpLocks/>
                  </p:cNvGrpSpPr>
                  <p:nvPr/>
                </p:nvGrpSpPr>
                <p:grpSpPr bwMode="auto">
                  <a:xfrm>
                    <a:off x="7697788" y="3681413"/>
                    <a:ext cx="588962" cy="341313"/>
                    <a:chOff x="2552" y="1968"/>
                    <a:chExt cx="376" cy="236"/>
                  </a:xfrm>
                </p:grpSpPr>
                <p:sp>
                  <p:nvSpPr>
                    <p:cNvPr id="47123" name="Freeform 46"/>
                    <p:cNvSpPr>
                      <a:spLocks/>
                    </p:cNvSpPr>
                    <p:nvPr/>
                  </p:nvSpPr>
                  <p:spPr bwMode="auto">
                    <a:xfrm>
                      <a:off x="2552" y="1978"/>
                      <a:ext cx="376" cy="220"/>
                    </a:xfrm>
                    <a:custGeom>
                      <a:avLst/>
                      <a:gdLst>
                        <a:gd name="T0" fmla="*/ 0 w 401"/>
                        <a:gd name="T1" fmla="*/ 8211915 h 203"/>
                        <a:gd name="T2" fmla="*/ 0 w 401"/>
                        <a:gd name="T3" fmla="*/ 0 h 203"/>
                        <a:gd name="T4" fmla="*/ 8 w 401"/>
                        <a:gd name="T5" fmla="*/ 0 h 203"/>
                        <a:gd name="T6" fmla="*/ 8 w 401"/>
                        <a:gd name="T7" fmla="*/ 8211915 h 203"/>
                        <a:gd name="T8" fmla="*/ 0 w 401"/>
                        <a:gd name="T9" fmla="*/ 8211915 h 203"/>
                        <a:gd name="T10" fmla="*/ 0 60000 65536"/>
                        <a:gd name="T11" fmla="*/ 0 60000 65536"/>
                        <a:gd name="T12" fmla="*/ 0 60000 65536"/>
                        <a:gd name="T13" fmla="*/ 0 60000 65536"/>
                        <a:gd name="T14" fmla="*/ 0 60000 65536"/>
                        <a:gd name="T15" fmla="*/ 0 w 401"/>
                        <a:gd name="T16" fmla="*/ 0 h 203"/>
                        <a:gd name="T17" fmla="*/ 401 w 401"/>
                        <a:gd name="T18" fmla="*/ 203 h 203"/>
                      </a:gdLst>
                      <a:ahLst/>
                      <a:cxnLst>
                        <a:cxn ang="T10">
                          <a:pos x="T0" y="T1"/>
                        </a:cxn>
                        <a:cxn ang="T11">
                          <a:pos x="T2" y="T3"/>
                        </a:cxn>
                        <a:cxn ang="T12">
                          <a:pos x="T4" y="T5"/>
                        </a:cxn>
                        <a:cxn ang="T13">
                          <a:pos x="T6" y="T7"/>
                        </a:cxn>
                        <a:cxn ang="T14">
                          <a:pos x="T8" y="T9"/>
                        </a:cxn>
                      </a:cxnLst>
                      <a:rect l="T15" t="T16" r="T17" b="T18"/>
                      <a:pathLst>
                        <a:path w="401" h="203">
                          <a:moveTo>
                            <a:pt x="0" y="202"/>
                          </a:moveTo>
                          <a:lnTo>
                            <a:pt x="0" y="0"/>
                          </a:lnTo>
                          <a:lnTo>
                            <a:pt x="400" y="0"/>
                          </a:lnTo>
                          <a:lnTo>
                            <a:pt x="400" y="202"/>
                          </a:lnTo>
                          <a:lnTo>
                            <a:pt x="0" y="202"/>
                          </a:lnTo>
                        </a:path>
                      </a:pathLst>
                    </a:custGeom>
                    <a:solidFill>
                      <a:srgbClr val="99CCFF"/>
                    </a:solidFill>
                    <a:ln w="28575">
                      <a:solidFill>
                        <a:schemeClr val="tx1"/>
                      </a:solidFill>
                      <a:round/>
                      <a:headEnd type="none" w="sm" len="sm"/>
                      <a:tailEnd type="none" w="sm" len="sm"/>
                    </a:ln>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47124" name="Line 47"/>
                    <p:cNvSpPr>
                      <a:spLocks noChangeShapeType="1"/>
                    </p:cNvSpPr>
                    <p:nvPr/>
                  </p:nvSpPr>
                  <p:spPr bwMode="auto">
                    <a:xfrm rot="306714" flipH="1">
                      <a:off x="2572" y="1968"/>
                      <a:ext cx="328" cy="236"/>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sp>
                  <p:nvSpPr>
                    <p:cNvPr id="47125" name="Line 48"/>
                    <p:cNvSpPr>
                      <a:spLocks noChangeShapeType="1"/>
                    </p:cNvSpPr>
                    <p:nvPr/>
                  </p:nvSpPr>
                  <p:spPr bwMode="auto">
                    <a:xfrm rot="229277">
                      <a:off x="2552" y="1995"/>
                      <a:ext cx="376" cy="181"/>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sp>
                <p:nvSpPr>
                  <p:cNvPr id="47121" name="Text Box 50"/>
                  <p:cNvSpPr txBox="1">
                    <a:spLocks noChangeArrowheads="1"/>
                  </p:cNvSpPr>
                  <p:nvPr/>
                </p:nvSpPr>
                <p:spPr bwMode="auto">
                  <a:xfrm>
                    <a:off x="7836408" y="3446814"/>
                    <a:ext cx="3209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sz="1600" b="1">
                        <a:solidFill>
                          <a:prstClr val="black"/>
                        </a:solidFill>
                        <a:latin typeface="Arial" panose="020B0604020202020204" pitchFamily="34" charset="0"/>
                        <a:cs typeface="Arial" panose="020B0604020202020204" pitchFamily="34" charset="0"/>
                      </a:rPr>
                      <a:t>X</a:t>
                    </a:r>
                  </a:p>
                </p:txBody>
              </p:sp>
              <p:sp>
                <p:nvSpPr>
                  <p:cNvPr id="47122" name="Line 51"/>
                  <p:cNvSpPr>
                    <a:spLocks noChangeShapeType="1"/>
                  </p:cNvSpPr>
                  <p:nvPr/>
                </p:nvSpPr>
                <p:spPr bwMode="auto">
                  <a:xfrm>
                    <a:off x="7697788" y="3962400"/>
                    <a:ext cx="0" cy="4572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sp>
              <p:nvSpPr>
                <p:cNvPr id="47119" name="Text Box 42"/>
                <p:cNvSpPr txBox="1">
                  <a:spLocks noChangeArrowheads="1"/>
                </p:cNvSpPr>
                <p:nvPr/>
              </p:nvSpPr>
              <p:spPr bwMode="auto">
                <a:xfrm>
                  <a:off x="6633404" y="3944204"/>
                  <a:ext cx="4460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1200" b="1">
                      <a:solidFill>
                        <a:prstClr val="black"/>
                      </a:solidFill>
                      <a:latin typeface="Arial" panose="020B0604020202020204" pitchFamily="34" charset="0"/>
                      <a:cs typeface="Arial" panose="020B0604020202020204" pitchFamily="34" charset="0"/>
                    </a:rPr>
                    <a:t>3</a:t>
                  </a:r>
                </a:p>
              </p:txBody>
            </p:sp>
          </p:grpSp>
          <p:sp>
            <p:nvSpPr>
              <p:cNvPr id="47116" name="Freeform 270"/>
              <p:cNvSpPr>
                <a:spLocks noChangeArrowheads="1"/>
              </p:cNvSpPr>
              <p:nvPr/>
            </p:nvSpPr>
            <p:spPr bwMode="auto">
              <a:xfrm>
                <a:off x="6750296" y="3417501"/>
                <a:ext cx="544267" cy="382974"/>
              </a:xfrm>
              <a:custGeom>
                <a:avLst/>
                <a:gdLst>
                  <a:gd name="T0" fmla="*/ 0 w 15163"/>
                  <a:gd name="T1" fmla="*/ 0 h 9260"/>
                  <a:gd name="T2" fmla="*/ 2147483646 w 15163"/>
                  <a:gd name="T3" fmla="*/ 2147483646 h 9260"/>
                  <a:gd name="T4" fmla="*/ 0 60000 65536"/>
                  <a:gd name="T5" fmla="*/ 0 60000 65536"/>
                  <a:gd name="T6" fmla="*/ 0 w 15163"/>
                  <a:gd name="T7" fmla="*/ 0 h 9260"/>
                  <a:gd name="T8" fmla="*/ 15163 w 15163"/>
                  <a:gd name="T9" fmla="*/ 9260 h 9260"/>
                </a:gdLst>
                <a:ahLst/>
                <a:cxnLst>
                  <a:cxn ang="T4">
                    <a:pos x="T0" y="T1"/>
                  </a:cxn>
                  <a:cxn ang="T5">
                    <a:pos x="T2" y="T3"/>
                  </a:cxn>
                </a:cxnLst>
                <a:rect l="T6" t="T7" r="T8" b="T9"/>
                <a:pathLst>
                  <a:path w="15163" h="9260">
                    <a:moveTo>
                      <a:pt x="0" y="0"/>
                    </a:moveTo>
                    <a:lnTo>
                      <a:pt x="15163" y="926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prstClr val="black"/>
                  </a:solidFill>
                  <a:latin typeface="Arial" panose="020B0604020202020204" pitchFamily="34" charset="0"/>
                  <a:cs typeface="Arial" panose="020B0604020202020204" pitchFamily="34" charset="0"/>
                </a:endParaRPr>
              </a:p>
            </p:txBody>
          </p:sp>
        </p:grpSp>
      </p:grpSp>
      <p:sp>
        <p:nvSpPr>
          <p:cNvPr id="60" name="TextBox 57"/>
          <p:cNvSpPr txBox="1">
            <a:spLocks noChangeArrowheads="1"/>
          </p:cNvSpPr>
          <p:nvPr/>
        </p:nvSpPr>
        <p:spPr bwMode="auto">
          <a:xfrm>
            <a:off x="4497388" y="3027363"/>
            <a:ext cx="882650" cy="307975"/>
          </a:xfrm>
          <a:prstGeom prst="rect">
            <a:avLst/>
          </a:prstGeom>
          <a:solidFill>
            <a:srgbClr val="CCECFF"/>
          </a:solidFill>
          <a:ln w="9525">
            <a:solidFill>
              <a:schemeClr val="tx1"/>
            </a:solidFill>
            <a:miter lim="800000"/>
            <a:headEnd/>
            <a:tailEnd/>
          </a:ln>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1400" b="1">
                <a:solidFill>
                  <a:prstClr val="black"/>
                </a:solidFill>
                <a:latin typeface="Arial" panose="020B0604020202020204" pitchFamily="34" charset="0"/>
                <a:cs typeface="Arial" panose="020B0604020202020204" pitchFamily="34" charset="0"/>
              </a:rPr>
              <a:t>RC-East</a:t>
            </a:r>
          </a:p>
        </p:txBody>
      </p:sp>
      <p:sp>
        <p:nvSpPr>
          <p:cNvPr id="5" name="Slide Number Placeholder 4"/>
          <p:cNvSpPr>
            <a:spLocks noGrp="1"/>
          </p:cNvSpPr>
          <p:nvPr>
            <p:ph type="sldNum" sz="quarter" idx="12"/>
          </p:nvPr>
        </p:nvSpPr>
        <p:spPr/>
        <p:txBody>
          <a:bodyPr/>
          <a:lstStyle/>
          <a:p>
            <a:pPr>
              <a:defRPr/>
            </a:pPr>
            <a:fld id="{C7BF9B9F-6091-4EAD-A312-600BD6B503F3}" type="slidenum">
              <a:rPr lang="en-US" altLang="en-US" smtClean="0"/>
              <a:pPr>
                <a:defRPr/>
              </a:pPr>
              <a:t>4</a:t>
            </a:fld>
            <a:endParaRPr lang="en-US" altLang="en-US"/>
          </a:p>
        </p:txBody>
      </p:sp>
    </p:spTree>
    <p:extLst>
      <p:ext uri="{BB962C8B-B14F-4D97-AF65-F5344CB8AC3E}">
        <p14:creationId xmlns:p14="http://schemas.microsoft.com/office/powerpoint/2010/main" val="4210122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1000"/>
                                        <p:tgtEl>
                                          <p:spTgt spid="3"/>
                                        </p:tgtEl>
                                      </p:cBhvr>
                                    </p:animEffect>
                                    <p:set>
                                      <p:cBhvr>
                                        <p:cTn id="12" dur="1" fill="hold">
                                          <p:stCondLst>
                                            <p:cond delay="999"/>
                                          </p:stCondLst>
                                        </p:cTn>
                                        <p:tgtEl>
                                          <p:spTgt spid="3"/>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par>
                                <p:cTn id="16" presetID="10"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Effect transition="in" filter="wipe(left)">
                                      <p:cBhvr>
                                        <p:cTn id="21" dur="1000"/>
                                        <p:tgtEl>
                                          <p:spTgt spid="6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1000"/>
                                        <p:tgtEl>
                                          <p:spTgt spid="5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nodeType="click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6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nvSpPr>
        <p:spPr bwMode="auto">
          <a:xfrm>
            <a:off x="7315200" y="304800"/>
            <a:ext cx="762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b="1"/>
              <a:t>= HLZ </a:t>
            </a:r>
          </a:p>
        </p:txBody>
      </p:sp>
      <p:sp>
        <p:nvSpPr>
          <p:cNvPr id="82947" name="Oval 3"/>
          <p:cNvSpPr>
            <a:spLocks noChangeArrowheads="1"/>
          </p:cNvSpPr>
          <p:nvPr/>
        </p:nvSpPr>
        <p:spPr bwMode="auto">
          <a:xfrm>
            <a:off x="7392988" y="381000"/>
            <a:ext cx="73025" cy="76200"/>
          </a:xfrm>
          <a:prstGeom prst="ellipse">
            <a:avLst/>
          </a:prstGeom>
          <a:solidFill>
            <a:srgbClr val="FF0000"/>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48" name="Text Box 4"/>
          <p:cNvSpPr txBox="1">
            <a:spLocks noChangeArrowheads="1"/>
          </p:cNvSpPr>
          <p:nvPr/>
        </p:nvSpPr>
        <p:spPr bwMode="auto">
          <a:xfrm>
            <a:off x="0" y="0"/>
            <a:ext cx="2286000" cy="6821488"/>
          </a:xfrm>
          <a:prstGeom prst="rect">
            <a:avLst/>
          </a:prstGeom>
          <a:solidFill>
            <a:schemeClr val="bg1"/>
          </a:solidFill>
          <a:ln w="28575">
            <a:solidFill>
              <a:srgbClr val="FF0000"/>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700" b="1" u="sng"/>
              <a:t>Assets available:</a:t>
            </a:r>
            <a:r>
              <a:rPr lang="en-US" altLang="en-US" sz="700" b="1"/>
              <a:t>	      </a:t>
            </a:r>
            <a:r>
              <a:rPr lang="en-US" altLang="en-US" sz="700" b="1" u="sng"/>
              <a:t>Call Sign:</a:t>
            </a:r>
          </a:p>
          <a:p>
            <a:pPr eaLnBrk="1" hangingPunct="1"/>
            <a:r>
              <a:rPr lang="en-US" altLang="en-US" sz="700" b="1"/>
              <a:t>2x AH-64	      Hedgerow </a:t>
            </a:r>
          </a:p>
          <a:p>
            <a:pPr eaLnBrk="1" hangingPunct="1"/>
            <a:r>
              <a:rPr lang="en-US" altLang="en-US" sz="700" b="1"/>
              <a:t>CAS	      TBD</a:t>
            </a:r>
          </a:p>
          <a:p>
            <a:pPr eaLnBrk="1" hangingPunct="1"/>
            <a:r>
              <a:rPr lang="en-US" altLang="en-US" sz="700" b="1"/>
              <a:t>1x60mm 	      Company Internal</a:t>
            </a:r>
          </a:p>
          <a:p>
            <a:pPr eaLnBrk="1" hangingPunct="1"/>
            <a:r>
              <a:rPr lang="en-US" altLang="en-US" sz="700" b="1"/>
              <a:t>1X120mm Bella 	      Thunder5</a:t>
            </a:r>
          </a:p>
          <a:p>
            <a:pPr eaLnBrk="1" hangingPunct="1"/>
            <a:r>
              <a:rPr lang="en-US" altLang="en-US" sz="700" b="1"/>
              <a:t>1x120mm Blessing           Chosen 95</a:t>
            </a:r>
          </a:p>
          <a:p>
            <a:pPr eaLnBrk="1" hangingPunct="1"/>
            <a:r>
              <a:rPr lang="en-US" altLang="en-US" sz="700" b="1"/>
              <a:t>2x155mm Blessing           Thunderbolts</a:t>
            </a:r>
          </a:p>
          <a:p>
            <a:pPr eaLnBrk="1" hangingPunct="1"/>
            <a:r>
              <a:rPr lang="en-US" altLang="en-US" sz="700" b="1"/>
              <a:t>2x155mm ABAD                Cobra</a:t>
            </a:r>
          </a:p>
          <a:p>
            <a:pPr eaLnBrk="1" hangingPunct="1"/>
            <a:endParaRPr lang="en-US" altLang="en-US" sz="700" b="1" u="sng"/>
          </a:p>
          <a:p>
            <a:pPr eaLnBrk="1" hangingPunct="1"/>
            <a:r>
              <a:rPr lang="en-US" altLang="en-US" sz="700" b="1" u="sng"/>
              <a:t>Ground C/S:</a:t>
            </a:r>
            <a:r>
              <a:rPr lang="en-US" altLang="en-US" sz="700" b="1"/>
              <a:t>	      </a:t>
            </a:r>
            <a:r>
              <a:rPr lang="en-US" altLang="en-US" sz="700" b="1" u="sng"/>
              <a:t>Location:</a:t>
            </a:r>
            <a:endParaRPr lang="en-US" altLang="en-US" sz="700" b="1"/>
          </a:p>
          <a:p>
            <a:pPr eaLnBrk="1" hangingPunct="1"/>
            <a:r>
              <a:rPr lang="en-US" altLang="en-US" sz="700" b="1"/>
              <a:t>Chosen 9	      Wanat</a:t>
            </a:r>
          </a:p>
          <a:p>
            <a:pPr eaLnBrk="1" hangingPunct="1"/>
            <a:r>
              <a:rPr lang="en-US" altLang="en-US" sz="700" b="1"/>
              <a:t>Chosen 92	      Wanat</a:t>
            </a:r>
          </a:p>
          <a:p>
            <a:pPr eaLnBrk="1" hangingPunct="1"/>
            <a:r>
              <a:rPr lang="en-US" altLang="en-US" sz="700" b="1"/>
              <a:t>Rock 6/9                            Camp Blessing</a:t>
            </a:r>
          </a:p>
          <a:p>
            <a:pPr eaLnBrk="1" hangingPunct="1"/>
            <a:r>
              <a:rPr lang="en-US" altLang="en-US" sz="700" b="1"/>
              <a:t>Vino 20                              Camp Blessing</a:t>
            </a:r>
          </a:p>
          <a:p>
            <a:pPr eaLnBrk="1" hangingPunct="1"/>
            <a:endParaRPr lang="en-US" altLang="en-US" sz="700" b="1"/>
          </a:p>
          <a:p>
            <a:pPr eaLnBrk="1" hangingPunct="1"/>
            <a:r>
              <a:rPr lang="en-US" altLang="en-US" sz="700" b="1" u="sng"/>
              <a:t>Net:</a:t>
            </a:r>
            <a:r>
              <a:rPr lang="en-US" altLang="en-US" sz="700" b="1"/>
              <a:t>	      </a:t>
            </a:r>
            <a:r>
              <a:rPr lang="en-US" altLang="en-US" sz="700" b="1" u="sng"/>
              <a:t>Freq:</a:t>
            </a:r>
            <a:endParaRPr lang="en-US" altLang="en-US" sz="700" b="1"/>
          </a:p>
          <a:p>
            <a:pPr eaLnBrk="1" hangingPunct="1"/>
            <a:r>
              <a:rPr lang="en-US" altLang="en-US" sz="700" b="1"/>
              <a:t>Rock TACSAT	      CH 28 (P) / CH 66 (A)</a:t>
            </a:r>
          </a:p>
          <a:p>
            <a:pPr eaLnBrk="1" hangingPunct="1"/>
            <a:r>
              <a:rPr lang="en-US" altLang="en-US" sz="700" b="1"/>
              <a:t>CAG 	      57.850 FM</a:t>
            </a:r>
          </a:p>
          <a:p>
            <a:pPr eaLnBrk="1" hangingPunct="1"/>
            <a:r>
              <a:rPr lang="en-US" altLang="en-US" sz="700" b="1"/>
              <a:t>CAS	      69.350 FM</a:t>
            </a:r>
          </a:p>
          <a:p>
            <a:pPr eaLnBrk="1" hangingPunct="1"/>
            <a:r>
              <a:rPr lang="en-US" altLang="en-US" sz="700" b="1"/>
              <a:t>Chosen Fires	      80.175 FM</a:t>
            </a:r>
          </a:p>
          <a:p>
            <a:pPr eaLnBrk="1" hangingPunct="1"/>
            <a:r>
              <a:rPr lang="en-US" altLang="en-US" sz="700" b="1"/>
              <a:t>Plum 32                            362.950 (UHF)</a:t>
            </a:r>
          </a:p>
          <a:p>
            <a:pPr eaLnBrk="1" hangingPunct="1"/>
            <a:r>
              <a:rPr lang="en-US" altLang="en-US" sz="700" b="1"/>
              <a:t>Brass 32                           287.025 (UHF)</a:t>
            </a:r>
          </a:p>
          <a:p>
            <a:pPr eaLnBrk="1" hangingPunct="1"/>
            <a:endParaRPr lang="en-US" altLang="en-US" sz="700" b="1" u="sng"/>
          </a:p>
          <a:p>
            <a:pPr eaLnBrk="1" hangingPunct="1"/>
            <a:r>
              <a:rPr lang="en-US" altLang="en-US" sz="700" b="1" u="sng"/>
              <a:t>On station:</a:t>
            </a:r>
            <a:r>
              <a:rPr lang="en-US" altLang="en-US" sz="700" b="1"/>
              <a:t>	      </a:t>
            </a:r>
            <a:r>
              <a:rPr lang="en-US" altLang="en-US" sz="700" b="1" u="sng"/>
              <a:t>Stack:</a:t>
            </a:r>
            <a:endParaRPr lang="en-US" altLang="en-US" sz="700" b="1"/>
          </a:p>
          <a:p>
            <a:pPr eaLnBrk="1" hangingPunct="1"/>
            <a:r>
              <a:rPr lang="en-US" altLang="en-US" sz="700" b="1"/>
              <a:t>RW:	      0-10K Ft MSL</a:t>
            </a:r>
          </a:p>
          <a:p>
            <a:pPr eaLnBrk="1" hangingPunct="1"/>
            <a:r>
              <a:rPr lang="en-US" altLang="en-US" sz="700" b="1"/>
              <a:t>UAS 	     14-16K Ft MS </a:t>
            </a:r>
          </a:p>
          <a:p>
            <a:pPr eaLnBrk="1" hangingPunct="1"/>
            <a:r>
              <a:rPr lang="en-US" altLang="en-US" sz="700" b="1"/>
              <a:t>CAS/SIGINT:	     17K-24K Ft MSL   </a:t>
            </a:r>
          </a:p>
          <a:p>
            <a:pPr eaLnBrk="1" hangingPunct="1"/>
            <a:endParaRPr lang="en-US" altLang="en-US" sz="700" b="1" u="sng"/>
          </a:p>
          <a:p>
            <a:pPr eaLnBrk="1" hangingPunct="1"/>
            <a:r>
              <a:rPr lang="en-US" altLang="en-US" sz="700" b="1" u="sng"/>
              <a:t>CAS:</a:t>
            </a:r>
          </a:p>
          <a:p>
            <a:pPr eaLnBrk="1" hangingPunct="1"/>
            <a:r>
              <a:rPr lang="en-US" altLang="en-US" sz="700" b="1"/>
              <a:t>T1: Provide NS-ISR</a:t>
            </a:r>
          </a:p>
          <a:p>
            <a:pPr eaLnBrk="1" hangingPunct="1"/>
            <a:r>
              <a:rPr lang="en-US" altLang="en-US" sz="700" b="1"/>
              <a:t>P1: Prevent enemy escape/reinforcement of OBJ</a:t>
            </a:r>
          </a:p>
          <a:p>
            <a:pPr eaLnBrk="1" hangingPunct="1"/>
            <a:r>
              <a:rPr lang="en-US" altLang="en-US" sz="700" b="1"/>
              <a:t>T2: Assist in securing HLZs for Infil/Exfil</a:t>
            </a:r>
          </a:p>
          <a:p>
            <a:pPr eaLnBrk="1" hangingPunct="1"/>
            <a:r>
              <a:rPr lang="en-US" altLang="en-US" sz="700" b="1"/>
              <a:t>P2: Allow for safe Infil/Exfil</a:t>
            </a:r>
          </a:p>
          <a:p>
            <a:pPr eaLnBrk="1" hangingPunct="1"/>
            <a:r>
              <a:rPr lang="en-US" altLang="en-US" sz="700" b="1"/>
              <a:t>BPT: Provide CAS </a:t>
            </a:r>
          </a:p>
          <a:p>
            <a:pPr eaLnBrk="1" hangingPunct="1"/>
            <a:endParaRPr lang="en-US" altLang="en-US" sz="700" b="1"/>
          </a:p>
          <a:p>
            <a:pPr eaLnBrk="1" hangingPunct="1"/>
            <a:r>
              <a:rPr lang="en-US" altLang="en-US" sz="700" b="1" u="sng"/>
              <a:t>AH-64:</a:t>
            </a:r>
            <a:endParaRPr lang="en-US" altLang="en-US" sz="700" b="1"/>
          </a:p>
          <a:p>
            <a:pPr eaLnBrk="1" hangingPunct="1"/>
            <a:r>
              <a:rPr lang="en-US" altLang="en-US" sz="700" b="1"/>
              <a:t>T1: Secure Bella Outpost during infil/exfil</a:t>
            </a:r>
          </a:p>
          <a:p>
            <a:pPr eaLnBrk="1" hangingPunct="1"/>
            <a:r>
              <a:rPr lang="en-US" altLang="en-US" sz="700" b="1"/>
              <a:t>P1: Allow  for safe infil/exfil of equip and PAX</a:t>
            </a:r>
          </a:p>
          <a:p>
            <a:pPr eaLnBrk="1" hangingPunct="1"/>
            <a:r>
              <a:rPr lang="en-US" altLang="en-US" sz="700" b="1"/>
              <a:t>BPT: Provide NS-ISR</a:t>
            </a:r>
          </a:p>
          <a:p>
            <a:pPr eaLnBrk="1" hangingPunct="1"/>
            <a:r>
              <a:rPr lang="en-US" altLang="en-US" sz="700" b="1"/>
              <a:t>BPT: Provide CCA</a:t>
            </a:r>
          </a:p>
          <a:p>
            <a:pPr eaLnBrk="1" hangingPunct="1"/>
            <a:endParaRPr lang="en-US" altLang="en-US" sz="700" b="1"/>
          </a:p>
          <a:p>
            <a:pPr eaLnBrk="1" hangingPunct="1"/>
            <a:r>
              <a:rPr lang="en-US" altLang="en-US" sz="700" b="1" u="sng"/>
              <a:t>OH-58D:</a:t>
            </a:r>
            <a:endParaRPr lang="en-US" altLang="en-US" sz="700" b="1"/>
          </a:p>
          <a:p>
            <a:pPr eaLnBrk="1" hangingPunct="1"/>
            <a:r>
              <a:rPr lang="en-US" altLang="en-US" sz="700" b="1"/>
              <a:t>T1: Provide Armed Reconnaissance</a:t>
            </a:r>
          </a:p>
          <a:p>
            <a:pPr eaLnBrk="1" hangingPunct="1"/>
            <a:r>
              <a:rPr lang="en-US" altLang="en-US" sz="700" b="1"/>
              <a:t>P1: PID AAF and/or screen AAF movement</a:t>
            </a:r>
          </a:p>
          <a:p>
            <a:pPr eaLnBrk="1" hangingPunct="1"/>
            <a:r>
              <a:rPr lang="en-US" altLang="en-US" sz="700" b="1"/>
              <a:t>BPT: Provide CCA, observe IDF/CAS, escort non-standard MEDEVAC</a:t>
            </a:r>
          </a:p>
          <a:p>
            <a:pPr eaLnBrk="1" hangingPunct="1"/>
            <a:endParaRPr lang="en-US" altLang="en-US" sz="700" b="1"/>
          </a:p>
          <a:p>
            <a:pPr eaLnBrk="1" hangingPunct="1"/>
            <a:r>
              <a:rPr lang="en-US" altLang="en-US" sz="700" b="1" u="sng"/>
              <a:t>60/120mm MTR </a:t>
            </a:r>
          </a:p>
          <a:p>
            <a:pPr eaLnBrk="1" hangingPunct="1"/>
            <a:r>
              <a:rPr lang="en-US" altLang="en-US" sz="700" b="1"/>
              <a:t>T: Suppress enemy </a:t>
            </a:r>
          </a:p>
          <a:p>
            <a:pPr eaLnBrk="1" hangingPunct="1"/>
            <a:r>
              <a:rPr lang="en-US" altLang="en-US" sz="700" b="1"/>
              <a:t>P: Allow C26 element establish FOB</a:t>
            </a:r>
          </a:p>
          <a:p>
            <a:pPr eaLnBrk="1" hangingPunct="1"/>
            <a:r>
              <a:rPr lang="en-US" altLang="en-US" sz="700" b="1"/>
              <a:t>M: POF C92</a:t>
            </a:r>
          </a:p>
          <a:p>
            <a:pPr eaLnBrk="1" hangingPunct="1"/>
            <a:r>
              <a:rPr lang="en-US" altLang="en-US" sz="700" b="1"/>
              <a:t>E: ACM unable to place effective fire on C16/C26 element</a:t>
            </a:r>
          </a:p>
          <a:p>
            <a:pPr eaLnBrk="1" hangingPunct="1"/>
            <a:endParaRPr lang="en-US" altLang="en-US" sz="700" b="1" u="sng"/>
          </a:p>
          <a:p>
            <a:pPr eaLnBrk="1" hangingPunct="1"/>
            <a:r>
              <a:rPr lang="en-US" altLang="en-US" sz="700" b="1" u="sng"/>
              <a:t>155mm ARTY:</a:t>
            </a:r>
          </a:p>
          <a:p>
            <a:pPr eaLnBrk="1" hangingPunct="1"/>
            <a:r>
              <a:rPr lang="en-US" altLang="en-US" sz="700" b="1"/>
              <a:t>T: Fix enemy</a:t>
            </a:r>
          </a:p>
          <a:p>
            <a:pPr eaLnBrk="1" hangingPunct="1"/>
            <a:r>
              <a:rPr lang="en-US" altLang="en-US" sz="700" b="1"/>
              <a:t>P: Allow TF to decisively engage AAF w/DF sys</a:t>
            </a:r>
          </a:p>
          <a:p>
            <a:pPr eaLnBrk="1" hangingPunct="1"/>
            <a:r>
              <a:rPr lang="en-US" altLang="en-US" sz="700" b="1"/>
              <a:t>M: TB: POF C92</a:t>
            </a:r>
          </a:p>
          <a:p>
            <a:pPr eaLnBrk="1" hangingPunct="1"/>
            <a:r>
              <a:rPr lang="en-US" altLang="en-US" sz="700" b="1"/>
              <a:t>E: Enemy forces fixed and destroyed in place</a:t>
            </a:r>
          </a:p>
          <a:p>
            <a:pPr eaLnBrk="1" hangingPunct="1"/>
            <a:endParaRPr lang="en-US" altLang="en-US" sz="700" b="1"/>
          </a:p>
          <a:p>
            <a:pPr eaLnBrk="1" hangingPunct="1"/>
            <a:endParaRPr lang="en-US" altLang="en-US" sz="700" b="1"/>
          </a:p>
          <a:p>
            <a:pPr eaLnBrk="1" hangingPunct="1"/>
            <a:endParaRPr lang="en-US" altLang="en-US" sz="700" b="1"/>
          </a:p>
          <a:p>
            <a:pPr eaLnBrk="1" hangingPunct="1"/>
            <a:endParaRPr lang="en-US" altLang="en-US" sz="700" b="1"/>
          </a:p>
        </p:txBody>
      </p:sp>
      <p:sp>
        <p:nvSpPr>
          <p:cNvPr id="82949" name="Rectangle 5"/>
          <p:cNvSpPr>
            <a:spLocks noChangeArrowheads="1"/>
          </p:cNvSpPr>
          <p:nvPr/>
        </p:nvSpPr>
        <p:spPr bwMode="auto">
          <a:xfrm>
            <a:off x="2286000" y="0"/>
            <a:ext cx="6858000" cy="685800"/>
          </a:xfrm>
          <a:prstGeom prst="rect">
            <a:avLst/>
          </a:prstGeom>
          <a:solidFill>
            <a:schemeClr val="bg1"/>
          </a:solidFill>
          <a:ln w="38100">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000" b="1">
                <a:solidFill>
                  <a:srgbClr val="000099"/>
                </a:solidFill>
              </a:rPr>
              <a:t>WANAT: TF 2-503, 8-9 JUL 2008</a:t>
            </a:r>
          </a:p>
          <a:p>
            <a:pPr algn="ctr" eaLnBrk="1" hangingPunct="1"/>
            <a:r>
              <a:rPr lang="en-US" altLang="en-US" sz="2000" b="1">
                <a:solidFill>
                  <a:srgbClr val="000099"/>
                </a:solidFill>
              </a:rPr>
              <a:t>Concept of Lethal Fires</a:t>
            </a:r>
          </a:p>
        </p:txBody>
      </p:sp>
      <p:sp>
        <p:nvSpPr>
          <p:cNvPr id="82950" name="Oval 6"/>
          <p:cNvSpPr>
            <a:spLocks noChangeArrowheads="1"/>
          </p:cNvSpPr>
          <p:nvPr/>
        </p:nvSpPr>
        <p:spPr bwMode="auto">
          <a:xfrm>
            <a:off x="4889500" y="685800"/>
            <a:ext cx="60325" cy="58738"/>
          </a:xfrm>
          <a:prstGeom prst="ellipse">
            <a:avLst/>
          </a:prstGeom>
          <a:solidFill>
            <a:srgbClr val="00FF00"/>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82951" name="Picture 8"/>
          <p:cNvPicPr>
            <a:picLocks noChangeAspect="1" noChangeArrowheads="1"/>
          </p:cNvPicPr>
          <p:nvPr/>
        </p:nvPicPr>
        <p:blipFill>
          <a:blip r:embed="rId2">
            <a:extLst>
              <a:ext uri="{28A0092B-C50C-407E-A947-70E740481C1C}">
                <a14:useLocalDpi xmlns:a14="http://schemas.microsoft.com/office/drawing/2010/main" val="0"/>
              </a:ext>
            </a:extLst>
          </a:blip>
          <a:srcRect l="28778" t="13625" r="13344" b="3085"/>
          <a:stretch>
            <a:fillRect/>
          </a:stretch>
        </p:blipFill>
        <p:spPr bwMode="auto">
          <a:xfrm>
            <a:off x="2286000" y="685800"/>
            <a:ext cx="6858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952" name="Group 9"/>
          <p:cNvGrpSpPr>
            <a:grpSpLocks/>
          </p:cNvGrpSpPr>
          <p:nvPr/>
        </p:nvGrpSpPr>
        <p:grpSpPr bwMode="auto">
          <a:xfrm>
            <a:off x="4724400" y="3505200"/>
            <a:ext cx="1066800" cy="808038"/>
            <a:chOff x="2976" y="2208"/>
            <a:chExt cx="672" cy="509"/>
          </a:xfrm>
        </p:grpSpPr>
        <p:grpSp>
          <p:nvGrpSpPr>
            <p:cNvPr id="82985" name="Group 10"/>
            <p:cNvGrpSpPr>
              <a:grpSpLocks/>
            </p:cNvGrpSpPr>
            <p:nvPr/>
          </p:nvGrpSpPr>
          <p:grpSpPr bwMode="auto">
            <a:xfrm>
              <a:off x="2994" y="2448"/>
              <a:ext cx="654" cy="269"/>
              <a:chOff x="-672" y="1738"/>
              <a:chExt cx="654" cy="269"/>
            </a:xfrm>
          </p:grpSpPr>
          <p:grpSp>
            <p:nvGrpSpPr>
              <p:cNvPr id="82987" name="Group 11"/>
              <p:cNvGrpSpPr>
                <a:grpSpLocks/>
              </p:cNvGrpSpPr>
              <p:nvPr/>
            </p:nvGrpSpPr>
            <p:grpSpPr bwMode="auto">
              <a:xfrm>
                <a:off x="-554" y="1738"/>
                <a:ext cx="266" cy="230"/>
                <a:chOff x="-824" y="1360"/>
                <a:chExt cx="266" cy="230"/>
              </a:xfrm>
            </p:grpSpPr>
            <p:grpSp>
              <p:nvGrpSpPr>
                <p:cNvPr id="82989" name="Group 12"/>
                <p:cNvGrpSpPr>
                  <a:grpSpLocks noChangeAspect="1"/>
                </p:cNvGrpSpPr>
                <p:nvPr/>
              </p:nvGrpSpPr>
              <p:grpSpPr bwMode="auto">
                <a:xfrm>
                  <a:off x="-824" y="1410"/>
                  <a:ext cx="266" cy="180"/>
                  <a:chOff x="288" y="1200"/>
                  <a:chExt cx="384" cy="245"/>
                </a:xfrm>
              </p:grpSpPr>
              <p:sp>
                <p:nvSpPr>
                  <p:cNvPr id="82994" name="Rectangle 13"/>
                  <p:cNvSpPr>
                    <a:spLocks noChangeAspect="1" noChangeArrowheads="1"/>
                  </p:cNvSpPr>
                  <p:nvPr/>
                </p:nvSpPr>
                <p:spPr bwMode="auto">
                  <a:xfrm>
                    <a:off x="288" y="1200"/>
                    <a:ext cx="384" cy="240"/>
                  </a:xfrm>
                  <a:prstGeom prst="rect">
                    <a:avLst/>
                  </a:prstGeom>
                  <a:solidFill>
                    <a:srgbClr val="99CCFF"/>
                  </a:solidFill>
                  <a:ln w="25400">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95" name="Line 14"/>
                  <p:cNvSpPr>
                    <a:spLocks noChangeAspect="1" noChangeShapeType="1"/>
                  </p:cNvSpPr>
                  <p:nvPr/>
                </p:nvSpPr>
                <p:spPr bwMode="auto">
                  <a:xfrm>
                    <a:off x="288" y="1200"/>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96" name="Line 15"/>
                  <p:cNvSpPr>
                    <a:spLocks noChangeAspect="1" noChangeShapeType="1"/>
                  </p:cNvSpPr>
                  <p:nvPr/>
                </p:nvSpPr>
                <p:spPr bwMode="auto">
                  <a:xfrm flipH="1">
                    <a:off x="288" y="1200"/>
                    <a:ext cx="384"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2997" name="Group 16"/>
                  <p:cNvGrpSpPr>
                    <a:grpSpLocks noChangeAspect="1"/>
                  </p:cNvGrpSpPr>
                  <p:nvPr/>
                </p:nvGrpSpPr>
                <p:grpSpPr bwMode="auto">
                  <a:xfrm>
                    <a:off x="414" y="1398"/>
                    <a:ext cx="131" cy="47"/>
                    <a:chOff x="414" y="1398"/>
                    <a:chExt cx="131" cy="47"/>
                  </a:xfrm>
                </p:grpSpPr>
                <p:sp>
                  <p:nvSpPr>
                    <p:cNvPr id="82998" name="Arc 17"/>
                    <p:cNvSpPr>
                      <a:spLocks noChangeAspect="1"/>
                    </p:cNvSpPr>
                    <p:nvPr/>
                  </p:nvSpPr>
                  <p:spPr bwMode="auto">
                    <a:xfrm flipH="1">
                      <a:off x="414" y="1398"/>
                      <a:ext cx="67" cy="47"/>
                    </a:xfrm>
                    <a:custGeom>
                      <a:avLst/>
                      <a:gdLst>
                        <a:gd name="T0" fmla="*/ 0 w 38034"/>
                        <a:gd name="T1" fmla="*/ 0 h 21600"/>
                        <a:gd name="T2" fmla="*/ 0 w 38034"/>
                        <a:gd name="T3" fmla="*/ 0 h 21600"/>
                        <a:gd name="T4" fmla="*/ 0 w 38034"/>
                        <a:gd name="T5" fmla="*/ 0 h 21600"/>
                        <a:gd name="T6" fmla="*/ 0 60000 65536"/>
                        <a:gd name="T7" fmla="*/ 0 60000 65536"/>
                        <a:gd name="T8" fmla="*/ 0 60000 65536"/>
                        <a:gd name="T9" fmla="*/ 0 w 38034"/>
                        <a:gd name="T10" fmla="*/ 0 h 21600"/>
                        <a:gd name="T11" fmla="*/ 38034 w 38034"/>
                        <a:gd name="T12" fmla="*/ 21600 h 21600"/>
                      </a:gdLst>
                      <a:ahLst/>
                      <a:cxnLst>
                        <a:cxn ang="T6">
                          <a:pos x="T0" y="T1"/>
                        </a:cxn>
                        <a:cxn ang="T7">
                          <a:pos x="T2" y="T3"/>
                        </a:cxn>
                        <a:cxn ang="T8">
                          <a:pos x="T4" y="T5"/>
                        </a:cxn>
                      </a:cxnLst>
                      <a:rect l="T9" t="T10" r="T11" b="T12"/>
                      <a:pathLst>
                        <a:path w="38034" h="21600" fill="none" extrusionOk="0">
                          <a:moveTo>
                            <a:pt x="0" y="11104"/>
                          </a:moveTo>
                          <a:cubicBezTo>
                            <a:pt x="3811" y="4250"/>
                            <a:pt x="11036" y="-1"/>
                            <a:pt x="18879" y="0"/>
                          </a:cubicBezTo>
                          <a:cubicBezTo>
                            <a:pt x="26930" y="0"/>
                            <a:pt x="34313" y="4477"/>
                            <a:pt x="38034" y="11617"/>
                          </a:cubicBezTo>
                        </a:path>
                        <a:path w="38034" h="21600" stroke="0" extrusionOk="0">
                          <a:moveTo>
                            <a:pt x="0" y="11104"/>
                          </a:moveTo>
                          <a:cubicBezTo>
                            <a:pt x="3811" y="4250"/>
                            <a:pt x="11036" y="-1"/>
                            <a:pt x="18879" y="0"/>
                          </a:cubicBezTo>
                          <a:cubicBezTo>
                            <a:pt x="26930" y="0"/>
                            <a:pt x="34313" y="4477"/>
                            <a:pt x="38034" y="11617"/>
                          </a:cubicBezTo>
                          <a:lnTo>
                            <a:pt x="18879" y="21600"/>
                          </a:lnTo>
                          <a:lnTo>
                            <a:pt x="0" y="11104"/>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999" name="Arc 18"/>
                    <p:cNvSpPr>
                      <a:spLocks noChangeAspect="1"/>
                    </p:cNvSpPr>
                    <p:nvPr/>
                  </p:nvSpPr>
                  <p:spPr bwMode="auto">
                    <a:xfrm flipH="1">
                      <a:off x="478" y="1398"/>
                      <a:ext cx="67" cy="47"/>
                    </a:xfrm>
                    <a:custGeom>
                      <a:avLst/>
                      <a:gdLst>
                        <a:gd name="T0" fmla="*/ 0 w 38034"/>
                        <a:gd name="T1" fmla="*/ 0 h 21600"/>
                        <a:gd name="T2" fmla="*/ 0 w 38034"/>
                        <a:gd name="T3" fmla="*/ 0 h 21600"/>
                        <a:gd name="T4" fmla="*/ 0 w 38034"/>
                        <a:gd name="T5" fmla="*/ 0 h 21600"/>
                        <a:gd name="T6" fmla="*/ 0 60000 65536"/>
                        <a:gd name="T7" fmla="*/ 0 60000 65536"/>
                        <a:gd name="T8" fmla="*/ 0 60000 65536"/>
                        <a:gd name="T9" fmla="*/ 0 w 38034"/>
                        <a:gd name="T10" fmla="*/ 0 h 21600"/>
                        <a:gd name="T11" fmla="*/ 38034 w 38034"/>
                        <a:gd name="T12" fmla="*/ 21600 h 21600"/>
                      </a:gdLst>
                      <a:ahLst/>
                      <a:cxnLst>
                        <a:cxn ang="T6">
                          <a:pos x="T0" y="T1"/>
                        </a:cxn>
                        <a:cxn ang="T7">
                          <a:pos x="T2" y="T3"/>
                        </a:cxn>
                        <a:cxn ang="T8">
                          <a:pos x="T4" y="T5"/>
                        </a:cxn>
                      </a:cxnLst>
                      <a:rect l="T9" t="T10" r="T11" b="T12"/>
                      <a:pathLst>
                        <a:path w="38034" h="21600" fill="none" extrusionOk="0">
                          <a:moveTo>
                            <a:pt x="0" y="11104"/>
                          </a:moveTo>
                          <a:cubicBezTo>
                            <a:pt x="3811" y="4250"/>
                            <a:pt x="11036" y="-1"/>
                            <a:pt x="18879" y="0"/>
                          </a:cubicBezTo>
                          <a:cubicBezTo>
                            <a:pt x="26930" y="0"/>
                            <a:pt x="34313" y="4477"/>
                            <a:pt x="38034" y="11617"/>
                          </a:cubicBezTo>
                        </a:path>
                        <a:path w="38034" h="21600" stroke="0" extrusionOk="0">
                          <a:moveTo>
                            <a:pt x="0" y="11104"/>
                          </a:moveTo>
                          <a:cubicBezTo>
                            <a:pt x="3811" y="4250"/>
                            <a:pt x="11036" y="-1"/>
                            <a:pt x="18879" y="0"/>
                          </a:cubicBezTo>
                          <a:cubicBezTo>
                            <a:pt x="26930" y="0"/>
                            <a:pt x="34313" y="4477"/>
                            <a:pt x="38034" y="11617"/>
                          </a:cubicBezTo>
                          <a:lnTo>
                            <a:pt x="18879" y="21600"/>
                          </a:lnTo>
                          <a:lnTo>
                            <a:pt x="0" y="11104"/>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2990" name="Group 19"/>
                <p:cNvGrpSpPr>
                  <a:grpSpLocks noChangeAspect="1"/>
                </p:cNvGrpSpPr>
                <p:nvPr/>
              </p:nvGrpSpPr>
              <p:grpSpPr bwMode="auto">
                <a:xfrm>
                  <a:off x="-745" y="1360"/>
                  <a:ext cx="113" cy="35"/>
                  <a:chOff x="1364" y="1904"/>
                  <a:chExt cx="162" cy="48"/>
                </a:xfrm>
              </p:grpSpPr>
              <p:sp>
                <p:nvSpPr>
                  <p:cNvPr id="82991" name="Oval 20"/>
                  <p:cNvSpPr>
                    <a:spLocks noChangeAspect="1" noChangeArrowheads="1"/>
                  </p:cNvSpPr>
                  <p:nvPr/>
                </p:nvSpPr>
                <p:spPr bwMode="auto">
                  <a:xfrm>
                    <a:off x="1364" y="1904"/>
                    <a:ext cx="48" cy="48"/>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92" name="Oval 21"/>
                  <p:cNvSpPr>
                    <a:spLocks noChangeAspect="1" noChangeArrowheads="1"/>
                  </p:cNvSpPr>
                  <p:nvPr/>
                </p:nvSpPr>
                <p:spPr bwMode="auto">
                  <a:xfrm>
                    <a:off x="1420" y="1904"/>
                    <a:ext cx="48" cy="48"/>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93" name="Oval 22"/>
                  <p:cNvSpPr>
                    <a:spLocks noChangeAspect="1" noChangeArrowheads="1"/>
                  </p:cNvSpPr>
                  <p:nvPr/>
                </p:nvSpPr>
                <p:spPr bwMode="auto">
                  <a:xfrm>
                    <a:off x="1478" y="1904"/>
                    <a:ext cx="48" cy="48"/>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grpSp>
          <p:sp>
            <p:nvSpPr>
              <p:cNvPr id="82988" name="Text Box 23"/>
              <p:cNvSpPr txBox="1">
                <a:spLocks noChangeArrowheads="1"/>
              </p:cNvSpPr>
              <p:nvPr/>
            </p:nvSpPr>
            <p:spPr bwMode="auto">
              <a:xfrm>
                <a:off x="-672" y="1872"/>
                <a:ext cx="65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00" b="1"/>
                  <a:t>2                  C (38)</a:t>
                </a:r>
              </a:p>
            </p:txBody>
          </p:sp>
        </p:grpSp>
        <p:sp>
          <p:nvSpPr>
            <p:cNvPr id="82986" name="Line 24"/>
            <p:cNvSpPr>
              <a:spLocks noChangeShapeType="1"/>
            </p:cNvSpPr>
            <p:nvPr/>
          </p:nvSpPr>
          <p:spPr bwMode="auto">
            <a:xfrm flipH="1" flipV="1">
              <a:off x="2976" y="2208"/>
              <a:ext cx="144"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82953" name="Rectangle 25"/>
          <p:cNvSpPr>
            <a:spLocks noChangeArrowheads="1"/>
          </p:cNvSpPr>
          <p:nvPr/>
        </p:nvSpPr>
        <p:spPr bwMode="auto">
          <a:xfrm>
            <a:off x="2286000" y="5943600"/>
            <a:ext cx="6858000" cy="914400"/>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54" name="Rectangle 26"/>
          <p:cNvSpPr>
            <a:spLocks noChangeArrowheads="1"/>
          </p:cNvSpPr>
          <p:nvPr/>
        </p:nvSpPr>
        <p:spPr bwMode="auto">
          <a:xfrm>
            <a:off x="3962400" y="5943600"/>
            <a:ext cx="3276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nvGrpSpPr>
          <p:cNvPr id="82955" name="Group 27"/>
          <p:cNvGrpSpPr>
            <a:grpSpLocks/>
          </p:cNvGrpSpPr>
          <p:nvPr/>
        </p:nvGrpSpPr>
        <p:grpSpPr bwMode="auto">
          <a:xfrm>
            <a:off x="3657600" y="5943600"/>
            <a:ext cx="4267200" cy="793750"/>
            <a:chOff x="2544" y="3744"/>
            <a:chExt cx="2688" cy="500"/>
          </a:xfrm>
        </p:grpSpPr>
        <p:grpSp>
          <p:nvGrpSpPr>
            <p:cNvPr id="82956" name="Group 28"/>
            <p:cNvGrpSpPr>
              <a:grpSpLocks/>
            </p:cNvGrpSpPr>
            <p:nvPr/>
          </p:nvGrpSpPr>
          <p:grpSpPr bwMode="auto">
            <a:xfrm>
              <a:off x="3264" y="3744"/>
              <a:ext cx="562" cy="280"/>
              <a:chOff x="2347" y="1869"/>
              <a:chExt cx="562" cy="280"/>
            </a:xfrm>
          </p:grpSpPr>
          <p:grpSp>
            <p:nvGrpSpPr>
              <p:cNvPr id="82981" name="Group 29"/>
              <p:cNvGrpSpPr>
                <a:grpSpLocks/>
              </p:cNvGrpSpPr>
              <p:nvPr/>
            </p:nvGrpSpPr>
            <p:grpSpPr bwMode="auto">
              <a:xfrm>
                <a:off x="2363" y="1869"/>
                <a:ext cx="539" cy="280"/>
                <a:chOff x="2328" y="3216"/>
                <a:chExt cx="944" cy="240"/>
              </a:xfrm>
            </p:grpSpPr>
            <p:sp>
              <p:nvSpPr>
                <p:cNvPr id="82983" name="AutoShape 30"/>
                <p:cNvSpPr>
                  <a:spLocks noChangeArrowheads="1"/>
                </p:cNvSpPr>
                <p:nvPr/>
              </p:nvSpPr>
              <p:spPr bwMode="auto">
                <a:xfrm>
                  <a:off x="2808" y="3232"/>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84" name="AutoShape 31"/>
                <p:cNvSpPr>
                  <a:spLocks noChangeArrowheads="1"/>
                </p:cNvSpPr>
                <p:nvPr/>
              </p:nvSpPr>
              <p:spPr bwMode="auto">
                <a:xfrm flipH="1" flipV="1">
                  <a:off x="2328" y="3216"/>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82982" name="Text Box 32"/>
              <p:cNvSpPr txBox="1">
                <a:spLocks noChangeArrowheads="1"/>
              </p:cNvSpPr>
              <p:nvPr/>
            </p:nvSpPr>
            <p:spPr bwMode="auto">
              <a:xfrm>
                <a:off x="2347" y="1945"/>
                <a:ext cx="5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b="1"/>
              </a:p>
            </p:txBody>
          </p:sp>
        </p:grpSp>
        <p:grpSp>
          <p:nvGrpSpPr>
            <p:cNvPr id="82957" name="Group 33"/>
            <p:cNvGrpSpPr>
              <a:grpSpLocks/>
            </p:cNvGrpSpPr>
            <p:nvPr/>
          </p:nvGrpSpPr>
          <p:grpSpPr bwMode="auto">
            <a:xfrm>
              <a:off x="2544" y="3744"/>
              <a:ext cx="562" cy="280"/>
              <a:chOff x="2347" y="1869"/>
              <a:chExt cx="562" cy="280"/>
            </a:xfrm>
          </p:grpSpPr>
          <p:grpSp>
            <p:nvGrpSpPr>
              <p:cNvPr id="82977" name="Group 34"/>
              <p:cNvGrpSpPr>
                <a:grpSpLocks/>
              </p:cNvGrpSpPr>
              <p:nvPr/>
            </p:nvGrpSpPr>
            <p:grpSpPr bwMode="auto">
              <a:xfrm>
                <a:off x="2363" y="1869"/>
                <a:ext cx="539" cy="280"/>
                <a:chOff x="2328" y="3216"/>
                <a:chExt cx="944" cy="240"/>
              </a:xfrm>
            </p:grpSpPr>
            <p:sp>
              <p:nvSpPr>
                <p:cNvPr id="82979" name="AutoShape 35"/>
                <p:cNvSpPr>
                  <a:spLocks noChangeArrowheads="1"/>
                </p:cNvSpPr>
                <p:nvPr/>
              </p:nvSpPr>
              <p:spPr bwMode="auto">
                <a:xfrm>
                  <a:off x="2808" y="3232"/>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80" name="AutoShape 36"/>
                <p:cNvSpPr>
                  <a:spLocks noChangeArrowheads="1"/>
                </p:cNvSpPr>
                <p:nvPr/>
              </p:nvSpPr>
              <p:spPr bwMode="auto">
                <a:xfrm flipH="1" flipV="1">
                  <a:off x="2328" y="3216"/>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82978" name="Text Box 37"/>
              <p:cNvSpPr txBox="1">
                <a:spLocks noChangeArrowheads="1"/>
              </p:cNvSpPr>
              <p:nvPr/>
            </p:nvSpPr>
            <p:spPr bwMode="auto">
              <a:xfrm>
                <a:off x="2347" y="1945"/>
                <a:ext cx="5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b="1"/>
              </a:p>
            </p:txBody>
          </p:sp>
        </p:grpSp>
        <p:grpSp>
          <p:nvGrpSpPr>
            <p:cNvPr id="82958" name="Group 38"/>
            <p:cNvGrpSpPr>
              <a:grpSpLocks/>
            </p:cNvGrpSpPr>
            <p:nvPr/>
          </p:nvGrpSpPr>
          <p:grpSpPr bwMode="auto">
            <a:xfrm>
              <a:off x="3998" y="3744"/>
              <a:ext cx="562" cy="500"/>
              <a:chOff x="3998" y="3744"/>
              <a:chExt cx="562" cy="500"/>
            </a:xfrm>
          </p:grpSpPr>
          <p:grpSp>
            <p:nvGrpSpPr>
              <p:cNvPr id="82970" name="Group 39"/>
              <p:cNvGrpSpPr>
                <a:grpSpLocks/>
              </p:cNvGrpSpPr>
              <p:nvPr/>
            </p:nvGrpSpPr>
            <p:grpSpPr bwMode="auto">
              <a:xfrm>
                <a:off x="3998" y="3744"/>
                <a:ext cx="562" cy="280"/>
                <a:chOff x="2347" y="1869"/>
                <a:chExt cx="562" cy="280"/>
              </a:xfrm>
            </p:grpSpPr>
            <p:grpSp>
              <p:nvGrpSpPr>
                <p:cNvPr id="82973" name="Group 40"/>
                <p:cNvGrpSpPr>
                  <a:grpSpLocks/>
                </p:cNvGrpSpPr>
                <p:nvPr/>
              </p:nvGrpSpPr>
              <p:grpSpPr bwMode="auto">
                <a:xfrm>
                  <a:off x="2363" y="1869"/>
                  <a:ext cx="539" cy="280"/>
                  <a:chOff x="2328" y="3216"/>
                  <a:chExt cx="944" cy="240"/>
                </a:xfrm>
              </p:grpSpPr>
              <p:sp>
                <p:nvSpPr>
                  <p:cNvPr id="82975" name="AutoShape 41"/>
                  <p:cNvSpPr>
                    <a:spLocks noChangeArrowheads="1"/>
                  </p:cNvSpPr>
                  <p:nvPr/>
                </p:nvSpPr>
                <p:spPr bwMode="auto">
                  <a:xfrm>
                    <a:off x="2808" y="3232"/>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76" name="AutoShape 42"/>
                  <p:cNvSpPr>
                    <a:spLocks noChangeArrowheads="1"/>
                  </p:cNvSpPr>
                  <p:nvPr/>
                </p:nvSpPr>
                <p:spPr bwMode="auto">
                  <a:xfrm flipH="1" flipV="1">
                    <a:off x="2328" y="3216"/>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82974" name="Text Box 43"/>
                <p:cNvSpPr txBox="1">
                  <a:spLocks noChangeArrowheads="1"/>
                </p:cNvSpPr>
                <p:nvPr/>
              </p:nvSpPr>
              <p:spPr bwMode="auto">
                <a:xfrm>
                  <a:off x="2347" y="1945"/>
                  <a:ext cx="5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b="1"/>
                </a:p>
              </p:txBody>
            </p:sp>
          </p:grpSp>
          <p:sp>
            <p:nvSpPr>
              <p:cNvPr id="82971" name="Text Box 44"/>
              <p:cNvSpPr txBox="1">
                <a:spLocks noChangeArrowheads="1"/>
              </p:cNvSpPr>
              <p:nvPr/>
            </p:nvSpPr>
            <p:spPr bwMode="auto">
              <a:xfrm>
                <a:off x="4128" y="3801"/>
                <a:ext cx="32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b="1"/>
                  <a:t>AH64</a:t>
                </a:r>
              </a:p>
            </p:txBody>
          </p:sp>
          <p:sp>
            <p:nvSpPr>
              <p:cNvPr id="82972" name="Text Box 45"/>
              <p:cNvSpPr txBox="1">
                <a:spLocks noChangeArrowheads="1"/>
              </p:cNvSpPr>
              <p:nvPr/>
            </p:nvSpPr>
            <p:spPr bwMode="auto">
              <a:xfrm>
                <a:off x="4094" y="4032"/>
                <a:ext cx="407" cy="21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solidFill>
                      <a:schemeClr val="bg1"/>
                    </a:solidFill>
                  </a:rPr>
                  <a:t>Infil/Exfil</a:t>
                </a:r>
              </a:p>
              <a:p>
                <a:pPr algn="ctr" eaLnBrk="1" hangingPunct="1"/>
                <a:r>
                  <a:rPr lang="en-US" altLang="en-US" sz="800" b="1">
                    <a:solidFill>
                      <a:schemeClr val="bg1"/>
                    </a:solidFill>
                  </a:rPr>
                  <a:t>QRF CCA</a:t>
                </a:r>
              </a:p>
            </p:txBody>
          </p:sp>
        </p:grpSp>
        <p:sp>
          <p:nvSpPr>
            <p:cNvPr id="82959" name="Text Box 46"/>
            <p:cNvSpPr txBox="1">
              <a:spLocks noChangeArrowheads="1"/>
            </p:cNvSpPr>
            <p:nvPr/>
          </p:nvSpPr>
          <p:spPr bwMode="auto">
            <a:xfrm>
              <a:off x="3403" y="3810"/>
              <a:ext cx="28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b="1"/>
                <a:t>CAS</a:t>
              </a:r>
            </a:p>
          </p:txBody>
        </p:sp>
        <p:sp>
          <p:nvSpPr>
            <p:cNvPr id="82960" name="Text Box 47"/>
            <p:cNvSpPr txBox="1">
              <a:spLocks noChangeArrowheads="1"/>
            </p:cNvSpPr>
            <p:nvPr/>
          </p:nvSpPr>
          <p:spPr bwMode="auto">
            <a:xfrm>
              <a:off x="3360" y="4032"/>
              <a:ext cx="384" cy="21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solidFill>
                    <a:schemeClr val="bg1"/>
                  </a:solidFill>
                </a:rPr>
                <a:t>Infil/Exfil</a:t>
              </a:r>
            </a:p>
            <a:p>
              <a:pPr algn="ctr" eaLnBrk="1" hangingPunct="1"/>
              <a:r>
                <a:rPr lang="en-US" altLang="en-US" sz="800" b="1">
                  <a:solidFill>
                    <a:schemeClr val="bg1"/>
                  </a:solidFill>
                </a:rPr>
                <a:t>TBD</a:t>
              </a:r>
            </a:p>
          </p:txBody>
        </p:sp>
        <p:sp>
          <p:nvSpPr>
            <p:cNvPr id="82961" name="Text Box 48"/>
            <p:cNvSpPr txBox="1">
              <a:spLocks noChangeArrowheads="1"/>
            </p:cNvSpPr>
            <p:nvPr/>
          </p:nvSpPr>
          <p:spPr bwMode="auto">
            <a:xfrm>
              <a:off x="2683" y="3810"/>
              <a:ext cx="28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b="1"/>
                <a:t>UAV</a:t>
              </a:r>
            </a:p>
          </p:txBody>
        </p:sp>
        <p:sp>
          <p:nvSpPr>
            <p:cNvPr id="82962" name="Text Box 49"/>
            <p:cNvSpPr txBox="1">
              <a:spLocks noChangeArrowheads="1"/>
            </p:cNvSpPr>
            <p:nvPr/>
          </p:nvSpPr>
          <p:spPr bwMode="auto">
            <a:xfrm>
              <a:off x="2701" y="4032"/>
              <a:ext cx="247" cy="135"/>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solidFill>
                    <a:schemeClr val="bg1"/>
                  </a:solidFill>
                </a:rPr>
                <a:t>TBD</a:t>
              </a:r>
            </a:p>
          </p:txBody>
        </p:sp>
        <p:grpSp>
          <p:nvGrpSpPr>
            <p:cNvPr id="82963" name="Group 50"/>
            <p:cNvGrpSpPr>
              <a:grpSpLocks/>
            </p:cNvGrpSpPr>
            <p:nvPr/>
          </p:nvGrpSpPr>
          <p:grpSpPr bwMode="auto">
            <a:xfrm>
              <a:off x="4670" y="3744"/>
              <a:ext cx="562" cy="280"/>
              <a:chOff x="2347" y="1869"/>
              <a:chExt cx="562" cy="280"/>
            </a:xfrm>
          </p:grpSpPr>
          <p:grpSp>
            <p:nvGrpSpPr>
              <p:cNvPr id="82966" name="Group 51"/>
              <p:cNvGrpSpPr>
                <a:grpSpLocks/>
              </p:cNvGrpSpPr>
              <p:nvPr/>
            </p:nvGrpSpPr>
            <p:grpSpPr bwMode="auto">
              <a:xfrm>
                <a:off x="2363" y="1869"/>
                <a:ext cx="539" cy="280"/>
                <a:chOff x="2328" y="3216"/>
                <a:chExt cx="944" cy="240"/>
              </a:xfrm>
            </p:grpSpPr>
            <p:sp>
              <p:nvSpPr>
                <p:cNvPr id="82968" name="AutoShape 52"/>
                <p:cNvSpPr>
                  <a:spLocks noChangeArrowheads="1"/>
                </p:cNvSpPr>
                <p:nvPr/>
              </p:nvSpPr>
              <p:spPr bwMode="auto">
                <a:xfrm>
                  <a:off x="2808" y="3232"/>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969" name="AutoShape 53"/>
                <p:cNvSpPr>
                  <a:spLocks noChangeArrowheads="1"/>
                </p:cNvSpPr>
                <p:nvPr/>
              </p:nvSpPr>
              <p:spPr bwMode="auto">
                <a:xfrm flipH="1" flipV="1">
                  <a:off x="2328" y="3216"/>
                  <a:ext cx="464" cy="224"/>
                </a:xfrm>
                <a:prstGeom prst="curvedLeftArrow">
                  <a:avLst>
                    <a:gd name="adj1" fmla="val 20000"/>
                    <a:gd name="adj2" fmla="val 40000"/>
                    <a:gd name="adj3" fmla="val 69048"/>
                  </a:avLst>
                </a:prstGeom>
                <a:solidFill>
                  <a:srgbClr val="000080"/>
                </a:solidFill>
                <a:ln w="28575">
                  <a:solidFill>
                    <a:schemeClr val="tx1"/>
                  </a:solidFill>
                  <a:miter lim="800000"/>
                  <a:headEnd/>
                  <a:tailEnd/>
                </a:ln>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grpSp>
          <p:sp>
            <p:nvSpPr>
              <p:cNvPr id="82967" name="Text Box 54"/>
              <p:cNvSpPr txBox="1">
                <a:spLocks noChangeArrowheads="1"/>
              </p:cNvSpPr>
              <p:nvPr/>
            </p:nvSpPr>
            <p:spPr bwMode="auto">
              <a:xfrm>
                <a:off x="2347" y="1945"/>
                <a:ext cx="56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b="1"/>
              </a:p>
            </p:txBody>
          </p:sp>
        </p:grpSp>
        <p:sp>
          <p:nvSpPr>
            <p:cNvPr id="82964" name="Text Box 55"/>
            <p:cNvSpPr txBox="1">
              <a:spLocks noChangeArrowheads="1"/>
            </p:cNvSpPr>
            <p:nvPr/>
          </p:nvSpPr>
          <p:spPr bwMode="auto">
            <a:xfrm>
              <a:off x="4800" y="3801"/>
              <a:ext cx="29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000" b="1"/>
                <a:t>CCA</a:t>
              </a:r>
            </a:p>
          </p:txBody>
        </p:sp>
        <p:sp>
          <p:nvSpPr>
            <p:cNvPr id="82965" name="Text Box 56"/>
            <p:cNvSpPr txBox="1">
              <a:spLocks noChangeArrowheads="1"/>
            </p:cNvSpPr>
            <p:nvPr/>
          </p:nvSpPr>
          <p:spPr bwMode="auto">
            <a:xfrm>
              <a:off x="4766" y="4032"/>
              <a:ext cx="407" cy="21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b="1">
                  <a:solidFill>
                    <a:schemeClr val="bg1"/>
                  </a:solidFill>
                </a:rPr>
                <a:t>Infil/Exfil</a:t>
              </a:r>
            </a:p>
            <a:p>
              <a:pPr algn="ctr" eaLnBrk="1" hangingPunct="1"/>
              <a:r>
                <a:rPr lang="en-US" altLang="en-US" sz="800" b="1">
                  <a:solidFill>
                    <a:schemeClr val="bg1"/>
                  </a:solidFill>
                </a:rPr>
                <a:t>QRF CCA</a:t>
              </a:r>
            </a:p>
          </p:txBody>
        </p:sp>
      </p:grpSp>
    </p:spTree>
    <p:extLst>
      <p:ext uri="{BB962C8B-B14F-4D97-AF65-F5344CB8AC3E}">
        <p14:creationId xmlns:p14="http://schemas.microsoft.com/office/powerpoint/2010/main" val="177621689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79508" y="79375"/>
            <a:ext cx="2509313"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000" b="1" u="sng" dirty="0">
                <a:solidFill>
                  <a:prstClr val="white"/>
                </a:solidFill>
              </a:rPr>
              <a:t>CONOP ROCK MOVE</a:t>
            </a:r>
            <a:endParaRPr lang="en-US" sz="1400" dirty="0">
              <a:solidFill>
                <a:prstClr val="white"/>
              </a:solidFill>
            </a:endParaRPr>
          </a:p>
        </p:txBody>
      </p:sp>
      <p:grpSp>
        <p:nvGrpSpPr>
          <p:cNvPr id="5" name="Group 68"/>
          <p:cNvGrpSpPr>
            <a:grpSpLocks/>
          </p:cNvGrpSpPr>
          <p:nvPr/>
        </p:nvGrpSpPr>
        <p:grpSpPr bwMode="auto">
          <a:xfrm>
            <a:off x="4541927" y="1434781"/>
            <a:ext cx="601662" cy="369887"/>
            <a:chOff x="7421888" y="3000873"/>
            <a:chExt cx="601417" cy="369810"/>
          </a:xfrm>
        </p:grpSpPr>
        <p:grpSp>
          <p:nvGrpSpPr>
            <p:cNvPr id="6" name="Group 53"/>
            <p:cNvGrpSpPr>
              <a:grpSpLocks/>
            </p:cNvGrpSpPr>
            <p:nvPr/>
          </p:nvGrpSpPr>
          <p:grpSpPr bwMode="auto">
            <a:xfrm>
              <a:off x="7705380" y="3023802"/>
              <a:ext cx="317925" cy="290059"/>
              <a:chOff x="2797943" y="2567404"/>
              <a:chExt cx="607409" cy="554169"/>
            </a:xfrm>
          </p:grpSpPr>
          <p:sp>
            <p:nvSpPr>
              <p:cNvPr id="8"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Chord 10"/>
              <p:cNvSpPr/>
              <p:nvPr/>
            </p:nvSpPr>
            <p:spPr bwMode="auto">
              <a:xfrm rot="6847285">
                <a:off x="2961187" y="2976946"/>
                <a:ext cx="154649" cy="133397"/>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2" name="Chord 11"/>
              <p:cNvSpPr/>
              <p:nvPr/>
            </p:nvSpPr>
            <p:spPr bwMode="auto">
              <a:xfrm rot="6845350">
                <a:off x="3099130" y="2975432"/>
                <a:ext cx="151618" cy="133397"/>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3" name="Oval 12"/>
              <p:cNvSpPr/>
              <p:nvPr/>
            </p:nvSpPr>
            <p:spPr>
              <a:xfrm>
                <a:off x="2929369" y="2566050"/>
                <a:ext cx="45475"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 name="Oval 13"/>
              <p:cNvSpPr/>
              <p:nvPr/>
            </p:nvSpPr>
            <p:spPr>
              <a:xfrm>
                <a:off x="3090050" y="2566050"/>
                <a:ext cx="45477"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 name="Oval 14"/>
              <p:cNvSpPr/>
              <p:nvPr/>
            </p:nvSpPr>
            <p:spPr>
              <a:xfrm>
                <a:off x="3250734" y="2566050"/>
                <a:ext cx="45475" cy="485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7" name="TextBox 67"/>
            <p:cNvSpPr txBox="1">
              <a:spLocks noChangeArrowheads="1"/>
            </p:cNvSpPr>
            <p:nvPr/>
          </p:nvSpPr>
          <p:spPr bwMode="auto">
            <a:xfrm>
              <a:off x="7421888" y="3000873"/>
              <a:ext cx="312734" cy="369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1</a:t>
              </a:r>
            </a:p>
          </p:txBody>
        </p:sp>
      </p:grpSp>
      <p:grpSp>
        <p:nvGrpSpPr>
          <p:cNvPr id="19" name="Group 69"/>
          <p:cNvGrpSpPr>
            <a:grpSpLocks/>
          </p:cNvGrpSpPr>
          <p:nvPr/>
        </p:nvGrpSpPr>
        <p:grpSpPr bwMode="auto">
          <a:xfrm>
            <a:off x="3260642" y="6181375"/>
            <a:ext cx="596900" cy="368300"/>
            <a:chOff x="7426197" y="2996906"/>
            <a:chExt cx="597108" cy="369332"/>
          </a:xfrm>
        </p:grpSpPr>
        <p:grpSp>
          <p:nvGrpSpPr>
            <p:cNvPr id="20" name="Group 53"/>
            <p:cNvGrpSpPr>
              <a:grpSpLocks/>
            </p:cNvGrpSpPr>
            <p:nvPr/>
          </p:nvGrpSpPr>
          <p:grpSpPr bwMode="auto">
            <a:xfrm>
              <a:off x="7705380" y="3023804"/>
              <a:ext cx="317925" cy="290059"/>
              <a:chOff x="2797943" y="2567404"/>
              <a:chExt cx="607409" cy="554169"/>
            </a:xfrm>
          </p:grpSpPr>
          <p:sp>
            <p:nvSpPr>
              <p:cNvPr id="22"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3"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Chord 24"/>
              <p:cNvSpPr/>
              <p:nvPr/>
            </p:nvSpPr>
            <p:spPr bwMode="auto">
              <a:xfrm rot="6847285">
                <a:off x="2960676" y="2976960"/>
                <a:ext cx="15511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6" name="Chord 25"/>
              <p:cNvSpPr/>
              <p:nvPr/>
            </p:nvSpPr>
            <p:spPr bwMode="auto">
              <a:xfrm rot="6845350">
                <a:off x="3098727" y="2975441"/>
                <a:ext cx="15207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7" name="Oval 26"/>
              <p:cNvSpPr/>
              <p:nvPr/>
            </p:nvSpPr>
            <p:spPr>
              <a:xfrm>
                <a:off x="2929008"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8" name="Oval 27"/>
              <p:cNvSpPr/>
              <p:nvPr/>
            </p:nvSpPr>
            <p:spPr>
              <a:xfrm>
                <a:off x="3089811" y="2567718"/>
                <a:ext cx="45512"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9" name="Oval 28"/>
              <p:cNvSpPr/>
              <p:nvPr/>
            </p:nvSpPr>
            <p:spPr>
              <a:xfrm>
                <a:off x="3250617"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21" name="TextBox 71"/>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2</a:t>
              </a:r>
            </a:p>
          </p:txBody>
        </p:sp>
      </p:grpSp>
      <p:grpSp>
        <p:nvGrpSpPr>
          <p:cNvPr id="31" name="Group 103"/>
          <p:cNvGrpSpPr>
            <a:grpSpLocks/>
          </p:cNvGrpSpPr>
          <p:nvPr/>
        </p:nvGrpSpPr>
        <p:grpSpPr bwMode="auto">
          <a:xfrm>
            <a:off x="5153025" y="1717675"/>
            <a:ext cx="703263" cy="369888"/>
            <a:chOff x="5690382" y="1618609"/>
            <a:chExt cx="702033" cy="369332"/>
          </a:xfrm>
        </p:grpSpPr>
        <p:sp>
          <p:nvSpPr>
            <p:cNvPr id="32" name="Rectangle 102"/>
            <p:cNvSpPr>
              <a:spLocks noChangeArrowheads="1"/>
            </p:cNvSpPr>
            <p:nvPr/>
          </p:nvSpPr>
          <p:spPr bwMode="auto">
            <a:xfrm>
              <a:off x="5726488" y="1735110"/>
              <a:ext cx="318100" cy="212973"/>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33" name="Group 68"/>
            <p:cNvGrpSpPr>
              <a:grpSpLocks/>
            </p:cNvGrpSpPr>
            <p:nvPr/>
          </p:nvGrpSpPr>
          <p:grpSpPr bwMode="auto">
            <a:xfrm>
              <a:off x="5690382" y="1618609"/>
              <a:ext cx="702033" cy="369332"/>
              <a:chOff x="7705380" y="2995583"/>
              <a:chExt cx="701646" cy="369810"/>
            </a:xfrm>
          </p:grpSpPr>
          <p:grpSp>
            <p:nvGrpSpPr>
              <p:cNvPr id="34" name="Group 53"/>
              <p:cNvGrpSpPr>
                <a:grpSpLocks/>
              </p:cNvGrpSpPr>
              <p:nvPr/>
            </p:nvGrpSpPr>
            <p:grpSpPr bwMode="auto">
              <a:xfrm>
                <a:off x="7705380" y="3023114"/>
                <a:ext cx="317925" cy="290888"/>
                <a:chOff x="2797943" y="2566088"/>
                <a:chExt cx="607409" cy="555752"/>
              </a:xfrm>
            </p:grpSpPr>
            <p:sp>
              <p:nvSpPr>
                <p:cNvPr id="36"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7"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Chord 38"/>
                <p:cNvSpPr/>
                <p:nvPr/>
              </p:nvSpPr>
              <p:spPr bwMode="auto">
                <a:xfrm rot="6847285">
                  <a:off x="2962698" y="2979094"/>
                  <a:ext cx="154650" cy="133144"/>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0" name="Chord 39"/>
                <p:cNvSpPr/>
                <p:nvPr/>
              </p:nvSpPr>
              <p:spPr bwMode="auto">
                <a:xfrm rot="6845350">
                  <a:off x="3100386" y="2977577"/>
                  <a:ext cx="151617" cy="133144"/>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1" name="Oval 40"/>
                <p:cNvSpPr/>
                <p:nvPr/>
              </p:nvSpPr>
              <p:spPr>
                <a:xfrm>
                  <a:off x="3091467" y="2565039"/>
                  <a:ext cx="45389" cy="4851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35" name="TextBox 67"/>
              <p:cNvSpPr txBox="1">
                <a:spLocks noChangeArrowheads="1"/>
              </p:cNvSpPr>
              <p:nvPr/>
            </p:nvSpPr>
            <p:spPr bwMode="auto">
              <a:xfrm>
                <a:off x="8055842" y="2995583"/>
                <a:ext cx="351184" cy="369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grpSp>
      <p:grpSp>
        <p:nvGrpSpPr>
          <p:cNvPr id="42" name="Group 69"/>
          <p:cNvGrpSpPr>
            <a:grpSpLocks/>
          </p:cNvGrpSpPr>
          <p:nvPr/>
        </p:nvGrpSpPr>
        <p:grpSpPr bwMode="auto">
          <a:xfrm>
            <a:off x="895473" y="859250"/>
            <a:ext cx="596900" cy="368300"/>
            <a:chOff x="7426197" y="2996906"/>
            <a:chExt cx="597108" cy="369332"/>
          </a:xfrm>
        </p:grpSpPr>
        <p:grpSp>
          <p:nvGrpSpPr>
            <p:cNvPr id="43" name="Group 53"/>
            <p:cNvGrpSpPr>
              <a:grpSpLocks/>
            </p:cNvGrpSpPr>
            <p:nvPr/>
          </p:nvGrpSpPr>
          <p:grpSpPr bwMode="auto">
            <a:xfrm>
              <a:off x="7705380" y="3023804"/>
              <a:ext cx="317925" cy="290059"/>
              <a:chOff x="2797943" y="2567404"/>
              <a:chExt cx="607409" cy="554169"/>
            </a:xfrm>
          </p:grpSpPr>
          <p:sp>
            <p:nvSpPr>
              <p:cNvPr id="45"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46"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Chord 47"/>
              <p:cNvSpPr/>
              <p:nvPr/>
            </p:nvSpPr>
            <p:spPr bwMode="auto">
              <a:xfrm rot="6847285">
                <a:off x="2960676" y="2976960"/>
                <a:ext cx="15511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9" name="Chord 48"/>
              <p:cNvSpPr/>
              <p:nvPr/>
            </p:nvSpPr>
            <p:spPr bwMode="auto">
              <a:xfrm rot="6845350">
                <a:off x="3098727" y="2975441"/>
                <a:ext cx="152074" cy="13349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0" name="Oval 49"/>
              <p:cNvSpPr/>
              <p:nvPr/>
            </p:nvSpPr>
            <p:spPr>
              <a:xfrm>
                <a:off x="2929008"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51" name="Oval 50"/>
              <p:cNvSpPr/>
              <p:nvPr/>
            </p:nvSpPr>
            <p:spPr>
              <a:xfrm>
                <a:off x="3089811" y="2567718"/>
                <a:ext cx="45512"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52" name="Oval 51"/>
              <p:cNvSpPr/>
              <p:nvPr/>
            </p:nvSpPr>
            <p:spPr>
              <a:xfrm>
                <a:off x="3250617" y="2567718"/>
                <a:ext cx="45510" cy="4866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44" name="TextBox 71"/>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2</a:t>
              </a:r>
            </a:p>
          </p:txBody>
        </p:sp>
      </p:grpSp>
      <p:pic>
        <p:nvPicPr>
          <p:cNvPr id="53"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59018" y="1182750"/>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200" y="1212850"/>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4857" y="1852675"/>
            <a:ext cx="123031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663" y="1881188"/>
            <a:ext cx="11588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a:stretch>
            <a:fillRect/>
          </a:stretch>
        </p:blipFill>
        <p:spPr>
          <a:xfrm>
            <a:off x="749019" y="2939811"/>
            <a:ext cx="1245405" cy="632432"/>
          </a:xfrm>
          <a:prstGeom prst="rect">
            <a:avLst/>
          </a:prstGeom>
        </p:spPr>
      </p:pic>
      <p:sp>
        <p:nvSpPr>
          <p:cNvPr id="58" name="Rounded Rectangle 57"/>
          <p:cNvSpPr/>
          <p:nvPr/>
        </p:nvSpPr>
        <p:spPr>
          <a:xfrm>
            <a:off x="400425" y="2511425"/>
            <a:ext cx="1843088" cy="411163"/>
          </a:xfrm>
          <a:prstGeom prst="roundRect">
            <a:avLst/>
          </a:prstGeom>
          <a:solidFill>
            <a:srgbClr val="00206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2x M2  2x M19</a:t>
            </a:r>
          </a:p>
        </p:txBody>
      </p:sp>
      <p:sp>
        <p:nvSpPr>
          <p:cNvPr id="60" name="Rounded Rectangle 59"/>
          <p:cNvSpPr/>
          <p:nvPr/>
        </p:nvSpPr>
        <p:spPr bwMode="auto">
          <a:xfrm>
            <a:off x="795458" y="3598437"/>
            <a:ext cx="1152525" cy="398463"/>
          </a:xfrm>
          <a:prstGeom prst="roundRect">
            <a:avLst/>
          </a:prstGeom>
          <a:solidFill>
            <a:srgbClr val="00206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1 x TOW</a:t>
            </a:r>
          </a:p>
        </p:txBody>
      </p:sp>
      <p:sp>
        <p:nvSpPr>
          <p:cNvPr id="61" name="Rounded Rectangle 60"/>
          <p:cNvSpPr/>
          <p:nvPr/>
        </p:nvSpPr>
        <p:spPr bwMode="auto">
          <a:xfrm>
            <a:off x="1875213" y="3660349"/>
            <a:ext cx="736600" cy="274638"/>
          </a:xfrm>
          <a:prstGeom prst="round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solidFill>
                  <a:schemeClr val="tx1"/>
                </a:solidFill>
              </a:rPr>
              <a:t>ITAS</a:t>
            </a:r>
          </a:p>
        </p:txBody>
      </p:sp>
      <p:grpSp>
        <p:nvGrpSpPr>
          <p:cNvPr id="62" name="Group 328"/>
          <p:cNvGrpSpPr>
            <a:grpSpLocks/>
          </p:cNvGrpSpPr>
          <p:nvPr/>
        </p:nvGrpSpPr>
        <p:grpSpPr bwMode="auto">
          <a:xfrm>
            <a:off x="219075" y="4062725"/>
            <a:ext cx="2246313" cy="1265238"/>
            <a:chOff x="377687" y="4181679"/>
            <a:chExt cx="2246244" cy="1264964"/>
          </a:xfrm>
        </p:grpSpPr>
        <p:pic>
          <p:nvPicPr>
            <p:cNvPr id="63" name="Picture 4" descr="http://www.fas.org/man/dod-101/sys/land/m120.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8273" y="4181679"/>
              <a:ext cx="732597" cy="879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70" descr="http://www.arsenal-bg.com/images/defense_police/60mm-m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92907" y="4372695"/>
              <a:ext cx="473212" cy="539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 name="Rounded Rectangle 64"/>
            <p:cNvSpPr/>
            <p:nvPr/>
          </p:nvSpPr>
          <p:spPr>
            <a:xfrm>
              <a:off x="377687" y="5062551"/>
              <a:ext cx="2246244" cy="384092"/>
            </a:xfrm>
            <a:prstGeom prst="roundRect">
              <a:avLst/>
            </a:prstGeom>
            <a:solidFill>
              <a:srgbClr val="00206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120mm / 60mm</a:t>
              </a:r>
            </a:p>
          </p:txBody>
        </p:sp>
      </p:grpSp>
      <p:grpSp>
        <p:nvGrpSpPr>
          <p:cNvPr id="66" name="Group 118"/>
          <p:cNvGrpSpPr>
            <a:grpSpLocks/>
          </p:cNvGrpSpPr>
          <p:nvPr/>
        </p:nvGrpSpPr>
        <p:grpSpPr bwMode="auto">
          <a:xfrm>
            <a:off x="-7938" y="5556250"/>
            <a:ext cx="1008063" cy="784226"/>
            <a:chOff x="1425739" y="1680371"/>
            <a:chExt cx="1008482" cy="783759"/>
          </a:xfrm>
        </p:grpSpPr>
        <p:cxnSp>
          <p:nvCxnSpPr>
            <p:cNvPr id="67" name="Straight Connector 66"/>
            <p:cNvCxnSpPr/>
            <p:nvPr/>
          </p:nvCxnSpPr>
          <p:spPr>
            <a:xfrm rot="5400000">
              <a:off x="1665754" y="2295162"/>
              <a:ext cx="33793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 name="Group 66"/>
            <p:cNvGrpSpPr>
              <a:grpSpLocks/>
            </p:cNvGrpSpPr>
            <p:nvPr/>
          </p:nvGrpSpPr>
          <p:grpSpPr bwMode="auto">
            <a:xfrm>
              <a:off x="1425739" y="1680371"/>
              <a:ext cx="1008482" cy="566292"/>
              <a:chOff x="4240065" y="2838456"/>
              <a:chExt cx="643085" cy="361403"/>
            </a:xfrm>
          </p:grpSpPr>
          <p:grpSp>
            <p:nvGrpSpPr>
              <p:cNvPr id="69" name="Group 79"/>
              <p:cNvGrpSpPr>
                <a:grpSpLocks/>
              </p:cNvGrpSpPr>
              <p:nvPr/>
            </p:nvGrpSpPr>
            <p:grpSpPr bwMode="auto">
              <a:xfrm>
                <a:off x="4503738" y="2838456"/>
                <a:ext cx="379412" cy="347712"/>
                <a:chOff x="2110111" y="1026123"/>
                <a:chExt cx="379413" cy="347907"/>
              </a:xfrm>
            </p:grpSpPr>
            <p:grpSp>
              <p:nvGrpSpPr>
                <p:cNvPr id="71" name="Group 63"/>
                <p:cNvGrpSpPr>
                  <a:grpSpLocks/>
                </p:cNvGrpSpPr>
                <p:nvPr/>
              </p:nvGrpSpPr>
              <p:grpSpPr bwMode="auto">
                <a:xfrm>
                  <a:off x="2110111" y="1026123"/>
                  <a:ext cx="379413" cy="316140"/>
                  <a:chOff x="2080087" y="791730"/>
                  <a:chExt cx="379413" cy="316140"/>
                </a:xfrm>
              </p:grpSpPr>
              <p:sp>
                <p:nvSpPr>
                  <p:cNvPr id="74" name="Rectangle 102"/>
                  <p:cNvSpPr>
                    <a:spLocks noChangeArrowheads="1"/>
                  </p:cNvSpPr>
                  <p:nvPr/>
                </p:nvSpPr>
                <p:spPr bwMode="auto">
                  <a:xfrm>
                    <a:off x="2080087" y="861807"/>
                    <a:ext cx="379413" cy="246063"/>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75" name="Line 103"/>
                  <p:cNvSpPr>
                    <a:spLocks noChangeShapeType="1"/>
                  </p:cNvSpPr>
                  <p:nvPr/>
                </p:nvSpPr>
                <p:spPr bwMode="auto">
                  <a:xfrm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 name="Line 104"/>
                  <p:cNvSpPr>
                    <a:spLocks noChangeShapeType="1"/>
                  </p:cNvSpPr>
                  <p:nvPr/>
                </p:nvSpPr>
                <p:spPr bwMode="auto">
                  <a:xfrm flipH="1" flipV="1">
                    <a:off x="2080087" y="861807"/>
                    <a:ext cx="379413" cy="2460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 name="Freeform 105"/>
                  <p:cNvSpPr>
                    <a:spLocks/>
                  </p:cNvSpPr>
                  <p:nvPr/>
                </p:nvSpPr>
                <p:spPr bwMode="auto">
                  <a:xfrm>
                    <a:off x="2270587" y="791730"/>
                    <a:ext cx="42863" cy="55563"/>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2" name="Chord 71"/>
                <p:cNvSpPr/>
                <p:nvPr/>
              </p:nvSpPr>
              <p:spPr>
                <a:xfrm rot="6659227">
                  <a:off x="2214044" y="1283464"/>
                  <a:ext cx="93205" cy="83044"/>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3" name="Chord 72"/>
                <p:cNvSpPr/>
                <p:nvPr/>
              </p:nvSpPr>
              <p:spPr>
                <a:xfrm rot="6659227">
                  <a:off x="2298100" y="1285491"/>
                  <a:ext cx="92192" cy="84057"/>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70" name="TextBox 63"/>
              <p:cNvSpPr txBox="1">
                <a:spLocks noChangeArrowheads="1"/>
              </p:cNvSpPr>
              <p:nvPr/>
            </p:nvSpPr>
            <p:spPr bwMode="auto">
              <a:xfrm>
                <a:off x="4240065" y="2865944"/>
                <a:ext cx="283353" cy="33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800" b="1">
                    <a:latin typeface="Arial" panose="020B0604020202020204" pitchFamily="34" charset="0"/>
                  </a:rPr>
                  <a:t>C</a:t>
                </a:r>
              </a:p>
            </p:txBody>
          </p:sp>
        </p:grpSp>
      </p:grpSp>
      <p:sp>
        <p:nvSpPr>
          <p:cNvPr id="78" name="Rounded Rectangle 77"/>
          <p:cNvSpPr/>
          <p:nvPr/>
        </p:nvSpPr>
        <p:spPr>
          <a:xfrm>
            <a:off x="52388" y="6215063"/>
            <a:ext cx="1152525" cy="398462"/>
          </a:xfrm>
          <a:prstGeom prst="roundRect">
            <a:avLst/>
          </a:prstGeom>
          <a:solidFill>
            <a:srgbClr val="00206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CO CDR</a:t>
            </a:r>
          </a:p>
        </p:txBody>
      </p:sp>
      <p:grpSp>
        <p:nvGrpSpPr>
          <p:cNvPr id="79" name="Group 248"/>
          <p:cNvGrpSpPr>
            <a:grpSpLocks noChangeAspect="1"/>
          </p:cNvGrpSpPr>
          <p:nvPr/>
        </p:nvGrpSpPr>
        <p:grpSpPr bwMode="auto">
          <a:xfrm>
            <a:off x="1519755" y="5530913"/>
            <a:ext cx="632510" cy="496972"/>
            <a:chOff x="1514476" y="5595383"/>
            <a:chExt cx="733425" cy="576817"/>
          </a:xfrm>
        </p:grpSpPr>
        <p:pic>
          <p:nvPicPr>
            <p:cNvPr id="80" name="Picture 84" descr="http://upload.wikimedia.org/wikipedia/commons/8/8f/Flag_afghanistan_2004.png">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17098" y="5685689"/>
              <a:ext cx="729146" cy="486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53"/>
            <p:cNvGrpSpPr>
              <a:grpSpLocks/>
            </p:cNvGrpSpPr>
            <p:nvPr/>
          </p:nvGrpSpPr>
          <p:grpSpPr bwMode="auto">
            <a:xfrm>
              <a:off x="1514476" y="5595383"/>
              <a:ext cx="733425" cy="576817"/>
              <a:chOff x="2796518" y="2566050"/>
              <a:chExt cx="646627" cy="508653"/>
            </a:xfrm>
          </p:grpSpPr>
          <p:sp>
            <p:nvSpPr>
              <p:cNvPr id="82" name="Line 103"/>
              <p:cNvSpPr>
                <a:spLocks noChangeShapeType="1"/>
              </p:cNvSpPr>
              <p:nvPr/>
            </p:nvSpPr>
            <p:spPr bwMode="auto">
              <a:xfrm flipV="1">
                <a:off x="2797946" y="2642134"/>
                <a:ext cx="645199" cy="432569"/>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Line 104"/>
              <p:cNvSpPr>
                <a:spLocks noChangeShapeType="1"/>
              </p:cNvSpPr>
              <p:nvPr/>
            </p:nvSpPr>
            <p:spPr bwMode="auto">
              <a:xfrm flipH="1" flipV="1">
                <a:off x="2796518" y="2654733"/>
                <a:ext cx="638229" cy="41997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Oval 83"/>
              <p:cNvSpPr/>
              <p:nvPr/>
            </p:nvSpPr>
            <p:spPr>
              <a:xfrm>
                <a:off x="2929483" y="2566050"/>
                <a:ext cx="44788" cy="4904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85" name="Oval 84"/>
              <p:cNvSpPr/>
              <p:nvPr/>
            </p:nvSpPr>
            <p:spPr>
              <a:xfrm>
                <a:off x="3090439" y="2566050"/>
                <a:ext cx="44788" cy="4904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86" name="Oval 85"/>
              <p:cNvSpPr/>
              <p:nvPr/>
            </p:nvSpPr>
            <p:spPr>
              <a:xfrm>
                <a:off x="3251397" y="2566050"/>
                <a:ext cx="44788" cy="4904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87" name="Rectangle 102"/>
              <p:cNvSpPr>
                <a:spLocks noChangeArrowheads="1"/>
              </p:cNvSpPr>
              <p:nvPr/>
            </p:nvSpPr>
            <p:spPr bwMode="auto">
              <a:xfrm>
                <a:off x="2797945" y="2650533"/>
                <a:ext cx="636801" cy="42417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grpSp>
      <p:grpSp>
        <p:nvGrpSpPr>
          <p:cNvPr id="88" name="Group 237"/>
          <p:cNvGrpSpPr>
            <a:grpSpLocks/>
          </p:cNvGrpSpPr>
          <p:nvPr/>
        </p:nvGrpSpPr>
        <p:grpSpPr bwMode="auto">
          <a:xfrm>
            <a:off x="1494538" y="6121713"/>
            <a:ext cx="646112" cy="549275"/>
            <a:chOff x="1458205" y="6240186"/>
            <a:chExt cx="646331" cy="549218"/>
          </a:xfrm>
        </p:grpSpPr>
        <p:grpSp>
          <p:nvGrpSpPr>
            <p:cNvPr id="89" name="Group 53"/>
            <p:cNvGrpSpPr>
              <a:grpSpLocks/>
            </p:cNvGrpSpPr>
            <p:nvPr/>
          </p:nvGrpSpPr>
          <p:grpSpPr bwMode="auto">
            <a:xfrm>
              <a:off x="1498355" y="6240186"/>
              <a:ext cx="600008" cy="499581"/>
              <a:chOff x="2797943" y="2567720"/>
              <a:chExt cx="607409" cy="506983"/>
            </a:xfrm>
          </p:grpSpPr>
          <p:sp>
            <p:nvSpPr>
              <p:cNvPr id="91"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2" name="Oval 91"/>
              <p:cNvSpPr/>
              <p:nvPr/>
            </p:nvSpPr>
            <p:spPr>
              <a:xfrm>
                <a:off x="3067569" y="2567720"/>
                <a:ext cx="46622" cy="4832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90" name="TextBox 239"/>
            <p:cNvSpPr txBox="1">
              <a:spLocks noChangeArrowheads="1"/>
            </p:cNvSpPr>
            <p:nvPr/>
          </p:nvSpPr>
          <p:spPr bwMode="auto">
            <a:xfrm rot="5400000">
              <a:off x="1535149" y="6220017"/>
              <a:ext cx="49244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3600" dirty="0">
                  <a:latin typeface="Arial" panose="020B0604020202020204" pitchFamily="34" charset="0"/>
                </a:rPr>
                <a:t>E</a:t>
              </a:r>
            </a:p>
          </p:txBody>
        </p:sp>
      </p:grpSp>
      <p:grpSp>
        <p:nvGrpSpPr>
          <p:cNvPr id="93" name="Group 325"/>
          <p:cNvGrpSpPr>
            <a:grpSpLocks/>
          </p:cNvGrpSpPr>
          <p:nvPr/>
        </p:nvGrpSpPr>
        <p:grpSpPr bwMode="auto">
          <a:xfrm>
            <a:off x="6718300" y="122343"/>
            <a:ext cx="2166938" cy="1660525"/>
            <a:chOff x="6718854" y="466844"/>
            <a:chExt cx="2166730" cy="1660129"/>
          </a:xfrm>
        </p:grpSpPr>
        <p:pic>
          <p:nvPicPr>
            <p:cNvPr id="94" name="Picture 78" descr="http://images.defensetech.org/wp-content/uploads/2011/02/RC-12-Guardrail.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18854" y="466844"/>
              <a:ext cx="2166730" cy="1445960"/>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95" name="Rounded Rectangle 94"/>
            <p:cNvSpPr/>
            <p:nvPr/>
          </p:nvSpPr>
          <p:spPr>
            <a:xfrm>
              <a:off x="7176010" y="1730193"/>
              <a:ext cx="1171463" cy="396780"/>
            </a:xfrm>
            <a:prstGeom prst="round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solidFill>
                    <a:schemeClr val="tx1"/>
                  </a:solidFill>
                </a:rPr>
                <a:t>SIGINT</a:t>
              </a:r>
            </a:p>
          </p:txBody>
        </p:sp>
      </p:grpSp>
      <p:grpSp>
        <p:nvGrpSpPr>
          <p:cNvPr id="96" name="Group 324"/>
          <p:cNvGrpSpPr>
            <a:grpSpLocks/>
          </p:cNvGrpSpPr>
          <p:nvPr/>
        </p:nvGrpSpPr>
        <p:grpSpPr bwMode="auto">
          <a:xfrm>
            <a:off x="7010134" y="1871623"/>
            <a:ext cx="1500187" cy="1484312"/>
            <a:chOff x="7212719" y="2464904"/>
            <a:chExt cx="1500246" cy="1484242"/>
          </a:xfrm>
        </p:grpSpPr>
        <p:pic>
          <p:nvPicPr>
            <p:cNvPr id="97" name="Picture 80" descr="http://static.howstuffworks.com/gif/predator-7.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212719" y="2464904"/>
              <a:ext cx="1500246" cy="1192696"/>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98" name="Rounded Rectangle 97"/>
            <p:cNvSpPr/>
            <p:nvPr/>
          </p:nvSpPr>
          <p:spPr>
            <a:xfrm>
              <a:off x="7368300" y="3552290"/>
              <a:ext cx="1171621" cy="396856"/>
            </a:xfrm>
            <a:prstGeom prst="round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solidFill>
                    <a:schemeClr val="tx1"/>
                  </a:solidFill>
                </a:rPr>
                <a:t>UAV</a:t>
              </a:r>
            </a:p>
          </p:txBody>
        </p:sp>
      </p:grpSp>
      <p:grpSp>
        <p:nvGrpSpPr>
          <p:cNvPr id="99" name="Group 326"/>
          <p:cNvGrpSpPr>
            <a:grpSpLocks/>
          </p:cNvGrpSpPr>
          <p:nvPr/>
        </p:nvGrpSpPr>
        <p:grpSpPr bwMode="auto">
          <a:xfrm>
            <a:off x="7122381" y="3450487"/>
            <a:ext cx="1311275" cy="2212975"/>
            <a:chOff x="7295323" y="4174434"/>
            <a:chExt cx="1310860" cy="2213112"/>
          </a:xfrm>
        </p:grpSpPr>
        <p:pic>
          <p:nvPicPr>
            <p:cNvPr id="100" name="Picture 72" descr="http://www.defense-update.com/wp/wp-content/uploads/2010/09/lras3.jp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295323" y="4174434"/>
              <a:ext cx="1310860" cy="1948813"/>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
          <p:nvSpPr>
            <p:cNvPr id="101" name="Rounded Rectangle 100"/>
            <p:cNvSpPr/>
            <p:nvPr/>
          </p:nvSpPr>
          <p:spPr>
            <a:xfrm>
              <a:off x="7361977" y="5990646"/>
              <a:ext cx="1171204" cy="396900"/>
            </a:xfrm>
            <a:prstGeom prst="roundRect">
              <a:avLst/>
            </a:prstGeom>
            <a:solidFill>
              <a:schemeClr val="accent2">
                <a:lumMod val="20000"/>
                <a:lumOff val="8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solidFill>
                    <a:schemeClr val="tx1"/>
                  </a:solidFill>
                </a:rPr>
                <a:t>LRAS3</a:t>
              </a:r>
            </a:p>
          </p:txBody>
        </p:sp>
      </p:grpSp>
      <p:pic>
        <p:nvPicPr>
          <p:cNvPr id="105" name="Picture 81" descr="C:\Users\gary.linhart\Documents\OEF\Wanat\Mcgrath\Wanat Pictures\Blessing\Camp Blessing 2.jpg"/>
          <p:cNvPicPr>
            <a:picLocks noChangeAspect="1" noChangeArrowheads="1"/>
          </p:cNvPicPr>
          <p:nvPr/>
        </p:nvPicPr>
        <p:blipFill>
          <a:blip r:embed="rId12">
            <a:extLst>
              <a:ext uri="{28A0092B-C50C-407E-A947-70E740481C1C}">
                <a14:useLocalDpi xmlns:a14="http://schemas.microsoft.com/office/drawing/2010/main" val="0"/>
              </a:ext>
            </a:extLst>
          </a:blip>
          <a:srcRect l="44756" t="53677" r="24779" b="8165"/>
          <a:stretch>
            <a:fillRect/>
          </a:stretch>
        </p:blipFill>
        <p:spPr bwMode="auto">
          <a:xfrm>
            <a:off x="5405133" y="5416588"/>
            <a:ext cx="1584325" cy="1323975"/>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06" name="Rounded Rectangle 105"/>
          <p:cNvSpPr/>
          <p:nvPr/>
        </p:nvSpPr>
        <p:spPr>
          <a:xfrm>
            <a:off x="7093968" y="6224471"/>
            <a:ext cx="1542407" cy="396875"/>
          </a:xfrm>
          <a:prstGeom prst="roundRect">
            <a:avLst/>
          </a:prstGeom>
          <a:solidFill>
            <a:srgbClr val="FF000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155mm POF</a:t>
            </a:r>
          </a:p>
        </p:txBody>
      </p:sp>
      <p:sp>
        <p:nvSpPr>
          <p:cNvPr id="113" name="Curved Left Arrow 112"/>
          <p:cNvSpPr/>
          <p:nvPr/>
        </p:nvSpPr>
        <p:spPr>
          <a:xfrm>
            <a:off x="4628859" y="1787506"/>
            <a:ext cx="836715" cy="4366984"/>
          </a:xfrm>
          <a:prstGeom prst="curvedLeftArrow">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Up Arrow 113"/>
          <p:cNvSpPr/>
          <p:nvPr/>
        </p:nvSpPr>
        <p:spPr>
          <a:xfrm rot="21323462">
            <a:off x="3928967" y="4105988"/>
            <a:ext cx="310558" cy="1847913"/>
          </a:xfrm>
          <a:prstGeom prst="upArrow">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Rounded Rectangle 114"/>
          <p:cNvSpPr/>
          <p:nvPr/>
        </p:nvSpPr>
        <p:spPr>
          <a:xfrm>
            <a:off x="2840099" y="222249"/>
            <a:ext cx="1152525" cy="396875"/>
          </a:xfrm>
          <a:prstGeom prst="roundRect">
            <a:avLst/>
          </a:prstGeom>
          <a:solidFill>
            <a:srgbClr val="0070C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8 July</a:t>
            </a:r>
          </a:p>
        </p:txBody>
      </p:sp>
      <p:sp>
        <p:nvSpPr>
          <p:cNvPr id="116" name="Curved Right Arrow 115"/>
          <p:cNvSpPr/>
          <p:nvPr/>
        </p:nvSpPr>
        <p:spPr>
          <a:xfrm rot="10800000">
            <a:off x="4315696" y="3660349"/>
            <a:ext cx="731520" cy="2451512"/>
          </a:xfrm>
          <a:prstGeom prst="curvedRightArrow">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Rounded Rectangle 116"/>
          <p:cNvSpPr/>
          <p:nvPr/>
        </p:nvSpPr>
        <p:spPr>
          <a:xfrm>
            <a:off x="2838120" y="659654"/>
            <a:ext cx="1152525" cy="396875"/>
          </a:xfrm>
          <a:prstGeom prst="roundRect">
            <a:avLst/>
          </a:prstGeom>
          <a:solidFill>
            <a:srgbClr val="0070C0"/>
          </a:solidFill>
          <a:ln>
            <a:solidFill>
              <a:srgbClr val="00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000" b="1" dirty="0"/>
              <a:t>9 July</a:t>
            </a:r>
          </a:p>
        </p:txBody>
      </p:sp>
    </p:spTree>
    <p:extLst>
      <p:ext uri="{BB962C8B-B14F-4D97-AF65-F5344CB8AC3E}">
        <p14:creationId xmlns:p14="http://schemas.microsoft.com/office/powerpoint/2010/main" val="233062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1000"/>
                                        <p:tgtEl>
                                          <p:spTgt spid="11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wipe(up)">
                                      <p:cBhvr>
                                        <p:cTn id="11" dur="1000"/>
                                        <p:tgtEl>
                                          <p:spTgt spid="113"/>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wipe(down)">
                                      <p:cBhvr>
                                        <p:cTn id="15" dur="10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7"/>
                                        </p:tgtEl>
                                        <p:attrNameLst>
                                          <p:attrName>style.visibility</p:attrName>
                                        </p:attrNameLst>
                                      </p:cBhvr>
                                      <p:to>
                                        <p:strVal val="visible"/>
                                      </p:to>
                                    </p:set>
                                    <p:animEffect transition="in" filter="fade">
                                      <p:cBhvr>
                                        <p:cTn id="20" dur="1000"/>
                                        <p:tgtEl>
                                          <p:spTgt spid="117"/>
                                        </p:tgtEl>
                                      </p:cBhvr>
                                    </p:animEffect>
                                  </p:childTnLst>
                                </p:cTn>
                              </p:par>
                              <p:par>
                                <p:cTn id="21" presetID="9" presetClass="emph" presetSubtype="0" grpId="1" nodeType="withEffect">
                                  <p:stCondLst>
                                    <p:cond delay="0"/>
                                  </p:stCondLst>
                                  <p:childTnLst>
                                    <p:set>
                                      <p:cBhvr rctx="PPT">
                                        <p:cTn id="22" dur="indefinite"/>
                                        <p:tgtEl>
                                          <p:spTgt spid="114"/>
                                        </p:tgtEl>
                                        <p:attrNameLst>
                                          <p:attrName>style.opacity</p:attrName>
                                        </p:attrNameLst>
                                      </p:cBhvr>
                                      <p:to>
                                        <p:strVal val="0.5"/>
                                      </p:to>
                                    </p:set>
                                    <p:animEffect filter="image" prLst="opacity: 0.5">
                                      <p:cBhvr rctx="IE">
                                        <p:cTn id="23" dur="indefinite"/>
                                        <p:tgtEl>
                                          <p:spTgt spid="114"/>
                                        </p:tgtEl>
                                      </p:cBhvr>
                                    </p:animEffect>
                                  </p:childTnLst>
                                </p:cTn>
                              </p:par>
                            </p:childTnLst>
                          </p:cTn>
                        </p:par>
                        <p:par>
                          <p:cTn id="24" fill="hold">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116"/>
                                        </p:tgtEl>
                                        <p:attrNameLst>
                                          <p:attrName>style.visibility</p:attrName>
                                        </p:attrNameLst>
                                      </p:cBhvr>
                                      <p:to>
                                        <p:strVal val="visible"/>
                                      </p:to>
                                    </p:set>
                                    <p:animEffect transition="in" filter="wipe(down)">
                                      <p:cBhvr>
                                        <p:cTn id="27" dur="1000"/>
                                        <p:tgtEl>
                                          <p:spTgt spid="116"/>
                                        </p:tgtEl>
                                      </p:cBhvr>
                                    </p:animEffect>
                                  </p:childTnLst>
                                </p:cTn>
                              </p:par>
                            </p:childTnLst>
                          </p:cTn>
                        </p:par>
                        <p:par>
                          <p:cTn id="28" fill="hold">
                            <p:stCondLst>
                              <p:cond delay="2000"/>
                            </p:stCondLst>
                            <p:childTnLst>
                              <p:par>
                                <p:cTn id="29" presetID="26" presetClass="emph" presetSubtype="0" fill="hold" grpId="1" nodeType="afterEffect">
                                  <p:stCondLst>
                                    <p:cond delay="0"/>
                                  </p:stCondLst>
                                  <p:childTnLst>
                                    <p:animEffect transition="out" filter="fade">
                                      <p:cBhvr>
                                        <p:cTn id="30" dur="1000" tmFilter="0, 0; .2, .5; .8, .5; 1, 0"/>
                                        <p:tgtEl>
                                          <p:spTgt spid="113"/>
                                        </p:tgtEl>
                                      </p:cBhvr>
                                    </p:animEffect>
                                    <p:animScale>
                                      <p:cBhvr>
                                        <p:cTn id="31" dur="500" autoRev="1" fill="hold"/>
                                        <p:tgtEl>
                                          <p:spTgt spid="11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3" grpId="1" animBg="1"/>
      <p:bldP spid="114" grpId="0" animBg="1"/>
      <p:bldP spid="114" grpId="1" animBg="1"/>
      <p:bldP spid="115" grpId="1" animBg="1"/>
      <p:bldP spid="116" grpId="0" animBg="1"/>
      <p:bldP spid="11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4" descr="npo000007"/>
          <p:cNvPicPr>
            <a:picLocks noChangeAspect="1" noChangeArrowheads="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 name="Title 1"/>
          <p:cNvSpPr txBox="1">
            <a:spLocks/>
          </p:cNvSpPr>
          <p:nvPr/>
        </p:nvSpPr>
        <p:spPr>
          <a:xfrm>
            <a:off x="3571875" y="188913"/>
            <a:ext cx="2438400" cy="1006475"/>
          </a:xfrm>
          <a:prstGeom prst="rect">
            <a:avLst/>
          </a:prstGeom>
        </p:spPr>
        <p:txBody>
          <a:bodyPr/>
          <a:lstStyle/>
          <a:p>
            <a:pPr algn="ctr" eaLnBrk="1" hangingPunct="1">
              <a:defRPr/>
            </a:pPr>
            <a:r>
              <a:rPr lang="en-US" sz="4400" b="1" dirty="0">
                <a:solidFill>
                  <a:schemeClr val="bg1"/>
                </a:solidFill>
                <a:latin typeface="+mj-lt"/>
                <a:ea typeface="+mj-ea"/>
                <a:cs typeface="+mj-cs"/>
              </a:rPr>
              <a:t>Wanat</a:t>
            </a:r>
          </a:p>
        </p:txBody>
      </p:sp>
      <p:grpSp>
        <p:nvGrpSpPr>
          <p:cNvPr id="102404" name="Group 5"/>
          <p:cNvGrpSpPr>
            <a:grpSpLocks/>
          </p:cNvGrpSpPr>
          <p:nvPr/>
        </p:nvGrpSpPr>
        <p:grpSpPr bwMode="auto">
          <a:xfrm>
            <a:off x="1079500" y="5073650"/>
            <a:ext cx="228600" cy="838200"/>
            <a:chOff x="990600" y="5791200"/>
            <a:chExt cx="228600" cy="838200"/>
          </a:xfrm>
        </p:grpSpPr>
        <p:sp>
          <p:nvSpPr>
            <p:cNvPr id="102408" name="Line 3"/>
            <p:cNvSpPr>
              <a:spLocks noChangeShapeType="1"/>
            </p:cNvSpPr>
            <p:nvPr/>
          </p:nvSpPr>
          <p:spPr bwMode="auto">
            <a:xfrm flipV="1">
              <a:off x="990600" y="5791200"/>
              <a:ext cx="0" cy="8382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09" name="Line 4"/>
            <p:cNvSpPr>
              <a:spLocks noChangeShapeType="1"/>
            </p:cNvSpPr>
            <p:nvPr/>
          </p:nvSpPr>
          <p:spPr bwMode="auto">
            <a:xfrm flipV="1">
              <a:off x="990600" y="6248400"/>
              <a:ext cx="228600" cy="3810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2405" name="Text Box 5"/>
          <p:cNvSpPr txBox="1">
            <a:spLocks noChangeArrowheads="1"/>
          </p:cNvSpPr>
          <p:nvPr/>
        </p:nvSpPr>
        <p:spPr bwMode="auto">
          <a:xfrm>
            <a:off x="547688" y="5118100"/>
            <a:ext cx="377825" cy="406400"/>
          </a:xfrm>
          <a:prstGeom prst="rect">
            <a:avLst/>
          </a:prstGeom>
          <a:solidFill>
            <a:schemeClr val="bg1"/>
          </a:solidFill>
          <a:ln w="9525">
            <a:solidFill>
              <a:schemeClr val="tx1"/>
            </a:solidFill>
            <a:miter lim="800000"/>
            <a:headEnd/>
            <a:tailEnd/>
          </a:ln>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000">
                <a:latin typeface="Arial" panose="020B0604020202020204" pitchFamily="34" charset="0"/>
              </a:rPr>
              <a:t>N</a:t>
            </a:r>
          </a:p>
        </p:txBody>
      </p:sp>
      <p:sp>
        <p:nvSpPr>
          <p:cNvPr id="8" name="Title 1"/>
          <p:cNvSpPr txBox="1">
            <a:spLocks/>
          </p:cNvSpPr>
          <p:nvPr/>
        </p:nvSpPr>
        <p:spPr>
          <a:xfrm>
            <a:off x="79375" y="1741488"/>
            <a:ext cx="2243138" cy="1108075"/>
          </a:xfrm>
          <a:prstGeom prst="rect">
            <a:avLst/>
          </a:prstGeom>
          <a:effectLst>
            <a:outerShdw blurRad="50800" dist="25400" dir="5400000" algn="ctr" rotWithShape="0">
              <a:schemeClr val="bg1"/>
            </a:outerShdw>
          </a:effectLst>
        </p:spPr>
        <p:txBody>
          <a:bodyPr/>
          <a:lstStyle/>
          <a:p>
            <a:pPr algn="ctr" eaLnBrk="1" hangingPunct="1">
              <a:defRPr/>
            </a:pPr>
            <a:r>
              <a:rPr lang="en-US" sz="2800" dirty="0">
                <a:solidFill>
                  <a:srgbClr val="FF0000"/>
                </a:solidFill>
                <a:latin typeface="+mj-lt"/>
                <a:ea typeface="+mj-ea"/>
                <a:cs typeface="+mj-cs"/>
              </a:rPr>
              <a:t>FOB</a:t>
            </a:r>
          </a:p>
          <a:p>
            <a:pPr algn="ctr" eaLnBrk="1" hangingPunct="1">
              <a:defRPr/>
            </a:pPr>
            <a:r>
              <a:rPr lang="en-US" sz="2800" dirty="0">
                <a:solidFill>
                  <a:srgbClr val="FF0000"/>
                </a:solidFill>
                <a:latin typeface="+mj-lt"/>
                <a:ea typeface="+mj-ea"/>
                <a:cs typeface="+mj-cs"/>
              </a:rPr>
              <a:t> Blessing</a:t>
            </a:r>
          </a:p>
        </p:txBody>
      </p:sp>
      <p:cxnSp>
        <p:nvCxnSpPr>
          <p:cNvPr id="9" name="Straight Arrow Connector 8"/>
          <p:cNvCxnSpPr/>
          <p:nvPr/>
        </p:nvCxnSpPr>
        <p:spPr>
          <a:xfrm rot="16200000" flipV="1">
            <a:off x="1339850" y="2000251"/>
            <a:ext cx="1222375" cy="6350"/>
          </a:xfrm>
          <a:prstGeom prst="straightConnector1">
            <a:avLst/>
          </a:prstGeom>
          <a:ln w="60325">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99537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C:\Users\gary.linhart\Documents\OEF\Wanat\Mcgrath\Wanat Location Pictures\COP\DSC0096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ounded Rectangle 2"/>
          <p:cNvSpPr/>
          <p:nvPr/>
        </p:nvSpPr>
        <p:spPr>
          <a:xfrm>
            <a:off x="261938" y="285750"/>
            <a:ext cx="1889125" cy="744538"/>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District Center</a:t>
            </a:r>
          </a:p>
        </p:txBody>
      </p:sp>
      <p:cxnSp>
        <p:nvCxnSpPr>
          <p:cNvPr id="4" name="Straight Arrow Connector 3"/>
          <p:cNvCxnSpPr/>
          <p:nvPr/>
        </p:nvCxnSpPr>
        <p:spPr>
          <a:xfrm rot="16200000" flipH="1">
            <a:off x="330200" y="1920875"/>
            <a:ext cx="2106613" cy="373063"/>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5087938" y="5943600"/>
            <a:ext cx="1587500" cy="536575"/>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Bridge</a:t>
            </a:r>
          </a:p>
        </p:txBody>
      </p:sp>
      <p:cxnSp>
        <p:nvCxnSpPr>
          <p:cNvPr id="6" name="Straight Arrow Connector 5"/>
          <p:cNvCxnSpPr>
            <a:stCxn id="5" idx="0"/>
          </p:cNvCxnSpPr>
          <p:nvPr/>
        </p:nvCxnSpPr>
        <p:spPr>
          <a:xfrm rot="16200000" flipV="1">
            <a:off x="5147469" y="5209381"/>
            <a:ext cx="1371600" cy="96838"/>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2082506"/>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08 07 24 Wana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p:cNvSpPr txBox="1">
            <a:spLocks/>
          </p:cNvSpPr>
          <p:nvPr/>
        </p:nvSpPr>
        <p:spPr>
          <a:xfrm>
            <a:off x="3571875" y="188913"/>
            <a:ext cx="2438400" cy="1006475"/>
          </a:xfrm>
          <a:prstGeom prst="rect">
            <a:avLst/>
          </a:prstGeom>
        </p:spPr>
        <p:txBody>
          <a:bodyPr/>
          <a:lstStyle/>
          <a:p>
            <a:pPr algn="ctr" eaLnBrk="1" hangingPunct="1">
              <a:defRPr/>
            </a:pPr>
            <a:r>
              <a:rPr lang="en-US" sz="4400" b="1" dirty="0">
                <a:solidFill>
                  <a:schemeClr val="bg1"/>
                </a:solidFill>
                <a:latin typeface="+mj-lt"/>
                <a:ea typeface="+mj-ea"/>
                <a:cs typeface="+mj-cs"/>
              </a:rPr>
              <a:t>Wanat</a:t>
            </a:r>
          </a:p>
        </p:txBody>
      </p:sp>
      <p:grpSp>
        <p:nvGrpSpPr>
          <p:cNvPr id="106500" name="Group 5"/>
          <p:cNvGrpSpPr>
            <a:grpSpLocks/>
          </p:cNvGrpSpPr>
          <p:nvPr/>
        </p:nvGrpSpPr>
        <p:grpSpPr bwMode="auto">
          <a:xfrm rot="5400000">
            <a:off x="622300" y="5340350"/>
            <a:ext cx="228600" cy="838200"/>
            <a:chOff x="990600" y="5791200"/>
            <a:chExt cx="228600" cy="838200"/>
          </a:xfrm>
        </p:grpSpPr>
        <p:sp>
          <p:nvSpPr>
            <p:cNvPr id="106507" name="Line 3"/>
            <p:cNvSpPr>
              <a:spLocks noChangeShapeType="1"/>
            </p:cNvSpPr>
            <p:nvPr/>
          </p:nvSpPr>
          <p:spPr bwMode="auto">
            <a:xfrm flipV="1">
              <a:off x="990600" y="5791200"/>
              <a:ext cx="0" cy="8382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8" name="Line 4"/>
            <p:cNvSpPr>
              <a:spLocks noChangeShapeType="1"/>
            </p:cNvSpPr>
            <p:nvPr/>
          </p:nvSpPr>
          <p:spPr bwMode="auto">
            <a:xfrm flipV="1">
              <a:off x="990600" y="6248400"/>
              <a:ext cx="228600" cy="3810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6501" name="Text Box 5"/>
          <p:cNvSpPr txBox="1">
            <a:spLocks noChangeArrowheads="1"/>
          </p:cNvSpPr>
          <p:nvPr/>
        </p:nvSpPr>
        <p:spPr bwMode="auto">
          <a:xfrm>
            <a:off x="547688" y="5118100"/>
            <a:ext cx="377825" cy="406400"/>
          </a:xfrm>
          <a:prstGeom prst="rect">
            <a:avLst/>
          </a:prstGeom>
          <a:solidFill>
            <a:schemeClr val="bg1"/>
          </a:solidFill>
          <a:ln w="9525">
            <a:solidFill>
              <a:schemeClr val="tx1"/>
            </a:solidFill>
            <a:miter lim="800000"/>
            <a:headEnd/>
            <a:tailEnd/>
          </a:ln>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000">
                <a:latin typeface="Arial" panose="020B0604020202020204" pitchFamily="34" charset="0"/>
              </a:rPr>
              <a:t>N</a:t>
            </a:r>
          </a:p>
        </p:txBody>
      </p:sp>
      <p:sp>
        <p:nvSpPr>
          <p:cNvPr id="10" name="Title 1"/>
          <p:cNvSpPr txBox="1">
            <a:spLocks/>
          </p:cNvSpPr>
          <p:nvPr/>
        </p:nvSpPr>
        <p:spPr>
          <a:xfrm>
            <a:off x="6083300" y="708025"/>
            <a:ext cx="2243138" cy="1108075"/>
          </a:xfrm>
          <a:prstGeom prst="rect">
            <a:avLst/>
          </a:prstGeom>
        </p:spPr>
        <p:txBody>
          <a:bodyPr/>
          <a:lstStyle/>
          <a:p>
            <a:pPr algn="ctr" eaLnBrk="1" hangingPunct="1">
              <a:defRPr/>
            </a:pPr>
            <a:r>
              <a:rPr lang="en-US" sz="2800" dirty="0">
                <a:solidFill>
                  <a:srgbClr val="FF0000"/>
                </a:solidFill>
                <a:latin typeface="+mj-lt"/>
                <a:ea typeface="+mj-ea"/>
                <a:cs typeface="+mj-cs"/>
              </a:rPr>
              <a:t>FOB</a:t>
            </a:r>
          </a:p>
          <a:p>
            <a:pPr algn="ctr" eaLnBrk="1" hangingPunct="1">
              <a:defRPr/>
            </a:pPr>
            <a:r>
              <a:rPr lang="en-US" sz="2800" dirty="0">
                <a:solidFill>
                  <a:srgbClr val="FF0000"/>
                </a:solidFill>
                <a:latin typeface="+mj-lt"/>
                <a:ea typeface="+mj-ea"/>
                <a:cs typeface="+mj-cs"/>
              </a:rPr>
              <a:t> Blessing</a:t>
            </a:r>
          </a:p>
        </p:txBody>
      </p:sp>
      <p:cxnSp>
        <p:nvCxnSpPr>
          <p:cNvPr id="12" name="Straight Arrow Connector 11"/>
          <p:cNvCxnSpPr/>
          <p:nvPr/>
        </p:nvCxnSpPr>
        <p:spPr>
          <a:xfrm rot="5400000" flipH="1" flipV="1">
            <a:off x="7912100" y="500063"/>
            <a:ext cx="768350" cy="596900"/>
          </a:xfrm>
          <a:prstGeom prst="straightConnector1">
            <a:avLst/>
          </a:prstGeom>
          <a:ln w="60325">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106504" name="Picture 7" descr="C:\Documents and Settings\gary.linhart\My Documents\OEF\Wanat\Files\Photographs\wanat photosII\DSC0099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56388" y="5003800"/>
            <a:ext cx="2268537" cy="1700213"/>
          </a:xfrm>
          <a:prstGeom prst="rect">
            <a:avLst/>
          </a:prstGeom>
          <a:noFill/>
          <a:ln w="381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14" name="Rounded Rectangle 13"/>
          <p:cNvSpPr/>
          <p:nvPr/>
        </p:nvSpPr>
        <p:spPr>
          <a:xfrm>
            <a:off x="5230813" y="5632450"/>
            <a:ext cx="1889125" cy="744538"/>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District Center</a:t>
            </a:r>
          </a:p>
        </p:txBody>
      </p:sp>
      <p:cxnSp>
        <p:nvCxnSpPr>
          <p:cNvPr id="13" name="Straight Arrow Connector 12"/>
          <p:cNvCxnSpPr/>
          <p:nvPr/>
        </p:nvCxnSpPr>
        <p:spPr>
          <a:xfrm rot="10800000" flipV="1">
            <a:off x="854075" y="6126163"/>
            <a:ext cx="4373563" cy="454025"/>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761338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16" descr="08 07 24 Wanat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a:xfrm>
            <a:off x="3233738" y="5851525"/>
            <a:ext cx="2438400" cy="1006475"/>
          </a:xfrm>
          <a:prstGeom prst="rect">
            <a:avLst/>
          </a:prstGeom>
        </p:spPr>
        <p:txBody>
          <a:bodyPr/>
          <a:lstStyle/>
          <a:p>
            <a:pPr algn="ctr" eaLnBrk="1" hangingPunct="1">
              <a:defRPr/>
            </a:pPr>
            <a:r>
              <a:rPr lang="en-US" sz="4400" b="1" dirty="0">
                <a:solidFill>
                  <a:schemeClr val="bg1"/>
                </a:solidFill>
                <a:latin typeface="+mj-lt"/>
                <a:ea typeface="+mj-ea"/>
                <a:cs typeface="+mj-cs"/>
              </a:rPr>
              <a:t>Wanat</a:t>
            </a:r>
          </a:p>
        </p:txBody>
      </p:sp>
      <p:grpSp>
        <p:nvGrpSpPr>
          <p:cNvPr id="108548" name="Group 5"/>
          <p:cNvGrpSpPr>
            <a:grpSpLocks/>
          </p:cNvGrpSpPr>
          <p:nvPr/>
        </p:nvGrpSpPr>
        <p:grpSpPr bwMode="auto">
          <a:xfrm rot="10800000">
            <a:off x="146050" y="5353050"/>
            <a:ext cx="228600" cy="838200"/>
            <a:chOff x="990600" y="5791200"/>
            <a:chExt cx="228600" cy="838200"/>
          </a:xfrm>
        </p:grpSpPr>
        <p:sp>
          <p:nvSpPr>
            <p:cNvPr id="108556" name="Line 3"/>
            <p:cNvSpPr>
              <a:spLocks noChangeShapeType="1"/>
            </p:cNvSpPr>
            <p:nvPr/>
          </p:nvSpPr>
          <p:spPr bwMode="auto">
            <a:xfrm flipV="1">
              <a:off x="990600" y="5791200"/>
              <a:ext cx="0" cy="8382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57" name="Line 4"/>
            <p:cNvSpPr>
              <a:spLocks noChangeShapeType="1"/>
            </p:cNvSpPr>
            <p:nvPr/>
          </p:nvSpPr>
          <p:spPr bwMode="auto">
            <a:xfrm flipV="1">
              <a:off x="990600" y="6248400"/>
              <a:ext cx="228600" cy="381000"/>
            </a:xfrm>
            <a:prstGeom prst="line">
              <a:avLst/>
            </a:prstGeom>
            <a:noFill/>
            <a:ln w="317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08549" name="Text Box 5"/>
          <p:cNvSpPr txBox="1">
            <a:spLocks noChangeArrowheads="1"/>
          </p:cNvSpPr>
          <p:nvPr/>
        </p:nvSpPr>
        <p:spPr bwMode="auto">
          <a:xfrm>
            <a:off x="558800" y="5576888"/>
            <a:ext cx="377825" cy="406400"/>
          </a:xfrm>
          <a:prstGeom prst="rect">
            <a:avLst/>
          </a:prstGeom>
          <a:solidFill>
            <a:schemeClr val="bg1"/>
          </a:solidFill>
          <a:ln w="9525">
            <a:solidFill>
              <a:schemeClr val="tx1"/>
            </a:solidFill>
            <a:miter lim="800000"/>
            <a:headEnd/>
            <a:tailEnd/>
          </a:ln>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000">
                <a:latin typeface="Arial" panose="020B0604020202020204" pitchFamily="34" charset="0"/>
              </a:rPr>
              <a:t>N</a:t>
            </a:r>
          </a:p>
        </p:txBody>
      </p:sp>
      <p:sp>
        <p:nvSpPr>
          <p:cNvPr id="10" name="Title 1"/>
          <p:cNvSpPr txBox="1">
            <a:spLocks/>
          </p:cNvSpPr>
          <p:nvPr/>
        </p:nvSpPr>
        <p:spPr>
          <a:xfrm>
            <a:off x="7196138" y="3252788"/>
            <a:ext cx="2243137" cy="1108075"/>
          </a:xfrm>
          <a:prstGeom prst="rect">
            <a:avLst/>
          </a:prstGeom>
        </p:spPr>
        <p:txBody>
          <a:bodyPr/>
          <a:lstStyle/>
          <a:p>
            <a:pPr algn="ctr" eaLnBrk="1" hangingPunct="1">
              <a:defRPr/>
            </a:pPr>
            <a:r>
              <a:rPr lang="en-US" sz="2800" dirty="0">
                <a:solidFill>
                  <a:srgbClr val="FF0000"/>
                </a:solidFill>
                <a:latin typeface="+mj-lt"/>
                <a:ea typeface="+mj-ea"/>
                <a:cs typeface="+mj-cs"/>
              </a:rPr>
              <a:t>FOB</a:t>
            </a:r>
          </a:p>
          <a:p>
            <a:pPr algn="ctr" eaLnBrk="1" hangingPunct="1">
              <a:defRPr/>
            </a:pPr>
            <a:r>
              <a:rPr lang="en-US" sz="2800" dirty="0">
                <a:solidFill>
                  <a:srgbClr val="FF0000"/>
                </a:solidFill>
                <a:latin typeface="+mj-lt"/>
                <a:ea typeface="+mj-ea"/>
                <a:cs typeface="+mj-cs"/>
              </a:rPr>
              <a:t> Blessing</a:t>
            </a:r>
          </a:p>
        </p:txBody>
      </p:sp>
      <p:cxnSp>
        <p:nvCxnSpPr>
          <p:cNvPr id="11" name="Straight Arrow Connector 10"/>
          <p:cNvCxnSpPr/>
          <p:nvPr/>
        </p:nvCxnSpPr>
        <p:spPr>
          <a:xfrm rot="16200000" flipH="1">
            <a:off x="7871619" y="4829969"/>
            <a:ext cx="1431925" cy="477837"/>
          </a:xfrm>
          <a:prstGeom prst="straightConnector1">
            <a:avLst/>
          </a:prstGeom>
          <a:ln w="6032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 name="Rounded Rectangle 11"/>
          <p:cNvSpPr/>
          <p:nvPr/>
        </p:nvSpPr>
        <p:spPr>
          <a:xfrm>
            <a:off x="261938" y="285750"/>
            <a:ext cx="1889125" cy="744538"/>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District Center</a:t>
            </a:r>
          </a:p>
        </p:txBody>
      </p:sp>
      <p:cxnSp>
        <p:nvCxnSpPr>
          <p:cNvPr id="15" name="Straight Arrow Connector 14"/>
          <p:cNvCxnSpPr>
            <a:stCxn id="12" idx="3"/>
          </p:cNvCxnSpPr>
          <p:nvPr/>
        </p:nvCxnSpPr>
        <p:spPr>
          <a:xfrm>
            <a:off x="2151063" y="657225"/>
            <a:ext cx="1327150" cy="336550"/>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Rounded Rectangle 18"/>
          <p:cNvSpPr/>
          <p:nvPr/>
        </p:nvSpPr>
        <p:spPr>
          <a:xfrm>
            <a:off x="7294563" y="0"/>
            <a:ext cx="1587500" cy="536575"/>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Bridges</a:t>
            </a:r>
          </a:p>
        </p:txBody>
      </p:sp>
      <p:cxnSp>
        <p:nvCxnSpPr>
          <p:cNvPr id="20" name="Straight Arrow Connector 19"/>
          <p:cNvCxnSpPr>
            <a:stCxn id="19" idx="1"/>
          </p:cNvCxnSpPr>
          <p:nvPr/>
        </p:nvCxnSpPr>
        <p:spPr>
          <a:xfrm rot="10800000" flipV="1">
            <a:off x="5626100" y="268288"/>
            <a:ext cx="1668463" cy="307975"/>
          </a:xfrm>
          <a:prstGeom prst="straightConnector1">
            <a:avLst/>
          </a:prstGeom>
          <a:ln w="603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54076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3" descr="C:\Users\gary.linhart\Documents\OEF\Wanat\Mcgrath\Wanat Pictures\COP\100_2879.JPG"/>
          <p:cNvPicPr>
            <a:picLocks noChangeAspect="1" noChangeArrowheads="1"/>
          </p:cNvPicPr>
          <p:nvPr/>
        </p:nvPicPr>
        <p:blipFill>
          <a:blip r:embed="rId3">
            <a:extLst>
              <a:ext uri="{28A0092B-C50C-407E-A947-70E740481C1C}">
                <a14:useLocalDpi xmlns:a14="http://schemas.microsoft.com/office/drawing/2010/main" val="0"/>
              </a:ext>
            </a:extLst>
          </a:blip>
          <a:srcRect l="13478"/>
          <a:stretch>
            <a:fillRect/>
          </a:stretch>
        </p:blipFill>
        <p:spPr bwMode="auto">
          <a:xfrm>
            <a:off x="0" y="-187325"/>
            <a:ext cx="9144000" cy="704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1724025" y="83125"/>
            <a:ext cx="5664200" cy="1436688"/>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t>Stand 3</a:t>
            </a:r>
          </a:p>
          <a:p>
            <a:pPr algn="ctr" eaLnBrk="1" hangingPunct="1">
              <a:defRPr/>
            </a:pPr>
            <a:r>
              <a:rPr lang="en-US" sz="3600" dirty="0"/>
              <a:t>Occupation of COP Kahler</a:t>
            </a:r>
          </a:p>
        </p:txBody>
      </p:sp>
      <p:pic>
        <p:nvPicPr>
          <p:cNvPr id="119812" name="Picture 6" descr="new csi crest"/>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178007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17826533">
            <a:off x="1917700" y="3775075"/>
            <a:ext cx="842963" cy="658813"/>
          </a:xfrm>
          <a:prstGeom prst="rect">
            <a:avLst/>
          </a:prstGeom>
          <a:solidFill>
            <a:srgbClr val="FF99FF">
              <a:alpha val="53000"/>
            </a:srgb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b="1" dirty="0"/>
              <a:t>HLZ</a:t>
            </a:r>
          </a:p>
        </p:txBody>
      </p:sp>
      <p:sp>
        <p:nvSpPr>
          <p:cNvPr id="16" name="AutoShape 9"/>
          <p:cNvSpPr>
            <a:spLocks noChangeArrowheads="1"/>
          </p:cNvSpPr>
          <p:nvPr/>
        </p:nvSpPr>
        <p:spPr bwMode="auto">
          <a:xfrm>
            <a:off x="3324225" y="390525"/>
            <a:ext cx="1143000" cy="228600"/>
          </a:xfrm>
          <a:prstGeom prst="wedgeRectCallout">
            <a:avLst>
              <a:gd name="adj1" fmla="val -11338"/>
              <a:gd name="adj2" fmla="val 355431"/>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MOSQUE</a:t>
            </a:r>
          </a:p>
        </p:txBody>
      </p:sp>
      <p:sp>
        <p:nvSpPr>
          <p:cNvPr id="18" name="AutoShape 14"/>
          <p:cNvSpPr>
            <a:spLocks noChangeArrowheads="1"/>
          </p:cNvSpPr>
          <p:nvPr/>
        </p:nvSpPr>
        <p:spPr bwMode="auto">
          <a:xfrm>
            <a:off x="4818063" y="534988"/>
            <a:ext cx="1143000" cy="477837"/>
          </a:xfrm>
          <a:prstGeom prst="wedgeRectCallout">
            <a:avLst>
              <a:gd name="adj1" fmla="val -72333"/>
              <a:gd name="adj2" fmla="val 172241"/>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HOTEL COMPLEX</a:t>
            </a:r>
          </a:p>
        </p:txBody>
      </p:sp>
      <p:sp>
        <p:nvSpPr>
          <p:cNvPr id="19" name="AutoShape 14"/>
          <p:cNvSpPr>
            <a:spLocks noChangeArrowheads="1"/>
          </p:cNvSpPr>
          <p:nvPr/>
        </p:nvSpPr>
        <p:spPr bwMode="auto">
          <a:xfrm>
            <a:off x="4983163" y="2444750"/>
            <a:ext cx="1143000" cy="228600"/>
          </a:xfrm>
          <a:prstGeom prst="wedgeRectCallout">
            <a:avLst>
              <a:gd name="adj1" fmla="val -99347"/>
              <a:gd name="adj2" fmla="val 169523"/>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BAZAAR</a:t>
            </a:r>
          </a:p>
        </p:txBody>
      </p:sp>
      <p:sp>
        <p:nvSpPr>
          <p:cNvPr id="21" name="AutoShape 14"/>
          <p:cNvSpPr>
            <a:spLocks noChangeArrowheads="1"/>
          </p:cNvSpPr>
          <p:nvPr/>
        </p:nvSpPr>
        <p:spPr bwMode="auto">
          <a:xfrm>
            <a:off x="4838700" y="3548063"/>
            <a:ext cx="1811338" cy="300037"/>
          </a:xfrm>
          <a:prstGeom prst="wedgeRectCallout">
            <a:avLst>
              <a:gd name="adj1" fmla="val -115079"/>
              <a:gd name="adj2" fmla="val 30912"/>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UNFINISHED BAZAAR</a:t>
            </a:r>
          </a:p>
        </p:txBody>
      </p:sp>
      <p:grpSp>
        <p:nvGrpSpPr>
          <p:cNvPr id="2" name="Group 26"/>
          <p:cNvGrpSpPr>
            <a:grpSpLocks/>
          </p:cNvGrpSpPr>
          <p:nvPr/>
        </p:nvGrpSpPr>
        <p:grpSpPr bwMode="auto">
          <a:xfrm>
            <a:off x="1668463" y="1525588"/>
            <a:ext cx="2232025" cy="3979862"/>
            <a:chOff x="1669102" y="1526124"/>
            <a:chExt cx="2231136" cy="3979469"/>
          </a:xfrm>
        </p:grpSpPr>
        <p:sp>
          <p:nvSpPr>
            <p:cNvPr id="4" name="Freeform 3"/>
            <p:cNvSpPr/>
            <p:nvPr/>
          </p:nvSpPr>
          <p:spPr>
            <a:xfrm rot="351076">
              <a:off x="1669102" y="1526124"/>
              <a:ext cx="2231136" cy="3979469"/>
            </a:xfrm>
            <a:custGeom>
              <a:avLst/>
              <a:gdLst>
                <a:gd name="connsiteX0" fmla="*/ 2048256 w 2231136"/>
                <a:gd name="connsiteY0" fmla="*/ 1287476 h 3979469"/>
                <a:gd name="connsiteX1" fmla="*/ 2201876 w 2231136"/>
                <a:gd name="connsiteY1" fmla="*/ 1155802 h 3979469"/>
                <a:gd name="connsiteX2" fmla="*/ 2150669 w 2231136"/>
                <a:gd name="connsiteY2" fmla="*/ 248717 h 3979469"/>
                <a:gd name="connsiteX3" fmla="*/ 1945844 w 2231136"/>
                <a:gd name="connsiteY3" fmla="*/ 0 h 3979469"/>
                <a:gd name="connsiteX4" fmla="*/ 899770 w 2231136"/>
                <a:gd name="connsiteY4" fmla="*/ 95098 h 3979469"/>
                <a:gd name="connsiteX5" fmla="*/ 833933 w 2231136"/>
                <a:gd name="connsiteY5" fmla="*/ 1097280 h 3979469"/>
                <a:gd name="connsiteX6" fmla="*/ 643738 w 2231136"/>
                <a:gd name="connsiteY6" fmla="*/ 1345997 h 3979469"/>
                <a:gd name="connsiteX7" fmla="*/ 621792 w 2231136"/>
                <a:gd name="connsiteY7" fmla="*/ 1543508 h 3979469"/>
                <a:gd name="connsiteX8" fmla="*/ 343815 w 2231136"/>
                <a:gd name="connsiteY8" fmla="*/ 2055572 h 3979469"/>
                <a:gd name="connsiteX9" fmla="*/ 0 w 2231136"/>
                <a:gd name="connsiteY9" fmla="*/ 2918765 h 3979469"/>
                <a:gd name="connsiteX10" fmla="*/ 80468 w 2231136"/>
                <a:gd name="connsiteY10" fmla="*/ 3138221 h 3979469"/>
                <a:gd name="connsiteX11" fmla="*/ 219456 w 2231136"/>
                <a:gd name="connsiteY11" fmla="*/ 3130906 h 3979469"/>
                <a:gd name="connsiteX12" fmla="*/ 694944 w 2231136"/>
                <a:gd name="connsiteY12" fmla="*/ 3321101 h 3979469"/>
                <a:gd name="connsiteX13" fmla="*/ 1258215 w 2231136"/>
                <a:gd name="connsiteY13" fmla="*/ 3979469 h 3979469"/>
                <a:gd name="connsiteX14" fmla="*/ 2106778 w 2231136"/>
                <a:gd name="connsiteY14" fmla="*/ 3957524 h 3979469"/>
                <a:gd name="connsiteX15" fmla="*/ 2231136 w 2231136"/>
                <a:gd name="connsiteY15" fmla="*/ 2830983 h 3979469"/>
                <a:gd name="connsiteX16" fmla="*/ 1419149 w 2231136"/>
                <a:gd name="connsiteY16" fmla="*/ 1923898 h 3979469"/>
                <a:gd name="connsiteX17" fmla="*/ 1931213 w 2231136"/>
                <a:gd name="connsiteY17" fmla="*/ 1419149 h 3979469"/>
                <a:gd name="connsiteX18" fmla="*/ 1858061 w 2231136"/>
                <a:gd name="connsiteY18" fmla="*/ 1345997 h 3979469"/>
                <a:gd name="connsiteX19" fmla="*/ 1265530 w 2231136"/>
                <a:gd name="connsiteY19" fmla="*/ 1901952 h 3979469"/>
                <a:gd name="connsiteX20" fmla="*/ 2128724 w 2231136"/>
                <a:gd name="connsiteY20" fmla="*/ 2889504 h 3979469"/>
                <a:gd name="connsiteX21" fmla="*/ 2018996 w 2231136"/>
                <a:gd name="connsiteY21" fmla="*/ 3847796 h 3979469"/>
                <a:gd name="connsiteX22" fmla="*/ 1302106 w 2231136"/>
                <a:gd name="connsiteY22" fmla="*/ 3869741 h 3979469"/>
                <a:gd name="connsiteX23" fmla="*/ 775412 w 2231136"/>
                <a:gd name="connsiteY23" fmla="*/ 3233319 h 3979469"/>
                <a:gd name="connsiteX24" fmla="*/ 212141 w 2231136"/>
                <a:gd name="connsiteY24" fmla="*/ 3043124 h 3979469"/>
                <a:gd name="connsiteX25" fmla="*/ 138989 w 2231136"/>
                <a:gd name="connsiteY25" fmla="*/ 3050439 h 3979469"/>
                <a:gd name="connsiteX26" fmla="*/ 95098 w 2231136"/>
                <a:gd name="connsiteY26" fmla="*/ 2904135 h 3979469"/>
                <a:gd name="connsiteX27" fmla="*/ 438912 w 2231136"/>
                <a:gd name="connsiteY27" fmla="*/ 2026311 h 3979469"/>
                <a:gd name="connsiteX28" fmla="*/ 709575 w 2231136"/>
                <a:gd name="connsiteY28" fmla="*/ 1565453 h 3979469"/>
                <a:gd name="connsiteX29" fmla="*/ 724205 w 2231136"/>
                <a:gd name="connsiteY29" fmla="*/ 1360628 h 3979469"/>
                <a:gd name="connsiteX30" fmla="*/ 914400 w 2231136"/>
                <a:gd name="connsiteY30" fmla="*/ 1126541 h 3979469"/>
                <a:gd name="connsiteX31" fmla="*/ 1016813 w 2231136"/>
                <a:gd name="connsiteY31" fmla="*/ 190196 h 3979469"/>
                <a:gd name="connsiteX32" fmla="*/ 1909268 w 2231136"/>
                <a:gd name="connsiteY32" fmla="*/ 117044 h 3979469"/>
                <a:gd name="connsiteX33" fmla="*/ 2070202 w 2231136"/>
                <a:gd name="connsiteY33" fmla="*/ 343815 h 3979469"/>
                <a:gd name="connsiteX34" fmla="*/ 2092148 w 2231136"/>
                <a:gd name="connsiteY34" fmla="*/ 1104596 h 3979469"/>
                <a:gd name="connsiteX35" fmla="*/ 1997050 w 2231136"/>
                <a:gd name="connsiteY35" fmla="*/ 1214324 h 3979469"/>
                <a:gd name="connsiteX36" fmla="*/ 2048256 w 2231136"/>
                <a:gd name="connsiteY36" fmla="*/ 1287476 h 397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1136" h="3979469">
                  <a:moveTo>
                    <a:pt x="2048256" y="1287476"/>
                  </a:moveTo>
                  <a:lnTo>
                    <a:pt x="2201876" y="1155802"/>
                  </a:lnTo>
                  <a:lnTo>
                    <a:pt x="2150669" y="248717"/>
                  </a:lnTo>
                  <a:lnTo>
                    <a:pt x="1945844" y="0"/>
                  </a:lnTo>
                  <a:lnTo>
                    <a:pt x="899770" y="95098"/>
                  </a:lnTo>
                  <a:lnTo>
                    <a:pt x="833933" y="1097280"/>
                  </a:lnTo>
                  <a:lnTo>
                    <a:pt x="643738" y="1345997"/>
                  </a:lnTo>
                  <a:lnTo>
                    <a:pt x="621792" y="1543508"/>
                  </a:lnTo>
                  <a:lnTo>
                    <a:pt x="343815" y="2055572"/>
                  </a:lnTo>
                  <a:lnTo>
                    <a:pt x="0" y="2918765"/>
                  </a:lnTo>
                  <a:lnTo>
                    <a:pt x="80468" y="3138221"/>
                  </a:lnTo>
                  <a:lnTo>
                    <a:pt x="219456" y="3130906"/>
                  </a:lnTo>
                  <a:lnTo>
                    <a:pt x="694944" y="3321101"/>
                  </a:lnTo>
                  <a:lnTo>
                    <a:pt x="1258215" y="3979469"/>
                  </a:lnTo>
                  <a:lnTo>
                    <a:pt x="2106778" y="3957524"/>
                  </a:lnTo>
                  <a:lnTo>
                    <a:pt x="2231136" y="2830983"/>
                  </a:lnTo>
                  <a:lnTo>
                    <a:pt x="1419149" y="1923898"/>
                  </a:lnTo>
                  <a:lnTo>
                    <a:pt x="1931213" y="1419149"/>
                  </a:lnTo>
                  <a:lnTo>
                    <a:pt x="1858061" y="1345997"/>
                  </a:lnTo>
                  <a:lnTo>
                    <a:pt x="1265530" y="1901952"/>
                  </a:lnTo>
                  <a:lnTo>
                    <a:pt x="2128724" y="2889504"/>
                  </a:lnTo>
                  <a:lnTo>
                    <a:pt x="2018996" y="3847796"/>
                  </a:lnTo>
                  <a:lnTo>
                    <a:pt x="1302106" y="3869741"/>
                  </a:lnTo>
                  <a:lnTo>
                    <a:pt x="775412" y="3233319"/>
                  </a:lnTo>
                  <a:lnTo>
                    <a:pt x="212141" y="3043124"/>
                  </a:lnTo>
                  <a:lnTo>
                    <a:pt x="138989" y="3050439"/>
                  </a:lnTo>
                  <a:lnTo>
                    <a:pt x="95098" y="2904135"/>
                  </a:lnTo>
                  <a:lnTo>
                    <a:pt x="438912" y="2026311"/>
                  </a:lnTo>
                  <a:lnTo>
                    <a:pt x="709575" y="1565453"/>
                  </a:lnTo>
                  <a:lnTo>
                    <a:pt x="724205" y="1360628"/>
                  </a:lnTo>
                  <a:lnTo>
                    <a:pt x="914400" y="1126541"/>
                  </a:lnTo>
                  <a:lnTo>
                    <a:pt x="1016813" y="190196"/>
                  </a:lnTo>
                  <a:lnTo>
                    <a:pt x="1909268" y="117044"/>
                  </a:lnTo>
                  <a:lnTo>
                    <a:pt x="2070202" y="343815"/>
                  </a:lnTo>
                  <a:lnTo>
                    <a:pt x="2092148" y="1104596"/>
                  </a:lnTo>
                  <a:lnTo>
                    <a:pt x="1997050" y="1214324"/>
                  </a:lnTo>
                  <a:lnTo>
                    <a:pt x="2048256" y="1287476"/>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5" name="Freeform 4"/>
            <p:cNvSpPr/>
            <p:nvPr/>
          </p:nvSpPr>
          <p:spPr>
            <a:xfrm rot="351076">
              <a:off x="2581550" y="2854730"/>
              <a:ext cx="1140958" cy="2538162"/>
            </a:xfrm>
            <a:custGeom>
              <a:avLst/>
              <a:gdLst>
                <a:gd name="connsiteX0" fmla="*/ 299923 w 1141171"/>
                <a:gd name="connsiteY0" fmla="*/ 2538374 h 2538374"/>
                <a:gd name="connsiteX1" fmla="*/ 307238 w 1141171"/>
                <a:gd name="connsiteY1" fmla="*/ 2479852 h 2538374"/>
                <a:gd name="connsiteX2" fmla="*/ 943661 w 1141171"/>
                <a:gd name="connsiteY2" fmla="*/ 2472537 h 2538374"/>
                <a:gd name="connsiteX3" fmla="*/ 1060704 w 1141171"/>
                <a:gd name="connsiteY3" fmla="*/ 1623974 h 2538374"/>
                <a:gd name="connsiteX4" fmla="*/ 0 w 1141171"/>
                <a:gd name="connsiteY4" fmla="*/ 438912 h 2538374"/>
                <a:gd name="connsiteX5" fmla="*/ 43891 w 1141171"/>
                <a:gd name="connsiteY5" fmla="*/ 416966 h 2538374"/>
                <a:gd name="connsiteX6" fmla="*/ 212141 w 1141171"/>
                <a:gd name="connsiteY6" fmla="*/ 592531 h 2538374"/>
                <a:gd name="connsiteX7" fmla="*/ 819302 w 1141171"/>
                <a:gd name="connsiteY7" fmla="*/ 0 h 2538374"/>
                <a:gd name="connsiteX8" fmla="*/ 863194 w 1141171"/>
                <a:gd name="connsiteY8" fmla="*/ 43891 h 2538374"/>
                <a:gd name="connsiteX9" fmla="*/ 241402 w 1141171"/>
                <a:gd name="connsiteY9" fmla="*/ 636422 h 2538374"/>
                <a:gd name="connsiteX10" fmla="*/ 1141171 w 1141171"/>
                <a:gd name="connsiteY10" fmla="*/ 1616659 h 2538374"/>
                <a:gd name="connsiteX11" fmla="*/ 1009498 w 1141171"/>
                <a:gd name="connsiteY11" fmla="*/ 2531059 h 2538374"/>
                <a:gd name="connsiteX12" fmla="*/ 299923 w 1141171"/>
                <a:gd name="connsiteY12" fmla="*/ 2538374 h 2538374"/>
                <a:gd name="connsiteX0" fmla="*/ 299923 w 1141171"/>
                <a:gd name="connsiteY0" fmla="*/ 2538374 h 2538374"/>
                <a:gd name="connsiteX1" fmla="*/ 307238 w 1141171"/>
                <a:gd name="connsiteY1" fmla="*/ 2479852 h 2538374"/>
                <a:gd name="connsiteX2" fmla="*/ 943661 w 1141171"/>
                <a:gd name="connsiteY2" fmla="*/ 2472537 h 2538374"/>
                <a:gd name="connsiteX3" fmla="*/ 1060704 w 1141171"/>
                <a:gd name="connsiteY3" fmla="*/ 1623974 h 2538374"/>
                <a:gd name="connsiteX4" fmla="*/ 0 w 1141171"/>
                <a:gd name="connsiteY4" fmla="*/ 438912 h 2538374"/>
                <a:gd name="connsiteX5" fmla="*/ 43891 w 1141171"/>
                <a:gd name="connsiteY5" fmla="*/ 416966 h 2538374"/>
                <a:gd name="connsiteX6" fmla="*/ 210815 w 1141171"/>
                <a:gd name="connsiteY6" fmla="*/ 579597 h 2538374"/>
                <a:gd name="connsiteX7" fmla="*/ 819302 w 1141171"/>
                <a:gd name="connsiteY7" fmla="*/ 0 h 2538374"/>
                <a:gd name="connsiteX8" fmla="*/ 863194 w 1141171"/>
                <a:gd name="connsiteY8" fmla="*/ 43891 h 2538374"/>
                <a:gd name="connsiteX9" fmla="*/ 241402 w 1141171"/>
                <a:gd name="connsiteY9" fmla="*/ 636422 h 2538374"/>
                <a:gd name="connsiteX10" fmla="*/ 1141171 w 1141171"/>
                <a:gd name="connsiteY10" fmla="*/ 1616659 h 2538374"/>
                <a:gd name="connsiteX11" fmla="*/ 1009498 w 1141171"/>
                <a:gd name="connsiteY11" fmla="*/ 2531059 h 2538374"/>
                <a:gd name="connsiteX12" fmla="*/ 299923 w 1141171"/>
                <a:gd name="connsiteY12" fmla="*/ 2538374 h 2538374"/>
                <a:gd name="connsiteX0" fmla="*/ 299923 w 1141171"/>
                <a:gd name="connsiteY0" fmla="*/ 2538374 h 2538374"/>
                <a:gd name="connsiteX1" fmla="*/ 307238 w 1141171"/>
                <a:gd name="connsiteY1" fmla="*/ 2479852 h 2538374"/>
                <a:gd name="connsiteX2" fmla="*/ 943661 w 1141171"/>
                <a:gd name="connsiteY2" fmla="*/ 2472537 h 2538374"/>
                <a:gd name="connsiteX3" fmla="*/ 1074119 w 1141171"/>
                <a:gd name="connsiteY3" fmla="*/ 1625255 h 2538374"/>
                <a:gd name="connsiteX4" fmla="*/ 0 w 1141171"/>
                <a:gd name="connsiteY4" fmla="*/ 438912 h 2538374"/>
                <a:gd name="connsiteX5" fmla="*/ 43891 w 1141171"/>
                <a:gd name="connsiteY5" fmla="*/ 416966 h 2538374"/>
                <a:gd name="connsiteX6" fmla="*/ 210815 w 1141171"/>
                <a:gd name="connsiteY6" fmla="*/ 579597 h 2538374"/>
                <a:gd name="connsiteX7" fmla="*/ 819302 w 1141171"/>
                <a:gd name="connsiteY7" fmla="*/ 0 h 2538374"/>
                <a:gd name="connsiteX8" fmla="*/ 863194 w 1141171"/>
                <a:gd name="connsiteY8" fmla="*/ 43891 h 2538374"/>
                <a:gd name="connsiteX9" fmla="*/ 241402 w 1141171"/>
                <a:gd name="connsiteY9" fmla="*/ 636422 h 2538374"/>
                <a:gd name="connsiteX10" fmla="*/ 1141171 w 1141171"/>
                <a:gd name="connsiteY10" fmla="*/ 1616659 h 2538374"/>
                <a:gd name="connsiteX11" fmla="*/ 1009498 w 1141171"/>
                <a:gd name="connsiteY11" fmla="*/ 2531059 h 2538374"/>
                <a:gd name="connsiteX12" fmla="*/ 299923 w 1141171"/>
                <a:gd name="connsiteY12" fmla="*/ 2538374 h 2538374"/>
                <a:gd name="connsiteX0" fmla="*/ 299923 w 1141171"/>
                <a:gd name="connsiteY0" fmla="*/ 2538374 h 2538374"/>
                <a:gd name="connsiteX1" fmla="*/ 307238 w 1141171"/>
                <a:gd name="connsiteY1" fmla="*/ 2479852 h 2538374"/>
                <a:gd name="connsiteX2" fmla="*/ 954715 w 1141171"/>
                <a:gd name="connsiteY2" fmla="*/ 2476718 h 2538374"/>
                <a:gd name="connsiteX3" fmla="*/ 1074119 w 1141171"/>
                <a:gd name="connsiteY3" fmla="*/ 1625255 h 2538374"/>
                <a:gd name="connsiteX4" fmla="*/ 0 w 1141171"/>
                <a:gd name="connsiteY4" fmla="*/ 438912 h 2538374"/>
                <a:gd name="connsiteX5" fmla="*/ 43891 w 1141171"/>
                <a:gd name="connsiteY5" fmla="*/ 416966 h 2538374"/>
                <a:gd name="connsiteX6" fmla="*/ 210815 w 1141171"/>
                <a:gd name="connsiteY6" fmla="*/ 579597 h 2538374"/>
                <a:gd name="connsiteX7" fmla="*/ 819302 w 1141171"/>
                <a:gd name="connsiteY7" fmla="*/ 0 h 2538374"/>
                <a:gd name="connsiteX8" fmla="*/ 863194 w 1141171"/>
                <a:gd name="connsiteY8" fmla="*/ 43891 h 2538374"/>
                <a:gd name="connsiteX9" fmla="*/ 241402 w 1141171"/>
                <a:gd name="connsiteY9" fmla="*/ 636422 h 2538374"/>
                <a:gd name="connsiteX10" fmla="*/ 1141171 w 1141171"/>
                <a:gd name="connsiteY10" fmla="*/ 1616659 h 2538374"/>
                <a:gd name="connsiteX11" fmla="*/ 1009498 w 1141171"/>
                <a:gd name="connsiteY11" fmla="*/ 2531059 h 2538374"/>
                <a:gd name="connsiteX12" fmla="*/ 299923 w 1141171"/>
                <a:gd name="connsiteY12" fmla="*/ 2538374 h 253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1171" h="2538374">
                  <a:moveTo>
                    <a:pt x="299923" y="2538374"/>
                  </a:moveTo>
                  <a:lnTo>
                    <a:pt x="307238" y="2479852"/>
                  </a:lnTo>
                  <a:lnTo>
                    <a:pt x="954715" y="2476718"/>
                  </a:lnTo>
                  <a:lnTo>
                    <a:pt x="1074119" y="1625255"/>
                  </a:lnTo>
                  <a:lnTo>
                    <a:pt x="0" y="438912"/>
                  </a:lnTo>
                  <a:lnTo>
                    <a:pt x="43891" y="416966"/>
                  </a:lnTo>
                  <a:lnTo>
                    <a:pt x="210815" y="579597"/>
                  </a:lnTo>
                  <a:lnTo>
                    <a:pt x="819302" y="0"/>
                  </a:lnTo>
                  <a:lnTo>
                    <a:pt x="863194" y="43891"/>
                  </a:lnTo>
                  <a:lnTo>
                    <a:pt x="241402" y="636422"/>
                  </a:lnTo>
                  <a:lnTo>
                    <a:pt x="1141171" y="1616659"/>
                  </a:lnTo>
                  <a:lnTo>
                    <a:pt x="1009498" y="2531059"/>
                  </a:lnTo>
                  <a:lnTo>
                    <a:pt x="299923" y="2538374"/>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6" name="Freeform 5"/>
            <p:cNvSpPr/>
            <p:nvPr/>
          </p:nvSpPr>
          <p:spPr>
            <a:xfrm rot="351076">
              <a:off x="2738651" y="1719780"/>
              <a:ext cx="1118741" cy="1469880"/>
            </a:xfrm>
            <a:custGeom>
              <a:avLst/>
              <a:gdLst>
                <a:gd name="connsiteX0" fmla="*/ 182880 w 1119225"/>
                <a:gd name="connsiteY0" fmla="*/ 1426464 h 1470356"/>
                <a:gd name="connsiteX1" fmla="*/ 226771 w 1119225"/>
                <a:gd name="connsiteY1" fmla="*/ 1470356 h 1470356"/>
                <a:gd name="connsiteX2" fmla="*/ 833932 w 1119225"/>
                <a:gd name="connsiteY2" fmla="*/ 907085 h 1470356"/>
                <a:gd name="connsiteX3" fmla="*/ 994867 w 1119225"/>
                <a:gd name="connsiteY3" fmla="*/ 1053389 h 1470356"/>
                <a:gd name="connsiteX4" fmla="*/ 1119225 w 1119225"/>
                <a:gd name="connsiteY4" fmla="*/ 958292 h 1470356"/>
                <a:gd name="connsiteX5" fmla="*/ 1046073 w 1119225"/>
                <a:gd name="connsiteY5" fmla="*/ 175565 h 1470356"/>
                <a:gd name="connsiteX6" fmla="*/ 907084 w 1119225"/>
                <a:gd name="connsiteY6" fmla="*/ 0 h 1470356"/>
                <a:gd name="connsiteX7" fmla="*/ 109728 w 1119225"/>
                <a:gd name="connsiteY7" fmla="*/ 87783 h 1470356"/>
                <a:gd name="connsiteX8" fmla="*/ 0 w 1119225"/>
                <a:gd name="connsiteY8" fmla="*/ 987552 h 1470356"/>
                <a:gd name="connsiteX9" fmla="*/ 43891 w 1119225"/>
                <a:gd name="connsiteY9" fmla="*/ 987552 h 1470356"/>
                <a:gd name="connsiteX10" fmla="*/ 153619 w 1119225"/>
                <a:gd name="connsiteY10" fmla="*/ 124359 h 1470356"/>
                <a:gd name="connsiteX11" fmla="*/ 899769 w 1119225"/>
                <a:gd name="connsiteY11" fmla="*/ 58522 h 1470356"/>
                <a:gd name="connsiteX12" fmla="*/ 1002182 w 1119225"/>
                <a:gd name="connsiteY12" fmla="*/ 212141 h 1470356"/>
                <a:gd name="connsiteX13" fmla="*/ 1046073 w 1119225"/>
                <a:gd name="connsiteY13" fmla="*/ 921716 h 1470356"/>
                <a:gd name="connsiteX14" fmla="*/ 987552 w 1119225"/>
                <a:gd name="connsiteY14" fmla="*/ 987552 h 1470356"/>
                <a:gd name="connsiteX15" fmla="*/ 833932 w 1119225"/>
                <a:gd name="connsiteY15" fmla="*/ 833933 h 1470356"/>
                <a:gd name="connsiteX16" fmla="*/ 182880 w 1119225"/>
                <a:gd name="connsiteY16" fmla="*/ 1426464 h 1470356"/>
                <a:gd name="connsiteX0" fmla="*/ 182880 w 1119225"/>
                <a:gd name="connsiteY0" fmla="*/ 1426464 h 1470356"/>
                <a:gd name="connsiteX1" fmla="*/ 226771 w 1119225"/>
                <a:gd name="connsiteY1" fmla="*/ 1470356 h 1470356"/>
                <a:gd name="connsiteX2" fmla="*/ 833932 w 1119225"/>
                <a:gd name="connsiteY2" fmla="*/ 907085 h 1470356"/>
                <a:gd name="connsiteX3" fmla="*/ 994867 w 1119225"/>
                <a:gd name="connsiteY3" fmla="*/ 1053389 h 1470356"/>
                <a:gd name="connsiteX4" fmla="*/ 1119225 w 1119225"/>
                <a:gd name="connsiteY4" fmla="*/ 958292 h 1470356"/>
                <a:gd name="connsiteX5" fmla="*/ 1046073 w 1119225"/>
                <a:gd name="connsiteY5" fmla="*/ 175565 h 1470356"/>
                <a:gd name="connsiteX6" fmla="*/ 907084 w 1119225"/>
                <a:gd name="connsiteY6" fmla="*/ 0 h 1470356"/>
                <a:gd name="connsiteX7" fmla="*/ 109728 w 1119225"/>
                <a:gd name="connsiteY7" fmla="*/ 87783 h 1470356"/>
                <a:gd name="connsiteX8" fmla="*/ 0 w 1119225"/>
                <a:gd name="connsiteY8" fmla="*/ 987552 h 1470356"/>
                <a:gd name="connsiteX9" fmla="*/ 43891 w 1119225"/>
                <a:gd name="connsiteY9" fmla="*/ 987552 h 1470356"/>
                <a:gd name="connsiteX10" fmla="*/ 153619 w 1119225"/>
                <a:gd name="connsiteY10" fmla="*/ 124359 h 1470356"/>
                <a:gd name="connsiteX11" fmla="*/ 899769 w 1119225"/>
                <a:gd name="connsiteY11" fmla="*/ 58522 h 1470356"/>
                <a:gd name="connsiteX12" fmla="*/ 1002182 w 1119225"/>
                <a:gd name="connsiteY12" fmla="*/ 212141 h 1470356"/>
                <a:gd name="connsiteX13" fmla="*/ 1064201 w 1119225"/>
                <a:gd name="connsiteY13" fmla="*/ 928570 h 1470356"/>
                <a:gd name="connsiteX14" fmla="*/ 987552 w 1119225"/>
                <a:gd name="connsiteY14" fmla="*/ 987552 h 1470356"/>
                <a:gd name="connsiteX15" fmla="*/ 833932 w 1119225"/>
                <a:gd name="connsiteY15" fmla="*/ 833933 h 1470356"/>
                <a:gd name="connsiteX16" fmla="*/ 182880 w 1119225"/>
                <a:gd name="connsiteY16" fmla="*/ 1426464 h 1470356"/>
                <a:gd name="connsiteX0" fmla="*/ 182880 w 1119225"/>
                <a:gd name="connsiteY0" fmla="*/ 1426464 h 1470356"/>
                <a:gd name="connsiteX1" fmla="*/ 226771 w 1119225"/>
                <a:gd name="connsiteY1" fmla="*/ 1470356 h 1470356"/>
                <a:gd name="connsiteX2" fmla="*/ 833932 w 1119225"/>
                <a:gd name="connsiteY2" fmla="*/ 907085 h 1470356"/>
                <a:gd name="connsiteX3" fmla="*/ 994867 w 1119225"/>
                <a:gd name="connsiteY3" fmla="*/ 1053389 h 1470356"/>
                <a:gd name="connsiteX4" fmla="*/ 1119225 w 1119225"/>
                <a:gd name="connsiteY4" fmla="*/ 958292 h 1470356"/>
                <a:gd name="connsiteX5" fmla="*/ 1046073 w 1119225"/>
                <a:gd name="connsiteY5" fmla="*/ 175565 h 1470356"/>
                <a:gd name="connsiteX6" fmla="*/ 907084 w 1119225"/>
                <a:gd name="connsiteY6" fmla="*/ 0 h 1470356"/>
                <a:gd name="connsiteX7" fmla="*/ 109728 w 1119225"/>
                <a:gd name="connsiteY7" fmla="*/ 87783 h 1470356"/>
                <a:gd name="connsiteX8" fmla="*/ 0 w 1119225"/>
                <a:gd name="connsiteY8" fmla="*/ 987552 h 1470356"/>
                <a:gd name="connsiteX9" fmla="*/ 43891 w 1119225"/>
                <a:gd name="connsiteY9" fmla="*/ 987552 h 1470356"/>
                <a:gd name="connsiteX10" fmla="*/ 153619 w 1119225"/>
                <a:gd name="connsiteY10" fmla="*/ 124359 h 1470356"/>
                <a:gd name="connsiteX11" fmla="*/ 883409 w 1119225"/>
                <a:gd name="connsiteY11" fmla="*/ 68912 h 1470356"/>
                <a:gd name="connsiteX12" fmla="*/ 1002182 w 1119225"/>
                <a:gd name="connsiteY12" fmla="*/ 212141 h 1470356"/>
                <a:gd name="connsiteX13" fmla="*/ 1064201 w 1119225"/>
                <a:gd name="connsiteY13" fmla="*/ 928570 h 1470356"/>
                <a:gd name="connsiteX14" fmla="*/ 987552 w 1119225"/>
                <a:gd name="connsiteY14" fmla="*/ 987552 h 1470356"/>
                <a:gd name="connsiteX15" fmla="*/ 833932 w 1119225"/>
                <a:gd name="connsiteY15" fmla="*/ 833933 h 1470356"/>
                <a:gd name="connsiteX16" fmla="*/ 182880 w 1119225"/>
                <a:gd name="connsiteY16" fmla="*/ 1426464 h 1470356"/>
                <a:gd name="connsiteX0" fmla="*/ 182880 w 1119225"/>
                <a:gd name="connsiteY0" fmla="*/ 1426464 h 1470356"/>
                <a:gd name="connsiteX1" fmla="*/ 226771 w 1119225"/>
                <a:gd name="connsiteY1" fmla="*/ 1470356 h 1470356"/>
                <a:gd name="connsiteX2" fmla="*/ 833932 w 1119225"/>
                <a:gd name="connsiteY2" fmla="*/ 907085 h 1470356"/>
                <a:gd name="connsiteX3" fmla="*/ 994867 w 1119225"/>
                <a:gd name="connsiteY3" fmla="*/ 1053389 h 1470356"/>
                <a:gd name="connsiteX4" fmla="*/ 1119225 w 1119225"/>
                <a:gd name="connsiteY4" fmla="*/ 958292 h 1470356"/>
                <a:gd name="connsiteX5" fmla="*/ 1046073 w 1119225"/>
                <a:gd name="connsiteY5" fmla="*/ 175565 h 1470356"/>
                <a:gd name="connsiteX6" fmla="*/ 907084 w 1119225"/>
                <a:gd name="connsiteY6" fmla="*/ 0 h 1470356"/>
                <a:gd name="connsiteX7" fmla="*/ 109728 w 1119225"/>
                <a:gd name="connsiteY7" fmla="*/ 87783 h 1470356"/>
                <a:gd name="connsiteX8" fmla="*/ 0 w 1119225"/>
                <a:gd name="connsiteY8" fmla="*/ 987552 h 1470356"/>
                <a:gd name="connsiteX9" fmla="*/ 43891 w 1119225"/>
                <a:gd name="connsiteY9" fmla="*/ 987552 h 1470356"/>
                <a:gd name="connsiteX10" fmla="*/ 153619 w 1119225"/>
                <a:gd name="connsiteY10" fmla="*/ 124359 h 1470356"/>
                <a:gd name="connsiteX11" fmla="*/ 892578 w 1119225"/>
                <a:gd name="connsiteY11" fmla="*/ 54690 h 1470356"/>
                <a:gd name="connsiteX12" fmla="*/ 1002182 w 1119225"/>
                <a:gd name="connsiteY12" fmla="*/ 212141 h 1470356"/>
                <a:gd name="connsiteX13" fmla="*/ 1064201 w 1119225"/>
                <a:gd name="connsiteY13" fmla="*/ 928570 h 1470356"/>
                <a:gd name="connsiteX14" fmla="*/ 987552 w 1119225"/>
                <a:gd name="connsiteY14" fmla="*/ 987552 h 1470356"/>
                <a:gd name="connsiteX15" fmla="*/ 833932 w 1119225"/>
                <a:gd name="connsiteY15" fmla="*/ 833933 h 1470356"/>
                <a:gd name="connsiteX16" fmla="*/ 182880 w 1119225"/>
                <a:gd name="connsiteY16" fmla="*/ 1426464 h 14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9225" h="1470356">
                  <a:moveTo>
                    <a:pt x="182880" y="1426464"/>
                  </a:moveTo>
                  <a:lnTo>
                    <a:pt x="226771" y="1470356"/>
                  </a:lnTo>
                  <a:lnTo>
                    <a:pt x="833932" y="907085"/>
                  </a:lnTo>
                  <a:lnTo>
                    <a:pt x="994867" y="1053389"/>
                  </a:lnTo>
                  <a:lnTo>
                    <a:pt x="1119225" y="958292"/>
                  </a:lnTo>
                  <a:lnTo>
                    <a:pt x="1046073" y="175565"/>
                  </a:lnTo>
                  <a:lnTo>
                    <a:pt x="907084" y="0"/>
                  </a:lnTo>
                  <a:lnTo>
                    <a:pt x="109728" y="87783"/>
                  </a:lnTo>
                  <a:lnTo>
                    <a:pt x="0" y="987552"/>
                  </a:lnTo>
                  <a:lnTo>
                    <a:pt x="43891" y="987552"/>
                  </a:lnTo>
                  <a:lnTo>
                    <a:pt x="153619" y="124359"/>
                  </a:lnTo>
                  <a:lnTo>
                    <a:pt x="892578" y="54690"/>
                  </a:lnTo>
                  <a:lnTo>
                    <a:pt x="1002182" y="212141"/>
                  </a:lnTo>
                  <a:lnTo>
                    <a:pt x="1064201" y="928570"/>
                  </a:lnTo>
                  <a:lnTo>
                    <a:pt x="987552" y="987552"/>
                  </a:lnTo>
                  <a:lnTo>
                    <a:pt x="833932" y="833933"/>
                  </a:lnTo>
                  <a:lnTo>
                    <a:pt x="182880" y="1426464"/>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7" name="Rectangle 6"/>
            <p:cNvSpPr/>
            <p:nvPr/>
          </p:nvSpPr>
          <p:spPr>
            <a:xfrm rot="5511556">
              <a:off x="3187689" y="1983299"/>
              <a:ext cx="298421" cy="133297"/>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8" name="Rectangle 7"/>
            <p:cNvSpPr/>
            <p:nvPr/>
          </p:nvSpPr>
          <p:spPr>
            <a:xfrm rot="5511556">
              <a:off x="3415405" y="1999965"/>
              <a:ext cx="298421" cy="131711"/>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9" name="Rectangle 8"/>
            <p:cNvSpPr/>
            <p:nvPr/>
          </p:nvSpPr>
          <p:spPr>
            <a:xfrm rot="5511556">
              <a:off x="2963148" y="1980918"/>
              <a:ext cx="298421" cy="131710"/>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0" name="Rectangle 9"/>
            <p:cNvSpPr/>
            <p:nvPr/>
          </p:nvSpPr>
          <p:spPr>
            <a:xfrm rot="351076">
              <a:off x="2868774" y="4254767"/>
              <a:ext cx="298331" cy="131750"/>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1" name="Rectangle 10"/>
            <p:cNvSpPr/>
            <p:nvPr/>
          </p:nvSpPr>
          <p:spPr>
            <a:xfrm rot="351076">
              <a:off x="3221059" y="4527790"/>
              <a:ext cx="298331" cy="131750"/>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2" name="Rectangle 11"/>
            <p:cNvSpPr/>
            <p:nvPr/>
          </p:nvSpPr>
          <p:spPr>
            <a:xfrm rot="351076">
              <a:off x="3190908" y="4754780"/>
              <a:ext cx="298331" cy="131749"/>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3" name="Rectangle 12"/>
            <p:cNvSpPr/>
            <p:nvPr/>
          </p:nvSpPr>
          <p:spPr>
            <a:xfrm rot="351076">
              <a:off x="2811647" y="4719859"/>
              <a:ext cx="298331" cy="131749"/>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4" name="Rectangle 13"/>
            <p:cNvSpPr/>
            <p:nvPr/>
          </p:nvSpPr>
          <p:spPr>
            <a:xfrm rot="351076">
              <a:off x="2841797" y="4486519"/>
              <a:ext cx="298331" cy="133337"/>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22" name="Rectangle 21"/>
            <p:cNvSpPr/>
            <p:nvPr/>
          </p:nvSpPr>
          <p:spPr>
            <a:xfrm rot="3112864">
              <a:off x="3698689" y="1822972"/>
              <a:ext cx="112701" cy="103146"/>
            </a:xfrm>
            <a:prstGeom prst="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3" name="Rectangle 22"/>
            <p:cNvSpPr/>
            <p:nvPr/>
          </p:nvSpPr>
          <p:spPr>
            <a:xfrm rot="262264">
              <a:off x="2892577" y="1767400"/>
              <a:ext cx="112668" cy="103177"/>
            </a:xfrm>
            <a:prstGeom prst="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4" name="Rectangle 23"/>
            <p:cNvSpPr/>
            <p:nvPr/>
          </p:nvSpPr>
          <p:spPr>
            <a:xfrm rot="262264">
              <a:off x="3352768" y="5326224"/>
              <a:ext cx="112668" cy="101590"/>
            </a:xfrm>
            <a:prstGeom prst="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5" name="Rectangle 24"/>
            <p:cNvSpPr/>
            <p:nvPr/>
          </p:nvSpPr>
          <p:spPr>
            <a:xfrm rot="20299067">
              <a:off x="1702426" y="4321435"/>
              <a:ext cx="112668" cy="101590"/>
            </a:xfrm>
            <a:prstGeom prst="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grpSp>
        <p:nvGrpSpPr>
          <p:cNvPr id="3" name="Group 38"/>
          <p:cNvGrpSpPr>
            <a:grpSpLocks/>
          </p:cNvGrpSpPr>
          <p:nvPr/>
        </p:nvGrpSpPr>
        <p:grpSpPr bwMode="auto">
          <a:xfrm>
            <a:off x="6353175" y="5035550"/>
            <a:ext cx="2790825" cy="1822450"/>
            <a:chOff x="6353175" y="5035138"/>
            <a:chExt cx="2790825" cy="1822862"/>
          </a:xfrm>
        </p:grpSpPr>
        <p:sp>
          <p:nvSpPr>
            <p:cNvPr id="121867" name="Rectangle 5"/>
            <p:cNvSpPr>
              <a:spLocks noChangeArrowheads="1"/>
            </p:cNvSpPr>
            <p:nvPr/>
          </p:nvSpPr>
          <p:spPr bwMode="auto">
            <a:xfrm>
              <a:off x="6353175" y="5035138"/>
              <a:ext cx="2790825" cy="1822862"/>
            </a:xfrm>
            <a:prstGeom prst="rect">
              <a:avLst/>
            </a:prstGeom>
            <a:solidFill>
              <a:schemeClr val="bg1"/>
            </a:solidFill>
            <a:ln w="57150">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31" name="Freeform 30"/>
            <p:cNvSpPr/>
            <p:nvPr/>
          </p:nvSpPr>
          <p:spPr>
            <a:xfrm>
              <a:off x="6550025" y="5673457"/>
              <a:ext cx="522288" cy="90508"/>
            </a:xfrm>
            <a:custGeom>
              <a:avLst/>
              <a:gdLst>
                <a:gd name="connsiteX0" fmla="*/ 11876 w 1080655"/>
                <a:gd name="connsiteY0" fmla="*/ 0 h 95003"/>
                <a:gd name="connsiteX1" fmla="*/ 1080655 w 1080655"/>
                <a:gd name="connsiteY1" fmla="*/ 0 h 95003"/>
                <a:gd name="connsiteX2" fmla="*/ 1068780 w 1080655"/>
                <a:gd name="connsiteY2" fmla="*/ 95003 h 95003"/>
                <a:gd name="connsiteX3" fmla="*/ 0 w 1080655"/>
                <a:gd name="connsiteY3" fmla="*/ 95003 h 95003"/>
                <a:gd name="connsiteX4" fmla="*/ 11876 w 1080655"/>
                <a:gd name="connsiteY4" fmla="*/ 0 h 9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655" h="95003">
                  <a:moveTo>
                    <a:pt x="11876" y="0"/>
                  </a:moveTo>
                  <a:lnTo>
                    <a:pt x="1080655" y="0"/>
                  </a:lnTo>
                  <a:lnTo>
                    <a:pt x="1068780" y="95003"/>
                  </a:lnTo>
                  <a:lnTo>
                    <a:pt x="0" y="95003"/>
                  </a:lnTo>
                  <a:lnTo>
                    <a:pt x="11876" y="0"/>
                  </a:lnTo>
                  <a:close/>
                </a:path>
              </a:pathLst>
            </a:custGeom>
            <a:solidFill>
              <a:srgbClr val="4F81BD"/>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2" name="Freeform 31"/>
            <p:cNvSpPr/>
            <p:nvPr/>
          </p:nvSpPr>
          <p:spPr>
            <a:xfrm>
              <a:off x="6550025" y="5998969"/>
              <a:ext cx="522288" cy="95272"/>
            </a:xfrm>
            <a:custGeom>
              <a:avLst/>
              <a:gdLst>
                <a:gd name="connsiteX0" fmla="*/ 11876 w 1080655"/>
                <a:gd name="connsiteY0" fmla="*/ 0 h 95003"/>
                <a:gd name="connsiteX1" fmla="*/ 1080655 w 1080655"/>
                <a:gd name="connsiteY1" fmla="*/ 0 h 95003"/>
                <a:gd name="connsiteX2" fmla="*/ 1068780 w 1080655"/>
                <a:gd name="connsiteY2" fmla="*/ 95003 h 95003"/>
                <a:gd name="connsiteX3" fmla="*/ 0 w 1080655"/>
                <a:gd name="connsiteY3" fmla="*/ 95003 h 95003"/>
                <a:gd name="connsiteX4" fmla="*/ 11876 w 1080655"/>
                <a:gd name="connsiteY4" fmla="*/ 0 h 95003"/>
                <a:gd name="connsiteX0" fmla="*/ 11876 w 1068780"/>
                <a:gd name="connsiteY0" fmla="*/ 0 h 95003"/>
                <a:gd name="connsiteX1" fmla="*/ 630712 w 1068780"/>
                <a:gd name="connsiteY1" fmla="*/ 4838 h 95003"/>
                <a:gd name="connsiteX2" fmla="*/ 1068780 w 1068780"/>
                <a:gd name="connsiteY2" fmla="*/ 95003 h 95003"/>
                <a:gd name="connsiteX3" fmla="*/ 0 w 1068780"/>
                <a:gd name="connsiteY3" fmla="*/ 95003 h 95003"/>
                <a:gd name="connsiteX4" fmla="*/ 11876 w 1068780"/>
                <a:gd name="connsiteY4" fmla="*/ 0 h 95003"/>
                <a:gd name="connsiteX0" fmla="*/ 11876 w 630712"/>
                <a:gd name="connsiteY0" fmla="*/ 0 h 95003"/>
                <a:gd name="connsiteX1" fmla="*/ 630712 w 630712"/>
                <a:gd name="connsiteY1" fmla="*/ 4838 h 95003"/>
                <a:gd name="connsiteX2" fmla="*/ 628513 w 630712"/>
                <a:gd name="connsiteY2" fmla="*/ 95003 h 95003"/>
                <a:gd name="connsiteX3" fmla="*/ 0 w 630712"/>
                <a:gd name="connsiteY3" fmla="*/ 95003 h 95003"/>
                <a:gd name="connsiteX4" fmla="*/ 11876 w 630712"/>
                <a:gd name="connsiteY4" fmla="*/ 0 h 95003"/>
                <a:gd name="connsiteX0" fmla="*/ 0 w 618836"/>
                <a:gd name="connsiteY0" fmla="*/ 0 h 95003"/>
                <a:gd name="connsiteX1" fmla="*/ 618836 w 618836"/>
                <a:gd name="connsiteY1" fmla="*/ 4838 h 95003"/>
                <a:gd name="connsiteX2" fmla="*/ 616637 w 618836"/>
                <a:gd name="connsiteY2" fmla="*/ 95003 h 95003"/>
                <a:gd name="connsiteX3" fmla="*/ 219 w 618836"/>
                <a:gd name="connsiteY3" fmla="*/ 92584 h 95003"/>
                <a:gd name="connsiteX4" fmla="*/ 0 w 618836"/>
                <a:gd name="connsiteY4" fmla="*/ 0 h 9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836" h="95003">
                  <a:moveTo>
                    <a:pt x="0" y="0"/>
                  </a:moveTo>
                  <a:lnTo>
                    <a:pt x="618836" y="4838"/>
                  </a:lnTo>
                  <a:lnTo>
                    <a:pt x="616637" y="95003"/>
                  </a:lnTo>
                  <a:lnTo>
                    <a:pt x="219" y="92584"/>
                  </a:lnTo>
                  <a:lnTo>
                    <a:pt x="0" y="0"/>
                  </a:lnTo>
                  <a:close/>
                </a:path>
              </a:pathLst>
            </a:custGeom>
            <a:solidFill>
              <a:srgbClr val="FFC000"/>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21870" name="TextBox 32"/>
            <p:cNvSpPr txBox="1">
              <a:spLocks noChangeArrowheads="1"/>
            </p:cNvSpPr>
            <p:nvPr/>
          </p:nvSpPr>
          <p:spPr bwMode="auto">
            <a:xfrm>
              <a:off x="6804561" y="5118265"/>
              <a:ext cx="18133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u="sng">
                  <a:latin typeface="Arial" panose="020B0604020202020204" pitchFamily="34" charset="0"/>
                </a:rPr>
                <a:t>Proposed COP</a:t>
              </a:r>
            </a:p>
          </p:txBody>
        </p:sp>
        <p:sp>
          <p:nvSpPr>
            <p:cNvPr id="29" name="Rectangle 28"/>
            <p:cNvSpPr/>
            <p:nvPr/>
          </p:nvSpPr>
          <p:spPr>
            <a:xfrm>
              <a:off x="6754813" y="6291135"/>
              <a:ext cx="112712" cy="103210"/>
            </a:xfrm>
            <a:prstGeom prst="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34" name="Rectangle 33"/>
            <p:cNvSpPr/>
            <p:nvPr/>
          </p:nvSpPr>
          <p:spPr>
            <a:xfrm>
              <a:off x="6661150" y="6565834"/>
              <a:ext cx="300038" cy="131793"/>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600" dirty="0">
                <a:solidFill>
                  <a:srgbClr val="FFFFFF"/>
                </a:solidFill>
                <a:cs typeface="Arial" charset="0"/>
              </a:endParaRPr>
            </a:p>
          </p:txBody>
        </p:sp>
        <p:sp>
          <p:nvSpPr>
            <p:cNvPr id="121873" name="TextBox 34"/>
            <p:cNvSpPr txBox="1">
              <a:spLocks noChangeArrowheads="1"/>
            </p:cNvSpPr>
            <p:nvPr/>
          </p:nvSpPr>
          <p:spPr bwMode="auto">
            <a:xfrm>
              <a:off x="7287492" y="5522025"/>
              <a:ext cx="12917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latin typeface="Arial" panose="020B0604020202020204" pitchFamily="34" charset="0"/>
                </a:rPr>
                <a:t>Stone Wall</a:t>
              </a:r>
            </a:p>
          </p:txBody>
        </p:sp>
        <p:sp>
          <p:nvSpPr>
            <p:cNvPr id="121874" name="TextBox 35"/>
            <p:cNvSpPr txBox="1">
              <a:spLocks noChangeArrowheads="1"/>
            </p:cNvSpPr>
            <p:nvPr/>
          </p:nvSpPr>
          <p:spPr bwMode="auto">
            <a:xfrm>
              <a:off x="7287492" y="5836323"/>
              <a:ext cx="11208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latin typeface="Arial" panose="020B0604020202020204" pitchFamily="34" charset="0"/>
                </a:rPr>
                <a:t>HESCOs</a:t>
              </a:r>
            </a:p>
          </p:txBody>
        </p:sp>
        <p:sp>
          <p:nvSpPr>
            <p:cNvPr id="121875" name="TextBox 36"/>
            <p:cNvSpPr txBox="1">
              <a:spLocks noChangeArrowheads="1"/>
            </p:cNvSpPr>
            <p:nvPr/>
          </p:nvSpPr>
          <p:spPr bwMode="auto">
            <a:xfrm>
              <a:off x="7287492" y="6150621"/>
              <a:ext cx="915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latin typeface="Arial" panose="020B0604020202020204" pitchFamily="34" charset="0"/>
                </a:rPr>
                <a:t>Towers</a:t>
              </a:r>
            </a:p>
          </p:txBody>
        </p:sp>
        <p:sp>
          <p:nvSpPr>
            <p:cNvPr id="121876" name="TextBox 37"/>
            <p:cNvSpPr txBox="1">
              <a:spLocks noChangeArrowheads="1"/>
            </p:cNvSpPr>
            <p:nvPr/>
          </p:nvSpPr>
          <p:spPr bwMode="auto">
            <a:xfrm>
              <a:off x="7287492" y="6464918"/>
              <a:ext cx="8002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latin typeface="Arial" panose="020B0604020202020204" pitchFamily="34" charset="0"/>
                </a:rPr>
                <a:t>Billets</a:t>
              </a:r>
            </a:p>
          </p:txBody>
        </p:sp>
      </p:grpSp>
      <p:sp>
        <p:nvSpPr>
          <p:cNvPr id="35" name="AutoShape 14"/>
          <p:cNvSpPr>
            <a:spLocks noChangeArrowheads="1"/>
          </p:cNvSpPr>
          <p:nvPr/>
        </p:nvSpPr>
        <p:spPr bwMode="auto">
          <a:xfrm>
            <a:off x="1458913" y="4364038"/>
            <a:ext cx="1466850" cy="300037"/>
          </a:xfrm>
          <a:prstGeom prst="wedgeRectCallout">
            <a:avLst>
              <a:gd name="adj1" fmla="val -123986"/>
              <a:gd name="adj2" fmla="val -100616"/>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House Complex</a:t>
            </a:r>
          </a:p>
        </p:txBody>
      </p:sp>
      <p:sp>
        <p:nvSpPr>
          <p:cNvPr id="36" name="AutoShape 14"/>
          <p:cNvSpPr>
            <a:spLocks noChangeArrowheads="1"/>
          </p:cNvSpPr>
          <p:nvPr/>
        </p:nvSpPr>
        <p:spPr bwMode="auto">
          <a:xfrm>
            <a:off x="166688" y="1706563"/>
            <a:ext cx="1468437" cy="300037"/>
          </a:xfrm>
          <a:prstGeom prst="wedgeRectCallout">
            <a:avLst>
              <a:gd name="adj1" fmla="val 68852"/>
              <a:gd name="adj2" fmla="val 111111"/>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dirty="0">
                <a:latin typeface="Arial" panose="020B0604020202020204" pitchFamily="34" charset="0"/>
              </a:rPr>
              <a:t>House Complex</a:t>
            </a:r>
          </a:p>
        </p:txBody>
      </p:sp>
    </p:spTree>
    <p:extLst>
      <p:ext uri="{BB962C8B-B14F-4D97-AF65-F5344CB8AC3E}">
        <p14:creationId xmlns:p14="http://schemas.microsoft.com/office/powerpoint/2010/main" val="22666016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xit" presetSubtype="0" fill="hold" grpId="1" nodeType="withEffect">
                                  <p:stCondLst>
                                    <p:cond delay="2000"/>
                                  </p:stCondLst>
                                  <p:childTnLst>
                                    <p:animEffect transition="out" filter="dissolve">
                                      <p:cBhvr>
                                        <p:cTn id="6" dur="500"/>
                                        <p:tgtEl>
                                          <p:spTgt spid="16"/>
                                        </p:tgtEl>
                                      </p:cBhvr>
                                    </p:animEffect>
                                    <p:set>
                                      <p:cBhvr>
                                        <p:cTn id="7" dur="1" fill="hold">
                                          <p:stCondLst>
                                            <p:cond delay="499"/>
                                          </p:stCondLst>
                                        </p:cTn>
                                        <p:tgtEl>
                                          <p:spTgt spid="16"/>
                                        </p:tgtEl>
                                        <p:attrNameLst>
                                          <p:attrName>style.visibility</p:attrName>
                                        </p:attrNameLst>
                                      </p:cBhvr>
                                      <p:to>
                                        <p:strVal val="hidden"/>
                                      </p:to>
                                    </p:set>
                                  </p:childTnLst>
                                </p:cTn>
                              </p:par>
                              <p:par>
                                <p:cTn id="8" presetID="9" presetClass="exit" presetSubtype="0" fill="hold" grpId="1" nodeType="withEffect">
                                  <p:stCondLst>
                                    <p:cond delay="2000"/>
                                  </p:stCondLst>
                                  <p:childTnLst>
                                    <p:animEffect transition="out" filter="dissolve">
                                      <p:cBhvr>
                                        <p:cTn id="9" dur="500"/>
                                        <p:tgtEl>
                                          <p:spTgt spid="18"/>
                                        </p:tgtEl>
                                      </p:cBhvr>
                                    </p:animEffect>
                                    <p:set>
                                      <p:cBhvr>
                                        <p:cTn id="10" dur="1" fill="hold">
                                          <p:stCondLst>
                                            <p:cond delay="499"/>
                                          </p:stCondLst>
                                        </p:cTn>
                                        <p:tgtEl>
                                          <p:spTgt spid="18"/>
                                        </p:tgtEl>
                                        <p:attrNameLst>
                                          <p:attrName>style.visibility</p:attrName>
                                        </p:attrNameLst>
                                      </p:cBhvr>
                                      <p:to>
                                        <p:strVal val="hidden"/>
                                      </p:to>
                                    </p:set>
                                  </p:childTnLst>
                                </p:cTn>
                              </p:par>
                              <p:par>
                                <p:cTn id="11" presetID="9" presetClass="exit" presetSubtype="0" fill="hold" grpId="1" nodeType="withEffect">
                                  <p:stCondLst>
                                    <p:cond delay="2000"/>
                                  </p:stCondLst>
                                  <p:childTnLst>
                                    <p:animEffect transition="out" filter="dissolve">
                                      <p:cBhvr>
                                        <p:cTn id="12" dur="500"/>
                                        <p:tgtEl>
                                          <p:spTgt spid="19"/>
                                        </p:tgtEl>
                                      </p:cBhvr>
                                    </p:animEffect>
                                    <p:set>
                                      <p:cBhvr>
                                        <p:cTn id="13" dur="1" fill="hold">
                                          <p:stCondLst>
                                            <p:cond delay="499"/>
                                          </p:stCondLst>
                                        </p:cTn>
                                        <p:tgtEl>
                                          <p:spTgt spid="19"/>
                                        </p:tgtEl>
                                        <p:attrNameLst>
                                          <p:attrName>style.visibility</p:attrName>
                                        </p:attrNameLst>
                                      </p:cBhvr>
                                      <p:to>
                                        <p:strVal val="hidden"/>
                                      </p:to>
                                    </p:set>
                                  </p:childTnLst>
                                </p:cTn>
                              </p:par>
                              <p:par>
                                <p:cTn id="14" presetID="9" presetClass="exit" presetSubtype="0" fill="hold" grpId="1" nodeType="withEffect">
                                  <p:stCondLst>
                                    <p:cond delay="2000"/>
                                  </p:stCondLst>
                                  <p:childTnLst>
                                    <p:animEffect transition="out" filter="dissolv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par>
                                <p:cTn id="17" presetID="9" presetClass="exit" presetSubtype="0" fill="hold" grpId="1" nodeType="withEffect">
                                  <p:stCondLst>
                                    <p:cond delay="2000"/>
                                  </p:stCondLst>
                                  <p:childTnLst>
                                    <p:animEffect transition="out" filter="dissolve">
                                      <p:cBhvr>
                                        <p:cTn id="18" dur="500"/>
                                        <p:tgtEl>
                                          <p:spTgt spid="35"/>
                                        </p:tgtEl>
                                      </p:cBhvr>
                                    </p:animEffect>
                                    <p:set>
                                      <p:cBhvr>
                                        <p:cTn id="19" dur="1" fill="hold">
                                          <p:stCondLst>
                                            <p:cond delay="499"/>
                                          </p:stCondLst>
                                        </p:cTn>
                                        <p:tgtEl>
                                          <p:spTgt spid="35"/>
                                        </p:tgtEl>
                                        <p:attrNameLst>
                                          <p:attrName>style.visibility</p:attrName>
                                        </p:attrNameLst>
                                      </p:cBhvr>
                                      <p:to>
                                        <p:strVal val="hidden"/>
                                      </p:to>
                                    </p:set>
                                  </p:childTnLst>
                                </p:cTn>
                              </p:par>
                              <p:par>
                                <p:cTn id="20" presetID="9" presetClass="exit" presetSubtype="0" fill="hold" grpId="0" nodeType="withEffect">
                                  <p:stCondLst>
                                    <p:cond delay="2000"/>
                                  </p:stCondLst>
                                  <p:childTnLst>
                                    <p:animEffect transition="out" filter="dissolve">
                                      <p:cBhvr>
                                        <p:cTn id="21" dur="500"/>
                                        <p:tgtEl>
                                          <p:spTgt spid="36"/>
                                        </p:tgtEl>
                                      </p:cBhvr>
                                    </p:animEffect>
                                    <p:set>
                                      <p:cBhvr>
                                        <p:cTn id="22" dur="1" fill="hold">
                                          <p:stCondLst>
                                            <p:cond delay="499"/>
                                          </p:stCondLst>
                                        </p:cTn>
                                        <p:tgtEl>
                                          <p:spTgt spid="36"/>
                                        </p:tgtEl>
                                        <p:attrNameLst>
                                          <p:attrName>style.visibility</p:attrName>
                                        </p:attrNameLst>
                                      </p:cBhvr>
                                      <p:to>
                                        <p:strVal val="hidden"/>
                                      </p:to>
                                    </p:set>
                                  </p:childTnLst>
                                </p:cTn>
                              </p:par>
                            </p:childTnLst>
                          </p:cTn>
                        </p:par>
                        <p:par>
                          <p:cTn id="23" fill="hold">
                            <p:stCondLst>
                              <p:cond delay="2500"/>
                            </p:stCondLst>
                            <p:childTnLst>
                              <p:par>
                                <p:cTn id="24" presetID="21" presetClass="entr" presetSubtype="4"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heel(4)">
                                      <p:cBhvr>
                                        <p:cTn id="26" dur="2000"/>
                                        <p:tgtEl>
                                          <p:spTgt spid="2"/>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dissolve">
                                      <p:cBhvr>
                                        <p:cTn id="29" dur="2000"/>
                                        <p:tgtEl>
                                          <p:spTgt spid="15"/>
                                        </p:tgtEl>
                                      </p:cBhvr>
                                    </p:animEffect>
                                  </p:childTnLst>
                                </p:cTn>
                              </p:par>
                              <p:par>
                                <p:cTn id="30" presetID="9" presetClass="entr" presetSubtype="0" fill="hold" nodeType="with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dissolve">
                                      <p:cBhvr>
                                        <p:cTn id="3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1" animBg="1"/>
      <p:bldP spid="18" grpId="1" animBg="1"/>
      <p:bldP spid="19" grpId="1" animBg="1"/>
      <p:bldP spid="21" grpId="1" animBg="1"/>
      <p:bldP spid="35" grpId="1" animBg="1"/>
      <p:bldP spid="3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4" descr="C:\Users\gary.linhart\Documents\OEF\Wanat\Mcgrath\Wanat Pictures\COP\wanat 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ounded Rectangle 2"/>
          <p:cNvSpPr/>
          <p:nvPr/>
        </p:nvSpPr>
        <p:spPr bwMode="auto">
          <a:xfrm>
            <a:off x="2286000" y="119063"/>
            <a:ext cx="4968875" cy="557212"/>
          </a:xfrm>
          <a:prstGeom prst="roundRect">
            <a:avLst/>
          </a:prstGeom>
          <a:solidFill>
            <a:srgbClr val="0070C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3200" b="1" u="sng" dirty="0"/>
              <a:t>2</a:t>
            </a:r>
            <a:r>
              <a:rPr lang="en-US" sz="3200" b="1" u="sng" baseline="30000" dirty="0"/>
              <a:t>nd</a:t>
            </a:r>
            <a:r>
              <a:rPr lang="en-US" sz="3200" b="1" u="sng" dirty="0"/>
              <a:t> PLT Occupies Wanat</a:t>
            </a:r>
          </a:p>
        </p:txBody>
      </p:sp>
      <p:sp>
        <p:nvSpPr>
          <p:cNvPr id="4" name="Oval 3"/>
          <p:cNvSpPr/>
          <p:nvPr/>
        </p:nvSpPr>
        <p:spPr>
          <a:xfrm>
            <a:off x="5864225" y="2862263"/>
            <a:ext cx="3279775" cy="174942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5" name="Rounded Rectangle 4"/>
          <p:cNvSpPr/>
          <p:nvPr/>
        </p:nvSpPr>
        <p:spPr bwMode="auto">
          <a:xfrm>
            <a:off x="3389313" y="828675"/>
            <a:ext cx="2733675" cy="503238"/>
          </a:xfrm>
          <a:prstGeom prst="roundRect">
            <a:avLst/>
          </a:prstGeom>
          <a:solidFill>
            <a:srgbClr val="00B05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And is Watched</a:t>
            </a:r>
          </a:p>
        </p:txBody>
      </p:sp>
      <p:sp>
        <p:nvSpPr>
          <p:cNvPr id="6" name="Rounded Rectangle 5"/>
          <p:cNvSpPr/>
          <p:nvPr/>
        </p:nvSpPr>
        <p:spPr>
          <a:xfrm>
            <a:off x="436563" y="4910138"/>
            <a:ext cx="4413250" cy="1847850"/>
          </a:xfrm>
          <a:prstGeom prst="round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2400" b="1" dirty="0">
              <a:solidFill>
                <a:srgbClr val="FFFFFF"/>
              </a:solidFill>
              <a:cs typeface="Arial" charset="0"/>
            </a:endParaRPr>
          </a:p>
        </p:txBody>
      </p:sp>
      <p:sp>
        <p:nvSpPr>
          <p:cNvPr id="7" name="TextBox 6"/>
          <p:cNvSpPr txBox="1">
            <a:spLocks noChangeArrowheads="1"/>
          </p:cNvSpPr>
          <p:nvPr/>
        </p:nvSpPr>
        <p:spPr bwMode="auto">
          <a:xfrm>
            <a:off x="488950" y="4953888"/>
            <a:ext cx="44148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pPr>
            <a:r>
              <a:rPr lang="en-US" altLang="en-US" sz="2400" b="1" dirty="0">
                <a:latin typeface="Arial" panose="020B0604020202020204" pitchFamily="34" charset="0"/>
              </a:rPr>
              <a:t>Women &amp; Children Missing</a:t>
            </a:r>
          </a:p>
        </p:txBody>
      </p:sp>
      <p:sp>
        <p:nvSpPr>
          <p:cNvPr id="8" name="TextBox 7"/>
          <p:cNvSpPr txBox="1">
            <a:spLocks noChangeArrowheads="1"/>
          </p:cNvSpPr>
          <p:nvPr/>
        </p:nvSpPr>
        <p:spPr bwMode="auto">
          <a:xfrm>
            <a:off x="488950" y="5388863"/>
            <a:ext cx="4540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pPr>
            <a:r>
              <a:rPr lang="en-US" altLang="en-US" sz="2400" b="1" dirty="0">
                <a:latin typeface="Arial" panose="020B0604020202020204" pitchFamily="34" charset="0"/>
              </a:rPr>
              <a:t>Bazaar - Less than normal </a:t>
            </a:r>
          </a:p>
        </p:txBody>
      </p:sp>
      <p:sp>
        <p:nvSpPr>
          <p:cNvPr id="9" name="TextBox 8"/>
          <p:cNvSpPr txBox="1">
            <a:spLocks noChangeArrowheads="1"/>
          </p:cNvSpPr>
          <p:nvPr/>
        </p:nvSpPr>
        <p:spPr bwMode="auto">
          <a:xfrm>
            <a:off x="488950" y="5825425"/>
            <a:ext cx="45402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pPr>
            <a:r>
              <a:rPr lang="en-US" altLang="en-US" sz="2400" b="1" dirty="0">
                <a:latin typeface="Arial" panose="020B0604020202020204" pitchFamily="34" charset="0"/>
              </a:rPr>
              <a:t>Gathering w/o conversation</a:t>
            </a:r>
          </a:p>
        </p:txBody>
      </p:sp>
      <p:sp>
        <p:nvSpPr>
          <p:cNvPr id="10" name="TextBox 9"/>
          <p:cNvSpPr txBox="1">
            <a:spLocks noChangeArrowheads="1"/>
          </p:cNvSpPr>
          <p:nvPr/>
        </p:nvSpPr>
        <p:spPr bwMode="auto">
          <a:xfrm>
            <a:off x="488950" y="6261988"/>
            <a:ext cx="45402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pPr>
            <a:r>
              <a:rPr lang="en-US" altLang="en-US" sz="2400" b="1" dirty="0">
                <a:latin typeface="Arial" panose="020B0604020202020204" pitchFamily="34" charset="0"/>
              </a:rPr>
              <a:t>Warnings of Attack</a:t>
            </a:r>
          </a:p>
        </p:txBody>
      </p:sp>
    </p:spTree>
    <p:extLst>
      <p:ext uri="{BB962C8B-B14F-4D97-AF65-F5344CB8AC3E}">
        <p14:creationId xmlns:p14="http://schemas.microsoft.com/office/powerpoint/2010/main" val="9073741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1000"/>
                                        <p:tgtEl>
                                          <p:spTgt spid="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1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dissolve">
                                      <p:cBhvr>
                                        <p:cTn id="15" dur="1000"/>
                                        <p:tgtEl>
                                          <p:spTgt spid="6"/>
                                        </p:tgtEl>
                                      </p:cBhvr>
                                    </p:animEffect>
                                  </p:childTnLst>
                                </p:cTn>
                              </p:par>
                              <p:par>
                                <p:cTn id="16" presetID="12" presetClass="entr" presetSubtype="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slide(fromTop)">
                                      <p:cBhvr>
                                        <p:cTn id="18" dur="10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1"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animEffect transition="in" filter="slide(fromTop)">
                                      <p:cBhvr>
                                        <p:cTn id="23" dur="1000"/>
                                        <p:tgtEl>
                                          <p:spTgt spid="8">
                                            <p:txEl>
                                              <p:pRg st="0" end="0"/>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2" presetClass="entr" presetSubtype="1" fill="hold" nodeType="click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Effect transition="in" filter="slide(fromTop)">
                                      <p:cBhvr>
                                        <p:cTn id="28" dur="1000"/>
                                        <p:tgtEl>
                                          <p:spTgt spid="9">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2" presetClass="entr" presetSubtype="1" fill="hold" nodeType="click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slide(fromTop)">
                                      <p:cBhvr>
                                        <p:cTn id="33" dur="10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51962F72-2A17-4123-8213-4674FE38799A}" type="slidenum">
              <a:rPr lang="en-US" altLang="en-US" smtClean="0"/>
              <a:pPr>
                <a:defRPr/>
              </a:pPr>
              <a:t>49</a:t>
            </a:fld>
            <a:endParaRPr lang="en-US" altLang="en-US"/>
          </a:p>
        </p:txBody>
      </p:sp>
      <p:grpSp>
        <p:nvGrpSpPr>
          <p:cNvPr id="108" name="Group 107"/>
          <p:cNvGrpSpPr/>
          <p:nvPr/>
        </p:nvGrpSpPr>
        <p:grpSpPr>
          <a:xfrm>
            <a:off x="1443767" y="1642837"/>
            <a:ext cx="2578806" cy="3810740"/>
            <a:chOff x="1443767" y="1642837"/>
            <a:chExt cx="2578806" cy="3810740"/>
          </a:xfrm>
        </p:grpSpPr>
        <p:grpSp>
          <p:nvGrpSpPr>
            <p:cNvPr id="23" name="Group 22"/>
            <p:cNvGrpSpPr/>
            <p:nvPr/>
          </p:nvGrpSpPr>
          <p:grpSpPr>
            <a:xfrm>
              <a:off x="3530813" y="3195587"/>
              <a:ext cx="491760" cy="2205082"/>
              <a:chOff x="3530813" y="3195587"/>
              <a:chExt cx="491760" cy="2205082"/>
            </a:xfrm>
          </p:grpSpPr>
          <p:cxnSp>
            <p:nvCxnSpPr>
              <p:cNvPr id="4" name="Straight Connector 3"/>
              <p:cNvCxnSpPr/>
              <p:nvPr/>
            </p:nvCxnSpPr>
            <p:spPr>
              <a:xfrm flipH="1">
                <a:off x="3532472" y="3195587"/>
                <a:ext cx="404261" cy="2175310"/>
              </a:xfrm>
              <a:prstGeom prst="line">
                <a:avLst/>
              </a:prstGeom>
              <a:ln w="12700">
                <a:solidFill>
                  <a:srgbClr val="66FF66"/>
                </a:solidFill>
              </a:ln>
            </p:spPr>
            <p:style>
              <a:lnRef idx="1">
                <a:schemeClr val="accent1"/>
              </a:lnRef>
              <a:fillRef idx="0">
                <a:schemeClr val="accent1"/>
              </a:fillRef>
              <a:effectRef idx="0">
                <a:schemeClr val="accent1"/>
              </a:effectRef>
              <a:fontRef idx="minor">
                <a:schemeClr val="tx1"/>
              </a:fontRef>
            </p:style>
          </p:cxnSp>
          <p:sp>
            <p:nvSpPr>
              <p:cNvPr id="6" name="Oval 5"/>
              <p:cNvSpPr/>
              <p:nvPr/>
            </p:nvSpPr>
            <p:spPr>
              <a:xfrm rot="687149">
                <a:off x="3931133" y="3221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rot="687149">
                <a:off x="3901563" y="3373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rot="687149">
                <a:off x="3876544" y="3526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rot="687149">
                <a:off x="3842428" y="3678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rot="687149">
                <a:off x="3817412" y="3830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rot="687149">
                <a:off x="3787844" y="3983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rot="687149">
                <a:off x="3753724" y="4135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rot="687149">
                <a:off x="3728705" y="4288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rot="687149">
                <a:off x="3703683" y="4440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rot="687149">
                <a:off x="3674115" y="4592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rot="687149">
                <a:off x="3644546" y="47453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687149">
                <a:off x="3614976" y="48977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rot="687149">
                <a:off x="3585405" y="50501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rot="687149">
                <a:off x="3560386" y="52025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rot="687149">
                <a:off x="3530813" y="5354949"/>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1" name="Straight Connector 20"/>
              <p:cNvCxnSpPr/>
              <p:nvPr/>
            </p:nvCxnSpPr>
            <p:spPr>
              <a:xfrm flipH="1">
                <a:off x="3571142" y="3211508"/>
                <a:ext cx="404261" cy="2175310"/>
              </a:xfrm>
              <a:prstGeom prst="line">
                <a:avLst/>
              </a:prstGeom>
              <a:ln w="12700">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619250" y="5346326"/>
              <a:ext cx="912473" cy="107251"/>
              <a:chOff x="2619250" y="5346326"/>
              <a:chExt cx="912473" cy="107251"/>
            </a:xfrm>
          </p:grpSpPr>
          <p:cxnSp>
            <p:nvCxnSpPr>
              <p:cNvPr id="25" name="Straight Connector 24"/>
              <p:cNvCxnSpPr>
                <a:stCxn id="20" idx="2"/>
              </p:cNvCxnSpPr>
              <p:nvPr/>
            </p:nvCxnSpPr>
            <p:spPr>
              <a:xfrm flipH="1" flipV="1">
                <a:off x="2628900" y="5346326"/>
                <a:ext cx="902823" cy="2240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rot="5646681">
                <a:off x="2596390" y="537070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5646681">
                <a:off x="2748790" y="537309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5646681">
                <a:off x="2901190" y="5377854"/>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5646681">
                <a:off x="3053590" y="53802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5646681">
                <a:off x="3205990" y="5384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5646681">
                <a:off x="3358390" y="5384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p:cNvCxnSpPr/>
              <p:nvPr/>
            </p:nvCxnSpPr>
            <p:spPr>
              <a:xfrm flipH="1" flipV="1">
                <a:off x="2626517" y="5393952"/>
                <a:ext cx="902823" cy="2240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2080190" y="4647292"/>
              <a:ext cx="548115" cy="731921"/>
              <a:chOff x="2080190" y="4647292"/>
              <a:chExt cx="548115" cy="731921"/>
            </a:xfrm>
          </p:grpSpPr>
          <p:cxnSp>
            <p:nvCxnSpPr>
              <p:cNvPr id="38" name="Straight Connector 37"/>
              <p:cNvCxnSpPr>
                <a:stCxn id="27" idx="3"/>
              </p:cNvCxnSpPr>
              <p:nvPr/>
            </p:nvCxnSpPr>
            <p:spPr>
              <a:xfrm flipH="1" flipV="1">
                <a:off x="2147888" y="4647292"/>
                <a:ext cx="480417" cy="712871"/>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rot="19488413">
                <a:off x="2080190" y="46714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19488413">
                <a:off x="2175439" y="48238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19488413">
                <a:off x="2282595" y="49762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19488413">
                <a:off x="2382608" y="51286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9488413">
                <a:off x="2487383" y="528105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p:cNvCxnSpPr/>
              <p:nvPr/>
            </p:nvCxnSpPr>
            <p:spPr>
              <a:xfrm flipH="1" flipV="1">
                <a:off x="2112174" y="4666342"/>
                <a:ext cx="480417" cy="712871"/>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1505165" y="4279526"/>
              <a:ext cx="637849" cy="416285"/>
              <a:chOff x="1505165" y="4279526"/>
              <a:chExt cx="637849" cy="416285"/>
            </a:xfrm>
          </p:grpSpPr>
          <p:cxnSp>
            <p:nvCxnSpPr>
              <p:cNvPr id="47" name="Straight Connector 46"/>
              <p:cNvCxnSpPr>
                <a:stCxn id="39" idx="7"/>
              </p:cNvCxnSpPr>
              <p:nvPr/>
            </p:nvCxnSpPr>
            <p:spPr>
              <a:xfrm flipH="1" flipV="1">
                <a:off x="1540042" y="4279526"/>
                <a:ext cx="602972" cy="38294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48" name="Oval 47"/>
              <p:cNvSpPr/>
              <p:nvPr/>
            </p:nvSpPr>
            <p:spPr>
              <a:xfrm rot="18191593">
                <a:off x="1482305" y="43062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8191593">
                <a:off x="1634705" y="4403880"/>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8191593">
                <a:off x="1787105" y="4496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8191593">
                <a:off x="1939505" y="45919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 name="Straight Connector 51"/>
              <p:cNvCxnSpPr/>
              <p:nvPr/>
            </p:nvCxnSpPr>
            <p:spPr>
              <a:xfrm flipH="1" flipV="1">
                <a:off x="1506703" y="4312864"/>
                <a:ext cx="602972" cy="38294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70" name="Group 69"/>
            <p:cNvGrpSpPr/>
            <p:nvPr/>
          </p:nvGrpSpPr>
          <p:grpSpPr>
            <a:xfrm>
              <a:off x="1443767" y="2412432"/>
              <a:ext cx="1089336" cy="1880772"/>
              <a:chOff x="1443767" y="2412432"/>
              <a:chExt cx="1089336" cy="1880772"/>
            </a:xfrm>
          </p:grpSpPr>
          <p:cxnSp>
            <p:nvCxnSpPr>
              <p:cNvPr id="55" name="Straight Connector 54"/>
              <p:cNvCxnSpPr>
                <a:stCxn id="48" idx="7"/>
              </p:cNvCxnSpPr>
              <p:nvPr/>
            </p:nvCxnSpPr>
            <p:spPr>
              <a:xfrm flipV="1">
                <a:off x="1532197" y="2444817"/>
                <a:ext cx="1000906" cy="184838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rot="1765607">
                <a:off x="2436328" y="2412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765607">
                <a:off x="2354335" y="2564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rot="1765607">
                <a:off x="2272342" y="2717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rot="1765607">
                <a:off x="2187459" y="28696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rot="1765607">
                <a:off x="2108362" y="30220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rot="1765607">
                <a:off x="2023479" y="3174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rot="1765607">
                <a:off x="1944386" y="3326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rot="1765607">
                <a:off x="1859503" y="3479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rot="1765607">
                <a:off x="1777514" y="36316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rot="1765607">
                <a:off x="1698415" y="37840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rot="1765607">
                <a:off x="1616428" y="39364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rot="1765607">
                <a:off x="1528651" y="40888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rot="1765607">
                <a:off x="1443767" y="424123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p:cNvCxnSpPr/>
              <p:nvPr/>
            </p:nvCxnSpPr>
            <p:spPr>
              <a:xfrm flipV="1">
                <a:off x="1493968" y="2415522"/>
                <a:ext cx="1000906" cy="184838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78" name="Group 77"/>
            <p:cNvGrpSpPr/>
            <p:nvPr/>
          </p:nvGrpSpPr>
          <p:grpSpPr>
            <a:xfrm>
              <a:off x="2476388" y="1852835"/>
              <a:ext cx="292042" cy="604920"/>
              <a:chOff x="2476388" y="1852835"/>
              <a:chExt cx="292042" cy="604920"/>
            </a:xfrm>
          </p:grpSpPr>
          <p:cxnSp>
            <p:nvCxnSpPr>
              <p:cNvPr id="72" name="Straight Connector 71"/>
              <p:cNvCxnSpPr>
                <a:stCxn id="56" idx="6"/>
              </p:cNvCxnSpPr>
              <p:nvPr/>
            </p:nvCxnSpPr>
            <p:spPr>
              <a:xfrm flipV="1">
                <a:off x="2521869" y="1867301"/>
                <a:ext cx="246561" cy="590454"/>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73" name="Oval 72"/>
              <p:cNvSpPr/>
              <p:nvPr/>
            </p:nvSpPr>
            <p:spPr>
              <a:xfrm rot="1331303">
                <a:off x="2666896" y="18528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rot="1331303">
                <a:off x="2602601" y="20052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rot="1331303">
                <a:off x="2540685" y="21576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rot="1331303">
                <a:off x="2476388" y="231003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 name="Straight Connector 76"/>
              <p:cNvCxnSpPr/>
              <p:nvPr/>
            </p:nvCxnSpPr>
            <p:spPr>
              <a:xfrm flipV="1">
                <a:off x="2479005" y="1853011"/>
                <a:ext cx="246561" cy="590454"/>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2743890" y="1642837"/>
              <a:ext cx="911565" cy="230100"/>
              <a:chOff x="2743890" y="1642837"/>
              <a:chExt cx="911565" cy="230100"/>
            </a:xfrm>
          </p:grpSpPr>
          <p:cxnSp>
            <p:nvCxnSpPr>
              <p:cNvPr id="80" name="Straight Connector 79"/>
              <p:cNvCxnSpPr>
                <a:stCxn id="73" idx="7"/>
              </p:cNvCxnSpPr>
              <p:nvPr/>
            </p:nvCxnSpPr>
            <p:spPr>
              <a:xfrm flipV="1">
                <a:off x="2748655" y="1714500"/>
                <a:ext cx="906800" cy="15843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82" name="Oval 81"/>
              <p:cNvSpPr/>
              <p:nvPr/>
            </p:nvSpPr>
            <p:spPr>
              <a:xfrm rot="4581995">
                <a:off x="2727856" y="1796665"/>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rot="4581995">
                <a:off x="2880256" y="1772853"/>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p:cNvSpPr/>
              <p:nvPr/>
            </p:nvSpPr>
            <p:spPr>
              <a:xfrm rot="4581995">
                <a:off x="3032656" y="1744280"/>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rot="4581995">
                <a:off x="3185056" y="172046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p:nvPr/>
            </p:nvSpPr>
            <p:spPr>
              <a:xfrm rot="4581995">
                <a:off x="3337456" y="1691892"/>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rot="4581995">
                <a:off x="3489856" y="166569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8" name="Straight Connector 87"/>
              <p:cNvCxnSpPr/>
              <p:nvPr/>
            </p:nvCxnSpPr>
            <p:spPr>
              <a:xfrm flipV="1">
                <a:off x="2743890" y="1669253"/>
                <a:ext cx="906800" cy="158437"/>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a:off x="3660696" y="1714500"/>
              <a:ext cx="188097" cy="400050"/>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92" name="Oval 91"/>
            <p:cNvSpPr/>
            <p:nvPr/>
          </p:nvSpPr>
          <p:spPr>
            <a:xfrm rot="20219122">
              <a:off x="3663685" y="16871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Oval 92"/>
            <p:cNvSpPr/>
            <p:nvPr/>
          </p:nvSpPr>
          <p:spPr>
            <a:xfrm rot="20219122">
              <a:off x="3737502" y="18395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rot="20219122">
              <a:off x="3806558" y="1991928"/>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 name="Straight Connector 94"/>
            <p:cNvCxnSpPr/>
            <p:nvPr/>
          </p:nvCxnSpPr>
          <p:spPr>
            <a:xfrm>
              <a:off x="3701177" y="1695448"/>
              <a:ext cx="188097" cy="400050"/>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3847797" y="2104347"/>
              <a:ext cx="153353" cy="960120"/>
              <a:chOff x="3847797" y="2104347"/>
              <a:chExt cx="153353" cy="960120"/>
            </a:xfrm>
          </p:grpSpPr>
          <p:cxnSp>
            <p:nvCxnSpPr>
              <p:cNvPr id="97" name="Straight Connector 96"/>
              <p:cNvCxnSpPr/>
              <p:nvPr/>
            </p:nvCxnSpPr>
            <p:spPr>
              <a:xfrm>
                <a:off x="3851174" y="2126455"/>
                <a:ext cx="63688" cy="912019"/>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sp>
            <p:nvSpPr>
              <p:cNvPr id="98" name="Oval 97"/>
              <p:cNvSpPr/>
              <p:nvPr/>
            </p:nvSpPr>
            <p:spPr>
              <a:xfrm rot="21199978">
                <a:off x="3847797" y="21043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rot="21199978">
                <a:off x="3859703" y="2256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rot="21199978">
                <a:off x="3871609" y="24091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21199978">
                <a:off x="3883514" y="25615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21199978">
                <a:off x="3893040" y="27139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21199978">
                <a:off x="3904948" y="28663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rot="21199978">
                <a:off x="3909710" y="3018747"/>
                <a:ext cx="91440" cy="45720"/>
              </a:xfrm>
              <a:prstGeom prst="ellipse">
                <a:avLst/>
              </a:prstGeom>
              <a:noFill/>
              <a:ln w="1270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5" name="Straight Connector 104"/>
              <p:cNvCxnSpPr>
                <a:endCxn id="104" idx="4"/>
              </p:cNvCxnSpPr>
              <p:nvPr/>
            </p:nvCxnSpPr>
            <p:spPr>
              <a:xfrm>
                <a:off x="3891652" y="2109787"/>
                <a:ext cx="66432" cy="954525"/>
              </a:xfrm>
              <a:prstGeom prst="line">
                <a:avLst/>
              </a:prstGeom>
              <a:ln>
                <a:solidFill>
                  <a:srgbClr val="66FF66"/>
                </a:solidFill>
              </a:ln>
            </p:spPr>
            <p:style>
              <a:lnRef idx="1">
                <a:schemeClr val="accent1"/>
              </a:lnRef>
              <a:fillRef idx="0">
                <a:schemeClr val="accent1"/>
              </a:fillRef>
              <a:effectRef idx="0">
                <a:schemeClr val="accent1"/>
              </a:effectRef>
              <a:fontRef idx="minor">
                <a:schemeClr val="tx1"/>
              </a:fontRef>
            </p:style>
          </p:cxnSp>
        </p:grpSp>
      </p:grpSp>
      <p:grpSp>
        <p:nvGrpSpPr>
          <p:cNvPr id="22" name="Group 21"/>
          <p:cNvGrpSpPr/>
          <p:nvPr/>
        </p:nvGrpSpPr>
        <p:grpSpPr>
          <a:xfrm>
            <a:off x="3388283" y="5639110"/>
            <a:ext cx="2633737" cy="551446"/>
            <a:chOff x="3388283" y="5639110"/>
            <a:chExt cx="2633737" cy="551446"/>
          </a:xfrm>
        </p:grpSpPr>
        <p:sp>
          <p:nvSpPr>
            <p:cNvPr id="3" name="Pentagon 2"/>
            <p:cNvSpPr>
              <a:spLocks noChangeAspect="1"/>
            </p:cNvSpPr>
            <p:nvPr/>
          </p:nvSpPr>
          <p:spPr>
            <a:xfrm rot="5400000">
              <a:off x="3502200" y="5710362"/>
              <a:ext cx="457200" cy="314696"/>
            </a:xfrm>
            <a:prstGeom prst="homePlate">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ANA TCP</a:t>
              </a:r>
            </a:p>
          </p:txBody>
        </p:sp>
        <p:sp>
          <p:nvSpPr>
            <p:cNvPr id="96" name="Text Box 156"/>
            <p:cNvSpPr txBox="1">
              <a:spLocks noChangeArrowheads="1"/>
            </p:cNvSpPr>
            <p:nvPr/>
          </p:nvSpPr>
          <p:spPr bwMode="auto">
            <a:xfrm>
              <a:off x="3955430" y="5639110"/>
              <a:ext cx="2066590" cy="338554"/>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ts val="0"/>
                </a:spcBef>
                <a:buFontTx/>
                <a:buNone/>
              </a:pPr>
              <a:r>
                <a:rPr lang="en-US" altLang="en-US" sz="1600" b="1" i="1" u="sng" dirty="0">
                  <a:solidFill>
                    <a:schemeClr val="bg1"/>
                  </a:solidFill>
                  <a:latin typeface="Arial" panose="020B0604020202020204" pitchFamily="34" charset="0"/>
                </a:rPr>
                <a:t>ANA TCP:</a:t>
              </a:r>
              <a:r>
                <a:rPr lang="en-US" altLang="en-US" sz="1600" b="1" dirty="0">
                  <a:solidFill>
                    <a:schemeClr val="bg1"/>
                  </a:solidFill>
                  <a:latin typeface="Arial" panose="020B0604020202020204" pitchFamily="34" charset="0"/>
                </a:rPr>
                <a:t> 10X ANA</a:t>
              </a:r>
            </a:p>
          </p:txBody>
        </p:sp>
        <p:sp>
          <p:nvSpPr>
            <p:cNvPr id="120" name="Right Bracket 119"/>
            <p:cNvSpPr/>
            <p:nvPr/>
          </p:nvSpPr>
          <p:spPr>
            <a:xfrm rot="5400000">
              <a:off x="3909808" y="603968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1" name="Right Bracket 120"/>
            <p:cNvSpPr/>
            <p:nvPr/>
          </p:nvSpPr>
          <p:spPr>
            <a:xfrm rot="5400000">
              <a:off x="3466007" y="6030602"/>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 name="Group 23"/>
          <p:cNvGrpSpPr/>
          <p:nvPr/>
        </p:nvGrpSpPr>
        <p:grpSpPr>
          <a:xfrm>
            <a:off x="3877804" y="3239666"/>
            <a:ext cx="3027095" cy="923532"/>
            <a:chOff x="3877804" y="3239666"/>
            <a:chExt cx="3027095" cy="923532"/>
          </a:xfrm>
        </p:grpSpPr>
        <p:sp>
          <p:nvSpPr>
            <p:cNvPr id="106" name="Pentagon 105"/>
            <p:cNvSpPr>
              <a:spLocks noChangeAspect="1"/>
            </p:cNvSpPr>
            <p:nvPr/>
          </p:nvSpPr>
          <p:spPr>
            <a:xfrm rot="5400000">
              <a:off x="3969173" y="3310918"/>
              <a:ext cx="457200" cy="314696"/>
            </a:xfrm>
            <a:prstGeom prst="homePlate">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US TCP</a:t>
              </a:r>
            </a:p>
          </p:txBody>
        </p:sp>
        <p:grpSp>
          <p:nvGrpSpPr>
            <p:cNvPr id="109" name="Group 71"/>
            <p:cNvGrpSpPr>
              <a:grpSpLocks noChangeAspect="1"/>
            </p:cNvGrpSpPr>
            <p:nvPr/>
          </p:nvGrpSpPr>
          <p:grpSpPr bwMode="auto">
            <a:xfrm rot="10800000">
              <a:off x="3877804" y="3621850"/>
              <a:ext cx="182880" cy="182880"/>
              <a:chOff x="3024" y="3888"/>
              <a:chExt cx="192" cy="192"/>
            </a:xfrm>
          </p:grpSpPr>
          <p:sp>
            <p:nvSpPr>
              <p:cNvPr id="110"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11"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12"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13"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grpSp>
          <p:nvGrpSpPr>
            <p:cNvPr id="114" name="Group 159"/>
            <p:cNvGrpSpPr>
              <a:grpSpLocks/>
            </p:cNvGrpSpPr>
            <p:nvPr/>
          </p:nvGrpSpPr>
          <p:grpSpPr bwMode="auto">
            <a:xfrm rot="10800000">
              <a:off x="3933407" y="3785133"/>
              <a:ext cx="66675" cy="200026"/>
              <a:chOff x="1225" y="3174"/>
              <a:chExt cx="42" cy="126"/>
            </a:xfrm>
          </p:grpSpPr>
          <p:sp>
            <p:nvSpPr>
              <p:cNvPr id="115" name="Line 160"/>
              <p:cNvSpPr>
                <a:spLocks noChangeAspect="1" noChangeShapeType="1"/>
              </p:cNvSpPr>
              <p:nvPr/>
            </p:nvSpPr>
            <p:spPr bwMode="auto">
              <a:xfrm>
                <a:off x="1227" y="3264"/>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16" name="Line 161"/>
              <p:cNvSpPr>
                <a:spLocks noChangeAspect="1" noChangeShapeType="1"/>
              </p:cNvSpPr>
              <p:nvPr/>
            </p:nvSpPr>
            <p:spPr bwMode="auto">
              <a:xfrm>
                <a:off x="1227" y="3235"/>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17" name="Group 162"/>
              <p:cNvGrpSpPr>
                <a:grpSpLocks/>
              </p:cNvGrpSpPr>
              <p:nvPr/>
            </p:nvGrpSpPr>
            <p:grpSpPr bwMode="auto">
              <a:xfrm>
                <a:off x="1225" y="3174"/>
                <a:ext cx="42" cy="126"/>
                <a:chOff x="1225" y="3174"/>
                <a:chExt cx="42" cy="126"/>
              </a:xfrm>
            </p:grpSpPr>
            <p:sp>
              <p:nvSpPr>
                <p:cNvPr id="118" name="Line 163"/>
                <p:cNvSpPr>
                  <a:spLocks noChangeAspect="1" noChangeShapeType="1"/>
                </p:cNvSpPr>
                <p:nvPr/>
              </p:nvSpPr>
              <p:spPr bwMode="auto">
                <a:xfrm>
                  <a:off x="1245"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19" name="Freeform 164"/>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5" name="Right Bracket 4"/>
            <p:cNvSpPr/>
            <p:nvPr/>
          </p:nvSpPr>
          <p:spPr>
            <a:xfrm rot="5400000">
              <a:off x="4219404" y="366396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Text Box 146"/>
            <p:cNvSpPr txBox="1">
              <a:spLocks noChangeArrowheads="1"/>
            </p:cNvSpPr>
            <p:nvPr/>
          </p:nvSpPr>
          <p:spPr bwMode="auto">
            <a:xfrm>
              <a:off x="4370280" y="3849266"/>
              <a:ext cx="2534619" cy="313932"/>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Chosen 2-1 TCP:</a:t>
              </a:r>
              <a:r>
                <a:rPr lang="en-US" altLang="en-US" sz="1600" b="1" dirty="0">
                  <a:solidFill>
                    <a:schemeClr val="bg1"/>
                  </a:solidFill>
                  <a:latin typeface="Arial" panose="020B0604020202020204" pitchFamily="34" charset="0"/>
                </a:rPr>
                <a:t>  6X US</a:t>
              </a:r>
            </a:p>
          </p:txBody>
        </p:sp>
      </p:grpSp>
      <p:grpSp>
        <p:nvGrpSpPr>
          <p:cNvPr id="26" name="Group 25"/>
          <p:cNvGrpSpPr/>
          <p:nvPr/>
        </p:nvGrpSpPr>
        <p:grpSpPr>
          <a:xfrm>
            <a:off x="3580420" y="1833669"/>
            <a:ext cx="2438075" cy="1329188"/>
            <a:chOff x="3580420" y="1833669"/>
            <a:chExt cx="2438075" cy="1329188"/>
          </a:xfrm>
        </p:grpSpPr>
        <p:sp>
          <p:nvSpPr>
            <p:cNvPr id="123" name="Pentagon 122"/>
            <p:cNvSpPr>
              <a:spLocks noChangeAspect="1"/>
            </p:cNvSpPr>
            <p:nvPr/>
          </p:nvSpPr>
          <p:spPr>
            <a:xfrm rot="5400000">
              <a:off x="3931048" y="2776909"/>
              <a:ext cx="457200" cy="314696"/>
            </a:xfrm>
            <a:prstGeom prst="homePlate">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US ECP</a:t>
              </a:r>
            </a:p>
          </p:txBody>
        </p:sp>
        <p:sp>
          <p:nvSpPr>
            <p:cNvPr id="124" name="Right Bracket 123"/>
            <p:cNvSpPr/>
            <p:nvPr/>
          </p:nvSpPr>
          <p:spPr>
            <a:xfrm>
              <a:off x="3786229" y="279801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5" name="Group 71"/>
            <p:cNvGrpSpPr>
              <a:grpSpLocks noChangeAspect="1"/>
            </p:cNvGrpSpPr>
            <p:nvPr/>
          </p:nvGrpSpPr>
          <p:grpSpPr bwMode="auto">
            <a:xfrm rot="10800000">
              <a:off x="3586202" y="2825781"/>
              <a:ext cx="182880" cy="182880"/>
              <a:chOff x="3024" y="3888"/>
              <a:chExt cx="192" cy="192"/>
            </a:xfrm>
          </p:grpSpPr>
          <p:sp>
            <p:nvSpPr>
              <p:cNvPr id="126"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27"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28"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29"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grpSp>
          <p:nvGrpSpPr>
            <p:cNvPr id="130" name="Group 165"/>
            <p:cNvGrpSpPr>
              <a:grpSpLocks/>
            </p:cNvGrpSpPr>
            <p:nvPr/>
          </p:nvGrpSpPr>
          <p:grpSpPr bwMode="auto">
            <a:xfrm rot="5400000">
              <a:off x="3642333" y="2660280"/>
              <a:ext cx="76200" cy="200025"/>
              <a:chOff x="719" y="3635"/>
              <a:chExt cx="48" cy="126"/>
            </a:xfrm>
          </p:grpSpPr>
          <p:sp>
            <p:nvSpPr>
              <p:cNvPr id="131" name="Line 166"/>
              <p:cNvSpPr>
                <a:spLocks noChangeAspect="1" noChangeShapeType="1"/>
              </p:cNvSpPr>
              <p:nvPr/>
            </p:nvSpPr>
            <p:spPr bwMode="auto">
              <a:xfrm>
                <a:off x="719" y="37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32" name="Oval 167"/>
              <p:cNvSpPr>
                <a:spLocks noChangeAspect="1" noChangeArrowheads="1"/>
              </p:cNvSpPr>
              <p:nvPr/>
            </p:nvSpPr>
            <p:spPr bwMode="auto">
              <a:xfrm>
                <a:off x="721" y="3675"/>
                <a:ext cx="43" cy="43"/>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grpSp>
            <p:nvGrpSpPr>
              <p:cNvPr id="133" name="Group 168"/>
              <p:cNvGrpSpPr>
                <a:grpSpLocks/>
              </p:cNvGrpSpPr>
              <p:nvPr/>
            </p:nvGrpSpPr>
            <p:grpSpPr bwMode="auto">
              <a:xfrm>
                <a:off x="722" y="3635"/>
                <a:ext cx="42" cy="126"/>
                <a:chOff x="1225" y="3174"/>
                <a:chExt cx="42" cy="126"/>
              </a:xfrm>
            </p:grpSpPr>
            <p:sp>
              <p:nvSpPr>
                <p:cNvPr id="134" name="Line 169"/>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35" name="Freeform 170"/>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36" name="Text Box 149"/>
            <p:cNvSpPr txBox="1">
              <a:spLocks noChangeArrowheads="1"/>
            </p:cNvSpPr>
            <p:nvPr/>
          </p:nvSpPr>
          <p:spPr bwMode="auto">
            <a:xfrm>
              <a:off x="4189913" y="1833669"/>
              <a:ext cx="1828582" cy="536575"/>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Chosen 2-2 ECP:</a:t>
              </a:r>
              <a:r>
                <a:rPr lang="en-US" altLang="en-US" sz="1600" b="1" dirty="0">
                  <a:solidFill>
                    <a:schemeClr val="bg1"/>
                  </a:solidFill>
                  <a:latin typeface="Arial" panose="020B0604020202020204" pitchFamily="34" charset="0"/>
                </a:rPr>
                <a:t>  7X US, 6X US EN</a:t>
              </a:r>
            </a:p>
          </p:txBody>
        </p:sp>
      </p:grpSp>
      <p:sp>
        <p:nvSpPr>
          <p:cNvPr id="140" name="Line 160"/>
          <p:cNvSpPr>
            <a:spLocks noChangeAspect="1" noChangeShapeType="1"/>
          </p:cNvSpPr>
          <p:nvPr/>
        </p:nvSpPr>
        <p:spPr bwMode="auto">
          <a:xfrm rot="10800000">
            <a:off x="3936571" y="3794668"/>
            <a:ext cx="60325"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34" name="Group 33"/>
          <p:cNvGrpSpPr/>
          <p:nvPr/>
        </p:nvGrpSpPr>
        <p:grpSpPr>
          <a:xfrm>
            <a:off x="912896" y="813763"/>
            <a:ext cx="2810400" cy="1249286"/>
            <a:chOff x="912896" y="813763"/>
            <a:chExt cx="2810400" cy="1249286"/>
          </a:xfrm>
        </p:grpSpPr>
        <p:sp>
          <p:nvSpPr>
            <p:cNvPr id="137" name="Right Bracket 136"/>
            <p:cNvSpPr/>
            <p:nvPr/>
          </p:nvSpPr>
          <p:spPr>
            <a:xfrm rot="17722164">
              <a:off x="3539725" y="177221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8" name="Right Bracket 137"/>
            <p:cNvSpPr/>
            <p:nvPr/>
          </p:nvSpPr>
          <p:spPr>
            <a:xfrm rot="15592040">
              <a:off x="3237838" y="176115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9" name="Right Bracket 138"/>
            <p:cNvSpPr/>
            <p:nvPr/>
          </p:nvSpPr>
          <p:spPr>
            <a:xfrm rot="14282152">
              <a:off x="2959982" y="1861570"/>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Group 27"/>
            <p:cNvGrpSpPr/>
            <p:nvPr/>
          </p:nvGrpSpPr>
          <p:grpSpPr>
            <a:xfrm>
              <a:off x="3259777" y="1863024"/>
              <a:ext cx="90484" cy="200025"/>
              <a:chOff x="3259777" y="1863024"/>
              <a:chExt cx="90484" cy="200025"/>
            </a:xfrm>
          </p:grpSpPr>
          <p:grpSp>
            <p:nvGrpSpPr>
              <p:cNvPr id="141" name="Group 154"/>
              <p:cNvGrpSpPr>
                <a:grpSpLocks/>
              </p:cNvGrpSpPr>
              <p:nvPr/>
            </p:nvGrpSpPr>
            <p:grpSpPr bwMode="auto">
              <a:xfrm rot="21046078">
                <a:off x="3259777" y="1863024"/>
                <a:ext cx="76200" cy="200025"/>
                <a:chOff x="832" y="3174"/>
                <a:chExt cx="48" cy="126"/>
              </a:xfrm>
            </p:grpSpPr>
            <p:sp>
              <p:nvSpPr>
                <p:cNvPr id="142" name="Line 155"/>
                <p:cNvSpPr>
                  <a:spLocks noChangeAspect="1" noChangeShapeType="1"/>
                </p:cNvSpPr>
                <p:nvPr/>
              </p:nvSpPr>
              <p:spPr bwMode="auto">
                <a:xfrm>
                  <a:off x="832" y="32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43" name="Group 156"/>
                <p:cNvGrpSpPr>
                  <a:grpSpLocks/>
                </p:cNvGrpSpPr>
                <p:nvPr/>
              </p:nvGrpSpPr>
              <p:grpSpPr bwMode="auto">
                <a:xfrm>
                  <a:off x="835" y="3174"/>
                  <a:ext cx="42" cy="126"/>
                  <a:chOff x="835" y="3174"/>
                  <a:chExt cx="42" cy="126"/>
                </a:xfrm>
              </p:grpSpPr>
              <p:sp>
                <p:nvSpPr>
                  <p:cNvPr id="144" name="Line 157"/>
                  <p:cNvSpPr>
                    <a:spLocks noChangeAspect="1" noChangeShapeType="1"/>
                  </p:cNvSpPr>
                  <p:nvPr/>
                </p:nvSpPr>
                <p:spPr bwMode="auto">
                  <a:xfrm>
                    <a:off x="85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45" name="Freeform 158"/>
                  <p:cNvSpPr>
                    <a:spLocks/>
                  </p:cNvSpPr>
                  <p:nvPr/>
                </p:nvSpPr>
                <p:spPr bwMode="auto">
                  <a:xfrm>
                    <a:off x="83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46" name="Line 155"/>
              <p:cNvSpPr>
                <a:spLocks noChangeAspect="1" noChangeShapeType="1"/>
              </p:cNvSpPr>
              <p:nvPr/>
            </p:nvSpPr>
            <p:spPr bwMode="auto">
              <a:xfrm rot="21046078">
                <a:off x="3274061" y="2051143"/>
                <a:ext cx="76200"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sp>
          <p:nvSpPr>
            <p:cNvPr id="147" name="Text Box 156"/>
            <p:cNvSpPr txBox="1">
              <a:spLocks noChangeArrowheads="1"/>
            </p:cNvSpPr>
            <p:nvPr/>
          </p:nvSpPr>
          <p:spPr bwMode="auto">
            <a:xfrm>
              <a:off x="912896" y="813763"/>
              <a:ext cx="2810400" cy="757130"/>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ANA Positions:</a:t>
              </a:r>
              <a:r>
                <a:rPr lang="en-US" altLang="en-US" sz="1600" b="1" dirty="0">
                  <a:solidFill>
                    <a:schemeClr val="bg1"/>
                  </a:solidFill>
                  <a:latin typeface="Arial" panose="020B0604020202020204" pitchFamily="34" charset="0"/>
                </a:rPr>
                <a:t>                      3X USMC ETT, 14X ANA, 2X Interpreters</a:t>
              </a:r>
            </a:p>
          </p:txBody>
        </p:sp>
      </p:grpSp>
      <p:grpSp>
        <p:nvGrpSpPr>
          <p:cNvPr id="37" name="Group 36"/>
          <p:cNvGrpSpPr/>
          <p:nvPr/>
        </p:nvGrpSpPr>
        <p:grpSpPr>
          <a:xfrm>
            <a:off x="3189656" y="1456788"/>
            <a:ext cx="3625507" cy="1092988"/>
            <a:chOff x="3189656" y="1456788"/>
            <a:chExt cx="3625507" cy="1092988"/>
          </a:xfrm>
        </p:grpSpPr>
        <p:grpSp>
          <p:nvGrpSpPr>
            <p:cNvPr id="148" name="Group 71"/>
            <p:cNvGrpSpPr>
              <a:grpSpLocks noChangeAspect="1"/>
            </p:cNvGrpSpPr>
            <p:nvPr/>
          </p:nvGrpSpPr>
          <p:grpSpPr bwMode="auto">
            <a:xfrm rot="7277736">
              <a:off x="3189656" y="2275109"/>
              <a:ext cx="182880" cy="182880"/>
              <a:chOff x="3024" y="3888"/>
              <a:chExt cx="192" cy="192"/>
            </a:xfrm>
          </p:grpSpPr>
          <p:sp>
            <p:nvSpPr>
              <p:cNvPr id="149"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50"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51"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52"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sp>
          <p:nvSpPr>
            <p:cNvPr id="153" name="Right Bracket 152"/>
            <p:cNvSpPr/>
            <p:nvPr/>
          </p:nvSpPr>
          <p:spPr>
            <a:xfrm rot="18039208">
              <a:off x="3338520" y="2112113"/>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54" name="Group 165"/>
            <p:cNvGrpSpPr>
              <a:grpSpLocks/>
            </p:cNvGrpSpPr>
            <p:nvPr/>
          </p:nvGrpSpPr>
          <p:grpSpPr bwMode="auto">
            <a:xfrm rot="1681270">
              <a:off x="3372429" y="2349751"/>
              <a:ext cx="76200" cy="200025"/>
              <a:chOff x="719" y="3635"/>
              <a:chExt cx="48" cy="126"/>
            </a:xfrm>
          </p:grpSpPr>
          <p:sp>
            <p:nvSpPr>
              <p:cNvPr id="155" name="Line 166"/>
              <p:cNvSpPr>
                <a:spLocks noChangeAspect="1" noChangeShapeType="1"/>
              </p:cNvSpPr>
              <p:nvPr/>
            </p:nvSpPr>
            <p:spPr bwMode="auto">
              <a:xfrm>
                <a:off x="719" y="3737"/>
                <a:ext cx="4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56" name="Oval 167"/>
              <p:cNvSpPr>
                <a:spLocks noChangeAspect="1" noChangeArrowheads="1"/>
              </p:cNvSpPr>
              <p:nvPr/>
            </p:nvSpPr>
            <p:spPr bwMode="auto">
              <a:xfrm>
                <a:off x="721" y="3675"/>
                <a:ext cx="43" cy="43"/>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grpSp>
            <p:nvGrpSpPr>
              <p:cNvPr id="157" name="Group 168"/>
              <p:cNvGrpSpPr>
                <a:grpSpLocks/>
              </p:cNvGrpSpPr>
              <p:nvPr/>
            </p:nvGrpSpPr>
            <p:grpSpPr bwMode="auto">
              <a:xfrm>
                <a:off x="722" y="3635"/>
                <a:ext cx="42" cy="126"/>
                <a:chOff x="1225" y="3174"/>
                <a:chExt cx="42" cy="126"/>
              </a:xfrm>
            </p:grpSpPr>
            <p:sp>
              <p:nvSpPr>
                <p:cNvPr id="158" name="Line 169"/>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59" name="Freeform 170"/>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60" name="Text Box 152"/>
            <p:cNvSpPr txBox="1">
              <a:spLocks noChangeArrowheads="1"/>
            </p:cNvSpPr>
            <p:nvPr/>
          </p:nvSpPr>
          <p:spPr bwMode="auto">
            <a:xfrm>
              <a:off x="3877803" y="1456788"/>
              <a:ext cx="2937360" cy="313932"/>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Chosen 2-3 Position:</a:t>
              </a:r>
              <a:r>
                <a:rPr lang="en-US" altLang="en-US" sz="1600" b="1" dirty="0">
                  <a:solidFill>
                    <a:schemeClr val="bg1"/>
                  </a:solidFill>
                  <a:latin typeface="Arial" panose="020B0604020202020204" pitchFamily="34" charset="0"/>
                </a:rPr>
                <a:t>  3X US </a:t>
              </a:r>
            </a:p>
          </p:txBody>
        </p:sp>
      </p:grpSp>
      <p:grpSp>
        <p:nvGrpSpPr>
          <p:cNvPr id="46" name="Group 45"/>
          <p:cNvGrpSpPr/>
          <p:nvPr/>
        </p:nvGrpSpPr>
        <p:grpSpPr>
          <a:xfrm>
            <a:off x="162204" y="2410375"/>
            <a:ext cx="2812456" cy="764231"/>
            <a:chOff x="162204" y="2410375"/>
            <a:chExt cx="2812456" cy="764231"/>
          </a:xfrm>
        </p:grpSpPr>
        <p:sp>
          <p:nvSpPr>
            <p:cNvPr id="161" name="Right Bracket 160"/>
            <p:cNvSpPr/>
            <p:nvPr/>
          </p:nvSpPr>
          <p:spPr>
            <a:xfrm rot="12429054">
              <a:off x="2333995" y="2898464"/>
              <a:ext cx="73152" cy="2286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62" name="Group 143"/>
            <p:cNvGrpSpPr>
              <a:grpSpLocks/>
            </p:cNvGrpSpPr>
            <p:nvPr/>
          </p:nvGrpSpPr>
          <p:grpSpPr bwMode="auto">
            <a:xfrm rot="1518501">
              <a:off x="2402858" y="2911081"/>
              <a:ext cx="68263" cy="263525"/>
              <a:chOff x="1037" y="3425"/>
              <a:chExt cx="43" cy="166"/>
            </a:xfrm>
          </p:grpSpPr>
          <p:grpSp>
            <p:nvGrpSpPr>
              <p:cNvPr id="163" name="Group 144"/>
              <p:cNvGrpSpPr>
                <a:grpSpLocks/>
              </p:cNvGrpSpPr>
              <p:nvPr/>
            </p:nvGrpSpPr>
            <p:grpSpPr bwMode="auto">
              <a:xfrm>
                <a:off x="1040" y="3486"/>
                <a:ext cx="38" cy="29"/>
                <a:chOff x="1110" y="3468"/>
                <a:chExt cx="38" cy="29"/>
              </a:xfrm>
            </p:grpSpPr>
            <p:sp>
              <p:nvSpPr>
                <p:cNvPr id="168" name="Line 145"/>
                <p:cNvSpPr>
                  <a:spLocks noChangeAspect="1" noChangeShapeType="1"/>
                </p:cNvSpPr>
                <p:nvPr/>
              </p:nvSpPr>
              <p:spPr bwMode="auto">
                <a:xfrm>
                  <a:off x="1110" y="3497"/>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69" name="Line 146"/>
                <p:cNvSpPr>
                  <a:spLocks noChangeAspect="1" noChangeShapeType="1"/>
                </p:cNvSpPr>
                <p:nvPr/>
              </p:nvSpPr>
              <p:spPr bwMode="auto">
                <a:xfrm>
                  <a:off x="1110" y="3468"/>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grpSp>
            <p:nvGrpSpPr>
              <p:cNvPr id="164" name="Group 147"/>
              <p:cNvGrpSpPr>
                <a:grpSpLocks/>
              </p:cNvGrpSpPr>
              <p:nvPr/>
            </p:nvGrpSpPr>
            <p:grpSpPr bwMode="auto">
              <a:xfrm>
                <a:off x="1037" y="3425"/>
                <a:ext cx="43" cy="166"/>
                <a:chOff x="2281" y="3955"/>
                <a:chExt cx="43" cy="166"/>
              </a:xfrm>
            </p:grpSpPr>
            <p:sp>
              <p:nvSpPr>
                <p:cNvPr id="165" name="Line 148"/>
                <p:cNvSpPr>
                  <a:spLocks noChangeAspect="1" noChangeShapeType="1"/>
                </p:cNvSpPr>
                <p:nvPr/>
              </p:nvSpPr>
              <p:spPr bwMode="auto">
                <a:xfrm>
                  <a:off x="2303" y="3956"/>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66" name="Oval 149"/>
                <p:cNvSpPr>
                  <a:spLocks noChangeAspect="1" noChangeArrowheads="1"/>
                </p:cNvSpPr>
                <p:nvPr/>
              </p:nvSpPr>
              <p:spPr bwMode="auto">
                <a:xfrm>
                  <a:off x="2281" y="4077"/>
                  <a:ext cx="43" cy="44"/>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sp>
              <p:nvSpPr>
                <p:cNvPr id="167" name="Freeform 150"/>
                <p:cNvSpPr>
                  <a:spLocks/>
                </p:cNvSpPr>
                <p:nvPr/>
              </p:nvSpPr>
              <p:spPr bwMode="auto">
                <a:xfrm>
                  <a:off x="2282" y="3955"/>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grpSp>
          <p:nvGrpSpPr>
            <p:cNvPr id="170" name="Group 133"/>
            <p:cNvGrpSpPr>
              <a:grpSpLocks/>
            </p:cNvGrpSpPr>
            <p:nvPr/>
          </p:nvGrpSpPr>
          <p:grpSpPr bwMode="auto">
            <a:xfrm>
              <a:off x="2906398" y="2637972"/>
              <a:ext cx="68262" cy="263535"/>
              <a:chOff x="2121" y="3879"/>
              <a:chExt cx="43" cy="166"/>
            </a:xfrm>
          </p:grpSpPr>
          <p:sp>
            <p:nvSpPr>
              <p:cNvPr id="171" name="Line 134"/>
              <p:cNvSpPr>
                <a:spLocks noChangeAspect="1" noChangeShapeType="1"/>
              </p:cNvSpPr>
              <p:nvPr/>
            </p:nvSpPr>
            <p:spPr bwMode="auto">
              <a:xfrm>
                <a:off x="2143" y="3882"/>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72" name="Oval 135"/>
              <p:cNvSpPr>
                <a:spLocks noChangeAspect="1" noChangeArrowheads="1"/>
              </p:cNvSpPr>
              <p:nvPr/>
            </p:nvSpPr>
            <p:spPr bwMode="auto">
              <a:xfrm>
                <a:off x="2121" y="4001"/>
                <a:ext cx="43" cy="44"/>
              </a:xfrm>
              <a:prstGeom prst="ellipse">
                <a:avLst/>
              </a:prstGeom>
              <a:noFill/>
              <a:ln w="19050">
                <a:solidFill>
                  <a:schemeClr val="tx1"/>
                </a:solidFill>
                <a:round/>
                <a:headEnd/>
                <a:tailEnd/>
              </a:ln>
              <a:effectLst/>
            </p:spPr>
            <p:txBody>
              <a:bodyPr lIns="0" tIns="0" rIns="0" bIns="0" anchor="ctr" anchorCtr="1">
                <a:spAutoFit/>
              </a:bodyPr>
              <a:lstStyle/>
              <a:p>
                <a:endParaRPr lang="en-US"/>
              </a:p>
            </p:txBody>
          </p:sp>
          <p:sp>
            <p:nvSpPr>
              <p:cNvPr id="173" name="Freeform 136"/>
              <p:cNvSpPr>
                <a:spLocks/>
              </p:cNvSpPr>
              <p:nvPr/>
            </p:nvSpPr>
            <p:spPr bwMode="auto">
              <a:xfrm>
                <a:off x="2122" y="3879"/>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sp>
          <p:nvSpPr>
            <p:cNvPr id="174" name="Text Box 137"/>
            <p:cNvSpPr txBox="1">
              <a:spLocks noChangeArrowheads="1"/>
            </p:cNvSpPr>
            <p:nvPr/>
          </p:nvSpPr>
          <p:spPr bwMode="auto">
            <a:xfrm>
              <a:off x="162204" y="2410375"/>
              <a:ext cx="2347742" cy="313932"/>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120mm Mortar:</a:t>
              </a:r>
              <a:r>
                <a:rPr lang="en-US" altLang="en-US" sz="1600" b="1" dirty="0">
                  <a:solidFill>
                    <a:schemeClr val="bg1"/>
                  </a:solidFill>
                  <a:latin typeface="Arial" panose="020B0604020202020204" pitchFamily="34" charset="0"/>
                </a:rPr>
                <a:t>  6X US </a:t>
              </a:r>
            </a:p>
          </p:txBody>
        </p:sp>
      </p:grpSp>
      <p:grpSp>
        <p:nvGrpSpPr>
          <p:cNvPr id="71" name="Group 70"/>
          <p:cNvGrpSpPr/>
          <p:nvPr/>
        </p:nvGrpSpPr>
        <p:grpSpPr>
          <a:xfrm>
            <a:off x="49076" y="2781015"/>
            <a:ext cx="3420951" cy="1065908"/>
            <a:chOff x="49076" y="2781015"/>
            <a:chExt cx="3420951" cy="1065908"/>
          </a:xfrm>
        </p:grpSpPr>
        <p:grpSp>
          <p:nvGrpSpPr>
            <p:cNvPr id="175" name="Group 71"/>
            <p:cNvGrpSpPr>
              <a:grpSpLocks noChangeAspect="1"/>
            </p:cNvGrpSpPr>
            <p:nvPr/>
          </p:nvGrpSpPr>
          <p:grpSpPr bwMode="auto">
            <a:xfrm rot="13921564">
              <a:off x="3123353" y="3095523"/>
              <a:ext cx="182880" cy="182880"/>
              <a:chOff x="3024" y="3888"/>
              <a:chExt cx="192" cy="192"/>
            </a:xfrm>
          </p:grpSpPr>
          <p:sp>
            <p:nvSpPr>
              <p:cNvPr id="176" name="Freeform 72"/>
              <p:cNvSpPr>
                <a:spLocks/>
              </p:cNvSpPr>
              <p:nvPr/>
            </p:nvSpPr>
            <p:spPr bwMode="auto">
              <a:xfrm>
                <a:off x="3024" y="3888"/>
                <a:ext cx="192" cy="144"/>
              </a:xfrm>
              <a:custGeom>
                <a:avLst/>
                <a:gdLst/>
                <a:ahLst/>
                <a:cxnLst>
                  <a:cxn ang="0">
                    <a:pos x="0" y="0"/>
                  </a:cxn>
                  <a:cxn ang="0">
                    <a:pos x="0" y="240"/>
                  </a:cxn>
                  <a:cxn ang="0">
                    <a:pos x="192" y="240"/>
                  </a:cxn>
                  <a:cxn ang="0">
                    <a:pos x="192" y="0"/>
                  </a:cxn>
                </a:cxnLst>
                <a:rect l="0" t="0" r="r" b="b"/>
                <a:pathLst>
                  <a:path w="192" h="240">
                    <a:moveTo>
                      <a:pt x="0" y="0"/>
                    </a:moveTo>
                    <a:lnTo>
                      <a:pt x="0" y="240"/>
                    </a:lnTo>
                    <a:lnTo>
                      <a:pt x="192" y="240"/>
                    </a:lnTo>
                    <a:lnTo>
                      <a:pt x="192" y="0"/>
                    </a:lnTo>
                  </a:path>
                </a:pathLst>
              </a:custGeom>
              <a:noFill/>
              <a:ln w="19050" cap="flat" cmpd="sng">
                <a:solidFill>
                  <a:schemeClr val="tx1"/>
                </a:solidFill>
                <a:prstDash val="solid"/>
                <a:round/>
                <a:headEnd/>
                <a:tailEnd/>
              </a:ln>
              <a:effectLst/>
            </p:spPr>
            <p:txBody>
              <a:bodyPr wrap="none" anchor="ctr"/>
              <a:lstStyle/>
              <a:p>
                <a:endParaRPr lang="en-US"/>
              </a:p>
            </p:txBody>
          </p:sp>
          <p:sp>
            <p:nvSpPr>
              <p:cNvPr id="177" name="Freeform 73"/>
              <p:cNvSpPr>
                <a:spLocks/>
              </p:cNvSpPr>
              <p:nvPr/>
            </p:nvSpPr>
            <p:spPr bwMode="auto">
              <a:xfrm>
                <a:off x="3024" y="3888"/>
                <a:ext cx="192" cy="48"/>
              </a:xfrm>
              <a:custGeom>
                <a:avLst/>
                <a:gdLst/>
                <a:ahLst/>
                <a:cxnLst>
                  <a:cxn ang="0">
                    <a:pos x="0" y="0"/>
                  </a:cxn>
                  <a:cxn ang="0">
                    <a:pos x="96" y="48"/>
                  </a:cxn>
                  <a:cxn ang="0">
                    <a:pos x="192" y="0"/>
                  </a:cxn>
                </a:cxnLst>
                <a:rect l="0" t="0" r="r" b="b"/>
                <a:pathLst>
                  <a:path w="192" h="48">
                    <a:moveTo>
                      <a:pt x="0" y="0"/>
                    </a:moveTo>
                    <a:cubicBezTo>
                      <a:pt x="32" y="24"/>
                      <a:pt x="64" y="48"/>
                      <a:pt x="96" y="48"/>
                    </a:cubicBezTo>
                    <a:cubicBezTo>
                      <a:pt x="128" y="48"/>
                      <a:pt x="160" y="24"/>
                      <a:pt x="192" y="0"/>
                    </a:cubicBezTo>
                  </a:path>
                </a:pathLst>
              </a:custGeom>
              <a:noFill/>
              <a:ln w="19050" cap="flat" cmpd="sng">
                <a:solidFill>
                  <a:schemeClr val="tx1"/>
                </a:solidFill>
                <a:prstDash val="solid"/>
                <a:round/>
                <a:headEnd/>
                <a:tailEnd/>
              </a:ln>
              <a:effectLst/>
            </p:spPr>
            <p:txBody>
              <a:bodyPr wrap="none" anchor="ctr"/>
              <a:lstStyle/>
              <a:p>
                <a:endParaRPr lang="en-US"/>
              </a:p>
            </p:txBody>
          </p:sp>
          <p:sp>
            <p:nvSpPr>
              <p:cNvPr id="178" name="Oval 74"/>
              <p:cNvSpPr>
                <a:spLocks noChangeArrowheads="1"/>
              </p:cNvSpPr>
              <p:nvPr/>
            </p:nvSpPr>
            <p:spPr bwMode="auto">
              <a:xfrm>
                <a:off x="3024" y="4032"/>
                <a:ext cx="48" cy="48"/>
              </a:xfrm>
              <a:prstGeom prst="ellipse">
                <a:avLst/>
              </a:prstGeom>
              <a:noFill/>
              <a:ln w="19050">
                <a:solidFill>
                  <a:schemeClr val="tx1"/>
                </a:solidFill>
                <a:round/>
                <a:headEnd/>
                <a:tailEnd/>
              </a:ln>
              <a:effectLst/>
            </p:spPr>
            <p:txBody>
              <a:bodyPr wrap="none" anchor="ctr"/>
              <a:lstStyle/>
              <a:p>
                <a:endParaRPr lang="en-US"/>
              </a:p>
            </p:txBody>
          </p:sp>
          <p:sp>
            <p:nvSpPr>
              <p:cNvPr id="179" name="Oval 75"/>
              <p:cNvSpPr>
                <a:spLocks noChangeArrowheads="1"/>
              </p:cNvSpPr>
              <p:nvPr/>
            </p:nvSpPr>
            <p:spPr bwMode="auto">
              <a:xfrm>
                <a:off x="3168" y="4032"/>
                <a:ext cx="48" cy="48"/>
              </a:xfrm>
              <a:prstGeom prst="ellipse">
                <a:avLst/>
              </a:prstGeom>
              <a:noFill/>
              <a:ln w="19050">
                <a:solidFill>
                  <a:schemeClr val="tx1"/>
                </a:solidFill>
                <a:round/>
                <a:headEnd/>
                <a:tailEnd/>
              </a:ln>
              <a:effectLst/>
            </p:spPr>
            <p:txBody>
              <a:bodyPr wrap="none" anchor="ctr"/>
              <a:lstStyle/>
              <a:p>
                <a:endParaRPr lang="en-US"/>
              </a:p>
            </p:txBody>
          </p:sp>
        </p:grpSp>
        <p:sp>
          <p:nvSpPr>
            <p:cNvPr id="180" name="Pentagon 179"/>
            <p:cNvSpPr>
              <a:spLocks noChangeAspect="1"/>
            </p:cNvSpPr>
            <p:nvPr/>
          </p:nvSpPr>
          <p:spPr>
            <a:xfrm rot="5400000">
              <a:off x="3189668" y="2832774"/>
              <a:ext cx="332117" cy="228600"/>
            </a:xfrm>
            <a:prstGeom prst="homePlate">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900" b="1" dirty="0">
                  <a:solidFill>
                    <a:schemeClr val="tx1"/>
                  </a:solidFill>
                </a:rPr>
                <a:t>CP</a:t>
              </a:r>
            </a:p>
          </p:txBody>
        </p:sp>
        <p:grpSp>
          <p:nvGrpSpPr>
            <p:cNvPr id="54" name="Group 53"/>
            <p:cNvGrpSpPr/>
            <p:nvPr/>
          </p:nvGrpSpPr>
          <p:grpSpPr>
            <a:xfrm>
              <a:off x="2941927" y="3225207"/>
              <a:ext cx="200026" cy="120081"/>
              <a:chOff x="2941927" y="3225207"/>
              <a:chExt cx="200026" cy="120081"/>
            </a:xfrm>
          </p:grpSpPr>
          <p:grpSp>
            <p:nvGrpSpPr>
              <p:cNvPr id="181" name="Group 159"/>
              <p:cNvGrpSpPr>
                <a:grpSpLocks/>
              </p:cNvGrpSpPr>
              <p:nvPr/>
            </p:nvGrpSpPr>
            <p:grpSpPr bwMode="auto">
              <a:xfrm rot="13997241">
                <a:off x="3008602" y="3211938"/>
                <a:ext cx="66675" cy="200026"/>
                <a:chOff x="1225" y="3174"/>
                <a:chExt cx="42" cy="126"/>
              </a:xfrm>
            </p:grpSpPr>
            <p:sp>
              <p:nvSpPr>
                <p:cNvPr id="182" name="Line 160"/>
                <p:cNvSpPr>
                  <a:spLocks noChangeAspect="1" noChangeShapeType="1"/>
                </p:cNvSpPr>
                <p:nvPr/>
              </p:nvSpPr>
              <p:spPr bwMode="auto">
                <a:xfrm>
                  <a:off x="1227" y="3264"/>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83" name="Line 161"/>
                <p:cNvSpPr>
                  <a:spLocks noChangeAspect="1" noChangeShapeType="1"/>
                </p:cNvSpPr>
                <p:nvPr/>
              </p:nvSpPr>
              <p:spPr bwMode="auto">
                <a:xfrm>
                  <a:off x="1227" y="3235"/>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nvGrpSpPr>
                <p:cNvPr id="184" name="Group 162"/>
                <p:cNvGrpSpPr>
                  <a:grpSpLocks/>
                </p:cNvGrpSpPr>
                <p:nvPr/>
              </p:nvGrpSpPr>
              <p:grpSpPr bwMode="auto">
                <a:xfrm>
                  <a:off x="1225" y="3174"/>
                  <a:ext cx="42" cy="126"/>
                  <a:chOff x="1225" y="3174"/>
                  <a:chExt cx="42" cy="126"/>
                </a:xfrm>
              </p:grpSpPr>
              <p:sp>
                <p:nvSpPr>
                  <p:cNvPr id="185" name="Line 163"/>
                  <p:cNvSpPr>
                    <a:spLocks noChangeAspect="1" noChangeShapeType="1"/>
                  </p:cNvSpPr>
                  <p:nvPr/>
                </p:nvSpPr>
                <p:spPr bwMode="auto">
                  <a:xfrm>
                    <a:off x="1246" y="3177"/>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86" name="Freeform 164"/>
                  <p:cNvSpPr>
                    <a:spLocks/>
                  </p:cNvSpPr>
                  <p:nvPr/>
                </p:nvSpPr>
                <p:spPr bwMode="auto">
                  <a:xfrm>
                    <a:off x="1225" y="3174"/>
                    <a:ext cx="42" cy="36"/>
                  </a:xfrm>
                  <a:custGeom>
                    <a:avLst/>
                    <a:gdLst/>
                    <a:ahLst/>
                    <a:cxnLst>
                      <a:cxn ang="0">
                        <a:pos x="0" y="532"/>
                      </a:cxn>
                      <a:cxn ang="0">
                        <a:pos x="310" y="0"/>
                      </a:cxn>
                      <a:cxn ang="0">
                        <a:pos x="618" y="534"/>
                      </a:cxn>
                    </a:cxnLst>
                    <a:rect l="0" t="0" r="r" b="b"/>
                    <a:pathLst>
                      <a:path w="618" h="534">
                        <a:moveTo>
                          <a:pt x="0" y="532"/>
                        </a:moveTo>
                        <a:lnTo>
                          <a:pt x="310" y="0"/>
                        </a:lnTo>
                        <a:lnTo>
                          <a:pt x="618" y="534"/>
                        </a:lnTo>
                      </a:path>
                    </a:pathLst>
                  </a:custGeom>
                  <a:noFill/>
                  <a:ln w="19050" cap="flat" cmpd="sng">
                    <a:solidFill>
                      <a:schemeClr val="tx1"/>
                    </a:solidFill>
                    <a:prstDash val="solid"/>
                    <a:round/>
                    <a:headEnd/>
                    <a:tailEnd/>
                  </a:ln>
                  <a:effectLst/>
                </p:spPr>
                <p:txBody>
                  <a:bodyPr lIns="0" tIns="0" rIns="0" bIns="0" anchor="ctr" anchorCtr="1">
                    <a:spAutoFit/>
                  </a:bodyPr>
                  <a:lstStyle/>
                  <a:p>
                    <a:endParaRPr lang="en-US"/>
                  </a:p>
                </p:txBody>
              </p:sp>
            </p:grpSp>
          </p:grpSp>
          <p:sp>
            <p:nvSpPr>
              <p:cNvPr id="187" name="Line 160"/>
              <p:cNvSpPr>
                <a:spLocks noChangeAspect="1" noChangeShapeType="1"/>
              </p:cNvSpPr>
              <p:nvPr/>
            </p:nvSpPr>
            <p:spPr bwMode="auto">
              <a:xfrm rot="13997241">
                <a:off x="3081840" y="3255370"/>
                <a:ext cx="60325"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sp>
          <p:nvSpPr>
            <p:cNvPr id="188" name="Text Box 140"/>
            <p:cNvSpPr txBox="1">
              <a:spLocks noChangeArrowheads="1"/>
            </p:cNvSpPr>
            <p:nvPr/>
          </p:nvSpPr>
          <p:spPr bwMode="auto">
            <a:xfrm>
              <a:off x="49076" y="3262148"/>
              <a:ext cx="2214747" cy="584775"/>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ts val="0"/>
                </a:spcBef>
                <a:buFontTx/>
                <a:buNone/>
              </a:pPr>
              <a:r>
                <a:rPr lang="en-US" altLang="en-US" sz="1600" b="1" i="1" u="sng" dirty="0">
                  <a:solidFill>
                    <a:schemeClr val="bg1"/>
                  </a:solidFill>
                  <a:latin typeface="Arial" panose="020B0604020202020204" pitchFamily="34" charset="0"/>
                </a:rPr>
                <a:t>Command Post:</a:t>
              </a:r>
              <a:r>
                <a:rPr lang="en-US" altLang="en-US" sz="1600" b="1" dirty="0">
                  <a:solidFill>
                    <a:schemeClr val="bg1"/>
                  </a:solidFill>
                  <a:latin typeface="Arial" panose="020B0604020202020204" pitchFamily="34" charset="0"/>
                </a:rPr>
                <a:t>  </a:t>
              </a:r>
            </a:p>
            <a:p>
              <a:pPr eaLnBrk="1" hangingPunct="1">
                <a:spcBef>
                  <a:spcPts val="0"/>
                </a:spcBef>
                <a:buFontTx/>
                <a:buNone/>
              </a:pPr>
              <a:r>
                <a:rPr lang="en-US" altLang="en-US" sz="1600" b="1" dirty="0">
                  <a:solidFill>
                    <a:schemeClr val="bg1"/>
                  </a:solidFill>
                  <a:latin typeface="Arial" panose="020B0604020202020204" pitchFamily="34" charset="0"/>
                </a:rPr>
                <a:t>6X US, 1X Interpreter</a:t>
              </a:r>
            </a:p>
          </p:txBody>
        </p:sp>
      </p:grpSp>
      <p:grpSp>
        <p:nvGrpSpPr>
          <p:cNvPr id="189" name="Group 159"/>
          <p:cNvGrpSpPr>
            <a:grpSpLocks/>
          </p:cNvGrpSpPr>
          <p:nvPr/>
        </p:nvGrpSpPr>
        <p:grpSpPr bwMode="auto">
          <a:xfrm>
            <a:off x="6271540" y="5504297"/>
            <a:ext cx="2952750" cy="1279525"/>
            <a:chOff x="0" y="5578475"/>
            <a:chExt cx="2952104" cy="1279525"/>
          </a:xfrm>
        </p:grpSpPr>
        <p:sp>
          <p:nvSpPr>
            <p:cNvPr id="190" name="Rectangle 5"/>
            <p:cNvSpPr>
              <a:spLocks noChangeArrowheads="1"/>
            </p:cNvSpPr>
            <p:nvPr/>
          </p:nvSpPr>
          <p:spPr bwMode="auto">
            <a:xfrm>
              <a:off x="0" y="5578475"/>
              <a:ext cx="2790825" cy="1279525"/>
            </a:xfrm>
            <a:prstGeom prst="rect">
              <a:avLst/>
            </a:prstGeom>
            <a:solidFill>
              <a:schemeClr val="bg1"/>
            </a:solidFill>
            <a:ln w="57150">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1" name="Text Box 6"/>
            <p:cNvSpPr txBox="1">
              <a:spLocks noChangeArrowheads="1"/>
            </p:cNvSpPr>
            <p:nvPr/>
          </p:nvSpPr>
          <p:spPr bwMode="auto">
            <a:xfrm>
              <a:off x="104775" y="5805625"/>
              <a:ext cx="2590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50000"/>
                </a:lnSpc>
                <a:spcBef>
                  <a:spcPct val="50000"/>
                </a:spcBef>
                <a:buFontTx/>
                <a:buNone/>
              </a:pPr>
              <a:r>
                <a:rPr lang="en-US" altLang="en-US" sz="1400" b="1" dirty="0">
                  <a:latin typeface="Arial" panose="020B0604020202020204" pitchFamily="34" charset="0"/>
                </a:rPr>
                <a:t>Platoon Positions</a:t>
              </a:r>
            </a:p>
            <a:p>
              <a:pPr algn="ctr" eaLnBrk="1" hangingPunct="1">
                <a:lnSpc>
                  <a:spcPct val="50000"/>
                </a:lnSpc>
                <a:spcBef>
                  <a:spcPct val="50000"/>
                </a:spcBef>
                <a:buFontTx/>
                <a:buNone/>
              </a:pPr>
              <a:r>
                <a:rPr lang="en-US" altLang="en-US" sz="1400" b="1" dirty="0">
                  <a:latin typeface="Arial" panose="020B0604020202020204" pitchFamily="34" charset="0"/>
                </a:rPr>
                <a:t>9-12 July 2008</a:t>
              </a:r>
              <a:endParaRPr lang="en-US" altLang="en-US" sz="1800" dirty="0">
                <a:latin typeface="Arial" panose="020B0604020202020204" pitchFamily="34" charset="0"/>
              </a:endParaRPr>
            </a:p>
          </p:txBody>
        </p:sp>
        <p:sp>
          <p:nvSpPr>
            <p:cNvPr id="192" name="Text Box 12"/>
            <p:cNvSpPr txBox="1">
              <a:spLocks noChangeArrowheads="1"/>
            </p:cNvSpPr>
            <p:nvPr/>
          </p:nvSpPr>
          <p:spPr bwMode="auto">
            <a:xfrm>
              <a:off x="389879" y="6477000"/>
              <a:ext cx="25622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50000"/>
                </a:lnSpc>
                <a:spcBef>
                  <a:spcPct val="50000"/>
                </a:spcBef>
                <a:buFontTx/>
                <a:buNone/>
              </a:pPr>
              <a:r>
                <a:rPr lang="en-US" altLang="en-US" sz="1200" b="1">
                  <a:latin typeface="Arial" panose="020B0604020202020204" pitchFamily="34" charset="0"/>
                </a:rPr>
                <a:t>0               25                50</a:t>
              </a:r>
            </a:p>
            <a:p>
              <a:pPr eaLnBrk="1" hangingPunct="1">
                <a:lnSpc>
                  <a:spcPct val="50000"/>
                </a:lnSpc>
                <a:spcBef>
                  <a:spcPct val="50000"/>
                </a:spcBef>
                <a:buFontTx/>
                <a:buNone/>
              </a:pPr>
              <a:r>
                <a:rPr lang="en-US" altLang="en-US" sz="1200" b="1">
                  <a:latin typeface="Arial" panose="020B0604020202020204" pitchFamily="34" charset="0"/>
                </a:rPr>
                <a:t>                </a:t>
              </a:r>
              <a:r>
                <a:rPr lang="en-US" altLang="en-US" sz="1000" b="1">
                  <a:latin typeface="Arial" panose="020B0604020202020204" pitchFamily="34" charset="0"/>
                </a:rPr>
                <a:t>Meters</a:t>
              </a:r>
            </a:p>
          </p:txBody>
        </p:sp>
        <p:sp>
          <p:nvSpPr>
            <p:cNvPr id="193" name="Rectangle 17"/>
            <p:cNvSpPr>
              <a:spLocks noChangeArrowheads="1"/>
            </p:cNvSpPr>
            <p:nvPr/>
          </p:nvSpPr>
          <p:spPr bwMode="auto">
            <a:xfrm>
              <a:off x="522113" y="6359425"/>
              <a:ext cx="1591092" cy="90548"/>
            </a:xfrm>
            <a:prstGeom prst="rect">
              <a:avLst/>
            </a:prstGeom>
            <a:solidFill>
              <a:srgbClr val="FF33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4" name="Rectangle 15"/>
            <p:cNvSpPr>
              <a:spLocks noChangeArrowheads="1"/>
            </p:cNvSpPr>
            <p:nvPr/>
          </p:nvSpPr>
          <p:spPr bwMode="auto">
            <a:xfrm>
              <a:off x="518543" y="6359425"/>
              <a:ext cx="788923" cy="87142"/>
            </a:xfrm>
            <a:prstGeom prst="rect">
              <a:avLst/>
            </a:prstGeom>
            <a:solidFill>
              <a:schemeClr val="bg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grpSp>
        <p:nvGrpSpPr>
          <p:cNvPr id="207" name="Group 206"/>
          <p:cNvGrpSpPr/>
          <p:nvPr/>
        </p:nvGrpSpPr>
        <p:grpSpPr>
          <a:xfrm>
            <a:off x="1191847" y="3643181"/>
            <a:ext cx="2289826" cy="842302"/>
            <a:chOff x="1191847" y="3643181"/>
            <a:chExt cx="2289826" cy="842302"/>
          </a:xfrm>
        </p:grpSpPr>
        <p:grpSp>
          <p:nvGrpSpPr>
            <p:cNvPr id="90" name="Group 89"/>
            <p:cNvGrpSpPr/>
            <p:nvPr/>
          </p:nvGrpSpPr>
          <p:grpSpPr>
            <a:xfrm rot="19133764">
              <a:off x="2836539" y="3643181"/>
              <a:ext cx="182880" cy="300173"/>
              <a:chOff x="2907957" y="4672559"/>
              <a:chExt cx="182880" cy="300173"/>
            </a:xfrm>
          </p:grpSpPr>
          <p:grpSp>
            <p:nvGrpSpPr>
              <p:cNvPr id="195" name="Group 375"/>
              <p:cNvGrpSpPr>
                <a:grpSpLocks/>
              </p:cNvGrpSpPr>
              <p:nvPr/>
            </p:nvGrpSpPr>
            <p:grpSpPr bwMode="auto">
              <a:xfrm>
                <a:off x="2965978" y="4672559"/>
                <a:ext cx="63500" cy="246063"/>
                <a:chOff x="1105" y="1142"/>
                <a:chExt cx="40" cy="155"/>
              </a:xfrm>
            </p:grpSpPr>
            <p:grpSp>
              <p:nvGrpSpPr>
                <p:cNvPr id="196" name="Group 376"/>
                <p:cNvGrpSpPr>
                  <a:grpSpLocks/>
                </p:cNvGrpSpPr>
                <p:nvPr/>
              </p:nvGrpSpPr>
              <p:grpSpPr bwMode="auto">
                <a:xfrm>
                  <a:off x="1107" y="1154"/>
                  <a:ext cx="37" cy="143"/>
                  <a:chOff x="1106" y="1154"/>
                  <a:chExt cx="37" cy="143"/>
                </a:xfrm>
              </p:grpSpPr>
              <p:sp>
                <p:nvSpPr>
                  <p:cNvPr id="201" name="Line 377"/>
                  <p:cNvSpPr>
                    <a:spLocks noChangeAspect="1" noChangeShapeType="1"/>
                  </p:cNvSpPr>
                  <p:nvPr/>
                </p:nvSpPr>
                <p:spPr bwMode="auto">
                  <a:xfrm>
                    <a:off x="1124" y="1154"/>
                    <a:ext cx="0" cy="123"/>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202" name="Line 378"/>
                  <p:cNvSpPr>
                    <a:spLocks noChangeAspect="1" noChangeShapeType="1"/>
                  </p:cNvSpPr>
                  <p:nvPr/>
                </p:nvSpPr>
                <p:spPr bwMode="auto">
                  <a:xfrm flipH="1">
                    <a:off x="1106" y="1270"/>
                    <a:ext cx="18" cy="27"/>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203" name="Line 379"/>
                  <p:cNvSpPr>
                    <a:spLocks noChangeAspect="1" noChangeShapeType="1"/>
                  </p:cNvSpPr>
                  <p:nvPr/>
                </p:nvSpPr>
                <p:spPr bwMode="auto">
                  <a:xfrm>
                    <a:off x="1125" y="1270"/>
                    <a:ext cx="18" cy="27"/>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grpSp>
            <p:sp>
              <p:nvSpPr>
                <p:cNvPr id="197" name="Line 380"/>
                <p:cNvSpPr>
                  <a:spLocks noChangeAspect="1" noChangeShapeType="1"/>
                </p:cNvSpPr>
                <p:nvPr/>
              </p:nvSpPr>
              <p:spPr bwMode="auto">
                <a:xfrm>
                  <a:off x="1107" y="1230"/>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198" name="Line 381"/>
                <p:cNvSpPr>
                  <a:spLocks noChangeAspect="1" noChangeShapeType="1"/>
                </p:cNvSpPr>
                <p:nvPr/>
              </p:nvSpPr>
              <p:spPr bwMode="auto">
                <a:xfrm>
                  <a:off x="1107" y="1202"/>
                  <a:ext cx="38" cy="0"/>
                </a:xfrm>
                <a:prstGeom prst="line">
                  <a:avLst/>
                </a:prstGeom>
                <a:noFill/>
                <a:ln w="19050">
                  <a:solidFill>
                    <a:schemeClr val="tx1"/>
                  </a:solidFill>
                  <a:round/>
                  <a:headEnd type="none" w="sm" len="sm"/>
                  <a:tailEnd type="none" w="sm" len="sm"/>
                </a:ln>
                <a:effectLst/>
              </p:spPr>
              <p:txBody>
                <a:bodyPr wrap="none" lIns="0" tIns="0" rIns="0" bIns="0" anchor="ctr" anchorCtr="1">
                  <a:spAutoFit/>
                </a:bodyPr>
                <a:lstStyle/>
                <a:p>
                  <a:endParaRPr lang="en-US"/>
                </a:p>
              </p:txBody>
            </p:sp>
            <p:sp>
              <p:nvSpPr>
                <p:cNvPr id="200" name="Freeform 383"/>
                <p:cNvSpPr>
                  <a:spLocks noChangeAspect="1"/>
                </p:cNvSpPr>
                <p:nvPr/>
              </p:nvSpPr>
              <p:spPr bwMode="auto">
                <a:xfrm>
                  <a:off x="1105" y="1142"/>
                  <a:ext cx="40" cy="152"/>
                </a:xfrm>
                <a:custGeom>
                  <a:avLst/>
                  <a:gdLst/>
                  <a:ahLst/>
                  <a:cxnLst>
                    <a:cxn ang="0">
                      <a:pos x="1" y="368"/>
                    </a:cxn>
                    <a:cxn ang="0">
                      <a:pos x="2" y="344"/>
                    </a:cxn>
                    <a:cxn ang="0">
                      <a:pos x="8" y="296"/>
                    </a:cxn>
                    <a:cxn ang="0">
                      <a:pos x="17" y="263"/>
                    </a:cxn>
                    <a:cxn ang="0">
                      <a:pos x="26" y="234"/>
                    </a:cxn>
                    <a:cxn ang="0">
                      <a:pos x="41" y="204"/>
                    </a:cxn>
                    <a:cxn ang="0">
                      <a:pos x="61" y="170"/>
                    </a:cxn>
                    <a:cxn ang="0">
                      <a:pos x="80" y="143"/>
                    </a:cxn>
                    <a:cxn ang="0">
                      <a:pos x="104" y="114"/>
                    </a:cxn>
                    <a:cxn ang="0">
                      <a:pos x="130" y="90"/>
                    </a:cxn>
                    <a:cxn ang="0">
                      <a:pos x="154" y="72"/>
                    </a:cxn>
                    <a:cxn ang="0">
                      <a:pos x="176" y="56"/>
                    </a:cxn>
                    <a:cxn ang="0">
                      <a:pos x="206" y="38"/>
                    </a:cxn>
                    <a:cxn ang="0">
                      <a:pos x="239" y="24"/>
                    </a:cxn>
                    <a:cxn ang="0">
                      <a:pos x="275" y="12"/>
                    </a:cxn>
                    <a:cxn ang="0">
                      <a:pos x="310" y="5"/>
                    </a:cxn>
                    <a:cxn ang="0">
                      <a:pos x="355" y="0"/>
                    </a:cxn>
                    <a:cxn ang="0">
                      <a:pos x="388" y="0"/>
                    </a:cxn>
                    <a:cxn ang="0">
                      <a:pos x="436" y="6"/>
                    </a:cxn>
                    <a:cxn ang="0">
                      <a:pos x="482" y="17"/>
                    </a:cxn>
                    <a:cxn ang="0">
                      <a:pos x="517" y="30"/>
                    </a:cxn>
                    <a:cxn ang="0">
                      <a:pos x="545" y="42"/>
                    </a:cxn>
                    <a:cxn ang="0">
                      <a:pos x="572" y="59"/>
                    </a:cxn>
                    <a:cxn ang="0">
                      <a:pos x="592" y="72"/>
                    </a:cxn>
                    <a:cxn ang="0">
                      <a:pos x="605" y="84"/>
                    </a:cxn>
                    <a:cxn ang="0">
                      <a:pos x="623" y="101"/>
                    </a:cxn>
                    <a:cxn ang="0">
                      <a:pos x="640" y="116"/>
                    </a:cxn>
                    <a:cxn ang="0">
                      <a:pos x="655" y="132"/>
                    </a:cxn>
                    <a:cxn ang="0">
                      <a:pos x="673" y="158"/>
                    </a:cxn>
                    <a:cxn ang="0">
                      <a:pos x="689" y="183"/>
                    </a:cxn>
                    <a:cxn ang="0">
                      <a:pos x="701" y="204"/>
                    </a:cxn>
                    <a:cxn ang="0">
                      <a:pos x="713" y="231"/>
                    </a:cxn>
                    <a:cxn ang="0">
                      <a:pos x="725" y="261"/>
                    </a:cxn>
                    <a:cxn ang="0">
                      <a:pos x="731" y="285"/>
                    </a:cxn>
                    <a:cxn ang="0">
                      <a:pos x="736" y="320"/>
                    </a:cxn>
                    <a:cxn ang="0">
                      <a:pos x="739" y="351"/>
                    </a:cxn>
                    <a:cxn ang="0">
                      <a:pos x="742" y="2841"/>
                    </a:cxn>
                  </a:cxnLst>
                  <a:rect l="0" t="0" r="r" b="b"/>
                  <a:pathLst>
                    <a:path w="742" h="2841">
                      <a:moveTo>
                        <a:pt x="0" y="2841"/>
                      </a:moveTo>
                      <a:lnTo>
                        <a:pt x="1" y="368"/>
                      </a:lnTo>
                      <a:lnTo>
                        <a:pt x="2" y="367"/>
                      </a:lnTo>
                      <a:lnTo>
                        <a:pt x="2" y="344"/>
                      </a:lnTo>
                      <a:lnTo>
                        <a:pt x="5" y="318"/>
                      </a:lnTo>
                      <a:lnTo>
                        <a:pt x="8" y="296"/>
                      </a:lnTo>
                      <a:lnTo>
                        <a:pt x="13" y="279"/>
                      </a:lnTo>
                      <a:lnTo>
                        <a:pt x="17" y="263"/>
                      </a:lnTo>
                      <a:lnTo>
                        <a:pt x="22" y="248"/>
                      </a:lnTo>
                      <a:lnTo>
                        <a:pt x="26" y="234"/>
                      </a:lnTo>
                      <a:lnTo>
                        <a:pt x="32" y="222"/>
                      </a:lnTo>
                      <a:lnTo>
                        <a:pt x="41" y="204"/>
                      </a:lnTo>
                      <a:lnTo>
                        <a:pt x="50" y="188"/>
                      </a:lnTo>
                      <a:lnTo>
                        <a:pt x="61" y="170"/>
                      </a:lnTo>
                      <a:lnTo>
                        <a:pt x="70" y="158"/>
                      </a:lnTo>
                      <a:lnTo>
                        <a:pt x="80" y="143"/>
                      </a:lnTo>
                      <a:lnTo>
                        <a:pt x="92" y="129"/>
                      </a:lnTo>
                      <a:lnTo>
                        <a:pt x="104" y="114"/>
                      </a:lnTo>
                      <a:lnTo>
                        <a:pt x="119" y="101"/>
                      </a:lnTo>
                      <a:lnTo>
                        <a:pt x="130" y="90"/>
                      </a:lnTo>
                      <a:lnTo>
                        <a:pt x="140" y="81"/>
                      </a:lnTo>
                      <a:lnTo>
                        <a:pt x="154" y="72"/>
                      </a:lnTo>
                      <a:lnTo>
                        <a:pt x="164" y="65"/>
                      </a:lnTo>
                      <a:lnTo>
                        <a:pt x="176" y="56"/>
                      </a:lnTo>
                      <a:lnTo>
                        <a:pt x="193" y="47"/>
                      </a:lnTo>
                      <a:lnTo>
                        <a:pt x="206" y="38"/>
                      </a:lnTo>
                      <a:lnTo>
                        <a:pt x="223" y="32"/>
                      </a:lnTo>
                      <a:lnTo>
                        <a:pt x="239" y="24"/>
                      </a:lnTo>
                      <a:lnTo>
                        <a:pt x="257" y="18"/>
                      </a:lnTo>
                      <a:lnTo>
                        <a:pt x="275" y="12"/>
                      </a:lnTo>
                      <a:lnTo>
                        <a:pt x="290" y="8"/>
                      </a:lnTo>
                      <a:lnTo>
                        <a:pt x="310" y="5"/>
                      </a:lnTo>
                      <a:lnTo>
                        <a:pt x="332" y="2"/>
                      </a:lnTo>
                      <a:lnTo>
                        <a:pt x="355" y="0"/>
                      </a:lnTo>
                      <a:lnTo>
                        <a:pt x="373" y="0"/>
                      </a:lnTo>
                      <a:lnTo>
                        <a:pt x="388" y="0"/>
                      </a:lnTo>
                      <a:lnTo>
                        <a:pt x="410" y="2"/>
                      </a:lnTo>
                      <a:lnTo>
                        <a:pt x="436" y="6"/>
                      </a:lnTo>
                      <a:lnTo>
                        <a:pt x="461" y="11"/>
                      </a:lnTo>
                      <a:lnTo>
                        <a:pt x="482" y="17"/>
                      </a:lnTo>
                      <a:lnTo>
                        <a:pt x="503" y="24"/>
                      </a:lnTo>
                      <a:lnTo>
                        <a:pt x="517" y="30"/>
                      </a:lnTo>
                      <a:lnTo>
                        <a:pt x="530" y="36"/>
                      </a:lnTo>
                      <a:lnTo>
                        <a:pt x="545" y="42"/>
                      </a:lnTo>
                      <a:lnTo>
                        <a:pt x="559" y="51"/>
                      </a:lnTo>
                      <a:lnTo>
                        <a:pt x="572" y="59"/>
                      </a:lnTo>
                      <a:lnTo>
                        <a:pt x="583" y="66"/>
                      </a:lnTo>
                      <a:lnTo>
                        <a:pt x="592" y="72"/>
                      </a:lnTo>
                      <a:lnTo>
                        <a:pt x="598" y="77"/>
                      </a:lnTo>
                      <a:lnTo>
                        <a:pt x="605" y="84"/>
                      </a:lnTo>
                      <a:lnTo>
                        <a:pt x="614" y="92"/>
                      </a:lnTo>
                      <a:lnTo>
                        <a:pt x="623" y="101"/>
                      </a:lnTo>
                      <a:lnTo>
                        <a:pt x="631" y="107"/>
                      </a:lnTo>
                      <a:lnTo>
                        <a:pt x="640" y="116"/>
                      </a:lnTo>
                      <a:lnTo>
                        <a:pt x="647" y="123"/>
                      </a:lnTo>
                      <a:lnTo>
                        <a:pt x="655" y="132"/>
                      </a:lnTo>
                      <a:lnTo>
                        <a:pt x="661" y="143"/>
                      </a:lnTo>
                      <a:lnTo>
                        <a:pt x="673" y="158"/>
                      </a:lnTo>
                      <a:lnTo>
                        <a:pt x="683" y="173"/>
                      </a:lnTo>
                      <a:lnTo>
                        <a:pt x="689" y="183"/>
                      </a:lnTo>
                      <a:lnTo>
                        <a:pt x="695" y="194"/>
                      </a:lnTo>
                      <a:lnTo>
                        <a:pt x="701" y="204"/>
                      </a:lnTo>
                      <a:lnTo>
                        <a:pt x="707" y="218"/>
                      </a:lnTo>
                      <a:lnTo>
                        <a:pt x="713" y="231"/>
                      </a:lnTo>
                      <a:lnTo>
                        <a:pt x="719" y="246"/>
                      </a:lnTo>
                      <a:lnTo>
                        <a:pt x="725" y="261"/>
                      </a:lnTo>
                      <a:lnTo>
                        <a:pt x="730" y="275"/>
                      </a:lnTo>
                      <a:lnTo>
                        <a:pt x="731" y="285"/>
                      </a:lnTo>
                      <a:lnTo>
                        <a:pt x="734" y="303"/>
                      </a:lnTo>
                      <a:lnTo>
                        <a:pt x="736" y="320"/>
                      </a:lnTo>
                      <a:lnTo>
                        <a:pt x="739" y="341"/>
                      </a:lnTo>
                      <a:lnTo>
                        <a:pt x="739" y="351"/>
                      </a:lnTo>
                      <a:lnTo>
                        <a:pt x="740" y="369"/>
                      </a:lnTo>
                      <a:lnTo>
                        <a:pt x="742" y="2841"/>
                      </a:lnTo>
                    </a:path>
                  </a:pathLst>
                </a:custGeom>
                <a:noFill/>
                <a:ln w="19050" cap="flat" cmpd="sng">
                  <a:solidFill>
                    <a:schemeClr val="tx1"/>
                  </a:solidFill>
                  <a:prstDash val="solid"/>
                  <a:round/>
                  <a:headEnd/>
                  <a:tailEnd/>
                </a:ln>
                <a:effectLst/>
              </p:spPr>
              <p:txBody>
                <a:bodyPr wrap="none" anchor="ctr"/>
                <a:lstStyle/>
                <a:p>
                  <a:endParaRPr lang="en-US"/>
                </a:p>
              </p:txBody>
            </p:sp>
          </p:grpSp>
          <p:sp>
            <p:nvSpPr>
              <p:cNvPr id="204" name="Oval 74"/>
              <p:cNvSpPr>
                <a:spLocks noChangeArrowheads="1"/>
              </p:cNvSpPr>
              <p:nvPr/>
            </p:nvSpPr>
            <p:spPr bwMode="auto">
              <a:xfrm rot="10800000">
                <a:off x="3045117" y="4927012"/>
                <a:ext cx="45720" cy="45720"/>
              </a:xfrm>
              <a:prstGeom prst="ellipse">
                <a:avLst/>
              </a:prstGeom>
              <a:noFill/>
              <a:ln w="19050">
                <a:solidFill>
                  <a:schemeClr val="tx1"/>
                </a:solidFill>
                <a:round/>
                <a:headEnd/>
                <a:tailEnd/>
              </a:ln>
              <a:effectLst/>
            </p:spPr>
            <p:txBody>
              <a:bodyPr wrap="none" anchor="ctr"/>
              <a:lstStyle/>
              <a:p>
                <a:endParaRPr lang="en-US"/>
              </a:p>
            </p:txBody>
          </p:sp>
          <p:sp>
            <p:nvSpPr>
              <p:cNvPr id="205" name="Oval 75"/>
              <p:cNvSpPr>
                <a:spLocks noChangeArrowheads="1"/>
              </p:cNvSpPr>
              <p:nvPr/>
            </p:nvSpPr>
            <p:spPr bwMode="auto">
              <a:xfrm rot="10800000">
                <a:off x="2907957" y="4927012"/>
                <a:ext cx="45720" cy="45720"/>
              </a:xfrm>
              <a:prstGeom prst="ellipse">
                <a:avLst/>
              </a:prstGeom>
              <a:noFill/>
              <a:ln w="19050">
                <a:solidFill>
                  <a:schemeClr val="tx1"/>
                </a:solidFill>
                <a:round/>
                <a:headEnd/>
                <a:tailEnd/>
              </a:ln>
              <a:effectLst/>
            </p:spPr>
            <p:txBody>
              <a:bodyPr wrap="none" anchor="ctr"/>
              <a:lstStyle/>
              <a:p>
                <a:endParaRPr lang="en-US"/>
              </a:p>
            </p:txBody>
          </p:sp>
          <p:cxnSp>
            <p:nvCxnSpPr>
              <p:cNvPr id="81" name="Straight Connector 80"/>
              <p:cNvCxnSpPr/>
              <p:nvPr/>
            </p:nvCxnSpPr>
            <p:spPr>
              <a:xfrm>
                <a:off x="2930817" y="4922250"/>
                <a:ext cx="13716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6" name="Text Box 143"/>
            <p:cNvSpPr txBox="1">
              <a:spLocks noChangeArrowheads="1"/>
            </p:cNvSpPr>
            <p:nvPr/>
          </p:nvSpPr>
          <p:spPr bwMode="auto">
            <a:xfrm>
              <a:off x="1191847" y="4171551"/>
              <a:ext cx="2289826" cy="313932"/>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TOW Position:</a:t>
              </a:r>
              <a:r>
                <a:rPr lang="en-US" altLang="en-US" sz="1600" b="1" dirty="0">
                  <a:solidFill>
                    <a:schemeClr val="bg1"/>
                  </a:solidFill>
                  <a:latin typeface="Arial" panose="020B0604020202020204" pitchFamily="34" charset="0"/>
                </a:rPr>
                <a:t>  3X US</a:t>
              </a:r>
            </a:p>
          </p:txBody>
        </p:sp>
      </p:grpSp>
      <p:grpSp>
        <p:nvGrpSpPr>
          <p:cNvPr id="212" name="Group 211"/>
          <p:cNvGrpSpPr/>
          <p:nvPr/>
        </p:nvGrpSpPr>
        <p:grpSpPr>
          <a:xfrm>
            <a:off x="5012198" y="2597181"/>
            <a:ext cx="2754228" cy="457200"/>
            <a:chOff x="5012198" y="2597181"/>
            <a:chExt cx="2754228" cy="457200"/>
          </a:xfrm>
        </p:grpSpPr>
        <p:sp>
          <p:nvSpPr>
            <p:cNvPr id="209" name="Isosceles Triangle 208"/>
            <p:cNvSpPr>
              <a:spLocks noChangeAspect="1"/>
            </p:cNvSpPr>
            <p:nvPr/>
          </p:nvSpPr>
          <p:spPr>
            <a:xfrm>
              <a:off x="5012198" y="2597181"/>
              <a:ext cx="530352" cy="457200"/>
            </a:xfrm>
            <a:prstGeom prst="triangle">
              <a:avLst/>
            </a:prstGeom>
            <a:solidFill>
              <a:schemeClr val="bg1"/>
            </a:solidFill>
            <a:ln>
              <a:solidFill>
                <a:srgbClr val="4F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ndParaRPr>
            </a:p>
          </p:txBody>
        </p:sp>
        <p:sp>
          <p:nvSpPr>
            <p:cNvPr id="211" name="Text Box 134"/>
            <p:cNvSpPr txBox="1">
              <a:spLocks noChangeArrowheads="1"/>
            </p:cNvSpPr>
            <p:nvPr/>
          </p:nvSpPr>
          <p:spPr bwMode="auto">
            <a:xfrm>
              <a:off x="5637589" y="2671869"/>
              <a:ext cx="2128837" cy="313932"/>
            </a:xfrm>
            <a:prstGeom prst="rect">
              <a:avLst/>
            </a:prstGeom>
            <a:solidFill>
              <a:schemeClr val="tx1">
                <a:alpha val="59999"/>
              </a:schemeClr>
            </a:solidFill>
            <a:ln w="9525">
              <a:solidFill>
                <a:schemeClr val="bg1"/>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90000"/>
                </a:lnSpc>
                <a:spcBef>
                  <a:spcPct val="50000"/>
                </a:spcBef>
                <a:buFontTx/>
                <a:buNone/>
              </a:pPr>
              <a:r>
                <a:rPr lang="en-US" altLang="en-US" sz="1600" b="1" i="1" u="sng" dirty="0">
                  <a:solidFill>
                    <a:schemeClr val="bg1"/>
                  </a:solidFill>
                  <a:latin typeface="Arial" panose="020B0604020202020204" pitchFamily="34" charset="0"/>
                </a:rPr>
                <a:t>OP TOPSIDE:</a:t>
              </a:r>
              <a:r>
                <a:rPr lang="en-US" altLang="en-US" sz="1600" b="1" dirty="0">
                  <a:solidFill>
                    <a:schemeClr val="bg1"/>
                  </a:solidFill>
                  <a:latin typeface="Arial" panose="020B0604020202020204" pitchFamily="34" charset="0"/>
                </a:rPr>
                <a:t> 9X US</a:t>
              </a:r>
              <a:endParaRPr lang="en-US" altLang="en-US" sz="1600" b="1" dirty="0">
                <a:solidFill>
                  <a:srgbClr val="FFFF00"/>
                </a:solidFill>
                <a:latin typeface="Arial" panose="020B0604020202020204" pitchFamily="34" charset="0"/>
              </a:endParaRPr>
            </a:p>
          </p:txBody>
        </p:sp>
      </p:grpSp>
      <p:sp>
        <p:nvSpPr>
          <p:cNvPr id="213" name="Rounded Rectangle 21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COP </a:t>
            </a:r>
            <a:r>
              <a:rPr lang="en-US" sz="3200" b="1" u="sng" dirty="0" err="1">
                <a:solidFill>
                  <a:prstClr val="white"/>
                </a:solidFill>
              </a:rPr>
              <a:t>Kahler</a:t>
            </a:r>
            <a:r>
              <a:rPr lang="en-US" sz="3200" b="1" u="sng" dirty="0">
                <a:solidFill>
                  <a:prstClr val="white"/>
                </a:solidFill>
              </a:rPr>
              <a:t> Fighting Positions</a:t>
            </a:r>
            <a:endParaRPr lang="en-US" sz="2000" dirty="0">
              <a:solidFill>
                <a:prstClr val="white"/>
              </a:solidFill>
            </a:endParaRPr>
          </a:p>
        </p:txBody>
      </p:sp>
    </p:spTree>
    <p:extLst>
      <p:ext uri="{BB962C8B-B14F-4D97-AF65-F5344CB8AC3E}">
        <p14:creationId xmlns:p14="http://schemas.microsoft.com/office/powerpoint/2010/main" val="1258385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wheel(1)">
                                      <p:cBhvr>
                                        <p:cTn id="7" dur="2000"/>
                                        <p:tgtEl>
                                          <p:spTgt spid="10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0"/>
                                        </p:tgtEl>
                                        <p:attrNameLst>
                                          <p:attrName>style.visibility</p:attrName>
                                        </p:attrNameLst>
                                      </p:cBhvr>
                                      <p:to>
                                        <p:strVal val="visible"/>
                                      </p:to>
                                    </p:set>
                                    <p:animEffect transition="in" filter="fade">
                                      <p:cBhvr>
                                        <p:cTn id="20" dur="1000"/>
                                        <p:tgtEl>
                                          <p:spTgt spid="14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1000"/>
                                        <p:tgtEl>
                                          <p:spTgt spid="3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1000"/>
                                        <p:tgtEl>
                                          <p:spTgt spid="3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1000"/>
                                        <p:tgtEl>
                                          <p:spTgt spid="4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71"/>
                                        </p:tgtEl>
                                        <p:attrNameLst>
                                          <p:attrName>style.visibility</p:attrName>
                                        </p:attrNameLst>
                                      </p:cBhvr>
                                      <p:to>
                                        <p:strVal val="visible"/>
                                      </p:to>
                                    </p:set>
                                    <p:animEffect transition="in" filter="fade">
                                      <p:cBhvr>
                                        <p:cTn id="45" dur="1000"/>
                                        <p:tgtEl>
                                          <p:spTgt spid="7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07"/>
                                        </p:tgtEl>
                                        <p:attrNameLst>
                                          <p:attrName>style.visibility</p:attrName>
                                        </p:attrNameLst>
                                      </p:cBhvr>
                                      <p:to>
                                        <p:strVal val="visible"/>
                                      </p:to>
                                    </p:set>
                                    <p:animEffect transition="in" filter="fade">
                                      <p:cBhvr>
                                        <p:cTn id="50" dur="1000"/>
                                        <p:tgtEl>
                                          <p:spTgt spid="20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1000"/>
                                        <p:tgtEl>
                                          <p:spTgt spid="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5</a:t>
            </a:fld>
            <a:endParaRPr lang="en-US" altLang="en-US"/>
          </a:p>
        </p:txBody>
      </p:sp>
      <p:pic>
        <p:nvPicPr>
          <p:cNvPr id="7" name="Picture 6"/>
          <p:cNvPicPr>
            <a:picLocks noChangeAspect="1"/>
          </p:cNvPicPr>
          <p:nvPr/>
        </p:nvPicPr>
        <p:blipFill rotWithShape="1">
          <a:blip r:embed="rId2"/>
          <a:srcRect l="9281" t="5256" r="54347" b="9249"/>
          <a:stretch/>
        </p:blipFill>
        <p:spPr>
          <a:xfrm>
            <a:off x="924025" y="0"/>
            <a:ext cx="7295950" cy="6859682"/>
          </a:xfrm>
          <a:prstGeom prst="rect">
            <a:avLst/>
          </a:prstGeom>
          <a:ln>
            <a:solidFill>
              <a:schemeClr val="tx1"/>
            </a:solidFill>
          </a:ln>
        </p:spPr>
      </p:pic>
      <p:sp>
        <p:nvSpPr>
          <p:cNvPr id="11" name="Freeform 10"/>
          <p:cNvSpPr/>
          <p:nvPr/>
        </p:nvSpPr>
        <p:spPr>
          <a:xfrm>
            <a:off x="1512094" y="86628"/>
            <a:ext cx="5586706" cy="6673742"/>
          </a:xfrm>
          <a:custGeom>
            <a:avLst/>
            <a:gdLst>
              <a:gd name="connsiteX0" fmla="*/ 1078030 w 5322771"/>
              <a:gd name="connsiteY0" fmla="*/ 6410426 h 6651057"/>
              <a:gd name="connsiteX1" fmla="*/ 1357162 w 5322771"/>
              <a:gd name="connsiteY1" fmla="*/ 6381550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23023 w 5322771"/>
              <a:gd name="connsiteY2" fmla="*/ 6475622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18260 w 5322771"/>
              <a:gd name="connsiteY2" fmla="*/ 647800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718260 w 5322771"/>
              <a:gd name="connsiteY3" fmla="*/ 6478003 h 6651057"/>
              <a:gd name="connsiteX4" fmla="*/ 2415941 w 5322771"/>
              <a:gd name="connsiteY4" fmla="*/ 6602931 h 6651057"/>
              <a:gd name="connsiteX5" fmla="*/ 2675824 w 5322771"/>
              <a:gd name="connsiteY5" fmla="*/ 6651057 h 6651057"/>
              <a:gd name="connsiteX6" fmla="*/ 3234089 w 5322771"/>
              <a:gd name="connsiteY6" fmla="*/ 6593306 h 6651057"/>
              <a:gd name="connsiteX7" fmla="*/ 3715352 w 5322771"/>
              <a:gd name="connsiteY7" fmla="*/ 6420051 h 6651057"/>
              <a:gd name="connsiteX8" fmla="*/ 4100362 w 5322771"/>
              <a:gd name="connsiteY8" fmla="*/ 6073541 h 6651057"/>
              <a:gd name="connsiteX9" fmla="*/ 4215866 w 5322771"/>
              <a:gd name="connsiteY9" fmla="*/ 5678906 h 6651057"/>
              <a:gd name="connsiteX10" fmla="*/ 3965609 w 5322771"/>
              <a:gd name="connsiteY10" fmla="*/ 5014762 h 6651057"/>
              <a:gd name="connsiteX11" fmla="*/ 3936733 w 5322771"/>
              <a:gd name="connsiteY11" fmla="*/ 4687504 h 6651057"/>
              <a:gd name="connsiteX12" fmla="*/ 4100362 w 5322771"/>
              <a:gd name="connsiteY12" fmla="*/ 4340994 h 6651057"/>
              <a:gd name="connsiteX13" fmla="*/ 4475748 w 5322771"/>
              <a:gd name="connsiteY13" fmla="*/ 3936733 h 6651057"/>
              <a:gd name="connsiteX14" fmla="*/ 4600876 w 5322771"/>
              <a:gd name="connsiteY14" fmla="*/ 3667226 h 6651057"/>
              <a:gd name="connsiteX15" fmla="*/ 4803007 w 5322771"/>
              <a:gd name="connsiteY15" fmla="*/ 3522847 h 6651057"/>
              <a:gd name="connsiteX16" fmla="*/ 5178392 w 5322771"/>
              <a:gd name="connsiteY16" fmla="*/ 2974207 h 6651057"/>
              <a:gd name="connsiteX17" fmla="*/ 5322771 w 5322771"/>
              <a:gd name="connsiteY17" fmla="*/ 1703672 h 6651057"/>
              <a:gd name="connsiteX18" fmla="*/ 5043638 w 5322771"/>
              <a:gd name="connsiteY18" fmla="*/ 1251285 h 6651057"/>
              <a:gd name="connsiteX19" fmla="*/ 4235116 w 5322771"/>
              <a:gd name="connsiteY19" fmla="*/ 0 h 6651057"/>
              <a:gd name="connsiteX20" fmla="*/ 3705727 w 5322771"/>
              <a:gd name="connsiteY20" fmla="*/ 1260910 h 6651057"/>
              <a:gd name="connsiteX21" fmla="*/ 2637322 w 5322771"/>
              <a:gd name="connsiteY21" fmla="*/ 1915428 h 6651057"/>
              <a:gd name="connsiteX22" fmla="*/ 1876927 w 5322771"/>
              <a:gd name="connsiteY22" fmla="*/ 1251285 h 6651057"/>
              <a:gd name="connsiteX23" fmla="*/ 1164657 w 5322771"/>
              <a:gd name="connsiteY23" fmla="*/ 2156059 h 6651057"/>
              <a:gd name="connsiteX24" fmla="*/ 1039529 w 5322771"/>
              <a:gd name="connsiteY24" fmla="*/ 2300438 h 6651057"/>
              <a:gd name="connsiteX25" fmla="*/ 1183908 w 5322771"/>
              <a:gd name="connsiteY25" fmla="*/ 2695074 h 6651057"/>
              <a:gd name="connsiteX26" fmla="*/ 741146 w 5322771"/>
              <a:gd name="connsiteY26" fmla="*/ 3128211 h 6651057"/>
              <a:gd name="connsiteX27" fmla="*/ 808522 w 5322771"/>
              <a:gd name="connsiteY27" fmla="*/ 3234089 h 6651057"/>
              <a:gd name="connsiteX28" fmla="*/ 1078030 w 5322771"/>
              <a:gd name="connsiteY28" fmla="*/ 3724977 h 6651057"/>
              <a:gd name="connsiteX29" fmla="*/ 1068405 w 5322771"/>
              <a:gd name="connsiteY29" fmla="*/ 3850106 h 6651057"/>
              <a:gd name="connsiteX30" fmla="*/ 1097280 w 5322771"/>
              <a:gd name="connsiteY30" fmla="*/ 4186990 h 6651057"/>
              <a:gd name="connsiteX31" fmla="*/ 885525 w 5322771"/>
              <a:gd name="connsiteY31" fmla="*/ 4812632 h 6651057"/>
              <a:gd name="connsiteX32" fmla="*/ 1203158 w 5322771"/>
              <a:gd name="connsiteY32" fmla="*/ 5207268 h 6651057"/>
              <a:gd name="connsiteX33" fmla="*/ 1174282 w 5322771"/>
              <a:gd name="connsiteY33" fmla="*/ 5265019 h 6651057"/>
              <a:gd name="connsiteX34" fmla="*/ 0 w 5322771"/>
              <a:gd name="connsiteY34" fmla="*/ 5890661 h 6651057"/>
              <a:gd name="connsiteX35" fmla="*/ 0 w 5322771"/>
              <a:gd name="connsiteY35" fmla="*/ 6073541 h 6651057"/>
              <a:gd name="connsiteX36" fmla="*/ 1029904 w 5322771"/>
              <a:gd name="connsiteY36" fmla="*/ 6217920 h 6651057"/>
              <a:gd name="connsiteX37" fmla="*/ 1078030 w 5322771"/>
              <a:gd name="connsiteY37"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565008 w 5322771"/>
              <a:gd name="connsiteY3" fmla="*/ 6490386 h 6651057"/>
              <a:gd name="connsiteX4" fmla="*/ 1718260 w 5322771"/>
              <a:gd name="connsiteY4" fmla="*/ 6478003 h 6651057"/>
              <a:gd name="connsiteX5" fmla="*/ 2415941 w 5322771"/>
              <a:gd name="connsiteY5" fmla="*/ 6602931 h 6651057"/>
              <a:gd name="connsiteX6" fmla="*/ 2675824 w 5322771"/>
              <a:gd name="connsiteY6" fmla="*/ 6651057 h 6651057"/>
              <a:gd name="connsiteX7" fmla="*/ 3234089 w 5322771"/>
              <a:gd name="connsiteY7" fmla="*/ 6593306 h 6651057"/>
              <a:gd name="connsiteX8" fmla="*/ 3715352 w 5322771"/>
              <a:gd name="connsiteY8" fmla="*/ 6420051 h 6651057"/>
              <a:gd name="connsiteX9" fmla="*/ 4100362 w 5322771"/>
              <a:gd name="connsiteY9" fmla="*/ 6073541 h 6651057"/>
              <a:gd name="connsiteX10" fmla="*/ 4215866 w 5322771"/>
              <a:gd name="connsiteY10" fmla="*/ 5678906 h 6651057"/>
              <a:gd name="connsiteX11" fmla="*/ 3965609 w 5322771"/>
              <a:gd name="connsiteY11" fmla="*/ 5014762 h 6651057"/>
              <a:gd name="connsiteX12" fmla="*/ 3936733 w 5322771"/>
              <a:gd name="connsiteY12" fmla="*/ 4687504 h 6651057"/>
              <a:gd name="connsiteX13" fmla="*/ 4100362 w 5322771"/>
              <a:gd name="connsiteY13" fmla="*/ 4340994 h 6651057"/>
              <a:gd name="connsiteX14" fmla="*/ 4475748 w 5322771"/>
              <a:gd name="connsiteY14" fmla="*/ 3936733 h 6651057"/>
              <a:gd name="connsiteX15" fmla="*/ 4600876 w 5322771"/>
              <a:gd name="connsiteY15" fmla="*/ 3667226 h 6651057"/>
              <a:gd name="connsiteX16" fmla="*/ 4803007 w 5322771"/>
              <a:gd name="connsiteY16" fmla="*/ 3522847 h 6651057"/>
              <a:gd name="connsiteX17" fmla="*/ 5178392 w 5322771"/>
              <a:gd name="connsiteY17" fmla="*/ 2974207 h 6651057"/>
              <a:gd name="connsiteX18" fmla="*/ 5322771 w 5322771"/>
              <a:gd name="connsiteY18" fmla="*/ 1703672 h 6651057"/>
              <a:gd name="connsiteX19" fmla="*/ 5043638 w 5322771"/>
              <a:gd name="connsiteY19" fmla="*/ 1251285 h 6651057"/>
              <a:gd name="connsiteX20" fmla="*/ 4235116 w 5322771"/>
              <a:gd name="connsiteY20" fmla="*/ 0 h 6651057"/>
              <a:gd name="connsiteX21" fmla="*/ 3705727 w 5322771"/>
              <a:gd name="connsiteY21" fmla="*/ 1260910 h 6651057"/>
              <a:gd name="connsiteX22" fmla="*/ 2637322 w 5322771"/>
              <a:gd name="connsiteY22" fmla="*/ 1915428 h 6651057"/>
              <a:gd name="connsiteX23" fmla="*/ 1876927 w 5322771"/>
              <a:gd name="connsiteY23" fmla="*/ 1251285 h 6651057"/>
              <a:gd name="connsiteX24" fmla="*/ 1164657 w 5322771"/>
              <a:gd name="connsiteY24" fmla="*/ 2156059 h 6651057"/>
              <a:gd name="connsiteX25" fmla="*/ 1039529 w 5322771"/>
              <a:gd name="connsiteY25" fmla="*/ 2300438 h 6651057"/>
              <a:gd name="connsiteX26" fmla="*/ 1183908 w 5322771"/>
              <a:gd name="connsiteY26" fmla="*/ 2695074 h 6651057"/>
              <a:gd name="connsiteX27" fmla="*/ 741146 w 5322771"/>
              <a:gd name="connsiteY27" fmla="*/ 3128211 h 6651057"/>
              <a:gd name="connsiteX28" fmla="*/ 808522 w 5322771"/>
              <a:gd name="connsiteY28" fmla="*/ 3234089 h 6651057"/>
              <a:gd name="connsiteX29" fmla="*/ 1078030 w 5322771"/>
              <a:gd name="connsiteY29" fmla="*/ 3724977 h 6651057"/>
              <a:gd name="connsiteX30" fmla="*/ 1068405 w 5322771"/>
              <a:gd name="connsiteY30" fmla="*/ 3850106 h 6651057"/>
              <a:gd name="connsiteX31" fmla="*/ 1097280 w 5322771"/>
              <a:gd name="connsiteY31" fmla="*/ 4186990 h 6651057"/>
              <a:gd name="connsiteX32" fmla="*/ 885525 w 5322771"/>
              <a:gd name="connsiteY32" fmla="*/ 4812632 h 6651057"/>
              <a:gd name="connsiteX33" fmla="*/ 1203158 w 5322771"/>
              <a:gd name="connsiteY33" fmla="*/ 5207268 h 6651057"/>
              <a:gd name="connsiteX34" fmla="*/ 1174282 w 5322771"/>
              <a:gd name="connsiteY34" fmla="*/ 5265019 h 6651057"/>
              <a:gd name="connsiteX35" fmla="*/ 0 w 5322771"/>
              <a:gd name="connsiteY35" fmla="*/ 5890661 h 6651057"/>
              <a:gd name="connsiteX36" fmla="*/ 0 w 5322771"/>
              <a:gd name="connsiteY36" fmla="*/ 6073541 h 6651057"/>
              <a:gd name="connsiteX37" fmla="*/ 1029904 w 5322771"/>
              <a:gd name="connsiteY37" fmla="*/ 6217920 h 6651057"/>
              <a:gd name="connsiteX38" fmla="*/ 1078030 w 5322771"/>
              <a:gd name="connsiteY38"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2415941 w 5322771"/>
              <a:gd name="connsiteY6" fmla="*/ 6602931 h 6651057"/>
              <a:gd name="connsiteX7" fmla="*/ 2675824 w 5322771"/>
              <a:gd name="connsiteY7" fmla="*/ 6651057 h 6651057"/>
              <a:gd name="connsiteX8" fmla="*/ 3234089 w 5322771"/>
              <a:gd name="connsiteY8" fmla="*/ 6593306 h 6651057"/>
              <a:gd name="connsiteX9" fmla="*/ 3715352 w 5322771"/>
              <a:gd name="connsiteY9" fmla="*/ 6420051 h 6651057"/>
              <a:gd name="connsiteX10" fmla="*/ 4100362 w 5322771"/>
              <a:gd name="connsiteY10" fmla="*/ 6073541 h 6651057"/>
              <a:gd name="connsiteX11" fmla="*/ 4215866 w 5322771"/>
              <a:gd name="connsiteY11" fmla="*/ 5678906 h 6651057"/>
              <a:gd name="connsiteX12" fmla="*/ 3965609 w 5322771"/>
              <a:gd name="connsiteY12" fmla="*/ 5014762 h 6651057"/>
              <a:gd name="connsiteX13" fmla="*/ 3936733 w 5322771"/>
              <a:gd name="connsiteY13" fmla="*/ 4687504 h 6651057"/>
              <a:gd name="connsiteX14" fmla="*/ 4100362 w 5322771"/>
              <a:gd name="connsiteY14" fmla="*/ 4340994 h 6651057"/>
              <a:gd name="connsiteX15" fmla="*/ 4475748 w 5322771"/>
              <a:gd name="connsiteY15" fmla="*/ 3936733 h 6651057"/>
              <a:gd name="connsiteX16" fmla="*/ 4600876 w 5322771"/>
              <a:gd name="connsiteY16" fmla="*/ 3667226 h 6651057"/>
              <a:gd name="connsiteX17" fmla="*/ 4803007 w 5322771"/>
              <a:gd name="connsiteY17" fmla="*/ 3522847 h 6651057"/>
              <a:gd name="connsiteX18" fmla="*/ 5178392 w 5322771"/>
              <a:gd name="connsiteY18" fmla="*/ 2974207 h 6651057"/>
              <a:gd name="connsiteX19" fmla="*/ 5322771 w 5322771"/>
              <a:gd name="connsiteY19" fmla="*/ 1703672 h 6651057"/>
              <a:gd name="connsiteX20" fmla="*/ 5043638 w 5322771"/>
              <a:gd name="connsiteY20" fmla="*/ 1251285 h 6651057"/>
              <a:gd name="connsiteX21" fmla="*/ 4235116 w 5322771"/>
              <a:gd name="connsiteY21" fmla="*/ 0 h 6651057"/>
              <a:gd name="connsiteX22" fmla="*/ 3705727 w 5322771"/>
              <a:gd name="connsiteY22" fmla="*/ 1260910 h 6651057"/>
              <a:gd name="connsiteX23" fmla="*/ 2637322 w 5322771"/>
              <a:gd name="connsiteY23" fmla="*/ 1915428 h 6651057"/>
              <a:gd name="connsiteX24" fmla="*/ 1876927 w 5322771"/>
              <a:gd name="connsiteY24" fmla="*/ 1251285 h 6651057"/>
              <a:gd name="connsiteX25" fmla="*/ 1164657 w 5322771"/>
              <a:gd name="connsiteY25" fmla="*/ 2156059 h 6651057"/>
              <a:gd name="connsiteX26" fmla="*/ 1039529 w 5322771"/>
              <a:gd name="connsiteY26" fmla="*/ 2300438 h 6651057"/>
              <a:gd name="connsiteX27" fmla="*/ 1183908 w 5322771"/>
              <a:gd name="connsiteY27" fmla="*/ 2695074 h 6651057"/>
              <a:gd name="connsiteX28" fmla="*/ 741146 w 5322771"/>
              <a:gd name="connsiteY28" fmla="*/ 3128211 h 6651057"/>
              <a:gd name="connsiteX29" fmla="*/ 808522 w 5322771"/>
              <a:gd name="connsiteY29" fmla="*/ 3234089 h 6651057"/>
              <a:gd name="connsiteX30" fmla="*/ 1078030 w 5322771"/>
              <a:gd name="connsiteY30" fmla="*/ 3724977 h 6651057"/>
              <a:gd name="connsiteX31" fmla="*/ 1068405 w 5322771"/>
              <a:gd name="connsiteY31" fmla="*/ 3850106 h 6651057"/>
              <a:gd name="connsiteX32" fmla="*/ 1097280 w 5322771"/>
              <a:gd name="connsiteY32" fmla="*/ 4186990 h 6651057"/>
              <a:gd name="connsiteX33" fmla="*/ 885525 w 5322771"/>
              <a:gd name="connsiteY33" fmla="*/ 4812632 h 6651057"/>
              <a:gd name="connsiteX34" fmla="*/ 1203158 w 5322771"/>
              <a:gd name="connsiteY34" fmla="*/ 5207268 h 6651057"/>
              <a:gd name="connsiteX35" fmla="*/ 1174282 w 5322771"/>
              <a:gd name="connsiteY35" fmla="*/ 5265019 h 6651057"/>
              <a:gd name="connsiteX36" fmla="*/ 0 w 5322771"/>
              <a:gd name="connsiteY36" fmla="*/ 5890661 h 6651057"/>
              <a:gd name="connsiteX37" fmla="*/ 0 w 5322771"/>
              <a:gd name="connsiteY37" fmla="*/ 6073541 h 6651057"/>
              <a:gd name="connsiteX38" fmla="*/ 1029904 w 5322771"/>
              <a:gd name="connsiteY38" fmla="*/ 6217920 h 6651057"/>
              <a:gd name="connsiteX39" fmla="*/ 1078030 w 5322771"/>
              <a:gd name="connsiteY39"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2415941 w 5322771"/>
              <a:gd name="connsiteY7" fmla="*/ 6602931 h 6651057"/>
              <a:gd name="connsiteX8" fmla="*/ 2675824 w 5322771"/>
              <a:gd name="connsiteY8" fmla="*/ 6651057 h 6651057"/>
              <a:gd name="connsiteX9" fmla="*/ 3234089 w 5322771"/>
              <a:gd name="connsiteY9" fmla="*/ 6593306 h 6651057"/>
              <a:gd name="connsiteX10" fmla="*/ 3715352 w 5322771"/>
              <a:gd name="connsiteY10" fmla="*/ 6420051 h 6651057"/>
              <a:gd name="connsiteX11" fmla="*/ 4100362 w 5322771"/>
              <a:gd name="connsiteY11" fmla="*/ 6073541 h 6651057"/>
              <a:gd name="connsiteX12" fmla="*/ 4215866 w 5322771"/>
              <a:gd name="connsiteY12" fmla="*/ 5678906 h 6651057"/>
              <a:gd name="connsiteX13" fmla="*/ 3965609 w 5322771"/>
              <a:gd name="connsiteY13" fmla="*/ 5014762 h 6651057"/>
              <a:gd name="connsiteX14" fmla="*/ 3936733 w 5322771"/>
              <a:gd name="connsiteY14" fmla="*/ 4687504 h 6651057"/>
              <a:gd name="connsiteX15" fmla="*/ 4100362 w 5322771"/>
              <a:gd name="connsiteY15" fmla="*/ 4340994 h 6651057"/>
              <a:gd name="connsiteX16" fmla="*/ 4475748 w 5322771"/>
              <a:gd name="connsiteY16" fmla="*/ 3936733 h 6651057"/>
              <a:gd name="connsiteX17" fmla="*/ 4600876 w 5322771"/>
              <a:gd name="connsiteY17" fmla="*/ 3667226 h 6651057"/>
              <a:gd name="connsiteX18" fmla="*/ 4803007 w 5322771"/>
              <a:gd name="connsiteY18" fmla="*/ 3522847 h 6651057"/>
              <a:gd name="connsiteX19" fmla="*/ 5178392 w 5322771"/>
              <a:gd name="connsiteY19" fmla="*/ 2974207 h 6651057"/>
              <a:gd name="connsiteX20" fmla="*/ 5322771 w 5322771"/>
              <a:gd name="connsiteY20" fmla="*/ 1703672 h 6651057"/>
              <a:gd name="connsiteX21" fmla="*/ 5043638 w 5322771"/>
              <a:gd name="connsiteY21" fmla="*/ 1251285 h 6651057"/>
              <a:gd name="connsiteX22" fmla="*/ 4235116 w 5322771"/>
              <a:gd name="connsiteY22" fmla="*/ 0 h 6651057"/>
              <a:gd name="connsiteX23" fmla="*/ 3705727 w 5322771"/>
              <a:gd name="connsiteY23" fmla="*/ 1260910 h 6651057"/>
              <a:gd name="connsiteX24" fmla="*/ 2637322 w 5322771"/>
              <a:gd name="connsiteY24" fmla="*/ 1915428 h 6651057"/>
              <a:gd name="connsiteX25" fmla="*/ 1876927 w 5322771"/>
              <a:gd name="connsiteY25" fmla="*/ 1251285 h 6651057"/>
              <a:gd name="connsiteX26" fmla="*/ 1164657 w 5322771"/>
              <a:gd name="connsiteY26" fmla="*/ 2156059 h 6651057"/>
              <a:gd name="connsiteX27" fmla="*/ 1039529 w 5322771"/>
              <a:gd name="connsiteY27" fmla="*/ 2300438 h 6651057"/>
              <a:gd name="connsiteX28" fmla="*/ 1183908 w 5322771"/>
              <a:gd name="connsiteY28" fmla="*/ 2695074 h 6651057"/>
              <a:gd name="connsiteX29" fmla="*/ 741146 w 5322771"/>
              <a:gd name="connsiteY29" fmla="*/ 3128211 h 6651057"/>
              <a:gd name="connsiteX30" fmla="*/ 808522 w 5322771"/>
              <a:gd name="connsiteY30" fmla="*/ 3234089 h 6651057"/>
              <a:gd name="connsiteX31" fmla="*/ 1078030 w 5322771"/>
              <a:gd name="connsiteY31" fmla="*/ 3724977 h 6651057"/>
              <a:gd name="connsiteX32" fmla="*/ 1068405 w 5322771"/>
              <a:gd name="connsiteY32" fmla="*/ 3850106 h 6651057"/>
              <a:gd name="connsiteX33" fmla="*/ 1097280 w 5322771"/>
              <a:gd name="connsiteY33" fmla="*/ 4186990 h 6651057"/>
              <a:gd name="connsiteX34" fmla="*/ 885525 w 5322771"/>
              <a:gd name="connsiteY34" fmla="*/ 4812632 h 6651057"/>
              <a:gd name="connsiteX35" fmla="*/ 1203158 w 5322771"/>
              <a:gd name="connsiteY35" fmla="*/ 5207268 h 6651057"/>
              <a:gd name="connsiteX36" fmla="*/ 1174282 w 5322771"/>
              <a:gd name="connsiteY36" fmla="*/ 5265019 h 6651057"/>
              <a:gd name="connsiteX37" fmla="*/ 0 w 5322771"/>
              <a:gd name="connsiteY37" fmla="*/ 5890661 h 6651057"/>
              <a:gd name="connsiteX38" fmla="*/ 0 w 5322771"/>
              <a:gd name="connsiteY38" fmla="*/ 6073541 h 6651057"/>
              <a:gd name="connsiteX39" fmla="*/ 1029904 w 5322771"/>
              <a:gd name="connsiteY39" fmla="*/ 6217920 h 6651057"/>
              <a:gd name="connsiteX40" fmla="*/ 1078030 w 5322771"/>
              <a:gd name="connsiteY40"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2415941 w 5322771"/>
              <a:gd name="connsiteY8" fmla="*/ 6602931 h 6651057"/>
              <a:gd name="connsiteX9" fmla="*/ 2675824 w 5322771"/>
              <a:gd name="connsiteY9" fmla="*/ 6651057 h 6651057"/>
              <a:gd name="connsiteX10" fmla="*/ 3234089 w 5322771"/>
              <a:gd name="connsiteY10" fmla="*/ 6593306 h 6651057"/>
              <a:gd name="connsiteX11" fmla="*/ 3715352 w 5322771"/>
              <a:gd name="connsiteY11" fmla="*/ 6420051 h 6651057"/>
              <a:gd name="connsiteX12" fmla="*/ 4100362 w 5322771"/>
              <a:gd name="connsiteY12" fmla="*/ 6073541 h 6651057"/>
              <a:gd name="connsiteX13" fmla="*/ 4215866 w 5322771"/>
              <a:gd name="connsiteY13" fmla="*/ 5678906 h 6651057"/>
              <a:gd name="connsiteX14" fmla="*/ 3965609 w 5322771"/>
              <a:gd name="connsiteY14" fmla="*/ 5014762 h 6651057"/>
              <a:gd name="connsiteX15" fmla="*/ 3936733 w 5322771"/>
              <a:gd name="connsiteY15" fmla="*/ 4687504 h 6651057"/>
              <a:gd name="connsiteX16" fmla="*/ 4100362 w 5322771"/>
              <a:gd name="connsiteY16" fmla="*/ 4340994 h 6651057"/>
              <a:gd name="connsiteX17" fmla="*/ 4475748 w 5322771"/>
              <a:gd name="connsiteY17" fmla="*/ 3936733 h 6651057"/>
              <a:gd name="connsiteX18" fmla="*/ 4600876 w 5322771"/>
              <a:gd name="connsiteY18" fmla="*/ 3667226 h 6651057"/>
              <a:gd name="connsiteX19" fmla="*/ 4803007 w 5322771"/>
              <a:gd name="connsiteY19" fmla="*/ 3522847 h 6651057"/>
              <a:gd name="connsiteX20" fmla="*/ 5178392 w 5322771"/>
              <a:gd name="connsiteY20" fmla="*/ 2974207 h 6651057"/>
              <a:gd name="connsiteX21" fmla="*/ 5322771 w 5322771"/>
              <a:gd name="connsiteY21" fmla="*/ 1703672 h 6651057"/>
              <a:gd name="connsiteX22" fmla="*/ 5043638 w 5322771"/>
              <a:gd name="connsiteY22" fmla="*/ 1251285 h 6651057"/>
              <a:gd name="connsiteX23" fmla="*/ 4235116 w 5322771"/>
              <a:gd name="connsiteY23" fmla="*/ 0 h 6651057"/>
              <a:gd name="connsiteX24" fmla="*/ 3705727 w 5322771"/>
              <a:gd name="connsiteY24" fmla="*/ 1260910 h 6651057"/>
              <a:gd name="connsiteX25" fmla="*/ 2637322 w 5322771"/>
              <a:gd name="connsiteY25" fmla="*/ 1915428 h 6651057"/>
              <a:gd name="connsiteX26" fmla="*/ 1876927 w 5322771"/>
              <a:gd name="connsiteY26" fmla="*/ 1251285 h 6651057"/>
              <a:gd name="connsiteX27" fmla="*/ 1164657 w 5322771"/>
              <a:gd name="connsiteY27" fmla="*/ 2156059 h 6651057"/>
              <a:gd name="connsiteX28" fmla="*/ 1039529 w 5322771"/>
              <a:gd name="connsiteY28" fmla="*/ 2300438 h 6651057"/>
              <a:gd name="connsiteX29" fmla="*/ 1183908 w 5322771"/>
              <a:gd name="connsiteY29" fmla="*/ 2695074 h 6651057"/>
              <a:gd name="connsiteX30" fmla="*/ 741146 w 5322771"/>
              <a:gd name="connsiteY30" fmla="*/ 3128211 h 6651057"/>
              <a:gd name="connsiteX31" fmla="*/ 808522 w 5322771"/>
              <a:gd name="connsiteY31" fmla="*/ 3234089 h 6651057"/>
              <a:gd name="connsiteX32" fmla="*/ 1078030 w 5322771"/>
              <a:gd name="connsiteY32" fmla="*/ 3724977 h 6651057"/>
              <a:gd name="connsiteX33" fmla="*/ 1068405 w 5322771"/>
              <a:gd name="connsiteY33" fmla="*/ 3850106 h 6651057"/>
              <a:gd name="connsiteX34" fmla="*/ 1097280 w 5322771"/>
              <a:gd name="connsiteY34" fmla="*/ 4186990 h 6651057"/>
              <a:gd name="connsiteX35" fmla="*/ 885525 w 5322771"/>
              <a:gd name="connsiteY35" fmla="*/ 4812632 h 6651057"/>
              <a:gd name="connsiteX36" fmla="*/ 1203158 w 5322771"/>
              <a:gd name="connsiteY36" fmla="*/ 5207268 h 6651057"/>
              <a:gd name="connsiteX37" fmla="*/ 1174282 w 5322771"/>
              <a:gd name="connsiteY37" fmla="*/ 5265019 h 6651057"/>
              <a:gd name="connsiteX38" fmla="*/ 0 w 5322771"/>
              <a:gd name="connsiteY38" fmla="*/ 5890661 h 6651057"/>
              <a:gd name="connsiteX39" fmla="*/ 0 w 5322771"/>
              <a:gd name="connsiteY39" fmla="*/ 6073541 h 6651057"/>
              <a:gd name="connsiteX40" fmla="*/ 1029904 w 5322771"/>
              <a:gd name="connsiteY40" fmla="*/ 6217920 h 6651057"/>
              <a:gd name="connsiteX41" fmla="*/ 1078030 w 5322771"/>
              <a:gd name="connsiteY41"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415941 w 5322771"/>
              <a:gd name="connsiteY9" fmla="*/ 6602931 h 6651057"/>
              <a:gd name="connsiteX10" fmla="*/ 2675824 w 5322771"/>
              <a:gd name="connsiteY10" fmla="*/ 6651057 h 6651057"/>
              <a:gd name="connsiteX11" fmla="*/ 3234089 w 5322771"/>
              <a:gd name="connsiteY11" fmla="*/ 6593306 h 6651057"/>
              <a:gd name="connsiteX12" fmla="*/ 3715352 w 5322771"/>
              <a:gd name="connsiteY12" fmla="*/ 6420051 h 6651057"/>
              <a:gd name="connsiteX13" fmla="*/ 4100362 w 5322771"/>
              <a:gd name="connsiteY13" fmla="*/ 6073541 h 6651057"/>
              <a:gd name="connsiteX14" fmla="*/ 4215866 w 5322771"/>
              <a:gd name="connsiteY14" fmla="*/ 5678906 h 6651057"/>
              <a:gd name="connsiteX15" fmla="*/ 3965609 w 5322771"/>
              <a:gd name="connsiteY15" fmla="*/ 5014762 h 6651057"/>
              <a:gd name="connsiteX16" fmla="*/ 3936733 w 5322771"/>
              <a:gd name="connsiteY16" fmla="*/ 4687504 h 6651057"/>
              <a:gd name="connsiteX17" fmla="*/ 4100362 w 5322771"/>
              <a:gd name="connsiteY17" fmla="*/ 4340994 h 6651057"/>
              <a:gd name="connsiteX18" fmla="*/ 4475748 w 5322771"/>
              <a:gd name="connsiteY18" fmla="*/ 3936733 h 6651057"/>
              <a:gd name="connsiteX19" fmla="*/ 4600876 w 5322771"/>
              <a:gd name="connsiteY19" fmla="*/ 3667226 h 6651057"/>
              <a:gd name="connsiteX20" fmla="*/ 4803007 w 5322771"/>
              <a:gd name="connsiteY20" fmla="*/ 3522847 h 6651057"/>
              <a:gd name="connsiteX21" fmla="*/ 5178392 w 5322771"/>
              <a:gd name="connsiteY21" fmla="*/ 2974207 h 6651057"/>
              <a:gd name="connsiteX22" fmla="*/ 5322771 w 5322771"/>
              <a:gd name="connsiteY22" fmla="*/ 1703672 h 6651057"/>
              <a:gd name="connsiteX23" fmla="*/ 5043638 w 5322771"/>
              <a:gd name="connsiteY23" fmla="*/ 1251285 h 6651057"/>
              <a:gd name="connsiteX24" fmla="*/ 4235116 w 5322771"/>
              <a:gd name="connsiteY24" fmla="*/ 0 h 6651057"/>
              <a:gd name="connsiteX25" fmla="*/ 3705727 w 5322771"/>
              <a:gd name="connsiteY25" fmla="*/ 1260910 h 6651057"/>
              <a:gd name="connsiteX26" fmla="*/ 2637322 w 5322771"/>
              <a:gd name="connsiteY26" fmla="*/ 1915428 h 6651057"/>
              <a:gd name="connsiteX27" fmla="*/ 1876927 w 5322771"/>
              <a:gd name="connsiteY27" fmla="*/ 1251285 h 6651057"/>
              <a:gd name="connsiteX28" fmla="*/ 1164657 w 5322771"/>
              <a:gd name="connsiteY28" fmla="*/ 2156059 h 6651057"/>
              <a:gd name="connsiteX29" fmla="*/ 1039529 w 5322771"/>
              <a:gd name="connsiteY29" fmla="*/ 2300438 h 6651057"/>
              <a:gd name="connsiteX30" fmla="*/ 1183908 w 5322771"/>
              <a:gd name="connsiteY30" fmla="*/ 2695074 h 6651057"/>
              <a:gd name="connsiteX31" fmla="*/ 741146 w 5322771"/>
              <a:gd name="connsiteY31" fmla="*/ 3128211 h 6651057"/>
              <a:gd name="connsiteX32" fmla="*/ 808522 w 5322771"/>
              <a:gd name="connsiteY32" fmla="*/ 3234089 h 6651057"/>
              <a:gd name="connsiteX33" fmla="*/ 1078030 w 5322771"/>
              <a:gd name="connsiteY33" fmla="*/ 3724977 h 6651057"/>
              <a:gd name="connsiteX34" fmla="*/ 1068405 w 5322771"/>
              <a:gd name="connsiteY34" fmla="*/ 3850106 h 6651057"/>
              <a:gd name="connsiteX35" fmla="*/ 1097280 w 5322771"/>
              <a:gd name="connsiteY35" fmla="*/ 4186990 h 6651057"/>
              <a:gd name="connsiteX36" fmla="*/ 885525 w 5322771"/>
              <a:gd name="connsiteY36" fmla="*/ 4812632 h 6651057"/>
              <a:gd name="connsiteX37" fmla="*/ 1203158 w 5322771"/>
              <a:gd name="connsiteY37" fmla="*/ 5207268 h 6651057"/>
              <a:gd name="connsiteX38" fmla="*/ 1174282 w 5322771"/>
              <a:gd name="connsiteY38" fmla="*/ 5265019 h 6651057"/>
              <a:gd name="connsiteX39" fmla="*/ 0 w 5322771"/>
              <a:gd name="connsiteY39" fmla="*/ 5890661 h 6651057"/>
              <a:gd name="connsiteX40" fmla="*/ 0 w 5322771"/>
              <a:gd name="connsiteY40" fmla="*/ 6073541 h 6651057"/>
              <a:gd name="connsiteX41" fmla="*/ 1029904 w 5322771"/>
              <a:gd name="connsiteY41" fmla="*/ 6217920 h 6651057"/>
              <a:gd name="connsiteX42" fmla="*/ 1078030 w 5322771"/>
              <a:gd name="connsiteY42"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415941 w 5322771"/>
              <a:gd name="connsiteY10" fmla="*/ 6602931 h 6651057"/>
              <a:gd name="connsiteX11" fmla="*/ 2675824 w 5322771"/>
              <a:gd name="connsiteY11" fmla="*/ 6651057 h 6651057"/>
              <a:gd name="connsiteX12" fmla="*/ 3234089 w 5322771"/>
              <a:gd name="connsiteY12" fmla="*/ 6593306 h 6651057"/>
              <a:gd name="connsiteX13" fmla="*/ 3715352 w 5322771"/>
              <a:gd name="connsiteY13" fmla="*/ 6420051 h 6651057"/>
              <a:gd name="connsiteX14" fmla="*/ 4100362 w 5322771"/>
              <a:gd name="connsiteY14" fmla="*/ 6073541 h 6651057"/>
              <a:gd name="connsiteX15" fmla="*/ 4215866 w 5322771"/>
              <a:gd name="connsiteY15" fmla="*/ 5678906 h 6651057"/>
              <a:gd name="connsiteX16" fmla="*/ 3965609 w 5322771"/>
              <a:gd name="connsiteY16" fmla="*/ 5014762 h 6651057"/>
              <a:gd name="connsiteX17" fmla="*/ 3936733 w 5322771"/>
              <a:gd name="connsiteY17" fmla="*/ 4687504 h 6651057"/>
              <a:gd name="connsiteX18" fmla="*/ 4100362 w 5322771"/>
              <a:gd name="connsiteY18" fmla="*/ 4340994 h 6651057"/>
              <a:gd name="connsiteX19" fmla="*/ 4475748 w 5322771"/>
              <a:gd name="connsiteY19" fmla="*/ 3936733 h 6651057"/>
              <a:gd name="connsiteX20" fmla="*/ 4600876 w 5322771"/>
              <a:gd name="connsiteY20" fmla="*/ 3667226 h 6651057"/>
              <a:gd name="connsiteX21" fmla="*/ 4803007 w 5322771"/>
              <a:gd name="connsiteY21" fmla="*/ 3522847 h 6651057"/>
              <a:gd name="connsiteX22" fmla="*/ 5178392 w 5322771"/>
              <a:gd name="connsiteY22" fmla="*/ 2974207 h 6651057"/>
              <a:gd name="connsiteX23" fmla="*/ 5322771 w 5322771"/>
              <a:gd name="connsiteY23" fmla="*/ 1703672 h 6651057"/>
              <a:gd name="connsiteX24" fmla="*/ 5043638 w 5322771"/>
              <a:gd name="connsiteY24" fmla="*/ 1251285 h 6651057"/>
              <a:gd name="connsiteX25" fmla="*/ 4235116 w 5322771"/>
              <a:gd name="connsiteY25" fmla="*/ 0 h 6651057"/>
              <a:gd name="connsiteX26" fmla="*/ 3705727 w 5322771"/>
              <a:gd name="connsiteY26" fmla="*/ 1260910 h 6651057"/>
              <a:gd name="connsiteX27" fmla="*/ 2637322 w 5322771"/>
              <a:gd name="connsiteY27" fmla="*/ 1915428 h 6651057"/>
              <a:gd name="connsiteX28" fmla="*/ 1876927 w 5322771"/>
              <a:gd name="connsiteY28" fmla="*/ 1251285 h 6651057"/>
              <a:gd name="connsiteX29" fmla="*/ 1164657 w 5322771"/>
              <a:gd name="connsiteY29" fmla="*/ 2156059 h 6651057"/>
              <a:gd name="connsiteX30" fmla="*/ 1039529 w 5322771"/>
              <a:gd name="connsiteY30" fmla="*/ 2300438 h 6651057"/>
              <a:gd name="connsiteX31" fmla="*/ 1183908 w 5322771"/>
              <a:gd name="connsiteY31" fmla="*/ 2695074 h 6651057"/>
              <a:gd name="connsiteX32" fmla="*/ 741146 w 5322771"/>
              <a:gd name="connsiteY32" fmla="*/ 3128211 h 6651057"/>
              <a:gd name="connsiteX33" fmla="*/ 808522 w 5322771"/>
              <a:gd name="connsiteY33" fmla="*/ 3234089 h 6651057"/>
              <a:gd name="connsiteX34" fmla="*/ 1078030 w 5322771"/>
              <a:gd name="connsiteY34" fmla="*/ 3724977 h 6651057"/>
              <a:gd name="connsiteX35" fmla="*/ 1068405 w 5322771"/>
              <a:gd name="connsiteY35" fmla="*/ 3850106 h 6651057"/>
              <a:gd name="connsiteX36" fmla="*/ 1097280 w 5322771"/>
              <a:gd name="connsiteY36" fmla="*/ 4186990 h 6651057"/>
              <a:gd name="connsiteX37" fmla="*/ 885525 w 5322771"/>
              <a:gd name="connsiteY37" fmla="*/ 4812632 h 6651057"/>
              <a:gd name="connsiteX38" fmla="*/ 1203158 w 5322771"/>
              <a:gd name="connsiteY38" fmla="*/ 5207268 h 6651057"/>
              <a:gd name="connsiteX39" fmla="*/ 1174282 w 5322771"/>
              <a:gd name="connsiteY39" fmla="*/ 5265019 h 6651057"/>
              <a:gd name="connsiteX40" fmla="*/ 0 w 5322771"/>
              <a:gd name="connsiteY40" fmla="*/ 5890661 h 6651057"/>
              <a:gd name="connsiteX41" fmla="*/ 0 w 5322771"/>
              <a:gd name="connsiteY41" fmla="*/ 6073541 h 6651057"/>
              <a:gd name="connsiteX42" fmla="*/ 1029904 w 5322771"/>
              <a:gd name="connsiteY42" fmla="*/ 6217920 h 6651057"/>
              <a:gd name="connsiteX43" fmla="*/ 1078030 w 5322771"/>
              <a:gd name="connsiteY43"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277002 w 5322771"/>
              <a:gd name="connsiteY10" fmla="*/ 6609448 h 6651057"/>
              <a:gd name="connsiteX11" fmla="*/ 2415941 w 5322771"/>
              <a:gd name="connsiteY11" fmla="*/ 6602931 h 6651057"/>
              <a:gd name="connsiteX12" fmla="*/ 2675824 w 5322771"/>
              <a:gd name="connsiteY12" fmla="*/ 6651057 h 6651057"/>
              <a:gd name="connsiteX13" fmla="*/ 3234089 w 5322771"/>
              <a:gd name="connsiteY13" fmla="*/ 6593306 h 6651057"/>
              <a:gd name="connsiteX14" fmla="*/ 3715352 w 5322771"/>
              <a:gd name="connsiteY14" fmla="*/ 6420051 h 6651057"/>
              <a:gd name="connsiteX15" fmla="*/ 4100362 w 5322771"/>
              <a:gd name="connsiteY15" fmla="*/ 6073541 h 6651057"/>
              <a:gd name="connsiteX16" fmla="*/ 4215866 w 5322771"/>
              <a:gd name="connsiteY16" fmla="*/ 5678906 h 6651057"/>
              <a:gd name="connsiteX17" fmla="*/ 3965609 w 5322771"/>
              <a:gd name="connsiteY17" fmla="*/ 5014762 h 6651057"/>
              <a:gd name="connsiteX18" fmla="*/ 3936733 w 5322771"/>
              <a:gd name="connsiteY18" fmla="*/ 4687504 h 6651057"/>
              <a:gd name="connsiteX19" fmla="*/ 4100362 w 5322771"/>
              <a:gd name="connsiteY19" fmla="*/ 4340994 h 6651057"/>
              <a:gd name="connsiteX20" fmla="*/ 4475748 w 5322771"/>
              <a:gd name="connsiteY20" fmla="*/ 3936733 h 6651057"/>
              <a:gd name="connsiteX21" fmla="*/ 4600876 w 5322771"/>
              <a:gd name="connsiteY21" fmla="*/ 3667226 h 6651057"/>
              <a:gd name="connsiteX22" fmla="*/ 4803007 w 5322771"/>
              <a:gd name="connsiteY22" fmla="*/ 3522847 h 6651057"/>
              <a:gd name="connsiteX23" fmla="*/ 5178392 w 5322771"/>
              <a:gd name="connsiteY23" fmla="*/ 2974207 h 6651057"/>
              <a:gd name="connsiteX24" fmla="*/ 5322771 w 5322771"/>
              <a:gd name="connsiteY24" fmla="*/ 1703672 h 6651057"/>
              <a:gd name="connsiteX25" fmla="*/ 5043638 w 5322771"/>
              <a:gd name="connsiteY25" fmla="*/ 1251285 h 6651057"/>
              <a:gd name="connsiteX26" fmla="*/ 4235116 w 5322771"/>
              <a:gd name="connsiteY26" fmla="*/ 0 h 6651057"/>
              <a:gd name="connsiteX27" fmla="*/ 3705727 w 5322771"/>
              <a:gd name="connsiteY27" fmla="*/ 1260910 h 6651057"/>
              <a:gd name="connsiteX28" fmla="*/ 2637322 w 5322771"/>
              <a:gd name="connsiteY28" fmla="*/ 1915428 h 6651057"/>
              <a:gd name="connsiteX29" fmla="*/ 1876927 w 5322771"/>
              <a:gd name="connsiteY29" fmla="*/ 1251285 h 6651057"/>
              <a:gd name="connsiteX30" fmla="*/ 1164657 w 5322771"/>
              <a:gd name="connsiteY30" fmla="*/ 2156059 h 6651057"/>
              <a:gd name="connsiteX31" fmla="*/ 1039529 w 5322771"/>
              <a:gd name="connsiteY31" fmla="*/ 2300438 h 6651057"/>
              <a:gd name="connsiteX32" fmla="*/ 1183908 w 5322771"/>
              <a:gd name="connsiteY32" fmla="*/ 2695074 h 6651057"/>
              <a:gd name="connsiteX33" fmla="*/ 741146 w 5322771"/>
              <a:gd name="connsiteY33" fmla="*/ 3128211 h 6651057"/>
              <a:gd name="connsiteX34" fmla="*/ 808522 w 5322771"/>
              <a:gd name="connsiteY34" fmla="*/ 3234089 h 6651057"/>
              <a:gd name="connsiteX35" fmla="*/ 1078030 w 5322771"/>
              <a:gd name="connsiteY35" fmla="*/ 3724977 h 6651057"/>
              <a:gd name="connsiteX36" fmla="*/ 1068405 w 5322771"/>
              <a:gd name="connsiteY36" fmla="*/ 3850106 h 6651057"/>
              <a:gd name="connsiteX37" fmla="*/ 1097280 w 5322771"/>
              <a:gd name="connsiteY37" fmla="*/ 4186990 h 6651057"/>
              <a:gd name="connsiteX38" fmla="*/ 885525 w 5322771"/>
              <a:gd name="connsiteY38" fmla="*/ 4812632 h 6651057"/>
              <a:gd name="connsiteX39" fmla="*/ 1203158 w 5322771"/>
              <a:gd name="connsiteY39" fmla="*/ 5207268 h 6651057"/>
              <a:gd name="connsiteX40" fmla="*/ 1174282 w 5322771"/>
              <a:gd name="connsiteY40" fmla="*/ 5265019 h 6651057"/>
              <a:gd name="connsiteX41" fmla="*/ 0 w 5322771"/>
              <a:gd name="connsiteY41" fmla="*/ 5890661 h 6651057"/>
              <a:gd name="connsiteX42" fmla="*/ 0 w 5322771"/>
              <a:gd name="connsiteY42" fmla="*/ 6073541 h 6651057"/>
              <a:gd name="connsiteX43" fmla="*/ 1029904 w 5322771"/>
              <a:gd name="connsiteY43" fmla="*/ 6217920 h 6651057"/>
              <a:gd name="connsiteX44" fmla="*/ 1078030 w 5322771"/>
              <a:gd name="connsiteY44"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675824 w 5322771"/>
              <a:gd name="connsiteY13" fmla="*/ 6651057 h 6651057"/>
              <a:gd name="connsiteX14" fmla="*/ 3234089 w 5322771"/>
              <a:gd name="connsiteY14" fmla="*/ 6593306 h 6651057"/>
              <a:gd name="connsiteX15" fmla="*/ 3715352 w 5322771"/>
              <a:gd name="connsiteY15" fmla="*/ 6420051 h 6651057"/>
              <a:gd name="connsiteX16" fmla="*/ 4100362 w 5322771"/>
              <a:gd name="connsiteY16" fmla="*/ 6073541 h 6651057"/>
              <a:gd name="connsiteX17" fmla="*/ 4215866 w 5322771"/>
              <a:gd name="connsiteY17" fmla="*/ 5678906 h 6651057"/>
              <a:gd name="connsiteX18" fmla="*/ 3965609 w 5322771"/>
              <a:gd name="connsiteY18" fmla="*/ 5014762 h 6651057"/>
              <a:gd name="connsiteX19" fmla="*/ 3936733 w 5322771"/>
              <a:gd name="connsiteY19" fmla="*/ 4687504 h 6651057"/>
              <a:gd name="connsiteX20" fmla="*/ 4100362 w 5322771"/>
              <a:gd name="connsiteY20" fmla="*/ 4340994 h 6651057"/>
              <a:gd name="connsiteX21" fmla="*/ 4475748 w 5322771"/>
              <a:gd name="connsiteY21" fmla="*/ 3936733 h 6651057"/>
              <a:gd name="connsiteX22" fmla="*/ 4600876 w 5322771"/>
              <a:gd name="connsiteY22" fmla="*/ 3667226 h 6651057"/>
              <a:gd name="connsiteX23" fmla="*/ 4803007 w 5322771"/>
              <a:gd name="connsiteY23" fmla="*/ 3522847 h 6651057"/>
              <a:gd name="connsiteX24" fmla="*/ 5178392 w 5322771"/>
              <a:gd name="connsiteY24" fmla="*/ 2974207 h 6651057"/>
              <a:gd name="connsiteX25" fmla="*/ 5322771 w 5322771"/>
              <a:gd name="connsiteY25" fmla="*/ 1703672 h 6651057"/>
              <a:gd name="connsiteX26" fmla="*/ 5043638 w 5322771"/>
              <a:gd name="connsiteY26" fmla="*/ 1251285 h 6651057"/>
              <a:gd name="connsiteX27" fmla="*/ 4235116 w 5322771"/>
              <a:gd name="connsiteY27" fmla="*/ 0 h 6651057"/>
              <a:gd name="connsiteX28" fmla="*/ 3705727 w 5322771"/>
              <a:gd name="connsiteY28" fmla="*/ 1260910 h 6651057"/>
              <a:gd name="connsiteX29" fmla="*/ 2637322 w 5322771"/>
              <a:gd name="connsiteY29" fmla="*/ 1915428 h 6651057"/>
              <a:gd name="connsiteX30" fmla="*/ 1876927 w 5322771"/>
              <a:gd name="connsiteY30" fmla="*/ 1251285 h 6651057"/>
              <a:gd name="connsiteX31" fmla="*/ 1164657 w 5322771"/>
              <a:gd name="connsiteY31" fmla="*/ 2156059 h 6651057"/>
              <a:gd name="connsiteX32" fmla="*/ 1039529 w 5322771"/>
              <a:gd name="connsiteY32" fmla="*/ 2300438 h 6651057"/>
              <a:gd name="connsiteX33" fmla="*/ 1183908 w 5322771"/>
              <a:gd name="connsiteY33" fmla="*/ 2695074 h 6651057"/>
              <a:gd name="connsiteX34" fmla="*/ 741146 w 5322771"/>
              <a:gd name="connsiteY34" fmla="*/ 3128211 h 6651057"/>
              <a:gd name="connsiteX35" fmla="*/ 808522 w 5322771"/>
              <a:gd name="connsiteY35" fmla="*/ 3234089 h 6651057"/>
              <a:gd name="connsiteX36" fmla="*/ 1078030 w 5322771"/>
              <a:gd name="connsiteY36" fmla="*/ 3724977 h 6651057"/>
              <a:gd name="connsiteX37" fmla="*/ 1068405 w 5322771"/>
              <a:gd name="connsiteY37" fmla="*/ 3850106 h 6651057"/>
              <a:gd name="connsiteX38" fmla="*/ 1097280 w 5322771"/>
              <a:gd name="connsiteY38" fmla="*/ 4186990 h 6651057"/>
              <a:gd name="connsiteX39" fmla="*/ 885525 w 5322771"/>
              <a:gd name="connsiteY39" fmla="*/ 4812632 h 6651057"/>
              <a:gd name="connsiteX40" fmla="*/ 1203158 w 5322771"/>
              <a:gd name="connsiteY40" fmla="*/ 5207268 h 6651057"/>
              <a:gd name="connsiteX41" fmla="*/ 1174282 w 5322771"/>
              <a:gd name="connsiteY41" fmla="*/ 5265019 h 6651057"/>
              <a:gd name="connsiteX42" fmla="*/ 0 w 5322771"/>
              <a:gd name="connsiteY42" fmla="*/ 5890661 h 6651057"/>
              <a:gd name="connsiteX43" fmla="*/ 0 w 5322771"/>
              <a:gd name="connsiteY43" fmla="*/ 6073541 h 6651057"/>
              <a:gd name="connsiteX44" fmla="*/ 1029904 w 5322771"/>
              <a:gd name="connsiteY44" fmla="*/ 6217920 h 6651057"/>
              <a:gd name="connsiteX45" fmla="*/ 1078030 w 5322771"/>
              <a:gd name="connsiteY45"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477027 w 5322771"/>
              <a:gd name="connsiteY13" fmla="*/ 6649929 h 6651057"/>
              <a:gd name="connsiteX14" fmla="*/ 2675824 w 5322771"/>
              <a:gd name="connsiteY14" fmla="*/ 6651057 h 6651057"/>
              <a:gd name="connsiteX15" fmla="*/ 3234089 w 5322771"/>
              <a:gd name="connsiteY15" fmla="*/ 6593306 h 6651057"/>
              <a:gd name="connsiteX16" fmla="*/ 3715352 w 5322771"/>
              <a:gd name="connsiteY16" fmla="*/ 6420051 h 6651057"/>
              <a:gd name="connsiteX17" fmla="*/ 4100362 w 5322771"/>
              <a:gd name="connsiteY17" fmla="*/ 6073541 h 6651057"/>
              <a:gd name="connsiteX18" fmla="*/ 4215866 w 5322771"/>
              <a:gd name="connsiteY18" fmla="*/ 5678906 h 6651057"/>
              <a:gd name="connsiteX19" fmla="*/ 3965609 w 5322771"/>
              <a:gd name="connsiteY19" fmla="*/ 5014762 h 6651057"/>
              <a:gd name="connsiteX20" fmla="*/ 3936733 w 5322771"/>
              <a:gd name="connsiteY20" fmla="*/ 4687504 h 6651057"/>
              <a:gd name="connsiteX21" fmla="*/ 4100362 w 5322771"/>
              <a:gd name="connsiteY21" fmla="*/ 4340994 h 6651057"/>
              <a:gd name="connsiteX22" fmla="*/ 4475748 w 5322771"/>
              <a:gd name="connsiteY22" fmla="*/ 3936733 h 6651057"/>
              <a:gd name="connsiteX23" fmla="*/ 4600876 w 5322771"/>
              <a:gd name="connsiteY23" fmla="*/ 3667226 h 6651057"/>
              <a:gd name="connsiteX24" fmla="*/ 4803007 w 5322771"/>
              <a:gd name="connsiteY24" fmla="*/ 3522847 h 6651057"/>
              <a:gd name="connsiteX25" fmla="*/ 5178392 w 5322771"/>
              <a:gd name="connsiteY25" fmla="*/ 2974207 h 6651057"/>
              <a:gd name="connsiteX26" fmla="*/ 5322771 w 5322771"/>
              <a:gd name="connsiteY26" fmla="*/ 1703672 h 6651057"/>
              <a:gd name="connsiteX27" fmla="*/ 5043638 w 5322771"/>
              <a:gd name="connsiteY27" fmla="*/ 1251285 h 6651057"/>
              <a:gd name="connsiteX28" fmla="*/ 4235116 w 5322771"/>
              <a:gd name="connsiteY28" fmla="*/ 0 h 6651057"/>
              <a:gd name="connsiteX29" fmla="*/ 3705727 w 5322771"/>
              <a:gd name="connsiteY29" fmla="*/ 1260910 h 6651057"/>
              <a:gd name="connsiteX30" fmla="*/ 2637322 w 5322771"/>
              <a:gd name="connsiteY30" fmla="*/ 1915428 h 6651057"/>
              <a:gd name="connsiteX31" fmla="*/ 1876927 w 5322771"/>
              <a:gd name="connsiteY31" fmla="*/ 1251285 h 6651057"/>
              <a:gd name="connsiteX32" fmla="*/ 1164657 w 5322771"/>
              <a:gd name="connsiteY32" fmla="*/ 2156059 h 6651057"/>
              <a:gd name="connsiteX33" fmla="*/ 1039529 w 5322771"/>
              <a:gd name="connsiteY33" fmla="*/ 2300438 h 6651057"/>
              <a:gd name="connsiteX34" fmla="*/ 1183908 w 5322771"/>
              <a:gd name="connsiteY34" fmla="*/ 2695074 h 6651057"/>
              <a:gd name="connsiteX35" fmla="*/ 741146 w 5322771"/>
              <a:gd name="connsiteY35" fmla="*/ 3128211 h 6651057"/>
              <a:gd name="connsiteX36" fmla="*/ 808522 w 5322771"/>
              <a:gd name="connsiteY36" fmla="*/ 3234089 h 6651057"/>
              <a:gd name="connsiteX37" fmla="*/ 1078030 w 5322771"/>
              <a:gd name="connsiteY37" fmla="*/ 3724977 h 6651057"/>
              <a:gd name="connsiteX38" fmla="*/ 1068405 w 5322771"/>
              <a:gd name="connsiteY38" fmla="*/ 3850106 h 6651057"/>
              <a:gd name="connsiteX39" fmla="*/ 1097280 w 5322771"/>
              <a:gd name="connsiteY39" fmla="*/ 4186990 h 6651057"/>
              <a:gd name="connsiteX40" fmla="*/ 885525 w 5322771"/>
              <a:gd name="connsiteY40" fmla="*/ 4812632 h 6651057"/>
              <a:gd name="connsiteX41" fmla="*/ 1203158 w 5322771"/>
              <a:gd name="connsiteY41" fmla="*/ 5207268 h 6651057"/>
              <a:gd name="connsiteX42" fmla="*/ 1174282 w 5322771"/>
              <a:gd name="connsiteY42" fmla="*/ 5265019 h 6651057"/>
              <a:gd name="connsiteX43" fmla="*/ 0 w 5322771"/>
              <a:gd name="connsiteY43" fmla="*/ 5890661 h 6651057"/>
              <a:gd name="connsiteX44" fmla="*/ 0 w 5322771"/>
              <a:gd name="connsiteY44" fmla="*/ 6073541 h 6651057"/>
              <a:gd name="connsiteX45" fmla="*/ 1029904 w 5322771"/>
              <a:gd name="connsiteY45" fmla="*/ 6217920 h 6651057"/>
              <a:gd name="connsiteX46" fmla="*/ 1078030 w 5322771"/>
              <a:gd name="connsiteY46" fmla="*/ 6410426 h 6651057"/>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3234089 w 5322771"/>
              <a:gd name="connsiteY16" fmla="*/ 6593306 h 6673742"/>
              <a:gd name="connsiteX17" fmla="*/ 3715352 w 5322771"/>
              <a:gd name="connsiteY17" fmla="*/ 6420051 h 6673742"/>
              <a:gd name="connsiteX18" fmla="*/ 4100362 w 5322771"/>
              <a:gd name="connsiteY18" fmla="*/ 6073541 h 6673742"/>
              <a:gd name="connsiteX19" fmla="*/ 4215866 w 5322771"/>
              <a:gd name="connsiteY19" fmla="*/ 5678906 h 6673742"/>
              <a:gd name="connsiteX20" fmla="*/ 3965609 w 5322771"/>
              <a:gd name="connsiteY20" fmla="*/ 5014762 h 6673742"/>
              <a:gd name="connsiteX21" fmla="*/ 3936733 w 5322771"/>
              <a:gd name="connsiteY21" fmla="*/ 4687504 h 6673742"/>
              <a:gd name="connsiteX22" fmla="*/ 4100362 w 5322771"/>
              <a:gd name="connsiteY22" fmla="*/ 4340994 h 6673742"/>
              <a:gd name="connsiteX23" fmla="*/ 4475748 w 5322771"/>
              <a:gd name="connsiteY23" fmla="*/ 3936733 h 6673742"/>
              <a:gd name="connsiteX24" fmla="*/ 4600876 w 5322771"/>
              <a:gd name="connsiteY24" fmla="*/ 3667226 h 6673742"/>
              <a:gd name="connsiteX25" fmla="*/ 4803007 w 5322771"/>
              <a:gd name="connsiteY25" fmla="*/ 3522847 h 6673742"/>
              <a:gd name="connsiteX26" fmla="*/ 5178392 w 5322771"/>
              <a:gd name="connsiteY26" fmla="*/ 2974207 h 6673742"/>
              <a:gd name="connsiteX27" fmla="*/ 5322771 w 5322771"/>
              <a:gd name="connsiteY27" fmla="*/ 1703672 h 6673742"/>
              <a:gd name="connsiteX28" fmla="*/ 5043638 w 5322771"/>
              <a:gd name="connsiteY28" fmla="*/ 1251285 h 6673742"/>
              <a:gd name="connsiteX29" fmla="*/ 4235116 w 5322771"/>
              <a:gd name="connsiteY29" fmla="*/ 0 h 6673742"/>
              <a:gd name="connsiteX30" fmla="*/ 3705727 w 5322771"/>
              <a:gd name="connsiteY30" fmla="*/ 1260910 h 6673742"/>
              <a:gd name="connsiteX31" fmla="*/ 2637322 w 5322771"/>
              <a:gd name="connsiteY31" fmla="*/ 1915428 h 6673742"/>
              <a:gd name="connsiteX32" fmla="*/ 1876927 w 5322771"/>
              <a:gd name="connsiteY32" fmla="*/ 1251285 h 6673742"/>
              <a:gd name="connsiteX33" fmla="*/ 1164657 w 5322771"/>
              <a:gd name="connsiteY33" fmla="*/ 2156059 h 6673742"/>
              <a:gd name="connsiteX34" fmla="*/ 1039529 w 5322771"/>
              <a:gd name="connsiteY34" fmla="*/ 2300438 h 6673742"/>
              <a:gd name="connsiteX35" fmla="*/ 1183908 w 5322771"/>
              <a:gd name="connsiteY35" fmla="*/ 2695074 h 6673742"/>
              <a:gd name="connsiteX36" fmla="*/ 741146 w 5322771"/>
              <a:gd name="connsiteY36" fmla="*/ 3128211 h 6673742"/>
              <a:gd name="connsiteX37" fmla="*/ 808522 w 5322771"/>
              <a:gd name="connsiteY37" fmla="*/ 3234089 h 6673742"/>
              <a:gd name="connsiteX38" fmla="*/ 1078030 w 5322771"/>
              <a:gd name="connsiteY38" fmla="*/ 3724977 h 6673742"/>
              <a:gd name="connsiteX39" fmla="*/ 1068405 w 5322771"/>
              <a:gd name="connsiteY39" fmla="*/ 3850106 h 6673742"/>
              <a:gd name="connsiteX40" fmla="*/ 1097280 w 5322771"/>
              <a:gd name="connsiteY40" fmla="*/ 4186990 h 6673742"/>
              <a:gd name="connsiteX41" fmla="*/ 885525 w 5322771"/>
              <a:gd name="connsiteY41" fmla="*/ 4812632 h 6673742"/>
              <a:gd name="connsiteX42" fmla="*/ 1203158 w 5322771"/>
              <a:gd name="connsiteY42" fmla="*/ 5207268 h 6673742"/>
              <a:gd name="connsiteX43" fmla="*/ 1174282 w 5322771"/>
              <a:gd name="connsiteY43" fmla="*/ 5265019 h 6673742"/>
              <a:gd name="connsiteX44" fmla="*/ 0 w 5322771"/>
              <a:gd name="connsiteY44" fmla="*/ 5890661 h 6673742"/>
              <a:gd name="connsiteX45" fmla="*/ 0 w 5322771"/>
              <a:gd name="connsiteY45" fmla="*/ 6073541 h 6673742"/>
              <a:gd name="connsiteX46" fmla="*/ 1029904 w 5322771"/>
              <a:gd name="connsiteY46" fmla="*/ 6217920 h 6673742"/>
              <a:gd name="connsiteX47" fmla="*/ 1078030 w 5322771"/>
              <a:gd name="connsiteY4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3234089 w 5322771"/>
              <a:gd name="connsiteY17" fmla="*/ 6593306 h 6673742"/>
              <a:gd name="connsiteX18" fmla="*/ 3715352 w 5322771"/>
              <a:gd name="connsiteY18" fmla="*/ 6420051 h 6673742"/>
              <a:gd name="connsiteX19" fmla="*/ 4100362 w 5322771"/>
              <a:gd name="connsiteY19" fmla="*/ 6073541 h 6673742"/>
              <a:gd name="connsiteX20" fmla="*/ 4215866 w 5322771"/>
              <a:gd name="connsiteY20" fmla="*/ 5678906 h 6673742"/>
              <a:gd name="connsiteX21" fmla="*/ 3965609 w 5322771"/>
              <a:gd name="connsiteY21" fmla="*/ 5014762 h 6673742"/>
              <a:gd name="connsiteX22" fmla="*/ 3936733 w 5322771"/>
              <a:gd name="connsiteY22" fmla="*/ 4687504 h 6673742"/>
              <a:gd name="connsiteX23" fmla="*/ 4100362 w 5322771"/>
              <a:gd name="connsiteY23" fmla="*/ 4340994 h 6673742"/>
              <a:gd name="connsiteX24" fmla="*/ 4475748 w 5322771"/>
              <a:gd name="connsiteY24" fmla="*/ 3936733 h 6673742"/>
              <a:gd name="connsiteX25" fmla="*/ 4600876 w 5322771"/>
              <a:gd name="connsiteY25" fmla="*/ 3667226 h 6673742"/>
              <a:gd name="connsiteX26" fmla="*/ 4803007 w 5322771"/>
              <a:gd name="connsiteY26" fmla="*/ 3522847 h 6673742"/>
              <a:gd name="connsiteX27" fmla="*/ 5178392 w 5322771"/>
              <a:gd name="connsiteY27" fmla="*/ 2974207 h 6673742"/>
              <a:gd name="connsiteX28" fmla="*/ 5322771 w 5322771"/>
              <a:gd name="connsiteY28" fmla="*/ 1703672 h 6673742"/>
              <a:gd name="connsiteX29" fmla="*/ 5043638 w 5322771"/>
              <a:gd name="connsiteY29" fmla="*/ 1251285 h 6673742"/>
              <a:gd name="connsiteX30" fmla="*/ 4235116 w 5322771"/>
              <a:gd name="connsiteY30" fmla="*/ 0 h 6673742"/>
              <a:gd name="connsiteX31" fmla="*/ 3705727 w 5322771"/>
              <a:gd name="connsiteY31" fmla="*/ 1260910 h 6673742"/>
              <a:gd name="connsiteX32" fmla="*/ 2637322 w 5322771"/>
              <a:gd name="connsiteY32" fmla="*/ 1915428 h 6673742"/>
              <a:gd name="connsiteX33" fmla="*/ 1876927 w 5322771"/>
              <a:gd name="connsiteY33" fmla="*/ 1251285 h 6673742"/>
              <a:gd name="connsiteX34" fmla="*/ 1164657 w 5322771"/>
              <a:gd name="connsiteY34" fmla="*/ 2156059 h 6673742"/>
              <a:gd name="connsiteX35" fmla="*/ 1039529 w 5322771"/>
              <a:gd name="connsiteY35" fmla="*/ 2300438 h 6673742"/>
              <a:gd name="connsiteX36" fmla="*/ 1183908 w 5322771"/>
              <a:gd name="connsiteY36" fmla="*/ 2695074 h 6673742"/>
              <a:gd name="connsiteX37" fmla="*/ 741146 w 5322771"/>
              <a:gd name="connsiteY37" fmla="*/ 3128211 h 6673742"/>
              <a:gd name="connsiteX38" fmla="*/ 808522 w 5322771"/>
              <a:gd name="connsiteY38" fmla="*/ 3234089 h 6673742"/>
              <a:gd name="connsiteX39" fmla="*/ 1078030 w 5322771"/>
              <a:gd name="connsiteY39" fmla="*/ 3724977 h 6673742"/>
              <a:gd name="connsiteX40" fmla="*/ 1068405 w 5322771"/>
              <a:gd name="connsiteY40" fmla="*/ 3850106 h 6673742"/>
              <a:gd name="connsiteX41" fmla="*/ 1097280 w 5322771"/>
              <a:gd name="connsiteY41" fmla="*/ 4186990 h 6673742"/>
              <a:gd name="connsiteX42" fmla="*/ 885525 w 5322771"/>
              <a:gd name="connsiteY42" fmla="*/ 4812632 h 6673742"/>
              <a:gd name="connsiteX43" fmla="*/ 1203158 w 5322771"/>
              <a:gd name="connsiteY43" fmla="*/ 5207268 h 6673742"/>
              <a:gd name="connsiteX44" fmla="*/ 1174282 w 5322771"/>
              <a:gd name="connsiteY44" fmla="*/ 5265019 h 6673742"/>
              <a:gd name="connsiteX45" fmla="*/ 0 w 5322771"/>
              <a:gd name="connsiteY45" fmla="*/ 5890661 h 6673742"/>
              <a:gd name="connsiteX46" fmla="*/ 0 w 5322771"/>
              <a:gd name="connsiteY46" fmla="*/ 6073541 h 6673742"/>
              <a:gd name="connsiteX47" fmla="*/ 1029904 w 5322771"/>
              <a:gd name="connsiteY47" fmla="*/ 6217920 h 6673742"/>
              <a:gd name="connsiteX48" fmla="*/ 1078030 w 5322771"/>
              <a:gd name="connsiteY4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234089 w 5322771"/>
              <a:gd name="connsiteY18" fmla="*/ 6593306 h 6673742"/>
              <a:gd name="connsiteX19" fmla="*/ 3715352 w 5322771"/>
              <a:gd name="connsiteY19" fmla="*/ 6420051 h 6673742"/>
              <a:gd name="connsiteX20" fmla="*/ 4100362 w 5322771"/>
              <a:gd name="connsiteY20" fmla="*/ 6073541 h 6673742"/>
              <a:gd name="connsiteX21" fmla="*/ 4215866 w 5322771"/>
              <a:gd name="connsiteY21" fmla="*/ 5678906 h 6673742"/>
              <a:gd name="connsiteX22" fmla="*/ 3965609 w 5322771"/>
              <a:gd name="connsiteY22" fmla="*/ 5014762 h 6673742"/>
              <a:gd name="connsiteX23" fmla="*/ 3936733 w 5322771"/>
              <a:gd name="connsiteY23" fmla="*/ 4687504 h 6673742"/>
              <a:gd name="connsiteX24" fmla="*/ 4100362 w 5322771"/>
              <a:gd name="connsiteY24" fmla="*/ 4340994 h 6673742"/>
              <a:gd name="connsiteX25" fmla="*/ 4475748 w 5322771"/>
              <a:gd name="connsiteY25" fmla="*/ 3936733 h 6673742"/>
              <a:gd name="connsiteX26" fmla="*/ 4600876 w 5322771"/>
              <a:gd name="connsiteY26" fmla="*/ 3667226 h 6673742"/>
              <a:gd name="connsiteX27" fmla="*/ 4803007 w 5322771"/>
              <a:gd name="connsiteY27" fmla="*/ 3522847 h 6673742"/>
              <a:gd name="connsiteX28" fmla="*/ 5178392 w 5322771"/>
              <a:gd name="connsiteY28" fmla="*/ 2974207 h 6673742"/>
              <a:gd name="connsiteX29" fmla="*/ 5322771 w 5322771"/>
              <a:gd name="connsiteY29" fmla="*/ 1703672 h 6673742"/>
              <a:gd name="connsiteX30" fmla="*/ 5043638 w 5322771"/>
              <a:gd name="connsiteY30" fmla="*/ 1251285 h 6673742"/>
              <a:gd name="connsiteX31" fmla="*/ 4235116 w 5322771"/>
              <a:gd name="connsiteY31" fmla="*/ 0 h 6673742"/>
              <a:gd name="connsiteX32" fmla="*/ 3705727 w 5322771"/>
              <a:gd name="connsiteY32" fmla="*/ 1260910 h 6673742"/>
              <a:gd name="connsiteX33" fmla="*/ 2637322 w 5322771"/>
              <a:gd name="connsiteY33" fmla="*/ 1915428 h 6673742"/>
              <a:gd name="connsiteX34" fmla="*/ 1876927 w 5322771"/>
              <a:gd name="connsiteY34" fmla="*/ 1251285 h 6673742"/>
              <a:gd name="connsiteX35" fmla="*/ 1164657 w 5322771"/>
              <a:gd name="connsiteY35" fmla="*/ 2156059 h 6673742"/>
              <a:gd name="connsiteX36" fmla="*/ 1039529 w 5322771"/>
              <a:gd name="connsiteY36" fmla="*/ 2300438 h 6673742"/>
              <a:gd name="connsiteX37" fmla="*/ 1183908 w 5322771"/>
              <a:gd name="connsiteY37" fmla="*/ 2695074 h 6673742"/>
              <a:gd name="connsiteX38" fmla="*/ 741146 w 5322771"/>
              <a:gd name="connsiteY38" fmla="*/ 3128211 h 6673742"/>
              <a:gd name="connsiteX39" fmla="*/ 808522 w 5322771"/>
              <a:gd name="connsiteY39" fmla="*/ 3234089 h 6673742"/>
              <a:gd name="connsiteX40" fmla="*/ 1078030 w 5322771"/>
              <a:gd name="connsiteY40" fmla="*/ 3724977 h 6673742"/>
              <a:gd name="connsiteX41" fmla="*/ 1068405 w 5322771"/>
              <a:gd name="connsiteY41" fmla="*/ 3850106 h 6673742"/>
              <a:gd name="connsiteX42" fmla="*/ 1097280 w 5322771"/>
              <a:gd name="connsiteY42" fmla="*/ 4186990 h 6673742"/>
              <a:gd name="connsiteX43" fmla="*/ 885525 w 5322771"/>
              <a:gd name="connsiteY43" fmla="*/ 4812632 h 6673742"/>
              <a:gd name="connsiteX44" fmla="*/ 1203158 w 5322771"/>
              <a:gd name="connsiteY44" fmla="*/ 5207268 h 6673742"/>
              <a:gd name="connsiteX45" fmla="*/ 1174282 w 5322771"/>
              <a:gd name="connsiteY45" fmla="*/ 5265019 h 6673742"/>
              <a:gd name="connsiteX46" fmla="*/ 0 w 5322771"/>
              <a:gd name="connsiteY46" fmla="*/ 5890661 h 6673742"/>
              <a:gd name="connsiteX47" fmla="*/ 0 w 5322771"/>
              <a:gd name="connsiteY47" fmla="*/ 6073541 h 6673742"/>
              <a:gd name="connsiteX48" fmla="*/ 1029904 w 5322771"/>
              <a:gd name="connsiteY48" fmla="*/ 6217920 h 6673742"/>
              <a:gd name="connsiteX49" fmla="*/ 1078030 w 5322771"/>
              <a:gd name="connsiteY4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34089 w 5322771"/>
              <a:gd name="connsiteY19" fmla="*/ 6593306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715352 w 5322771"/>
              <a:gd name="connsiteY21" fmla="*/ 6420051 h 6673742"/>
              <a:gd name="connsiteX22" fmla="*/ 4100362 w 5322771"/>
              <a:gd name="connsiteY22" fmla="*/ 6073541 h 6673742"/>
              <a:gd name="connsiteX23" fmla="*/ 4215866 w 5322771"/>
              <a:gd name="connsiteY23" fmla="*/ 5678906 h 6673742"/>
              <a:gd name="connsiteX24" fmla="*/ 3965609 w 5322771"/>
              <a:gd name="connsiteY24" fmla="*/ 5014762 h 6673742"/>
              <a:gd name="connsiteX25" fmla="*/ 3936733 w 5322771"/>
              <a:gd name="connsiteY25" fmla="*/ 4687504 h 6673742"/>
              <a:gd name="connsiteX26" fmla="*/ 4100362 w 5322771"/>
              <a:gd name="connsiteY26" fmla="*/ 4340994 h 6673742"/>
              <a:gd name="connsiteX27" fmla="*/ 4475748 w 5322771"/>
              <a:gd name="connsiteY27" fmla="*/ 3936733 h 6673742"/>
              <a:gd name="connsiteX28" fmla="*/ 4600876 w 5322771"/>
              <a:gd name="connsiteY28" fmla="*/ 3667226 h 6673742"/>
              <a:gd name="connsiteX29" fmla="*/ 4803007 w 5322771"/>
              <a:gd name="connsiteY29" fmla="*/ 3522847 h 6673742"/>
              <a:gd name="connsiteX30" fmla="*/ 5178392 w 5322771"/>
              <a:gd name="connsiteY30" fmla="*/ 2974207 h 6673742"/>
              <a:gd name="connsiteX31" fmla="*/ 5322771 w 5322771"/>
              <a:gd name="connsiteY31" fmla="*/ 1703672 h 6673742"/>
              <a:gd name="connsiteX32" fmla="*/ 5043638 w 5322771"/>
              <a:gd name="connsiteY32" fmla="*/ 1251285 h 6673742"/>
              <a:gd name="connsiteX33" fmla="*/ 4235116 w 5322771"/>
              <a:gd name="connsiteY33" fmla="*/ 0 h 6673742"/>
              <a:gd name="connsiteX34" fmla="*/ 3705727 w 5322771"/>
              <a:gd name="connsiteY34" fmla="*/ 1260910 h 6673742"/>
              <a:gd name="connsiteX35" fmla="*/ 2637322 w 5322771"/>
              <a:gd name="connsiteY35" fmla="*/ 1915428 h 6673742"/>
              <a:gd name="connsiteX36" fmla="*/ 1876927 w 5322771"/>
              <a:gd name="connsiteY36" fmla="*/ 1251285 h 6673742"/>
              <a:gd name="connsiteX37" fmla="*/ 1164657 w 5322771"/>
              <a:gd name="connsiteY37" fmla="*/ 2156059 h 6673742"/>
              <a:gd name="connsiteX38" fmla="*/ 1039529 w 5322771"/>
              <a:gd name="connsiteY38" fmla="*/ 2300438 h 6673742"/>
              <a:gd name="connsiteX39" fmla="*/ 1183908 w 5322771"/>
              <a:gd name="connsiteY39" fmla="*/ 2695074 h 6673742"/>
              <a:gd name="connsiteX40" fmla="*/ 741146 w 5322771"/>
              <a:gd name="connsiteY40" fmla="*/ 3128211 h 6673742"/>
              <a:gd name="connsiteX41" fmla="*/ 808522 w 5322771"/>
              <a:gd name="connsiteY41" fmla="*/ 3234089 h 6673742"/>
              <a:gd name="connsiteX42" fmla="*/ 1078030 w 5322771"/>
              <a:gd name="connsiteY42" fmla="*/ 3724977 h 6673742"/>
              <a:gd name="connsiteX43" fmla="*/ 1068405 w 5322771"/>
              <a:gd name="connsiteY43" fmla="*/ 3850106 h 6673742"/>
              <a:gd name="connsiteX44" fmla="*/ 1097280 w 5322771"/>
              <a:gd name="connsiteY44" fmla="*/ 4186990 h 6673742"/>
              <a:gd name="connsiteX45" fmla="*/ 885525 w 5322771"/>
              <a:gd name="connsiteY45" fmla="*/ 4812632 h 6673742"/>
              <a:gd name="connsiteX46" fmla="*/ 1203158 w 5322771"/>
              <a:gd name="connsiteY46" fmla="*/ 5207268 h 6673742"/>
              <a:gd name="connsiteX47" fmla="*/ 1174282 w 5322771"/>
              <a:gd name="connsiteY47" fmla="*/ 5265019 h 6673742"/>
              <a:gd name="connsiteX48" fmla="*/ 0 w 5322771"/>
              <a:gd name="connsiteY48" fmla="*/ 5890661 h 6673742"/>
              <a:gd name="connsiteX49" fmla="*/ 0 w 5322771"/>
              <a:gd name="connsiteY49" fmla="*/ 6073541 h 6673742"/>
              <a:gd name="connsiteX50" fmla="*/ 1029904 w 5322771"/>
              <a:gd name="connsiteY50" fmla="*/ 6217920 h 6673742"/>
              <a:gd name="connsiteX51" fmla="*/ 1078030 w 5322771"/>
              <a:gd name="connsiteY5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79546 w 5322771"/>
              <a:gd name="connsiteY21" fmla="*/ 6547535 h 6673742"/>
              <a:gd name="connsiteX22" fmla="*/ 3715352 w 5322771"/>
              <a:gd name="connsiteY22" fmla="*/ 6420051 h 6673742"/>
              <a:gd name="connsiteX23" fmla="*/ 4100362 w 5322771"/>
              <a:gd name="connsiteY23" fmla="*/ 6073541 h 6673742"/>
              <a:gd name="connsiteX24" fmla="*/ 4215866 w 5322771"/>
              <a:gd name="connsiteY24" fmla="*/ 5678906 h 6673742"/>
              <a:gd name="connsiteX25" fmla="*/ 3965609 w 5322771"/>
              <a:gd name="connsiteY25" fmla="*/ 5014762 h 6673742"/>
              <a:gd name="connsiteX26" fmla="*/ 3936733 w 5322771"/>
              <a:gd name="connsiteY26" fmla="*/ 4687504 h 6673742"/>
              <a:gd name="connsiteX27" fmla="*/ 4100362 w 5322771"/>
              <a:gd name="connsiteY27" fmla="*/ 4340994 h 6673742"/>
              <a:gd name="connsiteX28" fmla="*/ 4475748 w 5322771"/>
              <a:gd name="connsiteY28" fmla="*/ 3936733 h 6673742"/>
              <a:gd name="connsiteX29" fmla="*/ 4600876 w 5322771"/>
              <a:gd name="connsiteY29" fmla="*/ 3667226 h 6673742"/>
              <a:gd name="connsiteX30" fmla="*/ 4803007 w 5322771"/>
              <a:gd name="connsiteY30" fmla="*/ 3522847 h 6673742"/>
              <a:gd name="connsiteX31" fmla="*/ 5178392 w 5322771"/>
              <a:gd name="connsiteY31" fmla="*/ 2974207 h 6673742"/>
              <a:gd name="connsiteX32" fmla="*/ 5322771 w 5322771"/>
              <a:gd name="connsiteY32" fmla="*/ 1703672 h 6673742"/>
              <a:gd name="connsiteX33" fmla="*/ 5043638 w 5322771"/>
              <a:gd name="connsiteY33" fmla="*/ 1251285 h 6673742"/>
              <a:gd name="connsiteX34" fmla="*/ 4235116 w 5322771"/>
              <a:gd name="connsiteY34" fmla="*/ 0 h 6673742"/>
              <a:gd name="connsiteX35" fmla="*/ 3705727 w 5322771"/>
              <a:gd name="connsiteY35" fmla="*/ 1260910 h 6673742"/>
              <a:gd name="connsiteX36" fmla="*/ 2637322 w 5322771"/>
              <a:gd name="connsiteY36" fmla="*/ 1915428 h 6673742"/>
              <a:gd name="connsiteX37" fmla="*/ 1876927 w 5322771"/>
              <a:gd name="connsiteY37" fmla="*/ 1251285 h 6673742"/>
              <a:gd name="connsiteX38" fmla="*/ 1164657 w 5322771"/>
              <a:gd name="connsiteY38" fmla="*/ 2156059 h 6673742"/>
              <a:gd name="connsiteX39" fmla="*/ 1039529 w 5322771"/>
              <a:gd name="connsiteY39" fmla="*/ 2300438 h 6673742"/>
              <a:gd name="connsiteX40" fmla="*/ 1183908 w 5322771"/>
              <a:gd name="connsiteY40" fmla="*/ 2695074 h 6673742"/>
              <a:gd name="connsiteX41" fmla="*/ 741146 w 5322771"/>
              <a:gd name="connsiteY41" fmla="*/ 3128211 h 6673742"/>
              <a:gd name="connsiteX42" fmla="*/ 808522 w 5322771"/>
              <a:gd name="connsiteY42" fmla="*/ 3234089 h 6673742"/>
              <a:gd name="connsiteX43" fmla="*/ 1078030 w 5322771"/>
              <a:gd name="connsiteY43" fmla="*/ 3724977 h 6673742"/>
              <a:gd name="connsiteX44" fmla="*/ 1068405 w 5322771"/>
              <a:gd name="connsiteY44" fmla="*/ 3850106 h 6673742"/>
              <a:gd name="connsiteX45" fmla="*/ 1097280 w 5322771"/>
              <a:gd name="connsiteY45" fmla="*/ 4186990 h 6673742"/>
              <a:gd name="connsiteX46" fmla="*/ 885525 w 5322771"/>
              <a:gd name="connsiteY46" fmla="*/ 4812632 h 6673742"/>
              <a:gd name="connsiteX47" fmla="*/ 1203158 w 5322771"/>
              <a:gd name="connsiteY47" fmla="*/ 5207268 h 6673742"/>
              <a:gd name="connsiteX48" fmla="*/ 1174282 w 5322771"/>
              <a:gd name="connsiteY48" fmla="*/ 5265019 h 6673742"/>
              <a:gd name="connsiteX49" fmla="*/ 0 w 5322771"/>
              <a:gd name="connsiteY49" fmla="*/ 5890661 h 6673742"/>
              <a:gd name="connsiteX50" fmla="*/ 0 w 5322771"/>
              <a:gd name="connsiteY50" fmla="*/ 6073541 h 6673742"/>
              <a:gd name="connsiteX51" fmla="*/ 1029904 w 5322771"/>
              <a:gd name="connsiteY51" fmla="*/ 6217920 h 6673742"/>
              <a:gd name="connsiteX52" fmla="*/ 1078030 w 5322771"/>
              <a:gd name="connsiteY5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5352 w 5322771"/>
              <a:gd name="connsiteY23" fmla="*/ 6420051 h 6673742"/>
              <a:gd name="connsiteX24" fmla="*/ 4100362 w 5322771"/>
              <a:gd name="connsiteY24" fmla="*/ 6073541 h 6673742"/>
              <a:gd name="connsiteX25" fmla="*/ 4215866 w 5322771"/>
              <a:gd name="connsiteY25" fmla="*/ 5678906 h 6673742"/>
              <a:gd name="connsiteX26" fmla="*/ 3965609 w 5322771"/>
              <a:gd name="connsiteY26" fmla="*/ 5014762 h 6673742"/>
              <a:gd name="connsiteX27" fmla="*/ 3936733 w 5322771"/>
              <a:gd name="connsiteY27" fmla="*/ 4687504 h 6673742"/>
              <a:gd name="connsiteX28" fmla="*/ 4100362 w 5322771"/>
              <a:gd name="connsiteY28" fmla="*/ 4340994 h 6673742"/>
              <a:gd name="connsiteX29" fmla="*/ 4475748 w 5322771"/>
              <a:gd name="connsiteY29" fmla="*/ 3936733 h 6673742"/>
              <a:gd name="connsiteX30" fmla="*/ 4600876 w 5322771"/>
              <a:gd name="connsiteY30" fmla="*/ 3667226 h 6673742"/>
              <a:gd name="connsiteX31" fmla="*/ 4803007 w 5322771"/>
              <a:gd name="connsiteY31" fmla="*/ 3522847 h 6673742"/>
              <a:gd name="connsiteX32" fmla="*/ 5178392 w 5322771"/>
              <a:gd name="connsiteY32" fmla="*/ 2974207 h 6673742"/>
              <a:gd name="connsiteX33" fmla="*/ 5322771 w 5322771"/>
              <a:gd name="connsiteY33" fmla="*/ 1703672 h 6673742"/>
              <a:gd name="connsiteX34" fmla="*/ 5043638 w 5322771"/>
              <a:gd name="connsiteY34" fmla="*/ 1251285 h 6673742"/>
              <a:gd name="connsiteX35" fmla="*/ 4235116 w 5322771"/>
              <a:gd name="connsiteY35" fmla="*/ 0 h 6673742"/>
              <a:gd name="connsiteX36" fmla="*/ 3705727 w 5322771"/>
              <a:gd name="connsiteY36" fmla="*/ 1260910 h 6673742"/>
              <a:gd name="connsiteX37" fmla="*/ 2637322 w 5322771"/>
              <a:gd name="connsiteY37" fmla="*/ 1915428 h 6673742"/>
              <a:gd name="connsiteX38" fmla="*/ 1876927 w 5322771"/>
              <a:gd name="connsiteY38" fmla="*/ 1251285 h 6673742"/>
              <a:gd name="connsiteX39" fmla="*/ 1164657 w 5322771"/>
              <a:gd name="connsiteY39" fmla="*/ 2156059 h 6673742"/>
              <a:gd name="connsiteX40" fmla="*/ 1039529 w 5322771"/>
              <a:gd name="connsiteY40" fmla="*/ 2300438 h 6673742"/>
              <a:gd name="connsiteX41" fmla="*/ 1183908 w 5322771"/>
              <a:gd name="connsiteY41" fmla="*/ 2695074 h 6673742"/>
              <a:gd name="connsiteX42" fmla="*/ 741146 w 5322771"/>
              <a:gd name="connsiteY42" fmla="*/ 3128211 h 6673742"/>
              <a:gd name="connsiteX43" fmla="*/ 808522 w 5322771"/>
              <a:gd name="connsiteY43" fmla="*/ 3234089 h 6673742"/>
              <a:gd name="connsiteX44" fmla="*/ 1078030 w 5322771"/>
              <a:gd name="connsiteY44" fmla="*/ 3724977 h 6673742"/>
              <a:gd name="connsiteX45" fmla="*/ 1068405 w 5322771"/>
              <a:gd name="connsiteY45" fmla="*/ 3850106 h 6673742"/>
              <a:gd name="connsiteX46" fmla="*/ 1097280 w 5322771"/>
              <a:gd name="connsiteY46" fmla="*/ 4186990 h 6673742"/>
              <a:gd name="connsiteX47" fmla="*/ 885525 w 5322771"/>
              <a:gd name="connsiteY47" fmla="*/ 4812632 h 6673742"/>
              <a:gd name="connsiteX48" fmla="*/ 1203158 w 5322771"/>
              <a:gd name="connsiteY48" fmla="*/ 5207268 h 6673742"/>
              <a:gd name="connsiteX49" fmla="*/ 1174282 w 5322771"/>
              <a:gd name="connsiteY49" fmla="*/ 5265019 h 6673742"/>
              <a:gd name="connsiteX50" fmla="*/ 0 w 5322771"/>
              <a:gd name="connsiteY50" fmla="*/ 5890661 h 6673742"/>
              <a:gd name="connsiteX51" fmla="*/ 0 w 5322771"/>
              <a:gd name="connsiteY51" fmla="*/ 6073541 h 6673742"/>
              <a:gd name="connsiteX52" fmla="*/ 1029904 w 5322771"/>
              <a:gd name="connsiteY52" fmla="*/ 6217920 h 6673742"/>
              <a:gd name="connsiteX53" fmla="*/ 1078030 w 5322771"/>
              <a:gd name="connsiteY5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4100362 w 5322771"/>
              <a:gd name="connsiteY25" fmla="*/ 6073541 h 6673742"/>
              <a:gd name="connsiteX26" fmla="*/ 4215866 w 5322771"/>
              <a:gd name="connsiteY26" fmla="*/ 5678906 h 6673742"/>
              <a:gd name="connsiteX27" fmla="*/ 3965609 w 5322771"/>
              <a:gd name="connsiteY27" fmla="*/ 5014762 h 6673742"/>
              <a:gd name="connsiteX28" fmla="*/ 3936733 w 5322771"/>
              <a:gd name="connsiteY28" fmla="*/ 4687504 h 6673742"/>
              <a:gd name="connsiteX29" fmla="*/ 4100362 w 5322771"/>
              <a:gd name="connsiteY29" fmla="*/ 4340994 h 6673742"/>
              <a:gd name="connsiteX30" fmla="*/ 4475748 w 5322771"/>
              <a:gd name="connsiteY30" fmla="*/ 3936733 h 6673742"/>
              <a:gd name="connsiteX31" fmla="*/ 4600876 w 5322771"/>
              <a:gd name="connsiteY31" fmla="*/ 3667226 h 6673742"/>
              <a:gd name="connsiteX32" fmla="*/ 4803007 w 5322771"/>
              <a:gd name="connsiteY32" fmla="*/ 3522847 h 6673742"/>
              <a:gd name="connsiteX33" fmla="*/ 5178392 w 5322771"/>
              <a:gd name="connsiteY33" fmla="*/ 2974207 h 6673742"/>
              <a:gd name="connsiteX34" fmla="*/ 5322771 w 5322771"/>
              <a:gd name="connsiteY34" fmla="*/ 1703672 h 6673742"/>
              <a:gd name="connsiteX35" fmla="*/ 5043638 w 5322771"/>
              <a:gd name="connsiteY35" fmla="*/ 1251285 h 6673742"/>
              <a:gd name="connsiteX36" fmla="*/ 4235116 w 5322771"/>
              <a:gd name="connsiteY36" fmla="*/ 0 h 6673742"/>
              <a:gd name="connsiteX37" fmla="*/ 3705727 w 5322771"/>
              <a:gd name="connsiteY37" fmla="*/ 1260910 h 6673742"/>
              <a:gd name="connsiteX38" fmla="*/ 2637322 w 5322771"/>
              <a:gd name="connsiteY38" fmla="*/ 1915428 h 6673742"/>
              <a:gd name="connsiteX39" fmla="*/ 1876927 w 5322771"/>
              <a:gd name="connsiteY39" fmla="*/ 1251285 h 6673742"/>
              <a:gd name="connsiteX40" fmla="*/ 1164657 w 5322771"/>
              <a:gd name="connsiteY40" fmla="*/ 2156059 h 6673742"/>
              <a:gd name="connsiteX41" fmla="*/ 1039529 w 5322771"/>
              <a:gd name="connsiteY41" fmla="*/ 2300438 h 6673742"/>
              <a:gd name="connsiteX42" fmla="*/ 1183908 w 5322771"/>
              <a:gd name="connsiteY42" fmla="*/ 2695074 h 6673742"/>
              <a:gd name="connsiteX43" fmla="*/ 741146 w 5322771"/>
              <a:gd name="connsiteY43" fmla="*/ 3128211 h 6673742"/>
              <a:gd name="connsiteX44" fmla="*/ 808522 w 5322771"/>
              <a:gd name="connsiteY44" fmla="*/ 3234089 h 6673742"/>
              <a:gd name="connsiteX45" fmla="*/ 1078030 w 5322771"/>
              <a:gd name="connsiteY45" fmla="*/ 3724977 h 6673742"/>
              <a:gd name="connsiteX46" fmla="*/ 1068405 w 5322771"/>
              <a:gd name="connsiteY46" fmla="*/ 3850106 h 6673742"/>
              <a:gd name="connsiteX47" fmla="*/ 1097280 w 5322771"/>
              <a:gd name="connsiteY47" fmla="*/ 4186990 h 6673742"/>
              <a:gd name="connsiteX48" fmla="*/ 885525 w 5322771"/>
              <a:gd name="connsiteY48" fmla="*/ 4812632 h 6673742"/>
              <a:gd name="connsiteX49" fmla="*/ 1203158 w 5322771"/>
              <a:gd name="connsiteY49" fmla="*/ 5207268 h 6673742"/>
              <a:gd name="connsiteX50" fmla="*/ 1174282 w 5322771"/>
              <a:gd name="connsiteY50" fmla="*/ 5265019 h 6673742"/>
              <a:gd name="connsiteX51" fmla="*/ 0 w 5322771"/>
              <a:gd name="connsiteY51" fmla="*/ 5890661 h 6673742"/>
              <a:gd name="connsiteX52" fmla="*/ 0 w 5322771"/>
              <a:gd name="connsiteY52" fmla="*/ 6073541 h 6673742"/>
              <a:gd name="connsiteX53" fmla="*/ 1029904 w 5322771"/>
              <a:gd name="connsiteY53" fmla="*/ 6217920 h 6673742"/>
              <a:gd name="connsiteX54" fmla="*/ 1078030 w 5322771"/>
              <a:gd name="connsiteY5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4100362 w 5322771"/>
              <a:gd name="connsiteY26" fmla="*/ 6073541 h 6673742"/>
              <a:gd name="connsiteX27" fmla="*/ 4215866 w 5322771"/>
              <a:gd name="connsiteY27" fmla="*/ 5678906 h 6673742"/>
              <a:gd name="connsiteX28" fmla="*/ 3965609 w 5322771"/>
              <a:gd name="connsiteY28" fmla="*/ 5014762 h 6673742"/>
              <a:gd name="connsiteX29" fmla="*/ 3936733 w 5322771"/>
              <a:gd name="connsiteY29" fmla="*/ 4687504 h 6673742"/>
              <a:gd name="connsiteX30" fmla="*/ 4100362 w 5322771"/>
              <a:gd name="connsiteY30" fmla="*/ 4340994 h 6673742"/>
              <a:gd name="connsiteX31" fmla="*/ 4475748 w 5322771"/>
              <a:gd name="connsiteY31" fmla="*/ 3936733 h 6673742"/>
              <a:gd name="connsiteX32" fmla="*/ 4600876 w 5322771"/>
              <a:gd name="connsiteY32" fmla="*/ 3667226 h 6673742"/>
              <a:gd name="connsiteX33" fmla="*/ 4803007 w 5322771"/>
              <a:gd name="connsiteY33" fmla="*/ 3522847 h 6673742"/>
              <a:gd name="connsiteX34" fmla="*/ 5178392 w 5322771"/>
              <a:gd name="connsiteY34" fmla="*/ 2974207 h 6673742"/>
              <a:gd name="connsiteX35" fmla="*/ 5322771 w 5322771"/>
              <a:gd name="connsiteY35" fmla="*/ 1703672 h 6673742"/>
              <a:gd name="connsiteX36" fmla="*/ 5043638 w 5322771"/>
              <a:gd name="connsiteY36" fmla="*/ 1251285 h 6673742"/>
              <a:gd name="connsiteX37" fmla="*/ 4235116 w 5322771"/>
              <a:gd name="connsiteY37" fmla="*/ 0 h 6673742"/>
              <a:gd name="connsiteX38" fmla="*/ 3705727 w 5322771"/>
              <a:gd name="connsiteY38" fmla="*/ 1260910 h 6673742"/>
              <a:gd name="connsiteX39" fmla="*/ 2637322 w 5322771"/>
              <a:gd name="connsiteY39" fmla="*/ 1915428 h 6673742"/>
              <a:gd name="connsiteX40" fmla="*/ 1876927 w 5322771"/>
              <a:gd name="connsiteY40" fmla="*/ 1251285 h 6673742"/>
              <a:gd name="connsiteX41" fmla="*/ 1164657 w 5322771"/>
              <a:gd name="connsiteY41" fmla="*/ 2156059 h 6673742"/>
              <a:gd name="connsiteX42" fmla="*/ 1039529 w 5322771"/>
              <a:gd name="connsiteY42" fmla="*/ 2300438 h 6673742"/>
              <a:gd name="connsiteX43" fmla="*/ 1183908 w 5322771"/>
              <a:gd name="connsiteY43" fmla="*/ 2695074 h 6673742"/>
              <a:gd name="connsiteX44" fmla="*/ 741146 w 5322771"/>
              <a:gd name="connsiteY44" fmla="*/ 3128211 h 6673742"/>
              <a:gd name="connsiteX45" fmla="*/ 808522 w 5322771"/>
              <a:gd name="connsiteY45" fmla="*/ 3234089 h 6673742"/>
              <a:gd name="connsiteX46" fmla="*/ 1078030 w 5322771"/>
              <a:gd name="connsiteY46" fmla="*/ 3724977 h 6673742"/>
              <a:gd name="connsiteX47" fmla="*/ 1068405 w 5322771"/>
              <a:gd name="connsiteY47" fmla="*/ 3850106 h 6673742"/>
              <a:gd name="connsiteX48" fmla="*/ 1097280 w 5322771"/>
              <a:gd name="connsiteY48" fmla="*/ 4186990 h 6673742"/>
              <a:gd name="connsiteX49" fmla="*/ 885525 w 5322771"/>
              <a:gd name="connsiteY49" fmla="*/ 4812632 h 6673742"/>
              <a:gd name="connsiteX50" fmla="*/ 1203158 w 5322771"/>
              <a:gd name="connsiteY50" fmla="*/ 5207268 h 6673742"/>
              <a:gd name="connsiteX51" fmla="*/ 1174282 w 5322771"/>
              <a:gd name="connsiteY51" fmla="*/ 5265019 h 6673742"/>
              <a:gd name="connsiteX52" fmla="*/ 0 w 5322771"/>
              <a:gd name="connsiteY52" fmla="*/ 5890661 h 6673742"/>
              <a:gd name="connsiteX53" fmla="*/ 0 w 5322771"/>
              <a:gd name="connsiteY53" fmla="*/ 6073541 h 6673742"/>
              <a:gd name="connsiteX54" fmla="*/ 1029904 w 5322771"/>
              <a:gd name="connsiteY54" fmla="*/ 6217920 h 6673742"/>
              <a:gd name="connsiteX55" fmla="*/ 1078030 w 5322771"/>
              <a:gd name="connsiteY5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922446 w 5322771"/>
              <a:gd name="connsiteY26" fmla="*/ 6361797 h 6673742"/>
              <a:gd name="connsiteX27" fmla="*/ 4100362 w 5322771"/>
              <a:gd name="connsiteY27" fmla="*/ 6073541 h 6673742"/>
              <a:gd name="connsiteX28" fmla="*/ 4215866 w 5322771"/>
              <a:gd name="connsiteY28" fmla="*/ 5678906 h 6673742"/>
              <a:gd name="connsiteX29" fmla="*/ 3965609 w 5322771"/>
              <a:gd name="connsiteY29" fmla="*/ 5014762 h 6673742"/>
              <a:gd name="connsiteX30" fmla="*/ 3936733 w 5322771"/>
              <a:gd name="connsiteY30" fmla="*/ 4687504 h 6673742"/>
              <a:gd name="connsiteX31" fmla="*/ 4100362 w 5322771"/>
              <a:gd name="connsiteY31" fmla="*/ 4340994 h 6673742"/>
              <a:gd name="connsiteX32" fmla="*/ 4475748 w 5322771"/>
              <a:gd name="connsiteY32" fmla="*/ 3936733 h 6673742"/>
              <a:gd name="connsiteX33" fmla="*/ 4600876 w 5322771"/>
              <a:gd name="connsiteY33" fmla="*/ 3667226 h 6673742"/>
              <a:gd name="connsiteX34" fmla="*/ 4803007 w 5322771"/>
              <a:gd name="connsiteY34" fmla="*/ 3522847 h 6673742"/>
              <a:gd name="connsiteX35" fmla="*/ 5178392 w 5322771"/>
              <a:gd name="connsiteY35" fmla="*/ 2974207 h 6673742"/>
              <a:gd name="connsiteX36" fmla="*/ 5322771 w 5322771"/>
              <a:gd name="connsiteY36" fmla="*/ 1703672 h 6673742"/>
              <a:gd name="connsiteX37" fmla="*/ 5043638 w 5322771"/>
              <a:gd name="connsiteY37" fmla="*/ 1251285 h 6673742"/>
              <a:gd name="connsiteX38" fmla="*/ 4235116 w 5322771"/>
              <a:gd name="connsiteY38" fmla="*/ 0 h 6673742"/>
              <a:gd name="connsiteX39" fmla="*/ 3705727 w 5322771"/>
              <a:gd name="connsiteY39" fmla="*/ 1260910 h 6673742"/>
              <a:gd name="connsiteX40" fmla="*/ 2637322 w 5322771"/>
              <a:gd name="connsiteY40" fmla="*/ 1915428 h 6673742"/>
              <a:gd name="connsiteX41" fmla="*/ 1876927 w 5322771"/>
              <a:gd name="connsiteY41" fmla="*/ 1251285 h 6673742"/>
              <a:gd name="connsiteX42" fmla="*/ 1164657 w 5322771"/>
              <a:gd name="connsiteY42" fmla="*/ 2156059 h 6673742"/>
              <a:gd name="connsiteX43" fmla="*/ 1039529 w 5322771"/>
              <a:gd name="connsiteY43" fmla="*/ 2300438 h 6673742"/>
              <a:gd name="connsiteX44" fmla="*/ 1183908 w 5322771"/>
              <a:gd name="connsiteY44" fmla="*/ 2695074 h 6673742"/>
              <a:gd name="connsiteX45" fmla="*/ 741146 w 5322771"/>
              <a:gd name="connsiteY45" fmla="*/ 3128211 h 6673742"/>
              <a:gd name="connsiteX46" fmla="*/ 808522 w 5322771"/>
              <a:gd name="connsiteY46" fmla="*/ 3234089 h 6673742"/>
              <a:gd name="connsiteX47" fmla="*/ 1078030 w 5322771"/>
              <a:gd name="connsiteY47" fmla="*/ 3724977 h 6673742"/>
              <a:gd name="connsiteX48" fmla="*/ 1068405 w 5322771"/>
              <a:gd name="connsiteY48" fmla="*/ 3850106 h 6673742"/>
              <a:gd name="connsiteX49" fmla="*/ 1097280 w 5322771"/>
              <a:gd name="connsiteY49" fmla="*/ 4186990 h 6673742"/>
              <a:gd name="connsiteX50" fmla="*/ 885525 w 5322771"/>
              <a:gd name="connsiteY50" fmla="*/ 4812632 h 6673742"/>
              <a:gd name="connsiteX51" fmla="*/ 1203158 w 5322771"/>
              <a:gd name="connsiteY51" fmla="*/ 5207268 h 6673742"/>
              <a:gd name="connsiteX52" fmla="*/ 1174282 w 5322771"/>
              <a:gd name="connsiteY52" fmla="*/ 5265019 h 6673742"/>
              <a:gd name="connsiteX53" fmla="*/ 0 w 5322771"/>
              <a:gd name="connsiteY53" fmla="*/ 5890661 h 6673742"/>
              <a:gd name="connsiteX54" fmla="*/ 0 w 5322771"/>
              <a:gd name="connsiteY54" fmla="*/ 6073541 h 6673742"/>
              <a:gd name="connsiteX55" fmla="*/ 1029904 w 5322771"/>
              <a:gd name="connsiteY55" fmla="*/ 6217920 h 6673742"/>
              <a:gd name="connsiteX56" fmla="*/ 1078030 w 5322771"/>
              <a:gd name="connsiteY5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00362 w 5322771"/>
              <a:gd name="connsiteY28" fmla="*/ 6073541 h 6673742"/>
              <a:gd name="connsiteX29" fmla="*/ 4215866 w 5322771"/>
              <a:gd name="connsiteY29" fmla="*/ 5678906 h 6673742"/>
              <a:gd name="connsiteX30" fmla="*/ 3965609 w 5322771"/>
              <a:gd name="connsiteY30" fmla="*/ 5014762 h 6673742"/>
              <a:gd name="connsiteX31" fmla="*/ 3936733 w 5322771"/>
              <a:gd name="connsiteY31" fmla="*/ 4687504 h 6673742"/>
              <a:gd name="connsiteX32" fmla="*/ 4100362 w 5322771"/>
              <a:gd name="connsiteY32" fmla="*/ 4340994 h 6673742"/>
              <a:gd name="connsiteX33" fmla="*/ 4475748 w 5322771"/>
              <a:gd name="connsiteY33" fmla="*/ 3936733 h 6673742"/>
              <a:gd name="connsiteX34" fmla="*/ 4600876 w 5322771"/>
              <a:gd name="connsiteY34" fmla="*/ 3667226 h 6673742"/>
              <a:gd name="connsiteX35" fmla="*/ 4803007 w 5322771"/>
              <a:gd name="connsiteY35" fmla="*/ 3522847 h 6673742"/>
              <a:gd name="connsiteX36" fmla="*/ 5178392 w 5322771"/>
              <a:gd name="connsiteY36" fmla="*/ 2974207 h 6673742"/>
              <a:gd name="connsiteX37" fmla="*/ 5322771 w 5322771"/>
              <a:gd name="connsiteY37" fmla="*/ 1703672 h 6673742"/>
              <a:gd name="connsiteX38" fmla="*/ 5043638 w 5322771"/>
              <a:gd name="connsiteY38" fmla="*/ 1251285 h 6673742"/>
              <a:gd name="connsiteX39" fmla="*/ 4235116 w 5322771"/>
              <a:gd name="connsiteY39" fmla="*/ 0 h 6673742"/>
              <a:gd name="connsiteX40" fmla="*/ 3705727 w 5322771"/>
              <a:gd name="connsiteY40" fmla="*/ 1260910 h 6673742"/>
              <a:gd name="connsiteX41" fmla="*/ 2637322 w 5322771"/>
              <a:gd name="connsiteY41" fmla="*/ 1915428 h 6673742"/>
              <a:gd name="connsiteX42" fmla="*/ 1876927 w 5322771"/>
              <a:gd name="connsiteY42" fmla="*/ 1251285 h 6673742"/>
              <a:gd name="connsiteX43" fmla="*/ 1164657 w 5322771"/>
              <a:gd name="connsiteY43" fmla="*/ 2156059 h 6673742"/>
              <a:gd name="connsiteX44" fmla="*/ 1039529 w 5322771"/>
              <a:gd name="connsiteY44" fmla="*/ 2300438 h 6673742"/>
              <a:gd name="connsiteX45" fmla="*/ 1183908 w 5322771"/>
              <a:gd name="connsiteY45" fmla="*/ 2695074 h 6673742"/>
              <a:gd name="connsiteX46" fmla="*/ 741146 w 5322771"/>
              <a:gd name="connsiteY46" fmla="*/ 3128211 h 6673742"/>
              <a:gd name="connsiteX47" fmla="*/ 808522 w 5322771"/>
              <a:gd name="connsiteY47" fmla="*/ 3234089 h 6673742"/>
              <a:gd name="connsiteX48" fmla="*/ 1078030 w 5322771"/>
              <a:gd name="connsiteY48" fmla="*/ 3724977 h 6673742"/>
              <a:gd name="connsiteX49" fmla="*/ 1068405 w 5322771"/>
              <a:gd name="connsiteY49" fmla="*/ 3850106 h 6673742"/>
              <a:gd name="connsiteX50" fmla="*/ 1097280 w 5322771"/>
              <a:gd name="connsiteY50" fmla="*/ 4186990 h 6673742"/>
              <a:gd name="connsiteX51" fmla="*/ 885525 w 5322771"/>
              <a:gd name="connsiteY51" fmla="*/ 4812632 h 6673742"/>
              <a:gd name="connsiteX52" fmla="*/ 1203158 w 5322771"/>
              <a:gd name="connsiteY52" fmla="*/ 5207268 h 6673742"/>
              <a:gd name="connsiteX53" fmla="*/ 1174282 w 5322771"/>
              <a:gd name="connsiteY53" fmla="*/ 5265019 h 6673742"/>
              <a:gd name="connsiteX54" fmla="*/ 0 w 5322771"/>
              <a:gd name="connsiteY54" fmla="*/ 5890661 h 6673742"/>
              <a:gd name="connsiteX55" fmla="*/ 0 w 5322771"/>
              <a:gd name="connsiteY55" fmla="*/ 6073541 h 6673742"/>
              <a:gd name="connsiteX56" fmla="*/ 1029904 w 5322771"/>
              <a:gd name="connsiteY56" fmla="*/ 6217920 h 6673742"/>
              <a:gd name="connsiteX57" fmla="*/ 1078030 w 5322771"/>
              <a:gd name="connsiteY5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22471 w 5322771"/>
              <a:gd name="connsiteY28" fmla="*/ 6247497 h 6673742"/>
              <a:gd name="connsiteX29" fmla="*/ 4100362 w 5322771"/>
              <a:gd name="connsiteY29" fmla="*/ 6073541 h 6673742"/>
              <a:gd name="connsiteX30" fmla="*/ 4215866 w 5322771"/>
              <a:gd name="connsiteY30" fmla="*/ 5678906 h 6673742"/>
              <a:gd name="connsiteX31" fmla="*/ 3965609 w 5322771"/>
              <a:gd name="connsiteY31" fmla="*/ 5014762 h 6673742"/>
              <a:gd name="connsiteX32" fmla="*/ 3936733 w 5322771"/>
              <a:gd name="connsiteY32" fmla="*/ 4687504 h 6673742"/>
              <a:gd name="connsiteX33" fmla="*/ 4100362 w 5322771"/>
              <a:gd name="connsiteY33" fmla="*/ 4340994 h 6673742"/>
              <a:gd name="connsiteX34" fmla="*/ 4475748 w 5322771"/>
              <a:gd name="connsiteY34" fmla="*/ 3936733 h 6673742"/>
              <a:gd name="connsiteX35" fmla="*/ 4600876 w 5322771"/>
              <a:gd name="connsiteY35" fmla="*/ 3667226 h 6673742"/>
              <a:gd name="connsiteX36" fmla="*/ 4803007 w 5322771"/>
              <a:gd name="connsiteY36" fmla="*/ 3522847 h 6673742"/>
              <a:gd name="connsiteX37" fmla="*/ 5178392 w 5322771"/>
              <a:gd name="connsiteY37" fmla="*/ 2974207 h 6673742"/>
              <a:gd name="connsiteX38" fmla="*/ 5322771 w 5322771"/>
              <a:gd name="connsiteY38" fmla="*/ 1703672 h 6673742"/>
              <a:gd name="connsiteX39" fmla="*/ 5043638 w 5322771"/>
              <a:gd name="connsiteY39" fmla="*/ 1251285 h 6673742"/>
              <a:gd name="connsiteX40" fmla="*/ 4235116 w 5322771"/>
              <a:gd name="connsiteY40" fmla="*/ 0 h 6673742"/>
              <a:gd name="connsiteX41" fmla="*/ 3705727 w 5322771"/>
              <a:gd name="connsiteY41" fmla="*/ 1260910 h 6673742"/>
              <a:gd name="connsiteX42" fmla="*/ 2637322 w 5322771"/>
              <a:gd name="connsiteY42" fmla="*/ 1915428 h 6673742"/>
              <a:gd name="connsiteX43" fmla="*/ 1876927 w 5322771"/>
              <a:gd name="connsiteY43" fmla="*/ 1251285 h 6673742"/>
              <a:gd name="connsiteX44" fmla="*/ 1164657 w 5322771"/>
              <a:gd name="connsiteY44" fmla="*/ 2156059 h 6673742"/>
              <a:gd name="connsiteX45" fmla="*/ 1039529 w 5322771"/>
              <a:gd name="connsiteY45" fmla="*/ 2300438 h 6673742"/>
              <a:gd name="connsiteX46" fmla="*/ 1183908 w 5322771"/>
              <a:gd name="connsiteY46" fmla="*/ 2695074 h 6673742"/>
              <a:gd name="connsiteX47" fmla="*/ 741146 w 5322771"/>
              <a:gd name="connsiteY47" fmla="*/ 3128211 h 6673742"/>
              <a:gd name="connsiteX48" fmla="*/ 808522 w 5322771"/>
              <a:gd name="connsiteY48" fmla="*/ 3234089 h 6673742"/>
              <a:gd name="connsiteX49" fmla="*/ 1078030 w 5322771"/>
              <a:gd name="connsiteY49" fmla="*/ 3724977 h 6673742"/>
              <a:gd name="connsiteX50" fmla="*/ 1068405 w 5322771"/>
              <a:gd name="connsiteY50" fmla="*/ 3850106 h 6673742"/>
              <a:gd name="connsiteX51" fmla="*/ 1097280 w 5322771"/>
              <a:gd name="connsiteY51" fmla="*/ 4186990 h 6673742"/>
              <a:gd name="connsiteX52" fmla="*/ 885525 w 5322771"/>
              <a:gd name="connsiteY52" fmla="*/ 4812632 h 6673742"/>
              <a:gd name="connsiteX53" fmla="*/ 1203158 w 5322771"/>
              <a:gd name="connsiteY53" fmla="*/ 5207268 h 6673742"/>
              <a:gd name="connsiteX54" fmla="*/ 1174282 w 5322771"/>
              <a:gd name="connsiteY54" fmla="*/ 5265019 h 6673742"/>
              <a:gd name="connsiteX55" fmla="*/ 0 w 5322771"/>
              <a:gd name="connsiteY55" fmla="*/ 5890661 h 6673742"/>
              <a:gd name="connsiteX56" fmla="*/ 0 w 5322771"/>
              <a:gd name="connsiteY56" fmla="*/ 6073541 h 6673742"/>
              <a:gd name="connsiteX57" fmla="*/ 1029904 w 5322771"/>
              <a:gd name="connsiteY57" fmla="*/ 6217920 h 6673742"/>
              <a:gd name="connsiteX58" fmla="*/ 1078030 w 5322771"/>
              <a:gd name="connsiteY5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15866 w 5322771"/>
              <a:gd name="connsiteY31" fmla="*/ 5678906 h 6673742"/>
              <a:gd name="connsiteX32" fmla="*/ 3965609 w 5322771"/>
              <a:gd name="connsiteY32" fmla="*/ 5014762 h 6673742"/>
              <a:gd name="connsiteX33" fmla="*/ 3936733 w 5322771"/>
              <a:gd name="connsiteY33" fmla="*/ 4687504 h 6673742"/>
              <a:gd name="connsiteX34" fmla="*/ 4100362 w 5322771"/>
              <a:gd name="connsiteY34" fmla="*/ 4340994 h 6673742"/>
              <a:gd name="connsiteX35" fmla="*/ 4475748 w 5322771"/>
              <a:gd name="connsiteY35" fmla="*/ 3936733 h 6673742"/>
              <a:gd name="connsiteX36" fmla="*/ 4600876 w 5322771"/>
              <a:gd name="connsiteY36" fmla="*/ 3667226 h 6673742"/>
              <a:gd name="connsiteX37" fmla="*/ 4803007 w 5322771"/>
              <a:gd name="connsiteY37" fmla="*/ 3522847 h 6673742"/>
              <a:gd name="connsiteX38" fmla="*/ 5178392 w 5322771"/>
              <a:gd name="connsiteY38" fmla="*/ 2974207 h 6673742"/>
              <a:gd name="connsiteX39" fmla="*/ 5322771 w 5322771"/>
              <a:gd name="connsiteY39" fmla="*/ 1703672 h 6673742"/>
              <a:gd name="connsiteX40" fmla="*/ 5043638 w 5322771"/>
              <a:gd name="connsiteY40" fmla="*/ 1251285 h 6673742"/>
              <a:gd name="connsiteX41" fmla="*/ 4235116 w 5322771"/>
              <a:gd name="connsiteY41" fmla="*/ 0 h 6673742"/>
              <a:gd name="connsiteX42" fmla="*/ 3705727 w 5322771"/>
              <a:gd name="connsiteY42" fmla="*/ 1260910 h 6673742"/>
              <a:gd name="connsiteX43" fmla="*/ 2637322 w 5322771"/>
              <a:gd name="connsiteY43" fmla="*/ 1915428 h 6673742"/>
              <a:gd name="connsiteX44" fmla="*/ 1876927 w 5322771"/>
              <a:gd name="connsiteY44" fmla="*/ 1251285 h 6673742"/>
              <a:gd name="connsiteX45" fmla="*/ 1164657 w 5322771"/>
              <a:gd name="connsiteY45" fmla="*/ 2156059 h 6673742"/>
              <a:gd name="connsiteX46" fmla="*/ 1039529 w 5322771"/>
              <a:gd name="connsiteY46" fmla="*/ 2300438 h 6673742"/>
              <a:gd name="connsiteX47" fmla="*/ 1183908 w 5322771"/>
              <a:gd name="connsiteY47" fmla="*/ 2695074 h 6673742"/>
              <a:gd name="connsiteX48" fmla="*/ 741146 w 5322771"/>
              <a:gd name="connsiteY48" fmla="*/ 3128211 h 6673742"/>
              <a:gd name="connsiteX49" fmla="*/ 808522 w 5322771"/>
              <a:gd name="connsiteY49" fmla="*/ 3234089 h 6673742"/>
              <a:gd name="connsiteX50" fmla="*/ 1078030 w 5322771"/>
              <a:gd name="connsiteY50" fmla="*/ 3724977 h 6673742"/>
              <a:gd name="connsiteX51" fmla="*/ 1068405 w 5322771"/>
              <a:gd name="connsiteY51" fmla="*/ 3850106 h 6673742"/>
              <a:gd name="connsiteX52" fmla="*/ 1097280 w 5322771"/>
              <a:gd name="connsiteY52" fmla="*/ 4186990 h 6673742"/>
              <a:gd name="connsiteX53" fmla="*/ 885525 w 5322771"/>
              <a:gd name="connsiteY53" fmla="*/ 4812632 h 6673742"/>
              <a:gd name="connsiteX54" fmla="*/ 1203158 w 5322771"/>
              <a:gd name="connsiteY54" fmla="*/ 5207268 h 6673742"/>
              <a:gd name="connsiteX55" fmla="*/ 1174282 w 5322771"/>
              <a:gd name="connsiteY55" fmla="*/ 5265019 h 6673742"/>
              <a:gd name="connsiteX56" fmla="*/ 0 w 5322771"/>
              <a:gd name="connsiteY56" fmla="*/ 5890661 h 6673742"/>
              <a:gd name="connsiteX57" fmla="*/ 0 w 5322771"/>
              <a:gd name="connsiteY57" fmla="*/ 6073541 h 6673742"/>
              <a:gd name="connsiteX58" fmla="*/ 1029904 w 5322771"/>
              <a:gd name="connsiteY58" fmla="*/ 6217920 h 6673742"/>
              <a:gd name="connsiteX59" fmla="*/ 1078030 w 5322771"/>
              <a:gd name="connsiteY5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43914 w 5322771"/>
              <a:gd name="connsiteY31" fmla="*/ 5902216 h 6673742"/>
              <a:gd name="connsiteX32" fmla="*/ 4215866 w 5322771"/>
              <a:gd name="connsiteY32" fmla="*/ 5678906 h 6673742"/>
              <a:gd name="connsiteX33" fmla="*/ 3965609 w 5322771"/>
              <a:gd name="connsiteY33" fmla="*/ 5014762 h 6673742"/>
              <a:gd name="connsiteX34" fmla="*/ 3936733 w 5322771"/>
              <a:gd name="connsiteY34" fmla="*/ 4687504 h 6673742"/>
              <a:gd name="connsiteX35" fmla="*/ 4100362 w 5322771"/>
              <a:gd name="connsiteY35" fmla="*/ 4340994 h 6673742"/>
              <a:gd name="connsiteX36" fmla="*/ 4475748 w 5322771"/>
              <a:gd name="connsiteY36" fmla="*/ 3936733 h 6673742"/>
              <a:gd name="connsiteX37" fmla="*/ 4600876 w 5322771"/>
              <a:gd name="connsiteY37" fmla="*/ 3667226 h 6673742"/>
              <a:gd name="connsiteX38" fmla="*/ 4803007 w 5322771"/>
              <a:gd name="connsiteY38" fmla="*/ 3522847 h 6673742"/>
              <a:gd name="connsiteX39" fmla="*/ 5178392 w 5322771"/>
              <a:gd name="connsiteY39" fmla="*/ 2974207 h 6673742"/>
              <a:gd name="connsiteX40" fmla="*/ 5322771 w 5322771"/>
              <a:gd name="connsiteY40" fmla="*/ 1703672 h 6673742"/>
              <a:gd name="connsiteX41" fmla="*/ 5043638 w 5322771"/>
              <a:gd name="connsiteY41" fmla="*/ 1251285 h 6673742"/>
              <a:gd name="connsiteX42" fmla="*/ 4235116 w 5322771"/>
              <a:gd name="connsiteY42" fmla="*/ 0 h 6673742"/>
              <a:gd name="connsiteX43" fmla="*/ 3705727 w 5322771"/>
              <a:gd name="connsiteY43" fmla="*/ 1260910 h 6673742"/>
              <a:gd name="connsiteX44" fmla="*/ 2637322 w 5322771"/>
              <a:gd name="connsiteY44" fmla="*/ 1915428 h 6673742"/>
              <a:gd name="connsiteX45" fmla="*/ 1876927 w 5322771"/>
              <a:gd name="connsiteY45" fmla="*/ 1251285 h 6673742"/>
              <a:gd name="connsiteX46" fmla="*/ 1164657 w 5322771"/>
              <a:gd name="connsiteY46" fmla="*/ 2156059 h 6673742"/>
              <a:gd name="connsiteX47" fmla="*/ 1039529 w 5322771"/>
              <a:gd name="connsiteY47" fmla="*/ 2300438 h 6673742"/>
              <a:gd name="connsiteX48" fmla="*/ 1183908 w 5322771"/>
              <a:gd name="connsiteY48" fmla="*/ 2695074 h 6673742"/>
              <a:gd name="connsiteX49" fmla="*/ 741146 w 5322771"/>
              <a:gd name="connsiteY49" fmla="*/ 3128211 h 6673742"/>
              <a:gd name="connsiteX50" fmla="*/ 808522 w 5322771"/>
              <a:gd name="connsiteY50" fmla="*/ 3234089 h 6673742"/>
              <a:gd name="connsiteX51" fmla="*/ 1078030 w 5322771"/>
              <a:gd name="connsiteY51" fmla="*/ 3724977 h 6673742"/>
              <a:gd name="connsiteX52" fmla="*/ 1068405 w 5322771"/>
              <a:gd name="connsiteY52" fmla="*/ 3850106 h 6673742"/>
              <a:gd name="connsiteX53" fmla="*/ 1097280 w 5322771"/>
              <a:gd name="connsiteY53" fmla="*/ 4186990 h 6673742"/>
              <a:gd name="connsiteX54" fmla="*/ 885525 w 5322771"/>
              <a:gd name="connsiteY54" fmla="*/ 4812632 h 6673742"/>
              <a:gd name="connsiteX55" fmla="*/ 1203158 w 5322771"/>
              <a:gd name="connsiteY55" fmla="*/ 5207268 h 6673742"/>
              <a:gd name="connsiteX56" fmla="*/ 1174282 w 5322771"/>
              <a:gd name="connsiteY56" fmla="*/ 5265019 h 6673742"/>
              <a:gd name="connsiteX57" fmla="*/ 0 w 5322771"/>
              <a:gd name="connsiteY57" fmla="*/ 5890661 h 6673742"/>
              <a:gd name="connsiteX58" fmla="*/ 0 w 5322771"/>
              <a:gd name="connsiteY58" fmla="*/ 6073541 h 6673742"/>
              <a:gd name="connsiteX59" fmla="*/ 1029904 w 5322771"/>
              <a:gd name="connsiteY59" fmla="*/ 6217920 h 6673742"/>
              <a:gd name="connsiteX60" fmla="*/ 1078030 w 5322771"/>
              <a:gd name="connsiteY6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243914 w 5322771"/>
              <a:gd name="connsiteY32" fmla="*/ 5902216 h 6673742"/>
              <a:gd name="connsiteX33" fmla="*/ 4215866 w 5322771"/>
              <a:gd name="connsiteY33" fmla="*/ 5678906 h 6673742"/>
              <a:gd name="connsiteX34" fmla="*/ 3965609 w 5322771"/>
              <a:gd name="connsiteY34" fmla="*/ 5014762 h 6673742"/>
              <a:gd name="connsiteX35" fmla="*/ 3936733 w 5322771"/>
              <a:gd name="connsiteY35" fmla="*/ 4687504 h 6673742"/>
              <a:gd name="connsiteX36" fmla="*/ 4100362 w 5322771"/>
              <a:gd name="connsiteY36" fmla="*/ 4340994 h 6673742"/>
              <a:gd name="connsiteX37" fmla="*/ 4475748 w 5322771"/>
              <a:gd name="connsiteY37" fmla="*/ 3936733 h 6673742"/>
              <a:gd name="connsiteX38" fmla="*/ 4600876 w 5322771"/>
              <a:gd name="connsiteY38" fmla="*/ 3667226 h 6673742"/>
              <a:gd name="connsiteX39" fmla="*/ 4803007 w 5322771"/>
              <a:gd name="connsiteY39" fmla="*/ 3522847 h 6673742"/>
              <a:gd name="connsiteX40" fmla="*/ 5178392 w 5322771"/>
              <a:gd name="connsiteY40" fmla="*/ 2974207 h 6673742"/>
              <a:gd name="connsiteX41" fmla="*/ 5322771 w 5322771"/>
              <a:gd name="connsiteY41" fmla="*/ 1703672 h 6673742"/>
              <a:gd name="connsiteX42" fmla="*/ 5043638 w 5322771"/>
              <a:gd name="connsiteY42" fmla="*/ 1251285 h 6673742"/>
              <a:gd name="connsiteX43" fmla="*/ 4235116 w 5322771"/>
              <a:gd name="connsiteY43" fmla="*/ 0 h 6673742"/>
              <a:gd name="connsiteX44" fmla="*/ 3705727 w 5322771"/>
              <a:gd name="connsiteY44" fmla="*/ 1260910 h 6673742"/>
              <a:gd name="connsiteX45" fmla="*/ 2637322 w 5322771"/>
              <a:gd name="connsiteY45" fmla="*/ 1915428 h 6673742"/>
              <a:gd name="connsiteX46" fmla="*/ 1876927 w 5322771"/>
              <a:gd name="connsiteY46" fmla="*/ 1251285 h 6673742"/>
              <a:gd name="connsiteX47" fmla="*/ 1164657 w 5322771"/>
              <a:gd name="connsiteY47" fmla="*/ 2156059 h 6673742"/>
              <a:gd name="connsiteX48" fmla="*/ 1039529 w 5322771"/>
              <a:gd name="connsiteY48" fmla="*/ 2300438 h 6673742"/>
              <a:gd name="connsiteX49" fmla="*/ 1183908 w 5322771"/>
              <a:gd name="connsiteY49" fmla="*/ 2695074 h 6673742"/>
              <a:gd name="connsiteX50" fmla="*/ 741146 w 5322771"/>
              <a:gd name="connsiteY50" fmla="*/ 3128211 h 6673742"/>
              <a:gd name="connsiteX51" fmla="*/ 808522 w 5322771"/>
              <a:gd name="connsiteY51" fmla="*/ 3234089 h 6673742"/>
              <a:gd name="connsiteX52" fmla="*/ 1078030 w 5322771"/>
              <a:gd name="connsiteY52" fmla="*/ 3724977 h 6673742"/>
              <a:gd name="connsiteX53" fmla="*/ 1068405 w 5322771"/>
              <a:gd name="connsiteY53" fmla="*/ 3850106 h 6673742"/>
              <a:gd name="connsiteX54" fmla="*/ 1097280 w 5322771"/>
              <a:gd name="connsiteY54" fmla="*/ 4186990 h 6673742"/>
              <a:gd name="connsiteX55" fmla="*/ 885525 w 5322771"/>
              <a:gd name="connsiteY55" fmla="*/ 4812632 h 6673742"/>
              <a:gd name="connsiteX56" fmla="*/ 1203158 w 5322771"/>
              <a:gd name="connsiteY56" fmla="*/ 5207268 h 6673742"/>
              <a:gd name="connsiteX57" fmla="*/ 1174282 w 5322771"/>
              <a:gd name="connsiteY57" fmla="*/ 5265019 h 6673742"/>
              <a:gd name="connsiteX58" fmla="*/ 0 w 5322771"/>
              <a:gd name="connsiteY58" fmla="*/ 5890661 h 6673742"/>
              <a:gd name="connsiteX59" fmla="*/ 0 w 5322771"/>
              <a:gd name="connsiteY59" fmla="*/ 6073541 h 6673742"/>
              <a:gd name="connsiteX60" fmla="*/ 1029904 w 5322771"/>
              <a:gd name="connsiteY60" fmla="*/ 6217920 h 6673742"/>
              <a:gd name="connsiteX61" fmla="*/ 1078030 w 5322771"/>
              <a:gd name="connsiteY6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15866 w 5322771"/>
              <a:gd name="connsiteY34" fmla="*/ 5678906 h 6673742"/>
              <a:gd name="connsiteX35" fmla="*/ 3965609 w 5322771"/>
              <a:gd name="connsiteY35" fmla="*/ 5014762 h 6673742"/>
              <a:gd name="connsiteX36" fmla="*/ 3936733 w 5322771"/>
              <a:gd name="connsiteY36" fmla="*/ 4687504 h 6673742"/>
              <a:gd name="connsiteX37" fmla="*/ 4100362 w 5322771"/>
              <a:gd name="connsiteY37" fmla="*/ 4340994 h 6673742"/>
              <a:gd name="connsiteX38" fmla="*/ 4475748 w 5322771"/>
              <a:gd name="connsiteY38" fmla="*/ 3936733 h 6673742"/>
              <a:gd name="connsiteX39" fmla="*/ 4600876 w 5322771"/>
              <a:gd name="connsiteY39" fmla="*/ 3667226 h 6673742"/>
              <a:gd name="connsiteX40" fmla="*/ 4803007 w 5322771"/>
              <a:gd name="connsiteY40" fmla="*/ 3522847 h 6673742"/>
              <a:gd name="connsiteX41" fmla="*/ 5178392 w 5322771"/>
              <a:gd name="connsiteY41" fmla="*/ 2974207 h 6673742"/>
              <a:gd name="connsiteX42" fmla="*/ 5322771 w 5322771"/>
              <a:gd name="connsiteY42" fmla="*/ 1703672 h 6673742"/>
              <a:gd name="connsiteX43" fmla="*/ 5043638 w 5322771"/>
              <a:gd name="connsiteY43" fmla="*/ 1251285 h 6673742"/>
              <a:gd name="connsiteX44" fmla="*/ 4235116 w 5322771"/>
              <a:gd name="connsiteY44" fmla="*/ 0 h 6673742"/>
              <a:gd name="connsiteX45" fmla="*/ 3705727 w 5322771"/>
              <a:gd name="connsiteY45" fmla="*/ 1260910 h 6673742"/>
              <a:gd name="connsiteX46" fmla="*/ 2637322 w 5322771"/>
              <a:gd name="connsiteY46" fmla="*/ 1915428 h 6673742"/>
              <a:gd name="connsiteX47" fmla="*/ 1876927 w 5322771"/>
              <a:gd name="connsiteY47" fmla="*/ 1251285 h 6673742"/>
              <a:gd name="connsiteX48" fmla="*/ 1164657 w 5322771"/>
              <a:gd name="connsiteY48" fmla="*/ 2156059 h 6673742"/>
              <a:gd name="connsiteX49" fmla="*/ 1039529 w 5322771"/>
              <a:gd name="connsiteY49" fmla="*/ 2300438 h 6673742"/>
              <a:gd name="connsiteX50" fmla="*/ 1183908 w 5322771"/>
              <a:gd name="connsiteY50" fmla="*/ 2695074 h 6673742"/>
              <a:gd name="connsiteX51" fmla="*/ 741146 w 5322771"/>
              <a:gd name="connsiteY51" fmla="*/ 3128211 h 6673742"/>
              <a:gd name="connsiteX52" fmla="*/ 808522 w 5322771"/>
              <a:gd name="connsiteY52" fmla="*/ 3234089 h 6673742"/>
              <a:gd name="connsiteX53" fmla="*/ 1078030 w 5322771"/>
              <a:gd name="connsiteY53" fmla="*/ 3724977 h 6673742"/>
              <a:gd name="connsiteX54" fmla="*/ 1068405 w 5322771"/>
              <a:gd name="connsiteY54" fmla="*/ 3850106 h 6673742"/>
              <a:gd name="connsiteX55" fmla="*/ 1097280 w 5322771"/>
              <a:gd name="connsiteY55" fmla="*/ 4186990 h 6673742"/>
              <a:gd name="connsiteX56" fmla="*/ 885525 w 5322771"/>
              <a:gd name="connsiteY56" fmla="*/ 4812632 h 6673742"/>
              <a:gd name="connsiteX57" fmla="*/ 1203158 w 5322771"/>
              <a:gd name="connsiteY57" fmla="*/ 5207268 h 6673742"/>
              <a:gd name="connsiteX58" fmla="*/ 1174282 w 5322771"/>
              <a:gd name="connsiteY58" fmla="*/ 5265019 h 6673742"/>
              <a:gd name="connsiteX59" fmla="*/ 0 w 5322771"/>
              <a:gd name="connsiteY59" fmla="*/ 5890661 h 6673742"/>
              <a:gd name="connsiteX60" fmla="*/ 0 w 5322771"/>
              <a:gd name="connsiteY60" fmla="*/ 6073541 h 6673742"/>
              <a:gd name="connsiteX61" fmla="*/ 1029904 w 5322771"/>
              <a:gd name="connsiteY61" fmla="*/ 6217920 h 6673742"/>
              <a:gd name="connsiteX62" fmla="*/ 1078030 w 5322771"/>
              <a:gd name="connsiteY6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60583 w 5322771"/>
              <a:gd name="connsiteY34" fmla="*/ 5718860 h 6673742"/>
              <a:gd name="connsiteX35" fmla="*/ 4215866 w 5322771"/>
              <a:gd name="connsiteY35" fmla="*/ 5678906 h 6673742"/>
              <a:gd name="connsiteX36" fmla="*/ 3965609 w 5322771"/>
              <a:gd name="connsiteY36" fmla="*/ 5014762 h 6673742"/>
              <a:gd name="connsiteX37" fmla="*/ 3936733 w 5322771"/>
              <a:gd name="connsiteY37" fmla="*/ 4687504 h 6673742"/>
              <a:gd name="connsiteX38" fmla="*/ 4100362 w 5322771"/>
              <a:gd name="connsiteY38" fmla="*/ 4340994 h 6673742"/>
              <a:gd name="connsiteX39" fmla="*/ 4475748 w 5322771"/>
              <a:gd name="connsiteY39" fmla="*/ 3936733 h 6673742"/>
              <a:gd name="connsiteX40" fmla="*/ 4600876 w 5322771"/>
              <a:gd name="connsiteY40" fmla="*/ 3667226 h 6673742"/>
              <a:gd name="connsiteX41" fmla="*/ 4803007 w 5322771"/>
              <a:gd name="connsiteY41" fmla="*/ 3522847 h 6673742"/>
              <a:gd name="connsiteX42" fmla="*/ 5178392 w 5322771"/>
              <a:gd name="connsiteY42" fmla="*/ 2974207 h 6673742"/>
              <a:gd name="connsiteX43" fmla="*/ 5322771 w 5322771"/>
              <a:gd name="connsiteY43" fmla="*/ 1703672 h 6673742"/>
              <a:gd name="connsiteX44" fmla="*/ 5043638 w 5322771"/>
              <a:gd name="connsiteY44" fmla="*/ 1251285 h 6673742"/>
              <a:gd name="connsiteX45" fmla="*/ 4235116 w 5322771"/>
              <a:gd name="connsiteY45" fmla="*/ 0 h 6673742"/>
              <a:gd name="connsiteX46" fmla="*/ 3705727 w 5322771"/>
              <a:gd name="connsiteY46" fmla="*/ 1260910 h 6673742"/>
              <a:gd name="connsiteX47" fmla="*/ 2637322 w 5322771"/>
              <a:gd name="connsiteY47" fmla="*/ 1915428 h 6673742"/>
              <a:gd name="connsiteX48" fmla="*/ 1876927 w 5322771"/>
              <a:gd name="connsiteY48" fmla="*/ 1251285 h 6673742"/>
              <a:gd name="connsiteX49" fmla="*/ 1164657 w 5322771"/>
              <a:gd name="connsiteY49" fmla="*/ 2156059 h 6673742"/>
              <a:gd name="connsiteX50" fmla="*/ 1039529 w 5322771"/>
              <a:gd name="connsiteY50" fmla="*/ 2300438 h 6673742"/>
              <a:gd name="connsiteX51" fmla="*/ 1183908 w 5322771"/>
              <a:gd name="connsiteY51" fmla="*/ 2695074 h 6673742"/>
              <a:gd name="connsiteX52" fmla="*/ 741146 w 5322771"/>
              <a:gd name="connsiteY52" fmla="*/ 3128211 h 6673742"/>
              <a:gd name="connsiteX53" fmla="*/ 808522 w 5322771"/>
              <a:gd name="connsiteY53" fmla="*/ 3234089 h 6673742"/>
              <a:gd name="connsiteX54" fmla="*/ 1078030 w 5322771"/>
              <a:gd name="connsiteY54" fmla="*/ 3724977 h 6673742"/>
              <a:gd name="connsiteX55" fmla="*/ 1068405 w 5322771"/>
              <a:gd name="connsiteY55" fmla="*/ 3850106 h 6673742"/>
              <a:gd name="connsiteX56" fmla="*/ 1097280 w 5322771"/>
              <a:gd name="connsiteY56" fmla="*/ 4186990 h 6673742"/>
              <a:gd name="connsiteX57" fmla="*/ 885525 w 5322771"/>
              <a:gd name="connsiteY57" fmla="*/ 4812632 h 6673742"/>
              <a:gd name="connsiteX58" fmla="*/ 1203158 w 5322771"/>
              <a:gd name="connsiteY58" fmla="*/ 5207268 h 6673742"/>
              <a:gd name="connsiteX59" fmla="*/ 1174282 w 5322771"/>
              <a:gd name="connsiteY59" fmla="*/ 5265019 h 6673742"/>
              <a:gd name="connsiteX60" fmla="*/ 0 w 5322771"/>
              <a:gd name="connsiteY60" fmla="*/ 5890661 h 6673742"/>
              <a:gd name="connsiteX61" fmla="*/ 0 w 5322771"/>
              <a:gd name="connsiteY61" fmla="*/ 6073541 h 6673742"/>
              <a:gd name="connsiteX62" fmla="*/ 1029904 w 5322771"/>
              <a:gd name="connsiteY62" fmla="*/ 6217920 h 6673742"/>
              <a:gd name="connsiteX63" fmla="*/ 1078030 w 5322771"/>
              <a:gd name="connsiteY6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3965609 w 5322771"/>
              <a:gd name="connsiteY37" fmla="*/ 5014762 h 6673742"/>
              <a:gd name="connsiteX38" fmla="*/ 3936733 w 5322771"/>
              <a:gd name="connsiteY38" fmla="*/ 4687504 h 6673742"/>
              <a:gd name="connsiteX39" fmla="*/ 4100362 w 5322771"/>
              <a:gd name="connsiteY39" fmla="*/ 4340994 h 6673742"/>
              <a:gd name="connsiteX40" fmla="*/ 4475748 w 5322771"/>
              <a:gd name="connsiteY40" fmla="*/ 3936733 h 6673742"/>
              <a:gd name="connsiteX41" fmla="*/ 4600876 w 5322771"/>
              <a:gd name="connsiteY41" fmla="*/ 3667226 h 6673742"/>
              <a:gd name="connsiteX42" fmla="*/ 4803007 w 5322771"/>
              <a:gd name="connsiteY42" fmla="*/ 3522847 h 6673742"/>
              <a:gd name="connsiteX43" fmla="*/ 5178392 w 5322771"/>
              <a:gd name="connsiteY43" fmla="*/ 2974207 h 6673742"/>
              <a:gd name="connsiteX44" fmla="*/ 5322771 w 5322771"/>
              <a:gd name="connsiteY44" fmla="*/ 1703672 h 6673742"/>
              <a:gd name="connsiteX45" fmla="*/ 5043638 w 5322771"/>
              <a:gd name="connsiteY45" fmla="*/ 1251285 h 6673742"/>
              <a:gd name="connsiteX46" fmla="*/ 4235116 w 5322771"/>
              <a:gd name="connsiteY46" fmla="*/ 0 h 6673742"/>
              <a:gd name="connsiteX47" fmla="*/ 3705727 w 5322771"/>
              <a:gd name="connsiteY47" fmla="*/ 1260910 h 6673742"/>
              <a:gd name="connsiteX48" fmla="*/ 2637322 w 5322771"/>
              <a:gd name="connsiteY48" fmla="*/ 1915428 h 6673742"/>
              <a:gd name="connsiteX49" fmla="*/ 1876927 w 5322771"/>
              <a:gd name="connsiteY49" fmla="*/ 1251285 h 6673742"/>
              <a:gd name="connsiteX50" fmla="*/ 1164657 w 5322771"/>
              <a:gd name="connsiteY50" fmla="*/ 2156059 h 6673742"/>
              <a:gd name="connsiteX51" fmla="*/ 1039529 w 5322771"/>
              <a:gd name="connsiteY51" fmla="*/ 2300438 h 6673742"/>
              <a:gd name="connsiteX52" fmla="*/ 1183908 w 5322771"/>
              <a:gd name="connsiteY52" fmla="*/ 2695074 h 6673742"/>
              <a:gd name="connsiteX53" fmla="*/ 741146 w 5322771"/>
              <a:gd name="connsiteY53" fmla="*/ 3128211 h 6673742"/>
              <a:gd name="connsiteX54" fmla="*/ 808522 w 5322771"/>
              <a:gd name="connsiteY54" fmla="*/ 3234089 h 6673742"/>
              <a:gd name="connsiteX55" fmla="*/ 1078030 w 5322771"/>
              <a:gd name="connsiteY55" fmla="*/ 3724977 h 6673742"/>
              <a:gd name="connsiteX56" fmla="*/ 1068405 w 5322771"/>
              <a:gd name="connsiteY56" fmla="*/ 3850106 h 6673742"/>
              <a:gd name="connsiteX57" fmla="*/ 1097280 w 5322771"/>
              <a:gd name="connsiteY57" fmla="*/ 4186990 h 6673742"/>
              <a:gd name="connsiteX58" fmla="*/ 885525 w 5322771"/>
              <a:gd name="connsiteY58" fmla="*/ 4812632 h 6673742"/>
              <a:gd name="connsiteX59" fmla="*/ 1203158 w 5322771"/>
              <a:gd name="connsiteY59" fmla="*/ 5207268 h 6673742"/>
              <a:gd name="connsiteX60" fmla="*/ 1174282 w 5322771"/>
              <a:gd name="connsiteY60" fmla="*/ 5265019 h 6673742"/>
              <a:gd name="connsiteX61" fmla="*/ 0 w 5322771"/>
              <a:gd name="connsiteY61" fmla="*/ 5890661 h 6673742"/>
              <a:gd name="connsiteX62" fmla="*/ 0 w 5322771"/>
              <a:gd name="connsiteY62" fmla="*/ 6073541 h 6673742"/>
              <a:gd name="connsiteX63" fmla="*/ 1029904 w 5322771"/>
              <a:gd name="connsiteY63" fmla="*/ 6217920 h 6673742"/>
              <a:gd name="connsiteX64" fmla="*/ 1078030 w 5322771"/>
              <a:gd name="connsiteY6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3965609 w 5322771"/>
              <a:gd name="connsiteY38" fmla="*/ 5014762 h 6673742"/>
              <a:gd name="connsiteX39" fmla="*/ 3936733 w 5322771"/>
              <a:gd name="connsiteY39" fmla="*/ 4687504 h 6673742"/>
              <a:gd name="connsiteX40" fmla="*/ 4100362 w 5322771"/>
              <a:gd name="connsiteY40" fmla="*/ 4340994 h 6673742"/>
              <a:gd name="connsiteX41" fmla="*/ 4475748 w 5322771"/>
              <a:gd name="connsiteY41" fmla="*/ 3936733 h 6673742"/>
              <a:gd name="connsiteX42" fmla="*/ 4600876 w 5322771"/>
              <a:gd name="connsiteY42" fmla="*/ 3667226 h 6673742"/>
              <a:gd name="connsiteX43" fmla="*/ 4803007 w 5322771"/>
              <a:gd name="connsiteY43" fmla="*/ 3522847 h 6673742"/>
              <a:gd name="connsiteX44" fmla="*/ 5178392 w 5322771"/>
              <a:gd name="connsiteY44" fmla="*/ 2974207 h 6673742"/>
              <a:gd name="connsiteX45" fmla="*/ 5322771 w 5322771"/>
              <a:gd name="connsiteY45" fmla="*/ 1703672 h 6673742"/>
              <a:gd name="connsiteX46" fmla="*/ 5043638 w 5322771"/>
              <a:gd name="connsiteY46" fmla="*/ 1251285 h 6673742"/>
              <a:gd name="connsiteX47" fmla="*/ 4235116 w 5322771"/>
              <a:gd name="connsiteY47" fmla="*/ 0 h 6673742"/>
              <a:gd name="connsiteX48" fmla="*/ 3705727 w 5322771"/>
              <a:gd name="connsiteY48" fmla="*/ 1260910 h 6673742"/>
              <a:gd name="connsiteX49" fmla="*/ 2637322 w 5322771"/>
              <a:gd name="connsiteY49" fmla="*/ 1915428 h 6673742"/>
              <a:gd name="connsiteX50" fmla="*/ 1876927 w 5322771"/>
              <a:gd name="connsiteY50" fmla="*/ 1251285 h 6673742"/>
              <a:gd name="connsiteX51" fmla="*/ 1164657 w 5322771"/>
              <a:gd name="connsiteY51" fmla="*/ 2156059 h 6673742"/>
              <a:gd name="connsiteX52" fmla="*/ 1039529 w 5322771"/>
              <a:gd name="connsiteY52" fmla="*/ 2300438 h 6673742"/>
              <a:gd name="connsiteX53" fmla="*/ 1183908 w 5322771"/>
              <a:gd name="connsiteY53" fmla="*/ 2695074 h 6673742"/>
              <a:gd name="connsiteX54" fmla="*/ 741146 w 5322771"/>
              <a:gd name="connsiteY54" fmla="*/ 3128211 h 6673742"/>
              <a:gd name="connsiteX55" fmla="*/ 808522 w 5322771"/>
              <a:gd name="connsiteY55" fmla="*/ 3234089 h 6673742"/>
              <a:gd name="connsiteX56" fmla="*/ 1078030 w 5322771"/>
              <a:gd name="connsiteY56" fmla="*/ 3724977 h 6673742"/>
              <a:gd name="connsiteX57" fmla="*/ 1068405 w 5322771"/>
              <a:gd name="connsiteY57" fmla="*/ 3850106 h 6673742"/>
              <a:gd name="connsiteX58" fmla="*/ 1097280 w 5322771"/>
              <a:gd name="connsiteY58" fmla="*/ 4186990 h 6673742"/>
              <a:gd name="connsiteX59" fmla="*/ 885525 w 5322771"/>
              <a:gd name="connsiteY59" fmla="*/ 4812632 h 6673742"/>
              <a:gd name="connsiteX60" fmla="*/ 1203158 w 5322771"/>
              <a:gd name="connsiteY60" fmla="*/ 5207268 h 6673742"/>
              <a:gd name="connsiteX61" fmla="*/ 1174282 w 5322771"/>
              <a:gd name="connsiteY61" fmla="*/ 5265019 h 6673742"/>
              <a:gd name="connsiteX62" fmla="*/ 0 w 5322771"/>
              <a:gd name="connsiteY62" fmla="*/ 5890661 h 6673742"/>
              <a:gd name="connsiteX63" fmla="*/ 0 w 5322771"/>
              <a:gd name="connsiteY63" fmla="*/ 6073541 h 6673742"/>
              <a:gd name="connsiteX64" fmla="*/ 1029904 w 5322771"/>
              <a:gd name="connsiteY64" fmla="*/ 6217920 h 6673742"/>
              <a:gd name="connsiteX65" fmla="*/ 1078030 w 5322771"/>
              <a:gd name="connsiteY6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3965609 w 5322771"/>
              <a:gd name="connsiteY39" fmla="*/ 5014762 h 6673742"/>
              <a:gd name="connsiteX40" fmla="*/ 3936733 w 5322771"/>
              <a:gd name="connsiteY40" fmla="*/ 4687504 h 6673742"/>
              <a:gd name="connsiteX41" fmla="*/ 4100362 w 5322771"/>
              <a:gd name="connsiteY41" fmla="*/ 4340994 h 6673742"/>
              <a:gd name="connsiteX42" fmla="*/ 4475748 w 5322771"/>
              <a:gd name="connsiteY42" fmla="*/ 3936733 h 6673742"/>
              <a:gd name="connsiteX43" fmla="*/ 4600876 w 5322771"/>
              <a:gd name="connsiteY43" fmla="*/ 3667226 h 6673742"/>
              <a:gd name="connsiteX44" fmla="*/ 4803007 w 5322771"/>
              <a:gd name="connsiteY44" fmla="*/ 3522847 h 6673742"/>
              <a:gd name="connsiteX45" fmla="*/ 5178392 w 5322771"/>
              <a:gd name="connsiteY45" fmla="*/ 2974207 h 6673742"/>
              <a:gd name="connsiteX46" fmla="*/ 5322771 w 5322771"/>
              <a:gd name="connsiteY46" fmla="*/ 1703672 h 6673742"/>
              <a:gd name="connsiteX47" fmla="*/ 5043638 w 5322771"/>
              <a:gd name="connsiteY47" fmla="*/ 1251285 h 6673742"/>
              <a:gd name="connsiteX48" fmla="*/ 4235116 w 5322771"/>
              <a:gd name="connsiteY48" fmla="*/ 0 h 6673742"/>
              <a:gd name="connsiteX49" fmla="*/ 3705727 w 5322771"/>
              <a:gd name="connsiteY49" fmla="*/ 1260910 h 6673742"/>
              <a:gd name="connsiteX50" fmla="*/ 2637322 w 5322771"/>
              <a:gd name="connsiteY50" fmla="*/ 1915428 h 6673742"/>
              <a:gd name="connsiteX51" fmla="*/ 1876927 w 5322771"/>
              <a:gd name="connsiteY51" fmla="*/ 1251285 h 6673742"/>
              <a:gd name="connsiteX52" fmla="*/ 1164657 w 5322771"/>
              <a:gd name="connsiteY52" fmla="*/ 2156059 h 6673742"/>
              <a:gd name="connsiteX53" fmla="*/ 1039529 w 5322771"/>
              <a:gd name="connsiteY53" fmla="*/ 2300438 h 6673742"/>
              <a:gd name="connsiteX54" fmla="*/ 1183908 w 5322771"/>
              <a:gd name="connsiteY54" fmla="*/ 2695074 h 6673742"/>
              <a:gd name="connsiteX55" fmla="*/ 741146 w 5322771"/>
              <a:gd name="connsiteY55" fmla="*/ 3128211 h 6673742"/>
              <a:gd name="connsiteX56" fmla="*/ 808522 w 5322771"/>
              <a:gd name="connsiteY56" fmla="*/ 3234089 h 6673742"/>
              <a:gd name="connsiteX57" fmla="*/ 1078030 w 5322771"/>
              <a:gd name="connsiteY57" fmla="*/ 3724977 h 6673742"/>
              <a:gd name="connsiteX58" fmla="*/ 1068405 w 5322771"/>
              <a:gd name="connsiteY58" fmla="*/ 3850106 h 6673742"/>
              <a:gd name="connsiteX59" fmla="*/ 1097280 w 5322771"/>
              <a:gd name="connsiteY59" fmla="*/ 4186990 h 6673742"/>
              <a:gd name="connsiteX60" fmla="*/ 885525 w 5322771"/>
              <a:gd name="connsiteY60" fmla="*/ 4812632 h 6673742"/>
              <a:gd name="connsiteX61" fmla="*/ 1203158 w 5322771"/>
              <a:gd name="connsiteY61" fmla="*/ 5207268 h 6673742"/>
              <a:gd name="connsiteX62" fmla="*/ 1174282 w 5322771"/>
              <a:gd name="connsiteY62" fmla="*/ 5265019 h 6673742"/>
              <a:gd name="connsiteX63" fmla="*/ 0 w 5322771"/>
              <a:gd name="connsiteY63" fmla="*/ 5890661 h 6673742"/>
              <a:gd name="connsiteX64" fmla="*/ 0 w 5322771"/>
              <a:gd name="connsiteY64" fmla="*/ 6073541 h 6673742"/>
              <a:gd name="connsiteX65" fmla="*/ 1029904 w 5322771"/>
              <a:gd name="connsiteY65" fmla="*/ 6217920 h 6673742"/>
              <a:gd name="connsiteX66" fmla="*/ 1078030 w 5322771"/>
              <a:gd name="connsiteY6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3965609 w 5322771"/>
              <a:gd name="connsiteY40" fmla="*/ 5014762 h 6673742"/>
              <a:gd name="connsiteX41" fmla="*/ 3936733 w 5322771"/>
              <a:gd name="connsiteY41" fmla="*/ 4687504 h 6673742"/>
              <a:gd name="connsiteX42" fmla="*/ 4100362 w 5322771"/>
              <a:gd name="connsiteY42" fmla="*/ 4340994 h 6673742"/>
              <a:gd name="connsiteX43" fmla="*/ 4475748 w 5322771"/>
              <a:gd name="connsiteY43" fmla="*/ 3936733 h 6673742"/>
              <a:gd name="connsiteX44" fmla="*/ 4600876 w 5322771"/>
              <a:gd name="connsiteY44" fmla="*/ 3667226 h 6673742"/>
              <a:gd name="connsiteX45" fmla="*/ 4803007 w 5322771"/>
              <a:gd name="connsiteY45" fmla="*/ 3522847 h 6673742"/>
              <a:gd name="connsiteX46" fmla="*/ 5178392 w 5322771"/>
              <a:gd name="connsiteY46" fmla="*/ 2974207 h 6673742"/>
              <a:gd name="connsiteX47" fmla="*/ 5322771 w 5322771"/>
              <a:gd name="connsiteY47" fmla="*/ 1703672 h 6673742"/>
              <a:gd name="connsiteX48" fmla="*/ 5043638 w 5322771"/>
              <a:gd name="connsiteY48" fmla="*/ 1251285 h 6673742"/>
              <a:gd name="connsiteX49" fmla="*/ 4235116 w 5322771"/>
              <a:gd name="connsiteY49" fmla="*/ 0 h 6673742"/>
              <a:gd name="connsiteX50" fmla="*/ 3705727 w 5322771"/>
              <a:gd name="connsiteY50" fmla="*/ 1260910 h 6673742"/>
              <a:gd name="connsiteX51" fmla="*/ 2637322 w 5322771"/>
              <a:gd name="connsiteY51" fmla="*/ 1915428 h 6673742"/>
              <a:gd name="connsiteX52" fmla="*/ 1876927 w 5322771"/>
              <a:gd name="connsiteY52" fmla="*/ 1251285 h 6673742"/>
              <a:gd name="connsiteX53" fmla="*/ 1164657 w 5322771"/>
              <a:gd name="connsiteY53" fmla="*/ 2156059 h 6673742"/>
              <a:gd name="connsiteX54" fmla="*/ 1039529 w 5322771"/>
              <a:gd name="connsiteY54" fmla="*/ 2300438 h 6673742"/>
              <a:gd name="connsiteX55" fmla="*/ 1183908 w 5322771"/>
              <a:gd name="connsiteY55" fmla="*/ 2695074 h 6673742"/>
              <a:gd name="connsiteX56" fmla="*/ 741146 w 5322771"/>
              <a:gd name="connsiteY56" fmla="*/ 3128211 h 6673742"/>
              <a:gd name="connsiteX57" fmla="*/ 808522 w 5322771"/>
              <a:gd name="connsiteY57" fmla="*/ 3234089 h 6673742"/>
              <a:gd name="connsiteX58" fmla="*/ 1078030 w 5322771"/>
              <a:gd name="connsiteY58" fmla="*/ 3724977 h 6673742"/>
              <a:gd name="connsiteX59" fmla="*/ 1068405 w 5322771"/>
              <a:gd name="connsiteY59" fmla="*/ 3850106 h 6673742"/>
              <a:gd name="connsiteX60" fmla="*/ 1097280 w 5322771"/>
              <a:gd name="connsiteY60" fmla="*/ 4186990 h 6673742"/>
              <a:gd name="connsiteX61" fmla="*/ 885525 w 5322771"/>
              <a:gd name="connsiteY61" fmla="*/ 4812632 h 6673742"/>
              <a:gd name="connsiteX62" fmla="*/ 1203158 w 5322771"/>
              <a:gd name="connsiteY62" fmla="*/ 5207268 h 6673742"/>
              <a:gd name="connsiteX63" fmla="*/ 1174282 w 5322771"/>
              <a:gd name="connsiteY63" fmla="*/ 5265019 h 6673742"/>
              <a:gd name="connsiteX64" fmla="*/ 0 w 5322771"/>
              <a:gd name="connsiteY64" fmla="*/ 5890661 h 6673742"/>
              <a:gd name="connsiteX65" fmla="*/ 0 w 5322771"/>
              <a:gd name="connsiteY65" fmla="*/ 6073541 h 6673742"/>
              <a:gd name="connsiteX66" fmla="*/ 1029904 w 5322771"/>
              <a:gd name="connsiteY66" fmla="*/ 6217920 h 6673742"/>
              <a:gd name="connsiteX67" fmla="*/ 1078030 w 5322771"/>
              <a:gd name="connsiteY6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4029602 w 5322771"/>
              <a:gd name="connsiteY40" fmla="*/ 5087828 h 6673742"/>
              <a:gd name="connsiteX41" fmla="*/ 3965609 w 5322771"/>
              <a:gd name="connsiteY41" fmla="*/ 5014762 h 6673742"/>
              <a:gd name="connsiteX42" fmla="*/ 3936733 w 5322771"/>
              <a:gd name="connsiteY42" fmla="*/ 4687504 h 6673742"/>
              <a:gd name="connsiteX43" fmla="*/ 4100362 w 5322771"/>
              <a:gd name="connsiteY43" fmla="*/ 4340994 h 6673742"/>
              <a:gd name="connsiteX44" fmla="*/ 4475748 w 5322771"/>
              <a:gd name="connsiteY44" fmla="*/ 3936733 h 6673742"/>
              <a:gd name="connsiteX45" fmla="*/ 4600876 w 5322771"/>
              <a:gd name="connsiteY45" fmla="*/ 3667226 h 6673742"/>
              <a:gd name="connsiteX46" fmla="*/ 4803007 w 5322771"/>
              <a:gd name="connsiteY46" fmla="*/ 3522847 h 6673742"/>
              <a:gd name="connsiteX47" fmla="*/ 5178392 w 5322771"/>
              <a:gd name="connsiteY47" fmla="*/ 2974207 h 6673742"/>
              <a:gd name="connsiteX48" fmla="*/ 5322771 w 5322771"/>
              <a:gd name="connsiteY48" fmla="*/ 1703672 h 6673742"/>
              <a:gd name="connsiteX49" fmla="*/ 5043638 w 5322771"/>
              <a:gd name="connsiteY49" fmla="*/ 1251285 h 6673742"/>
              <a:gd name="connsiteX50" fmla="*/ 4235116 w 5322771"/>
              <a:gd name="connsiteY50" fmla="*/ 0 h 6673742"/>
              <a:gd name="connsiteX51" fmla="*/ 3705727 w 5322771"/>
              <a:gd name="connsiteY51" fmla="*/ 1260910 h 6673742"/>
              <a:gd name="connsiteX52" fmla="*/ 2637322 w 5322771"/>
              <a:gd name="connsiteY52" fmla="*/ 1915428 h 6673742"/>
              <a:gd name="connsiteX53" fmla="*/ 1876927 w 5322771"/>
              <a:gd name="connsiteY53" fmla="*/ 1251285 h 6673742"/>
              <a:gd name="connsiteX54" fmla="*/ 1164657 w 5322771"/>
              <a:gd name="connsiteY54" fmla="*/ 2156059 h 6673742"/>
              <a:gd name="connsiteX55" fmla="*/ 1039529 w 5322771"/>
              <a:gd name="connsiteY55" fmla="*/ 2300438 h 6673742"/>
              <a:gd name="connsiteX56" fmla="*/ 1183908 w 5322771"/>
              <a:gd name="connsiteY56" fmla="*/ 2695074 h 6673742"/>
              <a:gd name="connsiteX57" fmla="*/ 741146 w 5322771"/>
              <a:gd name="connsiteY57" fmla="*/ 3128211 h 6673742"/>
              <a:gd name="connsiteX58" fmla="*/ 808522 w 5322771"/>
              <a:gd name="connsiteY58" fmla="*/ 3234089 h 6673742"/>
              <a:gd name="connsiteX59" fmla="*/ 1078030 w 5322771"/>
              <a:gd name="connsiteY59" fmla="*/ 3724977 h 6673742"/>
              <a:gd name="connsiteX60" fmla="*/ 1068405 w 5322771"/>
              <a:gd name="connsiteY60" fmla="*/ 3850106 h 6673742"/>
              <a:gd name="connsiteX61" fmla="*/ 1097280 w 5322771"/>
              <a:gd name="connsiteY61" fmla="*/ 4186990 h 6673742"/>
              <a:gd name="connsiteX62" fmla="*/ 885525 w 5322771"/>
              <a:gd name="connsiteY62" fmla="*/ 4812632 h 6673742"/>
              <a:gd name="connsiteX63" fmla="*/ 1203158 w 5322771"/>
              <a:gd name="connsiteY63" fmla="*/ 5207268 h 6673742"/>
              <a:gd name="connsiteX64" fmla="*/ 1174282 w 5322771"/>
              <a:gd name="connsiteY64" fmla="*/ 5265019 h 6673742"/>
              <a:gd name="connsiteX65" fmla="*/ 0 w 5322771"/>
              <a:gd name="connsiteY65" fmla="*/ 5890661 h 6673742"/>
              <a:gd name="connsiteX66" fmla="*/ 0 w 5322771"/>
              <a:gd name="connsiteY66" fmla="*/ 6073541 h 6673742"/>
              <a:gd name="connsiteX67" fmla="*/ 1029904 w 5322771"/>
              <a:gd name="connsiteY67" fmla="*/ 6217920 h 6673742"/>
              <a:gd name="connsiteX68" fmla="*/ 1078030 w 5322771"/>
              <a:gd name="connsiteY6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29602 w 5322771"/>
              <a:gd name="connsiteY41" fmla="*/ 5087828 h 6673742"/>
              <a:gd name="connsiteX42" fmla="*/ 3965609 w 5322771"/>
              <a:gd name="connsiteY42" fmla="*/ 5014762 h 6673742"/>
              <a:gd name="connsiteX43" fmla="*/ 3936733 w 5322771"/>
              <a:gd name="connsiteY43" fmla="*/ 4687504 h 6673742"/>
              <a:gd name="connsiteX44" fmla="*/ 4100362 w 5322771"/>
              <a:gd name="connsiteY44" fmla="*/ 4340994 h 6673742"/>
              <a:gd name="connsiteX45" fmla="*/ 4475748 w 5322771"/>
              <a:gd name="connsiteY45" fmla="*/ 3936733 h 6673742"/>
              <a:gd name="connsiteX46" fmla="*/ 4600876 w 5322771"/>
              <a:gd name="connsiteY46" fmla="*/ 3667226 h 6673742"/>
              <a:gd name="connsiteX47" fmla="*/ 4803007 w 5322771"/>
              <a:gd name="connsiteY47" fmla="*/ 3522847 h 6673742"/>
              <a:gd name="connsiteX48" fmla="*/ 5178392 w 5322771"/>
              <a:gd name="connsiteY48" fmla="*/ 2974207 h 6673742"/>
              <a:gd name="connsiteX49" fmla="*/ 5322771 w 5322771"/>
              <a:gd name="connsiteY49" fmla="*/ 1703672 h 6673742"/>
              <a:gd name="connsiteX50" fmla="*/ 5043638 w 5322771"/>
              <a:gd name="connsiteY50" fmla="*/ 1251285 h 6673742"/>
              <a:gd name="connsiteX51" fmla="*/ 4235116 w 5322771"/>
              <a:gd name="connsiteY51" fmla="*/ 0 h 6673742"/>
              <a:gd name="connsiteX52" fmla="*/ 3705727 w 5322771"/>
              <a:gd name="connsiteY52" fmla="*/ 1260910 h 6673742"/>
              <a:gd name="connsiteX53" fmla="*/ 2637322 w 5322771"/>
              <a:gd name="connsiteY53" fmla="*/ 1915428 h 6673742"/>
              <a:gd name="connsiteX54" fmla="*/ 1876927 w 5322771"/>
              <a:gd name="connsiteY54" fmla="*/ 1251285 h 6673742"/>
              <a:gd name="connsiteX55" fmla="*/ 1164657 w 5322771"/>
              <a:gd name="connsiteY55" fmla="*/ 2156059 h 6673742"/>
              <a:gd name="connsiteX56" fmla="*/ 1039529 w 5322771"/>
              <a:gd name="connsiteY56" fmla="*/ 2300438 h 6673742"/>
              <a:gd name="connsiteX57" fmla="*/ 1183908 w 5322771"/>
              <a:gd name="connsiteY57" fmla="*/ 2695074 h 6673742"/>
              <a:gd name="connsiteX58" fmla="*/ 741146 w 5322771"/>
              <a:gd name="connsiteY58" fmla="*/ 3128211 h 6673742"/>
              <a:gd name="connsiteX59" fmla="*/ 808522 w 5322771"/>
              <a:gd name="connsiteY59" fmla="*/ 3234089 h 6673742"/>
              <a:gd name="connsiteX60" fmla="*/ 1078030 w 5322771"/>
              <a:gd name="connsiteY60" fmla="*/ 3724977 h 6673742"/>
              <a:gd name="connsiteX61" fmla="*/ 1068405 w 5322771"/>
              <a:gd name="connsiteY61" fmla="*/ 3850106 h 6673742"/>
              <a:gd name="connsiteX62" fmla="*/ 1097280 w 5322771"/>
              <a:gd name="connsiteY62" fmla="*/ 4186990 h 6673742"/>
              <a:gd name="connsiteX63" fmla="*/ 885525 w 5322771"/>
              <a:gd name="connsiteY63" fmla="*/ 4812632 h 6673742"/>
              <a:gd name="connsiteX64" fmla="*/ 1203158 w 5322771"/>
              <a:gd name="connsiteY64" fmla="*/ 5207268 h 6673742"/>
              <a:gd name="connsiteX65" fmla="*/ 1174282 w 5322771"/>
              <a:gd name="connsiteY65" fmla="*/ 5265019 h 6673742"/>
              <a:gd name="connsiteX66" fmla="*/ 0 w 5322771"/>
              <a:gd name="connsiteY66" fmla="*/ 5890661 h 6673742"/>
              <a:gd name="connsiteX67" fmla="*/ 0 w 5322771"/>
              <a:gd name="connsiteY67" fmla="*/ 6073541 h 6673742"/>
              <a:gd name="connsiteX68" fmla="*/ 1029904 w 5322771"/>
              <a:gd name="connsiteY68" fmla="*/ 6217920 h 6673742"/>
              <a:gd name="connsiteX69" fmla="*/ 1078030 w 5322771"/>
              <a:gd name="connsiteY6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936733 w 5322771"/>
              <a:gd name="connsiteY44" fmla="*/ 4687504 h 6673742"/>
              <a:gd name="connsiteX45" fmla="*/ 4100362 w 5322771"/>
              <a:gd name="connsiteY45" fmla="*/ 4340994 h 6673742"/>
              <a:gd name="connsiteX46" fmla="*/ 4475748 w 5322771"/>
              <a:gd name="connsiteY46" fmla="*/ 3936733 h 6673742"/>
              <a:gd name="connsiteX47" fmla="*/ 4600876 w 5322771"/>
              <a:gd name="connsiteY47" fmla="*/ 3667226 h 6673742"/>
              <a:gd name="connsiteX48" fmla="*/ 4803007 w 5322771"/>
              <a:gd name="connsiteY48" fmla="*/ 3522847 h 6673742"/>
              <a:gd name="connsiteX49" fmla="*/ 5178392 w 5322771"/>
              <a:gd name="connsiteY49" fmla="*/ 2974207 h 6673742"/>
              <a:gd name="connsiteX50" fmla="*/ 5322771 w 5322771"/>
              <a:gd name="connsiteY50" fmla="*/ 1703672 h 6673742"/>
              <a:gd name="connsiteX51" fmla="*/ 5043638 w 5322771"/>
              <a:gd name="connsiteY51" fmla="*/ 1251285 h 6673742"/>
              <a:gd name="connsiteX52" fmla="*/ 4235116 w 5322771"/>
              <a:gd name="connsiteY52" fmla="*/ 0 h 6673742"/>
              <a:gd name="connsiteX53" fmla="*/ 3705727 w 5322771"/>
              <a:gd name="connsiteY53" fmla="*/ 1260910 h 6673742"/>
              <a:gd name="connsiteX54" fmla="*/ 2637322 w 5322771"/>
              <a:gd name="connsiteY54" fmla="*/ 1915428 h 6673742"/>
              <a:gd name="connsiteX55" fmla="*/ 1876927 w 5322771"/>
              <a:gd name="connsiteY55" fmla="*/ 1251285 h 6673742"/>
              <a:gd name="connsiteX56" fmla="*/ 1164657 w 5322771"/>
              <a:gd name="connsiteY56" fmla="*/ 2156059 h 6673742"/>
              <a:gd name="connsiteX57" fmla="*/ 1039529 w 5322771"/>
              <a:gd name="connsiteY57" fmla="*/ 2300438 h 6673742"/>
              <a:gd name="connsiteX58" fmla="*/ 1183908 w 5322771"/>
              <a:gd name="connsiteY58" fmla="*/ 2695074 h 6673742"/>
              <a:gd name="connsiteX59" fmla="*/ 741146 w 5322771"/>
              <a:gd name="connsiteY59" fmla="*/ 3128211 h 6673742"/>
              <a:gd name="connsiteX60" fmla="*/ 808522 w 5322771"/>
              <a:gd name="connsiteY60" fmla="*/ 3234089 h 6673742"/>
              <a:gd name="connsiteX61" fmla="*/ 1078030 w 5322771"/>
              <a:gd name="connsiteY61" fmla="*/ 3724977 h 6673742"/>
              <a:gd name="connsiteX62" fmla="*/ 1068405 w 5322771"/>
              <a:gd name="connsiteY62" fmla="*/ 3850106 h 6673742"/>
              <a:gd name="connsiteX63" fmla="*/ 1097280 w 5322771"/>
              <a:gd name="connsiteY63" fmla="*/ 4186990 h 6673742"/>
              <a:gd name="connsiteX64" fmla="*/ 885525 w 5322771"/>
              <a:gd name="connsiteY64" fmla="*/ 4812632 h 6673742"/>
              <a:gd name="connsiteX65" fmla="*/ 1203158 w 5322771"/>
              <a:gd name="connsiteY65" fmla="*/ 5207268 h 6673742"/>
              <a:gd name="connsiteX66" fmla="*/ 1174282 w 5322771"/>
              <a:gd name="connsiteY66" fmla="*/ 5265019 h 6673742"/>
              <a:gd name="connsiteX67" fmla="*/ 0 w 5322771"/>
              <a:gd name="connsiteY67" fmla="*/ 5890661 h 6673742"/>
              <a:gd name="connsiteX68" fmla="*/ 0 w 5322771"/>
              <a:gd name="connsiteY68" fmla="*/ 6073541 h 6673742"/>
              <a:gd name="connsiteX69" fmla="*/ 1029904 w 5322771"/>
              <a:gd name="connsiteY69" fmla="*/ 6217920 h 6673742"/>
              <a:gd name="connsiteX70" fmla="*/ 1078030 w 5322771"/>
              <a:gd name="connsiteY7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100362 w 5322771"/>
              <a:gd name="connsiteY46" fmla="*/ 4340994 h 6673742"/>
              <a:gd name="connsiteX47" fmla="*/ 4475748 w 5322771"/>
              <a:gd name="connsiteY47" fmla="*/ 3936733 h 6673742"/>
              <a:gd name="connsiteX48" fmla="*/ 4600876 w 5322771"/>
              <a:gd name="connsiteY48" fmla="*/ 3667226 h 6673742"/>
              <a:gd name="connsiteX49" fmla="*/ 4803007 w 5322771"/>
              <a:gd name="connsiteY49" fmla="*/ 3522847 h 6673742"/>
              <a:gd name="connsiteX50" fmla="*/ 5178392 w 5322771"/>
              <a:gd name="connsiteY50" fmla="*/ 2974207 h 6673742"/>
              <a:gd name="connsiteX51" fmla="*/ 5322771 w 5322771"/>
              <a:gd name="connsiteY51" fmla="*/ 1703672 h 6673742"/>
              <a:gd name="connsiteX52" fmla="*/ 5043638 w 5322771"/>
              <a:gd name="connsiteY52" fmla="*/ 1251285 h 6673742"/>
              <a:gd name="connsiteX53" fmla="*/ 4235116 w 5322771"/>
              <a:gd name="connsiteY53" fmla="*/ 0 h 6673742"/>
              <a:gd name="connsiteX54" fmla="*/ 3705727 w 5322771"/>
              <a:gd name="connsiteY54" fmla="*/ 1260910 h 6673742"/>
              <a:gd name="connsiteX55" fmla="*/ 2637322 w 5322771"/>
              <a:gd name="connsiteY55" fmla="*/ 1915428 h 6673742"/>
              <a:gd name="connsiteX56" fmla="*/ 1876927 w 5322771"/>
              <a:gd name="connsiteY56" fmla="*/ 1251285 h 6673742"/>
              <a:gd name="connsiteX57" fmla="*/ 1164657 w 5322771"/>
              <a:gd name="connsiteY57" fmla="*/ 2156059 h 6673742"/>
              <a:gd name="connsiteX58" fmla="*/ 1039529 w 5322771"/>
              <a:gd name="connsiteY58" fmla="*/ 2300438 h 6673742"/>
              <a:gd name="connsiteX59" fmla="*/ 1183908 w 5322771"/>
              <a:gd name="connsiteY59" fmla="*/ 2695074 h 6673742"/>
              <a:gd name="connsiteX60" fmla="*/ 741146 w 5322771"/>
              <a:gd name="connsiteY60" fmla="*/ 3128211 h 6673742"/>
              <a:gd name="connsiteX61" fmla="*/ 808522 w 5322771"/>
              <a:gd name="connsiteY61" fmla="*/ 3234089 h 6673742"/>
              <a:gd name="connsiteX62" fmla="*/ 1078030 w 5322771"/>
              <a:gd name="connsiteY62" fmla="*/ 3724977 h 6673742"/>
              <a:gd name="connsiteX63" fmla="*/ 1068405 w 5322771"/>
              <a:gd name="connsiteY63" fmla="*/ 3850106 h 6673742"/>
              <a:gd name="connsiteX64" fmla="*/ 1097280 w 5322771"/>
              <a:gd name="connsiteY64" fmla="*/ 4186990 h 6673742"/>
              <a:gd name="connsiteX65" fmla="*/ 885525 w 5322771"/>
              <a:gd name="connsiteY65" fmla="*/ 4812632 h 6673742"/>
              <a:gd name="connsiteX66" fmla="*/ 1203158 w 5322771"/>
              <a:gd name="connsiteY66" fmla="*/ 5207268 h 6673742"/>
              <a:gd name="connsiteX67" fmla="*/ 1174282 w 5322771"/>
              <a:gd name="connsiteY67" fmla="*/ 5265019 h 6673742"/>
              <a:gd name="connsiteX68" fmla="*/ 0 w 5322771"/>
              <a:gd name="connsiteY68" fmla="*/ 5890661 h 6673742"/>
              <a:gd name="connsiteX69" fmla="*/ 0 w 5322771"/>
              <a:gd name="connsiteY69" fmla="*/ 6073541 h 6673742"/>
              <a:gd name="connsiteX70" fmla="*/ 1029904 w 5322771"/>
              <a:gd name="connsiteY70" fmla="*/ 6217920 h 6673742"/>
              <a:gd name="connsiteX71" fmla="*/ 1078030 w 5322771"/>
              <a:gd name="connsiteY7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00362 w 5322771"/>
              <a:gd name="connsiteY47" fmla="*/ 4340994 h 6673742"/>
              <a:gd name="connsiteX48" fmla="*/ 4475748 w 5322771"/>
              <a:gd name="connsiteY48" fmla="*/ 3936733 h 6673742"/>
              <a:gd name="connsiteX49" fmla="*/ 4600876 w 5322771"/>
              <a:gd name="connsiteY49" fmla="*/ 3667226 h 6673742"/>
              <a:gd name="connsiteX50" fmla="*/ 4803007 w 5322771"/>
              <a:gd name="connsiteY50" fmla="*/ 3522847 h 6673742"/>
              <a:gd name="connsiteX51" fmla="*/ 5178392 w 5322771"/>
              <a:gd name="connsiteY51" fmla="*/ 2974207 h 6673742"/>
              <a:gd name="connsiteX52" fmla="*/ 5322771 w 5322771"/>
              <a:gd name="connsiteY52" fmla="*/ 1703672 h 6673742"/>
              <a:gd name="connsiteX53" fmla="*/ 5043638 w 5322771"/>
              <a:gd name="connsiteY53" fmla="*/ 1251285 h 6673742"/>
              <a:gd name="connsiteX54" fmla="*/ 4235116 w 5322771"/>
              <a:gd name="connsiteY54" fmla="*/ 0 h 6673742"/>
              <a:gd name="connsiteX55" fmla="*/ 3705727 w 5322771"/>
              <a:gd name="connsiteY55" fmla="*/ 1260910 h 6673742"/>
              <a:gd name="connsiteX56" fmla="*/ 2637322 w 5322771"/>
              <a:gd name="connsiteY56" fmla="*/ 1915428 h 6673742"/>
              <a:gd name="connsiteX57" fmla="*/ 1876927 w 5322771"/>
              <a:gd name="connsiteY57" fmla="*/ 1251285 h 6673742"/>
              <a:gd name="connsiteX58" fmla="*/ 1164657 w 5322771"/>
              <a:gd name="connsiteY58" fmla="*/ 2156059 h 6673742"/>
              <a:gd name="connsiteX59" fmla="*/ 1039529 w 5322771"/>
              <a:gd name="connsiteY59" fmla="*/ 2300438 h 6673742"/>
              <a:gd name="connsiteX60" fmla="*/ 1183908 w 5322771"/>
              <a:gd name="connsiteY60" fmla="*/ 2695074 h 6673742"/>
              <a:gd name="connsiteX61" fmla="*/ 741146 w 5322771"/>
              <a:gd name="connsiteY61" fmla="*/ 3128211 h 6673742"/>
              <a:gd name="connsiteX62" fmla="*/ 808522 w 5322771"/>
              <a:gd name="connsiteY62" fmla="*/ 3234089 h 6673742"/>
              <a:gd name="connsiteX63" fmla="*/ 1078030 w 5322771"/>
              <a:gd name="connsiteY63" fmla="*/ 3724977 h 6673742"/>
              <a:gd name="connsiteX64" fmla="*/ 1068405 w 5322771"/>
              <a:gd name="connsiteY64" fmla="*/ 3850106 h 6673742"/>
              <a:gd name="connsiteX65" fmla="*/ 1097280 w 5322771"/>
              <a:gd name="connsiteY65" fmla="*/ 4186990 h 6673742"/>
              <a:gd name="connsiteX66" fmla="*/ 885525 w 5322771"/>
              <a:gd name="connsiteY66" fmla="*/ 4812632 h 6673742"/>
              <a:gd name="connsiteX67" fmla="*/ 1203158 w 5322771"/>
              <a:gd name="connsiteY67" fmla="*/ 5207268 h 6673742"/>
              <a:gd name="connsiteX68" fmla="*/ 1174282 w 5322771"/>
              <a:gd name="connsiteY68" fmla="*/ 5265019 h 6673742"/>
              <a:gd name="connsiteX69" fmla="*/ 0 w 5322771"/>
              <a:gd name="connsiteY69" fmla="*/ 5890661 h 6673742"/>
              <a:gd name="connsiteX70" fmla="*/ 0 w 5322771"/>
              <a:gd name="connsiteY70" fmla="*/ 6073541 h 6673742"/>
              <a:gd name="connsiteX71" fmla="*/ 1029904 w 5322771"/>
              <a:gd name="connsiteY71" fmla="*/ 6217920 h 6673742"/>
              <a:gd name="connsiteX72" fmla="*/ 1078030 w 5322771"/>
              <a:gd name="connsiteY7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58189 w 5322771"/>
              <a:gd name="connsiteY47" fmla="*/ 4432985 h 6673742"/>
              <a:gd name="connsiteX48" fmla="*/ 4100362 w 5322771"/>
              <a:gd name="connsiteY48" fmla="*/ 4340994 h 6673742"/>
              <a:gd name="connsiteX49" fmla="*/ 4475748 w 5322771"/>
              <a:gd name="connsiteY49" fmla="*/ 3936733 h 6673742"/>
              <a:gd name="connsiteX50" fmla="*/ 4600876 w 5322771"/>
              <a:gd name="connsiteY50" fmla="*/ 3667226 h 6673742"/>
              <a:gd name="connsiteX51" fmla="*/ 4803007 w 5322771"/>
              <a:gd name="connsiteY51" fmla="*/ 3522847 h 6673742"/>
              <a:gd name="connsiteX52" fmla="*/ 5178392 w 5322771"/>
              <a:gd name="connsiteY52" fmla="*/ 2974207 h 6673742"/>
              <a:gd name="connsiteX53" fmla="*/ 5322771 w 5322771"/>
              <a:gd name="connsiteY53" fmla="*/ 1703672 h 6673742"/>
              <a:gd name="connsiteX54" fmla="*/ 5043638 w 5322771"/>
              <a:gd name="connsiteY54" fmla="*/ 1251285 h 6673742"/>
              <a:gd name="connsiteX55" fmla="*/ 4235116 w 5322771"/>
              <a:gd name="connsiteY55" fmla="*/ 0 h 6673742"/>
              <a:gd name="connsiteX56" fmla="*/ 3705727 w 5322771"/>
              <a:gd name="connsiteY56" fmla="*/ 1260910 h 6673742"/>
              <a:gd name="connsiteX57" fmla="*/ 2637322 w 5322771"/>
              <a:gd name="connsiteY57" fmla="*/ 1915428 h 6673742"/>
              <a:gd name="connsiteX58" fmla="*/ 1876927 w 5322771"/>
              <a:gd name="connsiteY58" fmla="*/ 1251285 h 6673742"/>
              <a:gd name="connsiteX59" fmla="*/ 1164657 w 5322771"/>
              <a:gd name="connsiteY59" fmla="*/ 2156059 h 6673742"/>
              <a:gd name="connsiteX60" fmla="*/ 1039529 w 5322771"/>
              <a:gd name="connsiteY60" fmla="*/ 2300438 h 6673742"/>
              <a:gd name="connsiteX61" fmla="*/ 1183908 w 5322771"/>
              <a:gd name="connsiteY61" fmla="*/ 2695074 h 6673742"/>
              <a:gd name="connsiteX62" fmla="*/ 741146 w 5322771"/>
              <a:gd name="connsiteY62" fmla="*/ 3128211 h 6673742"/>
              <a:gd name="connsiteX63" fmla="*/ 808522 w 5322771"/>
              <a:gd name="connsiteY63" fmla="*/ 3234089 h 6673742"/>
              <a:gd name="connsiteX64" fmla="*/ 1078030 w 5322771"/>
              <a:gd name="connsiteY64" fmla="*/ 3724977 h 6673742"/>
              <a:gd name="connsiteX65" fmla="*/ 1068405 w 5322771"/>
              <a:gd name="connsiteY65" fmla="*/ 3850106 h 6673742"/>
              <a:gd name="connsiteX66" fmla="*/ 1097280 w 5322771"/>
              <a:gd name="connsiteY66" fmla="*/ 4186990 h 6673742"/>
              <a:gd name="connsiteX67" fmla="*/ 885525 w 5322771"/>
              <a:gd name="connsiteY67" fmla="*/ 4812632 h 6673742"/>
              <a:gd name="connsiteX68" fmla="*/ 1203158 w 5322771"/>
              <a:gd name="connsiteY68" fmla="*/ 5207268 h 6673742"/>
              <a:gd name="connsiteX69" fmla="*/ 1174282 w 5322771"/>
              <a:gd name="connsiteY69" fmla="*/ 5265019 h 6673742"/>
              <a:gd name="connsiteX70" fmla="*/ 0 w 5322771"/>
              <a:gd name="connsiteY70" fmla="*/ 5890661 h 6673742"/>
              <a:gd name="connsiteX71" fmla="*/ 0 w 5322771"/>
              <a:gd name="connsiteY71" fmla="*/ 6073541 h 6673742"/>
              <a:gd name="connsiteX72" fmla="*/ 1029904 w 5322771"/>
              <a:gd name="connsiteY72" fmla="*/ 6217920 h 6673742"/>
              <a:gd name="connsiteX73" fmla="*/ 1078030 w 5322771"/>
              <a:gd name="connsiteY7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475748 w 5322771"/>
              <a:gd name="connsiteY50" fmla="*/ 3936733 h 6673742"/>
              <a:gd name="connsiteX51" fmla="*/ 4600876 w 5322771"/>
              <a:gd name="connsiteY51" fmla="*/ 3667226 h 6673742"/>
              <a:gd name="connsiteX52" fmla="*/ 4803007 w 5322771"/>
              <a:gd name="connsiteY52" fmla="*/ 3522847 h 6673742"/>
              <a:gd name="connsiteX53" fmla="*/ 5178392 w 5322771"/>
              <a:gd name="connsiteY53" fmla="*/ 2974207 h 6673742"/>
              <a:gd name="connsiteX54" fmla="*/ 5322771 w 5322771"/>
              <a:gd name="connsiteY54" fmla="*/ 1703672 h 6673742"/>
              <a:gd name="connsiteX55" fmla="*/ 5043638 w 5322771"/>
              <a:gd name="connsiteY55" fmla="*/ 1251285 h 6673742"/>
              <a:gd name="connsiteX56" fmla="*/ 4235116 w 5322771"/>
              <a:gd name="connsiteY56" fmla="*/ 0 h 6673742"/>
              <a:gd name="connsiteX57" fmla="*/ 3705727 w 5322771"/>
              <a:gd name="connsiteY57" fmla="*/ 1260910 h 6673742"/>
              <a:gd name="connsiteX58" fmla="*/ 2637322 w 5322771"/>
              <a:gd name="connsiteY58" fmla="*/ 1915428 h 6673742"/>
              <a:gd name="connsiteX59" fmla="*/ 1876927 w 5322771"/>
              <a:gd name="connsiteY59" fmla="*/ 1251285 h 6673742"/>
              <a:gd name="connsiteX60" fmla="*/ 1164657 w 5322771"/>
              <a:gd name="connsiteY60" fmla="*/ 2156059 h 6673742"/>
              <a:gd name="connsiteX61" fmla="*/ 1039529 w 5322771"/>
              <a:gd name="connsiteY61" fmla="*/ 2300438 h 6673742"/>
              <a:gd name="connsiteX62" fmla="*/ 1183908 w 5322771"/>
              <a:gd name="connsiteY62" fmla="*/ 2695074 h 6673742"/>
              <a:gd name="connsiteX63" fmla="*/ 741146 w 5322771"/>
              <a:gd name="connsiteY63" fmla="*/ 3128211 h 6673742"/>
              <a:gd name="connsiteX64" fmla="*/ 808522 w 5322771"/>
              <a:gd name="connsiteY64" fmla="*/ 3234089 h 6673742"/>
              <a:gd name="connsiteX65" fmla="*/ 1078030 w 5322771"/>
              <a:gd name="connsiteY65" fmla="*/ 3724977 h 6673742"/>
              <a:gd name="connsiteX66" fmla="*/ 1068405 w 5322771"/>
              <a:gd name="connsiteY66" fmla="*/ 3850106 h 6673742"/>
              <a:gd name="connsiteX67" fmla="*/ 1097280 w 5322771"/>
              <a:gd name="connsiteY67" fmla="*/ 4186990 h 6673742"/>
              <a:gd name="connsiteX68" fmla="*/ 885525 w 5322771"/>
              <a:gd name="connsiteY68" fmla="*/ 4812632 h 6673742"/>
              <a:gd name="connsiteX69" fmla="*/ 1203158 w 5322771"/>
              <a:gd name="connsiteY69" fmla="*/ 5207268 h 6673742"/>
              <a:gd name="connsiteX70" fmla="*/ 1174282 w 5322771"/>
              <a:gd name="connsiteY70" fmla="*/ 5265019 h 6673742"/>
              <a:gd name="connsiteX71" fmla="*/ 0 w 5322771"/>
              <a:gd name="connsiteY71" fmla="*/ 5890661 h 6673742"/>
              <a:gd name="connsiteX72" fmla="*/ 0 w 5322771"/>
              <a:gd name="connsiteY72" fmla="*/ 6073541 h 6673742"/>
              <a:gd name="connsiteX73" fmla="*/ 1029904 w 5322771"/>
              <a:gd name="connsiteY73" fmla="*/ 6217920 h 6673742"/>
              <a:gd name="connsiteX74" fmla="*/ 1078030 w 5322771"/>
              <a:gd name="connsiteY7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129614 w 5322771"/>
              <a:gd name="connsiteY50" fmla="*/ 4223435 h 6673742"/>
              <a:gd name="connsiteX51" fmla="*/ 4475748 w 5322771"/>
              <a:gd name="connsiteY51" fmla="*/ 3936733 h 6673742"/>
              <a:gd name="connsiteX52" fmla="*/ 4600876 w 5322771"/>
              <a:gd name="connsiteY52" fmla="*/ 3667226 h 6673742"/>
              <a:gd name="connsiteX53" fmla="*/ 4803007 w 5322771"/>
              <a:gd name="connsiteY53" fmla="*/ 3522847 h 6673742"/>
              <a:gd name="connsiteX54" fmla="*/ 5178392 w 5322771"/>
              <a:gd name="connsiteY54" fmla="*/ 2974207 h 6673742"/>
              <a:gd name="connsiteX55" fmla="*/ 5322771 w 5322771"/>
              <a:gd name="connsiteY55" fmla="*/ 1703672 h 6673742"/>
              <a:gd name="connsiteX56" fmla="*/ 5043638 w 5322771"/>
              <a:gd name="connsiteY56" fmla="*/ 1251285 h 6673742"/>
              <a:gd name="connsiteX57" fmla="*/ 4235116 w 5322771"/>
              <a:gd name="connsiteY57" fmla="*/ 0 h 6673742"/>
              <a:gd name="connsiteX58" fmla="*/ 3705727 w 5322771"/>
              <a:gd name="connsiteY58" fmla="*/ 1260910 h 6673742"/>
              <a:gd name="connsiteX59" fmla="*/ 2637322 w 5322771"/>
              <a:gd name="connsiteY59" fmla="*/ 1915428 h 6673742"/>
              <a:gd name="connsiteX60" fmla="*/ 1876927 w 5322771"/>
              <a:gd name="connsiteY60" fmla="*/ 1251285 h 6673742"/>
              <a:gd name="connsiteX61" fmla="*/ 1164657 w 5322771"/>
              <a:gd name="connsiteY61" fmla="*/ 2156059 h 6673742"/>
              <a:gd name="connsiteX62" fmla="*/ 1039529 w 5322771"/>
              <a:gd name="connsiteY62" fmla="*/ 2300438 h 6673742"/>
              <a:gd name="connsiteX63" fmla="*/ 1183908 w 5322771"/>
              <a:gd name="connsiteY63" fmla="*/ 2695074 h 6673742"/>
              <a:gd name="connsiteX64" fmla="*/ 741146 w 5322771"/>
              <a:gd name="connsiteY64" fmla="*/ 3128211 h 6673742"/>
              <a:gd name="connsiteX65" fmla="*/ 808522 w 5322771"/>
              <a:gd name="connsiteY65" fmla="*/ 3234089 h 6673742"/>
              <a:gd name="connsiteX66" fmla="*/ 1078030 w 5322771"/>
              <a:gd name="connsiteY66" fmla="*/ 3724977 h 6673742"/>
              <a:gd name="connsiteX67" fmla="*/ 1068405 w 5322771"/>
              <a:gd name="connsiteY67" fmla="*/ 3850106 h 6673742"/>
              <a:gd name="connsiteX68" fmla="*/ 1097280 w 5322771"/>
              <a:gd name="connsiteY68" fmla="*/ 4186990 h 6673742"/>
              <a:gd name="connsiteX69" fmla="*/ 885525 w 5322771"/>
              <a:gd name="connsiteY69" fmla="*/ 4812632 h 6673742"/>
              <a:gd name="connsiteX70" fmla="*/ 1203158 w 5322771"/>
              <a:gd name="connsiteY70" fmla="*/ 5207268 h 6673742"/>
              <a:gd name="connsiteX71" fmla="*/ 1174282 w 5322771"/>
              <a:gd name="connsiteY71" fmla="*/ 5265019 h 6673742"/>
              <a:gd name="connsiteX72" fmla="*/ 0 w 5322771"/>
              <a:gd name="connsiteY72" fmla="*/ 5890661 h 6673742"/>
              <a:gd name="connsiteX73" fmla="*/ 0 w 5322771"/>
              <a:gd name="connsiteY73" fmla="*/ 6073541 h 6673742"/>
              <a:gd name="connsiteX74" fmla="*/ 1029904 w 5322771"/>
              <a:gd name="connsiteY74" fmla="*/ 6217920 h 6673742"/>
              <a:gd name="connsiteX75" fmla="*/ 1078030 w 5322771"/>
              <a:gd name="connsiteY7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75748 w 5322771"/>
              <a:gd name="connsiteY52" fmla="*/ 3936733 h 6673742"/>
              <a:gd name="connsiteX53" fmla="*/ 4600876 w 5322771"/>
              <a:gd name="connsiteY53" fmla="*/ 3667226 h 6673742"/>
              <a:gd name="connsiteX54" fmla="*/ 4803007 w 5322771"/>
              <a:gd name="connsiteY54" fmla="*/ 3522847 h 6673742"/>
              <a:gd name="connsiteX55" fmla="*/ 5178392 w 5322771"/>
              <a:gd name="connsiteY55" fmla="*/ 2974207 h 6673742"/>
              <a:gd name="connsiteX56" fmla="*/ 5322771 w 5322771"/>
              <a:gd name="connsiteY56" fmla="*/ 1703672 h 6673742"/>
              <a:gd name="connsiteX57" fmla="*/ 5043638 w 5322771"/>
              <a:gd name="connsiteY57" fmla="*/ 1251285 h 6673742"/>
              <a:gd name="connsiteX58" fmla="*/ 4235116 w 5322771"/>
              <a:gd name="connsiteY58" fmla="*/ 0 h 6673742"/>
              <a:gd name="connsiteX59" fmla="*/ 3705727 w 5322771"/>
              <a:gd name="connsiteY59" fmla="*/ 1260910 h 6673742"/>
              <a:gd name="connsiteX60" fmla="*/ 2637322 w 5322771"/>
              <a:gd name="connsiteY60" fmla="*/ 1915428 h 6673742"/>
              <a:gd name="connsiteX61" fmla="*/ 1876927 w 5322771"/>
              <a:gd name="connsiteY61" fmla="*/ 1251285 h 6673742"/>
              <a:gd name="connsiteX62" fmla="*/ 1164657 w 5322771"/>
              <a:gd name="connsiteY62" fmla="*/ 2156059 h 6673742"/>
              <a:gd name="connsiteX63" fmla="*/ 1039529 w 5322771"/>
              <a:gd name="connsiteY63" fmla="*/ 2300438 h 6673742"/>
              <a:gd name="connsiteX64" fmla="*/ 1183908 w 5322771"/>
              <a:gd name="connsiteY64" fmla="*/ 2695074 h 6673742"/>
              <a:gd name="connsiteX65" fmla="*/ 741146 w 5322771"/>
              <a:gd name="connsiteY65" fmla="*/ 3128211 h 6673742"/>
              <a:gd name="connsiteX66" fmla="*/ 808522 w 5322771"/>
              <a:gd name="connsiteY66" fmla="*/ 3234089 h 6673742"/>
              <a:gd name="connsiteX67" fmla="*/ 1078030 w 5322771"/>
              <a:gd name="connsiteY67" fmla="*/ 3724977 h 6673742"/>
              <a:gd name="connsiteX68" fmla="*/ 1068405 w 5322771"/>
              <a:gd name="connsiteY68" fmla="*/ 3850106 h 6673742"/>
              <a:gd name="connsiteX69" fmla="*/ 1097280 w 5322771"/>
              <a:gd name="connsiteY69" fmla="*/ 4186990 h 6673742"/>
              <a:gd name="connsiteX70" fmla="*/ 885525 w 5322771"/>
              <a:gd name="connsiteY70" fmla="*/ 4812632 h 6673742"/>
              <a:gd name="connsiteX71" fmla="*/ 1203158 w 5322771"/>
              <a:gd name="connsiteY71" fmla="*/ 5207268 h 6673742"/>
              <a:gd name="connsiteX72" fmla="*/ 1174282 w 5322771"/>
              <a:gd name="connsiteY72" fmla="*/ 5265019 h 6673742"/>
              <a:gd name="connsiteX73" fmla="*/ 0 w 5322771"/>
              <a:gd name="connsiteY73" fmla="*/ 5890661 h 6673742"/>
              <a:gd name="connsiteX74" fmla="*/ 0 w 5322771"/>
              <a:gd name="connsiteY74" fmla="*/ 6073541 h 6673742"/>
              <a:gd name="connsiteX75" fmla="*/ 1029904 w 5322771"/>
              <a:gd name="connsiteY75" fmla="*/ 6217920 h 6673742"/>
              <a:gd name="connsiteX76" fmla="*/ 1078030 w 5322771"/>
              <a:gd name="connsiteY7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34414 w 5322771"/>
              <a:gd name="connsiteY52" fmla="*/ 4042460 h 6673742"/>
              <a:gd name="connsiteX53" fmla="*/ 4475748 w 5322771"/>
              <a:gd name="connsiteY53" fmla="*/ 3936733 h 6673742"/>
              <a:gd name="connsiteX54" fmla="*/ 4600876 w 5322771"/>
              <a:gd name="connsiteY54" fmla="*/ 3667226 h 6673742"/>
              <a:gd name="connsiteX55" fmla="*/ 4803007 w 5322771"/>
              <a:gd name="connsiteY55" fmla="*/ 3522847 h 6673742"/>
              <a:gd name="connsiteX56" fmla="*/ 5178392 w 5322771"/>
              <a:gd name="connsiteY56" fmla="*/ 2974207 h 6673742"/>
              <a:gd name="connsiteX57" fmla="*/ 5322771 w 5322771"/>
              <a:gd name="connsiteY57" fmla="*/ 1703672 h 6673742"/>
              <a:gd name="connsiteX58" fmla="*/ 5043638 w 5322771"/>
              <a:gd name="connsiteY58" fmla="*/ 1251285 h 6673742"/>
              <a:gd name="connsiteX59" fmla="*/ 4235116 w 5322771"/>
              <a:gd name="connsiteY59" fmla="*/ 0 h 6673742"/>
              <a:gd name="connsiteX60" fmla="*/ 3705727 w 5322771"/>
              <a:gd name="connsiteY60" fmla="*/ 1260910 h 6673742"/>
              <a:gd name="connsiteX61" fmla="*/ 2637322 w 5322771"/>
              <a:gd name="connsiteY61" fmla="*/ 1915428 h 6673742"/>
              <a:gd name="connsiteX62" fmla="*/ 1876927 w 5322771"/>
              <a:gd name="connsiteY62" fmla="*/ 1251285 h 6673742"/>
              <a:gd name="connsiteX63" fmla="*/ 1164657 w 5322771"/>
              <a:gd name="connsiteY63" fmla="*/ 2156059 h 6673742"/>
              <a:gd name="connsiteX64" fmla="*/ 1039529 w 5322771"/>
              <a:gd name="connsiteY64" fmla="*/ 2300438 h 6673742"/>
              <a:gd name="connsiteX65" fmla="*/ 1183908 w 5322771"/>
              <a:gd name="connsiteY65" fmla="*/ 2695074 h 6673742"/>
              <a:gd name="connsiteX66" fmla="*/ 741146 w 5322771"/>
              <a:gd name="connsiteY66" fmla="*/ 3128211 h 6673742"/>
              <a:gd name="connsiteX67" fmla="*/ 808522 w 5322771"/>
              <a:gd name="connsiteY67" fmla="*/ 3234089 h 6673742"/>
              <a:gd name="connsiteX68" fmla="*/ 1078030 w 5322771"/>
              <a:gd name="connsiteY68" fmla="*/ 3724977 h 6673742"/>
              <a:gd name="connsiteX69" fmla="*/ 1068405 w 5322771"/>
              <a:gd name="connsiteY69" fmla="*/ 3850106 h 6673742"/>
              <a:gd name="connsiteX70" fmla="*/ 1097280 w 5322771"/>
              <a:gd name="connsiteY70" fmla="*/ 4186990 h 6673742"/>
              <a:gd name="connsiteX71" fmla="*/ 885525 w 5322771"/>
              <a:gd name="connsiteY71" fmla="*/ 4812632 h 6673742"/>
              <a:gd name="connsiteX72" fmla="*/ 1203158 w 5322771"/>
              <a:gd name="connsiteY72" fmla="*/ 5207268 h 6673742"/>
              <a:gd name="connsiteX73" fmla="*/ 1174282 w 5322771"/>
              <a:gd name="connsiteY73" fmla="*/ 5265019 h 6673742"/>
              <a:gd name="connsiteX74" fmla="*/ 0 w 5322771"/>
              <a:gd name="connsiteY74" fmla="*/ 5890661 h 6673742"/>
              <a:gd name="connsiteX75" fmla="*/ 0 w 5322771"/>
              <a:gd name="connsiteY75" fmla="*/ 6073541 h 6673742"/>
              <a:gd name="connsiteX76" fmla="*/ 1029904 w 5322771"/>
              <a:gd name="connsiteY76" fmla="*/ 6217920 h 6673742"/>
              <a:gd name="connsiteX77" fmla="*/ 1078030 w 5322771"/>
              <a:gd name="connsiteY7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434414 w 5322771"/>
              <a:gd name="connsiteY53" fmla="*/ 4042460 h 6673742"/>
              <a:gd name="connsiteX54" fmla="*/ 4475748 w 5322771"/>
              <a:gd name="connsiteY54" fmla="*/ 3936733 h 6673742"/>
              <a:gd name="connsiteX55" fmla="*/ 4600876 w 5322771"/>
              <a:gd name="connsiteY55" fmla="*/ 3667226 h 6673742"/>
              <a:gd name="connsiteX56" fmla="*/ 4803007 w 5322771"/>
              <a:gd name="connsiteY56" fmla="*/ 3522847 h 6673742"/>
              <a:gd name="connsiteX57" fmla="*/ 5178392 w 5322771"/>
              <a:gd name="connsiteY57" fmla="*/ 2974207 h 6673742"/>
              <a:gd name="connsiteX58" fmla="*/ 5322771 w 5322771"/>
              <a:gd name="connsiteY58" fmla="*/ 1703672 h 6673742"/>
              <a:gd name="connsiteX59" fmla="*/ 5043638 w 5322771"/>
              <a:gd name="connsiteY59" fmla="*/ 1251285 h 6673742"/>
              <a:gd name="connsiteX60" fmla="*/ 4235116 w 5322771"/>
              <a:gd name="connsiteY60" fmla="*/ 0 h 6673742"/>
              <a:gd name="connsiteX61" fmla="*/ 3705727 w 5322771"/>
              <a:gd name="connsiteY61" fmla="*/ 1260910 h 6673742"/>
              <a:gd name="connsiteX62" fmla="*/ 2637322 w 5322771"/>
              <a:gd name="connsiteY62" fmla="*/ 1915428 h 6673742"/>
              <a:gd name="connsiteX63" fmla="*/ 1876927 w 5322771"/>
              <a:gd name="connsiteY63" fmla="*/ 1251285 h 6673742"/>
              <a:gd name="connsiteX64" fmla="*/ 1164657 w 5322771"/>
              <a:gd name="connsiteY64" fmla="*/ 2156059 h 6673742"/>
              <a:gd name="connsiteX65" fmla="*/ 1039529 w 5322771"/>
              <a:gd name="connsiteY65" fmla="*/ 2300438 h 6673742"/>
              <a:gd name="connsiteX66" fmla="*/ 1183908 w 5322771"/>
              <a:gd name="connsiteY66" fmla="*/ 2695074 h 6673742"/>
              <a:gd name="connsiteX67" fmla="*/ 741146 w 5322771"/>
              <a:gd name="connsiteY67" fmla="*/ 3128211 h 6673742"/>
              <a:gd name="connsiteX68" fmla="*/ 808522 w 5322771"/>
              <a:gd name="connsiteY68" fmla="*/ 3234089 h 6673742"/>
              <a:gd name="connsiteX69" fmla="*/ 1078030 w 5322771"/>
              <a:gd name="connsiteY69" fmla="*/ 3724977 h 6673742"/>
              <a:gd name="connsiteX70" fmla="*/ 1068405 w 5322771"/>
              <a:gd name="connsiteY70" fmla="*/ 3850106 h 6673742"/>
              <a:gd name="connsiteX71" fmla="*/ 1097280 w 5322771"/>
              <a:gd name="connsiteY71" fmla="*/ 4186990 h 6673742"/>
              <a:gd name="connsiteX72" fmla="*/ 885525 w 5322771"/>
              <a:gd name="connsiteY72" fmla="*/ 4812632 h 6673742"/>
              <a:gd name="connsiteX73" fmla="*/ 1203158 w 5322771"/>
              <a:gd name="connsiteY73" fmla="*/ 5207268 h 6673742"/>
              <a:gd name="connsiteX74" fmla="*/ 1174282 w 5322771"/>
              <a:gd name="connsiteY74" fmla="*/ 5265019 h 6673742"/>
              <a:gd name="connsiteX75" fmla="*/ 0 w 5322771"/>
              <a:gd name="connsiteY75" fmla="*/ 5890661 h 6673742"/>
              <a:gd name="connsiteX76" fmla="*/ 0 w 5322771"/>
              <a:gd name="connsiteY76" fmla="*/ 6073541 h 6673742"/>
              <a:gd name="connsiteX77" fmla="*/ 1029904 w 5322771"/>
              <a:gd name="connsiteY77" fmla="*/ 6217920 h 6673742"/>
              <a:gd name="connsiteX78" fmla="*/ 1078030 w 5322771"/>
              <a:gd name="connsiteY7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803007 w 5322771"/>
              <a:gd name="connsiteY57" fmla="*/ 3522847 h 6673742"/>
              <a:gd name="connsiteX58" fmla="*/ 5178392 w 5322771"/>
              <a:gd name="connsiteY58" fmla="*/ 2974207 h 6673742"/>
              <a:gd name="connsiteX59" fmla="*/ 5322771 w 5322771"/>
              <a:gd name="connsiteY59" fmla="*/ 1703672 h 6673742"/>
              <a:gd name="connsiteX60" fmla="*/ 5043638 w 5322771"/>
              <a:gd name="connsiteY60" fmla="*/ 1251285 h 6673742"/>
              <a:gd name="connsiteX61" fmla="*/ 4235116 w 5322771"/>
              <a:gd name="connsiteY61" fmla="*/ 0 h 6673742"/>
              <a:gd name="connsiteX62" fmla="*/ 3705727 w 5322771"/>
              <a:gd name="connsiteY62" fmla="*/ 1260910 h 6673742"/>
              <a:gd name="connsiteX63" fmla="*/ 2637322 w 5322771"/>
              <a:gd name="connsiteY63" fmla="*/ 1915428 h 6673742"/>
              <a:gd name="connsiteX64" fmla="*/ 1876927 w 5322771"/>
              <a:gd name="connsiteY64" fmla="*/ 1251285 h 6673742"/>
              <a:gd name="connsiteX65" fmla="*/ 1164657 w 5322771"/>
              <a:gd name="connsiteY65" fmla="*/ 2156059 h 6673742"/>
              <a:gd name="connsiteX66" fmla="*/ 1039529 w 5322771"/>
              <a:gd name="connsiteY66" fmla="*/ 2300438 h 6673742"/>
              <a:gd name="connsiteX67" fmla="*/ 1183908 w 5322771"/>
              <a:gd name="connsiteY67" fmla="*/ 2695074 h 6673742"/>
              <a:gd name="connsiteX68" fmla="*/ 741146 w 5322771"/>
              <a:gd name="connsiteY68" fmla="*/ 3128211 h 6673742"/>
              <a:gd name="connsiteX69" fmla="*/ 808522 w 5322771"/>
              <a:gd name="connsiteY69" fmla="*/ 3234089 h 6673742"/>
              <a:gd name="connsiteX70" fmla="*/ 1078030 w 5322771"/>
              <a:gd name="connsiteY70" fmla="*/ 3724977 h 6673742"/>
              <a:gd name="connsiteX71" fmla="*/ 1068405 w 5322771"/>
              <a:gd name="connsiteY71" fmla="*/ 3850106 h 6673742"/>
              <a:gd name="connsiteX72" fmla="*/ 1097280 w 5322771"/>
              <a:gd name="connsiteY72" fmla="*/ 4186990 h 6673742"/>
              <a:gd name="connsiteX73" fmla="*/ 885525 w 5322771"/>
              <a:gd name="connsiteY73" fmla="*/ 4812632 h 6673742"/>
              <a:gd name="connsiteX74" fmla="*/ 1203158 w 5322771"/>
              <a:gd name="connsiteY74" fmla="*/ 5207268 h 6673742"/>
              <a:gd name="connsiteX75" fmla="*/ 1174282 w 5322771"/>
              <a:gd name="connsiteY75" fmla="*/ 5265019 h 6673742"/>
              <a:gd name="connsiteX76" fmla="*/ 0 w 5322771"/>
              <a:gd name="connsiteY76" fmla="*/ 5890661 h 6673742"/>
              <a:gd name="connsiteX77" fmla="*/ 0 w 5322771"/>
              <a:gd name="connsiteY77" fmla="*/ 6073541 h 6673742"/>
              <a:gd name="connsiteX78" fmla="*/ 1029904 w 5322771"/>
              <a:gd name="connsiteY78" fmla="*/ 6217920 h 6673742"/>
              <a:gd name="connsiteX79" fmla="*/ 1078030 w 5322771"/>
              <a:gd name="connsiteY7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741596 w 5322771"/>
              <a:gd name="connsiteY57" fmla="*/ 3535253 h 6673742"/>
              <a:gd name="connsiteX58" fmla="*/ 4803007 w 5322771"/>
              <a:gd name="connsiteY58" fmla="*/ 3522847 h 6673742"/>
              <a:gd name="connsiteX59" fmla="*/ 5178392 w 5322771"/>
              <a:gd name="connsiteY59" fmla="*/ 2974207 h 6673742"/>
              <a:gd name="connsiteX60" fmla="*/ 5322771 w 5322771"/>
              <a:gd name="connsiteY60" fmla="*/ 1703672 h 6673742"/>
              <a:gd name="connsiteX61" fmla="*/ 5043638 w 5322771"/>
              <a:gd name="connsiteY61" fmla="*/ 1251285 h 6673742"/>
              <a:gd name="connsiteX62" fmla="*/ 4235116 w 5322771"/>
              <a:gd name="connsiteY62" fmla="*/ 0 h 6673742"/>
              <a:gd name="connsiteX63" fmla="*/ 3705727 w 5322771"/>
              <a:gd name="connsiteY63" fmla="*/ 1260910 h 6673742"/>
              <a:gd name="connsiteX64" fmla="*/ 2637322 w 5322771"/>
              <a:gd name="connsiteY64" fmla="*/ 1915428 h 6673742"/>
              <a:gd name="connsiteX65" fmla="*/ 1876927 w 5322771"/>
              <a:gd name="connsiteY65" fmla="*/ 1251285 h 6673742"/>
              <a:gd name="connsiteX66" fmla="*/ 1164657 w 5322771"/>
              <a:gd name="connsiteY66" fmla="*/ 2156059 h 6673742"/>
              <a:gd name="connsiteX67" fmla="*/ 1039529 w 5322771"/>
              <a:gd name="connsiteY67" fmla="*/ 2300438 h 6673742"/>
              <a:gd name="connsiteX68" fmla="*/ 1183908 w 5322771"/>
              <a:gd name="connsiteY68" fmla="*/ 2695074 h 6673742"/>
              <a:gd name="connsiteX69" fmla="*/ 741146 w 5322771"/>
              <a:gd name="connsiteY69" fmla="*/ 3128211 h 6673742"/>
              <a:gd name="connsiteX70" fmla="*/ 808522 w 5322771"/>
              <a:gd name="connsiteY70" fmla="*/ 3234089 h 6673742"/>
              <a:gd name="connsiteX71" fmla="*/ 1078030 w 5322771"/>
              <a:gd name="connsiteY71" fmla="*/ 3724977 h 6673742"/>
              <a:gd name="connsiteX72" fmla="*/ 1068405 w 5322771"/>
              <a:gd name="connsiteY72" fmla="*/ 3850106 h 6673742"/>
              <a:gd name="connsiteX73" fmla="*/ 1097280 w 5322771"/>
              <a:gd name="connsiteY73" fmla="*/ 4186990 h 6673742"/>
              <a:gd name="connsiteX74" fmla="*/ 885525 w 5322771"/>
              <a:gd name="connsiteY74" fmla="*/ 4812632 h 6673742"/>
              <a:gd name="connsiteX75" fmla="*/ 1203158 w 5322771"/>
              <a:gd name="connsiteY75" fmla="*/ 5207268 h 6673742"/>
              <a:gd name="connsiteX76" fmla="*/ 1174282 w 5322771"/>
              <a:gd name="connsiteY76" fmla="*/ 5265019 h 6673742"/>
              <a:gd name="connsiteX77" fmla="*/ 0 w 5322771"/>
              <a:gd name="connsiteY77" fmla="*/ 5890661 h 6673742"/>
              <a:gd name="connsiteX78" fmla="*/ 0 w 5322771"/>
              <a:gd name="connsiteY78" fmla="*/ 6073541 h 6673742"/>
              <a:gd name="connsiteX79" fmla="*/ 1029904 w 5322771"/>
              <a:gd name="connsiteY79" fmla="*/ 6217920 h 6673742"/>
              <a:gd name="connsiteX80" fmla="*/ 1078030 w 5322771"/>
              <a:gd name="connsiteY8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178392 w 5322771"/>
              <a:gd name="connsiteY60" fmla="*/ 2974207 h 6673742"/>
              <a:gd name="connsiteX61" fmla="*/ 5322771 w 5322771"/>
              <a:gd name="connsiteY61" fmla="*/ 1703672 h 6673742"/>
              <a:gd name="connsiteX62" fmla="*/ 5043638 w 5322771"/>
              <a:gd name="connsiteY62" fmla="*/ 1251285 h 6673742"/>
              <a:gd name="connsiteX63" fmla="*/ 4235116 w 5322771"/>
              <a:gd name="connsiteY63" fmla="*/ 0 h 6673742"/>
              <a:gd name="connsiteX64" fmla="*/ 3705727 w 5322771"/>
              <a:gd name="connsiteY64" fmla="*/ 1260910 h 6673742"/>
              <a:gd name="connsiteX65" fmla="*/ 2637322 w 5322771"/>
              <a:gd name="connsiteY65" fmla="*/ 1915428 h 6673742"/>
              <a:gd name="connsiteX66" fmla="*/ 1876927 w 5322771"/>
              <a:gd name="connsiteY66" fmla="*/ 1251285 h 6673742"/>
              <a:gd name="connsiteX67" fmla="*/ 1164657 w 5322771"/>
              <a:gd name="connsiteY67" fmla="*/ 2156059 h 6673742"/>
              <a:gd name="connsiteX68" fmla="*/ 1039529 w 5322771"/>
              <a:gd name="connsiteY68" fmla="*/ 2300438 h 6673742"/>
              <a:gd name="connsiteX69" fmla="*/ 1183908 w 5322771"/>
              <a:gd name="connsiteY69" fmla="*/ 2695074 h 6673742"/>
              <a:gd name="connsiteX70" fmla="*/ 741146 w 5322771"/>
              <a:gd name="connsiteY70" fmla="*/ 3128211 h 6673742"/>
              <a:gd name="connsiteX71" fmla="*/ 808522 w 5322771"/>
              <a:gd name="connsiteY71" fmla="*/ 3234089 h 6673742"/>
              <a:gd name="connsiteX72" fmla="*/ 1078030 w 5322771"/>
              <a:gd name="connsiteY72" fmla="*/ 3724977 h 6673742"/>
              <a:gd name="connsiteX73" fmla="*/ 1068405 w 5322771"/>
              <a:gd name="connsiteY73" fmla="*/ 3850106 h 6673742"/>
              <a:gd name="connsiteX74" fmla="*/ 1097280 w 5322771"/>
              <a:gd name="connsiteY74" fmla="*/ 4186990 h 6673742"/>
              <a:gd name="connsiteX75" fmla="*/ 885525 w 5322771"/>
              <a:gd name="connsiteY75" fmla="*/ 4812632 h 6673742"/>
              <a:gd name="connsiteX76" fmla="*/ 1203158 w 5322771"/>
              <a:gd name="connsiteY76" fmla="*/ 5207268 h 6673742"/>
              <a:gd name="connsiteX77" fmla="*/ 1174282 w 5322771"/>
              <a:gd name="connsiteY77" fmla="*/ 5265019 h 6673742"/>
              <a:gd name="connsiteX78" fmla="*/ 0 w 5322771"/>
              <a:gd name="connsiteY78" fmla="*/ 5890661 h 6673742"/>
              <a:gd name="connsiteX79" fmla="*/ 0 w 5322771"/>
              <a:gd name="connsiteY79" fmla="*/ 6073541 h 6673742"/>
              <a:gd name="connsiteX80" fmla="*/ 1029904 w 5322771"/>
              <a:gd name="connsiteY80" fmla="*/ 6217920 h 6673742"/>
              <a:gd name="connsiteX81" fmla="*/ 1078030 w 5322771"/>
              <a:gd name="connsiteY8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263089 w 5322771"/>
              <a:gd name="connsiteY60" fmla="*/ 3142347 h 6673742"/>
              <a:gd name="connsiteX61" fmla="*/ 5178392 w 5322771"/>
              <a:gd name="connsiteY61" fmla="*/ 2974207 h 6673742"/>
              <a:gd name="connsiteX62" fmla="*/ 5322771 w 5322771"/>
              <a:gd name="connsiteY62" fmla="*/ 1703672 h 6673742"/>
              <a:gd name="connsiteX63" fmla="*/ 5043638 w 5322771"/>
              <a:gd name="connsiteY63" fmla="*/ 1251285 h 6673742"/>
              <a:gd name="connsiteX64" fmla="*/ 4235116 w 5322771"/>
              <a:gd name="connsiteY64" fmla="*/ 0 h 6673742"/>
              <a:gd name="connsiteX65" fmla="*/ 3705727 w 5322771"/>
              <a:gd name="connsiteY65" fmla="*/ 1260910 h 6673742"/>
              <a:gd name="connsiteX66" fmla="*/ 2637322 w 5322771"/>
              <a:gd name="connsiteY66" fmla="*/ 1915428 h 6673742"/>
              <a:gd name="connsiteX67" fmla="*/ 1876927 w 5322771"/>
              <a:gd name="connsiteY67" fmla="*/ 1251285 h 6673742"/>
              <a:gd name="connsiteX68" fmla="*/ 1164657 w 5322771"/>
              <a:gd name="connsiteY68" fmla="*/ 2156059 h 6673742"/>
              <a:gd name="connsiteX69" fmla="*/ 1039529 w 5322771"/>
              <a:gd name="connsiteY69" fmla="*/ 2300438 h 6673742"/>
              <a:gd name="connsiteX70" fmla="*/ 1183908 w 5322771"/>
              <a:gd name="connsiteY70" fmla="*/ 2695074 h 6673742"/>
              <a:gd name="connsiteX71" fmla="*/ 741146 w 5322771"/>
              <a:gd name="connsiteY71" fmla="*/ 3128211 h 6673742"/>
              <a:gd name="connsiteX72" fmla="*/ 808522 w 5322771"/>
              <a:gd name="connsiteY72" fmla="*/ 3234089 h 6673742"/>
              <a:gd name="connsiteX73" fmla="*/ 1078030 w 5322771"/>
              <a:gd name="connsiteY73" fmla="*/ 3724977 h 6673742"/>
              <a:gd name="connsiteX74" fmla="*/ 1068405 w 5322771"/>
              <a:gd name="connsiteY74" fmla="*/ 3850106 h 6673742"/>
              <a:gd name="connsiteX75" fmla="*/ 1097280 w 5322771"/>
              <a:gd name="connsiteY75" fmla="*/ 4186990 h 6673742"/>
              <a:gd name="connsiteX76" fmla="*/ 885525 w 5322771"/>
              <a:gd name="connsiteY76" fmla="*/ 4812632 h 6673742"/>
              <a:gd name="connsiteX77" fmla="*/ 1203158 w 5322771"/>
              <a:gd name="connsiteY77" fmla="*/ 5207268 h 6673742"/>
              <a:gd name="connsiteX78" fmla="*/ 1174282 w 5322771"/>
              <a:gd name="connsiteY78" fmla="*/ 5265019 h 6673742"/>
              <a:gd name="connsiteX79" fmla="*/ 0 w 5322771"/>
              <a:gd name="connsiteY79" fmla="*/ 5890661 h 6673742"/>
              <a:gd name="connsiteX80" fmla="*/ 0 w 5322771"/>
              <a:gd name="connsiteY80" fmla="*/ 6073541 h 6673742"/>
              <a:gd name="connsiteX81" fmla="*/ 1029904 w 5322771"/>
              <a:gd name="connsiteY81" fmla="*/ 6217920 h 6673742"/>
              <a:gd name="connsiteX82" fmla="*/ 1078030 w 5322771"/>
              <a:gd name="connsiteY8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263089 w 5322771"/>
              <a:gd name="connsiteY61" fmla="*/ 3142347 h 6673742"/>
              <a:gd name="connsiteX62" fmla="*/ 5178392 w 5322771"/>
              <a:gd name="connsiteY62" fmla="*/ 2974207 h 6673742"/>
              <a:gd name="connsiteX63" fmla="*/ 5322771 w 5322771"/>
              <a:gd name="connsiteY63" fmla="*/ 1703672 h 6673742"/>
              <a:gd name="connsiteX64" fmla="*/ 5043638 w 5322771"/>
              <a:gd name="connsiteY64" fmla="*/ 1251285 h 6673742"/>
              <a:gd name="connsiteX65" fmla="*/ 4235116 w 5322771"/>
              <a:gd name="connsiteY65" fmla="*/ 0 h 6673742"/>
              <a:gd name="connsiteX66" fmla="*/ 3705727 w 5322771"/>
              <a:gd name="connsiteY66" fmla="*/ 1260910 h 6673742"/>
              <a:gd name="connsiteX67" fmla="*/ 2637322 w 5322771"/>
              <a:gd name="connsiteY67" fmla="*/ 1915428 h 6673742"/>
              <a:gd name="connsiteX68" fmla="*/ 1876927 w 5322771"/>
              <a:gd name="connsiteY68" fmla="*/ 1251285 h 6673742"/>
              <a:gd name="connsiteX69" fmla="*/ 1164657 w 5322771"/>
              <a:gd name="connsiteY69" fmla="*/ 2156059 h 6673742"/>
              <a:gd name="connsiteX70" fmla="*/ 1039529 w 5322771"/>
              <a:gd name="connsiteY70" fmla="*/ 2300438 h 6673742"/>
              <a:gd name="connsiteX71" fmla="*/ 1183908 w 5322771"/>
              <a:gd name="connsiteY71" fmla="*/ 2695074 h 6673742"/>
              <a:gd name="connsiteX72" fmla="*/ 741146 w 5322771"/>
              <a:gd name="connsiteY72" fmla="*/ 3128211 h 6673742"/>
              <a:gd name="connsiteX73" fmla="*/ 808522 w 5322771"/>
              <a:gd name="connsiteY73" fmla="*/ 3234089 h 6673742"/>
              <a:gd name="connsiteX74" fmla="*/ 1078030 w 5322771"/>
              <a:gd name="connsiteY74" fmla="*/ 3724977 h 6673742"/>
              <a:gd name="connsiteX75" fmla="*/ 1068405 w 5322771"/>
              <a:gd name="connsiteY75" fmla="*/ 3850106 h 6673742"/>
              <a:gd name="connsiteX76" fmla="*/ 1097280 w 5322771"/>
              <a:gd name="connsiteY76" fmla="*/ 4186990 h 6673742"/>
              <a:gd name="connsiteX77" fmla="*/ 885525 w 5322771"/>
              <a:gd name="connsiteY77" fmla="*/ 4812632 h 6673742"/>
              <a:gd name="connsiteX78" fmla="*/ 1203158 w 5322771"/>
              <a:gd name="connsiteY78" fmla="*/ 5207268 h 6673742"/>
              <a:gd name="connsiteX79" fmla="*/ 1174282 w 5322771"/>
              <a:gd name="connsiteY79" fmla="*/ 5265019 h 6673742"/>
              <a:gd name="connsiteX80" fmla="*/ 0 w 5322771"/>
              <a:gd name="connsiteY80" fmla="*/ 5890661 h 6673742"/>
              <a:gd name="connsiteX81" fmla="*/ 0 w 5322771"/>
              <a:gd name="connsiteY81" fmla="*/ 6073541 h 6673742"/>
              <a:gd name="connsiteX82" fmla="*/ 1029904 w 5322771"/>
              <a:gd name="connsiteY82" fmla="*/ 6217920 h 6673742"/>
              <a:gd name="connsiteX83" fmla="*/ 1078030 w 5322771"/>
              <a:gd name="connsiteY8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216166 h 6673742"/>
              <a:gd name="connsiteX62" fmla="*/ 5263089 w 5322771"/>
              <a:gd name="connsiteY62" fmla="*/ 3142347 h 6673742"/>
              <a:gd name="connsiteX63" fmla="*/ 5178392 w 5322771"/>
              <a:gd name="connsiteY63" fmla="*/ 2974207 h 6673742"/>
              <a:gd name="connsiteX64" fmla="*/ 5322771 w 5322771"/>
              <a:gd name="connsiteY64" fmla="*/ 1703672 h 6673742"/>
              <a:gd name="connsiteX65" fmla="*/ 5043638 w 5322771"/>
              <a:gd name="connsiteY65" fmla="*/ 1251285 h 6673742"/>
              <a:gd name="connsiteX66" fmla="*/ 4235116 w 5322771"/>
              <a:gd name="connsiteY66" fmla="*/ 0 h 6673742"/>
              <a:gd name="connsiteX67" fmla="*/ 3705727 w 5322771"/>
              <a:gd name="connsiteY67" fmla="*/ 1260910 h 6673742"/>
              <a:gd name="connsiteX68" fmla="*/ 2637322 w 5322771"/>
              <a:gd name="connsiteY68" fmla="*/ 1915428 h 6673742"/>
              <a:gd name="connsiteX69" fmla="*/ 1876927 w 5322771"/>
              <a:gd name="connsiteY69" fmla="*/ 1251285 h 6673742"/>
              <a:gd name="connsiteX70" fmla="*/ 1164657 w 5322771"/>
              <a:gd name="connsiteY70" fmla="*/ 2156059 h 6673742"/>
              <a:gd name="connsiteX71" fmla="*/ 1039529 w 5322771"/>
              <a:gd name="connsiteY71" fmla="*/ 2300438 h 6673742"/>
              <a:gd name="connsiteX72" fmla="*/ 1183908 w 5322771"/>
              <a:gd name="connsiteY72" fmla="*/ 2695074 h 6673742"/>
              <a:gd name="connsiteX73" fmla="*/ 741146 w 5322771"/>
              <a:gd name="connsiteY73" fmla="*/ 3128211 h 6673742"/>
              <a:gd name="connsiteX74" fmla="*/ 808522 w 5322771"/>
              <a:gd name="connsiteY74" fmla="*/ 3234089 h 6673742"/>
              <a:gd name="connsiteX75" fmla="*/ 1078030 w 5322771"/>
              <a:gd name="connsiteY75" fmla="*/ 3724977 h 6673742"/>
              <a:gd name="connsiteX76" fmla="*/ 1068405 w 5322771"/>
              <a:gd name="connsiteY76" fmla="*/ 3850106 h 6673742"/>
              <a:gd name="connsiteX77" fmla="*/ 1097280 w 5322771"/>
              <a:gd name="connsiteY77" fmla="*/ 4186990 h 6673742"/>
              <a:gd name="connsiteX78" fmla="*/ 885525 w 5322771"/>
              <a:gd name="connsiteY78" fmla="*/ 4812632 h 6673742"/>
              <a:gd name="connsiteX79" fmla="*/ 1203158 w 5322771"/>
              <a:gd name="connsiteY79" fmla="*/ 5207268 h 6673742"/>
              <a:gd name="connsiteX80" fmla="*/ 1174282 w 5322771"/>
              <a:gd name="connsiteY80" fmla="*/ 5265019 h 6673742"/>
              <a:gd name="connsiteX81" fmla="*/ 0 w 5322771"/>
              <a:gd name="connsiteY81" fmla="*/ 5890661 h 6673742"/>
              <a:gd name="connsiteX82" fmla="*/ 0 w 5322771"/>
              <a:gd name="connsiteY82" fmla="*/ 6073541 h 6673742"/>
              <a:gd name="connsiteX83" fmla="*/ 1029904 w 5322771"/>
              <a:gd name="connsiteY83" fmla="*/ 6217920 h 6673742"/>
              <a:gd name="connsiteX84" fmla="*/ 1078030 w 5322771"/>
              <a:gd name="connsiteY8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311416 h 6673742"/>
              <a:gd name="connsiteX62" fmla="*/ 5136883 w 5322771"/>
              <a:gd name="connsiteY62" fmla="*/ 3216166 h 6673742"/>
              <a:gd name="connsiteX63" fmla="*/ 5263089 w 5322771"/>
              <a:gd name="connsiteY63" fmla="*/ 3142347 h 6673742"/>
              <a:gd name="connsiteX64" fmla="*/ 5178392 w 5322771"/>
              <a:gd name="connsiteY64" fmla="*/ 2974207 h 6673742"/>
              <a:gd name="connsiteX65" fmla="*/ 5322771 w 5322771"/>
              <a:gd name="connsiteY65" fmla="*/ 1703672 h 6673742"/>
              <a:gd name="connsiteX66" fmla="*/ 5043638 w 5322771"/>
              <a:gd name="connsiteY66" fmla="*/ 1251285 h 6673742"/>
              <a:gd name="connsiteX67" fmla="*/ 4235116 w 5322771"/>
              <a:gd name="connsiteY67" fmla="*/ 0 h 6673742"/>
              <a:gd name="connsiteX68" fmla="*/ 3705727 w 5322771"/>
              <a:gd name="connsiteY68" fmla="*/ 1260910 h 6673742"/>
              <a:gd name="connsiteX69" fmla="*/ 2637322 w 5322771"/>
              <a:gd name="connsiteY69" fmla="*/ 1915428 h 6673742"/>
              <a:gd name="connsiteX70" fmla="*/ 1876927 w 5322771"/>
              <a:gd name="connsiteY70" fmla="*/ 1251285 h 6673742"/>
              <a:gd name="connsiteX71" fmla="*/ 1164657 w 5322771"/>
              <a:gd name="connsiteY71" fmla="*/ 2156059 h 6673742"/>
              <a:gd name="connsiteX72" fmla="*/ 1039529 w 5322771"/>
              <a:gd name="connsiteY72" fmla="*/ 2300438 h 6673742"/>
              <a:gd name="connsiteX73" fmla="*/ 1183908 w 5322771"/>
              <a:gd name="connsiteY73" fmla="*/ 2695074 h 6673742"/>
              <a:gd name="connsiteX74" fmla="*/ 741146 w 5322771"/>
              <a:gd name="connsiteY74" fmla="*/ 3128211 h 6673742"/>
              <a:gd name="connsiteX75" fmla="*/ 808522 w 5322771"/>
              <a:gd name="connsiteY75" fmla="*/ 3234089 h 6673742"/>
              <a:gd name="connsiteX76" fmla="*/ 1078030 w 5322771"/>
              <a:gd name="connsiteY76" fmla="*/ 3724977 h 6673742"/>
              <a:gd name="connsiteX77" fmla="*/ 1068405 w 5322771"/>
              <a:gd name="connsiteY77" fmla="*/ 3850106 h 6673742"/>
              <a:gd name="connsiteX78" fmla="*/ 1097280 w 5322771"/>
              <a:gd name="connsiteY78" fmla="*/ 4186990 h 6673742"/>
              <a:gd name="connsiteX79" fmla="*/ 885525 w 5322771"/>
              <a:gd name="connsiteY79" fmla="*/ 4812632 h 6673742"/>
              <a:gd name="connsiteX80" fmla="*/ 1203158 w 5322771"/>
              <a:gd name="connsiteY80" fmla="*/ 5207268 h 6673742"/>
              <a:gd name="connsiteX81" fmla="*/ 1174282 w 5322771"/>
              <a:gd name="connsiteY81" fmla="*/ 5265019 h 6673742"/>
              <a:gd name="connsiteX82" fmla="*/ 0 w 5322771"/>
              <a:gd name="connsiteY82" fmla="*/ 5890661 h 6673742"/>
              <a:gd name="connsiteX83" fmla="*/ 0 w 5322771"/>
              <a:gd name="connsiteY83" fmla="*/ 6073541 h 6673742"/>
              <a:gd name="connsiteX84" fmla="*/ 1029904 w 5322771"/>
              <a:gd name="connsiteY84" fmla="*/ 6217920 h 6673742"/>
              <a:gd name="connsiteX85" fmla="*/ 1078030 w 5322771"/>
              <a:gd name="connsiteY8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034489 w 5322771"/>
              <a:gd name="connsiteY61" fmla="*/ 3394760 h 6673742"/>
              <a:gd name="connsiteX62" fmla="*/ 5136883 w 5322771"/>
              <a:gd name="connsiteY62" fmla="*/ 3311416 h 6673742"/>
              <a:gd name="connsiteX63" fmla="*/ 5136883 w 5322771"/>
              <a:gd name="connsiteY63" fmla="*/ 3216166 h 6673742"/>
              <a:gd name="connsiteX64" fmla="*/ 5263089 w 5322771"/>
              <a:gd name="connsiteY64" fmla="*/ 3142347 h 6673742"/>
              <a:gd name="connsiteX65" fmla="*/ 5178392 w 5322771"/>
              <a:gd name="connsiteY65" fmla="*/ 2974207 h 6673742"/>
              <a:gd name="connsiteX66" fmla="*/ 5322771 w 5322771"/>
              <a:gd name="connsiteY66" fmla="*/ 1703672 h 6673742"/>
              <a:gd name="connsiteX67" fmla="*/ 5043638 w 5322771"/>
              <a:gd name="connsiteY67" fmla="*/ 1251285 h 6673742"/>
              <a:gd name="connsiteX68" fmla="*/ 4235116 w 5322771"/>
              <a:gd name="connsiteY68" fmla="*/ 0 h 6673742"/>
              <a:gd name="connsiteX69" fmla="*/ 3705727 w 5322771"/>
              <a:gd name="connsiteY69" fmla="*/ 1260910 h 6673742"/>
              <a:gd name="connsiteX70" fmla="*/ 2637322 w 5322771"/>
              <a:gd name="connsiteY70" fmla="*/ 1915428 h 6673742"/>
              <a:gd name="connsiteX71" fmla="*/ 1876927 w 5322771"/>
              <a:gd name="connsiteY71" fmla="*/ 1251285 h 6673742"/>
              <a:gd name="connsiteX72" fmla="*/ 1164657 w 5322771"/>
              <a:gd name="connsiteY72" fmla="*/ 2156059 h 6673742"/>
              <a:gd name="connsiteX73" fmla="*/ 1039529 w 5322771"/>
              <a:gd name="connsiteY73" fmla="*/ 2300438 h 6673742"/>
              <a:gd name="connsiteX74" fmla="*/ 1183908 w 5322771"/>
              <a:gd name="connsiteY74" fmla="*/ 2695074 h 6673742"/>
              <a:gd name="connsiteX75" fmla="*/ 741146 w 5322771"/>
              <a:gd name="connsiteY75" fmla="*/ 3128211 h 6673742"/>
              <a:gd name="connsiteX76" fmla="*/ 808522 w 5322771"/>
              <a:gd name="connsiteY76" fmla="*/ 3234089 h 6673742"/>
              <a:gd name="connsiteX77" fmla="*/ 1078030 w 5322771"/>
              <a:gd name="connsiteY77" fmla="*/ 3724977 h 6673742"/>
              <a:gd name="connsiteX78" fmla="*/ 1068405 w 5322771"/>
              <a:gd name="connsiteY78" fmla="*/ 3850106 h 6673742"/>
              <a:gd name="connsiteX79" fmla="*/ 1097280 w 5322771"/>
              <a:gd name="connsiteY79" fmla="*/ 4186990 h 6673742"/>
              <a:gd name="connsiteX80" fmla="*/ 885525 w 5322771"/>
              <a:gd name="connsiteY80" fmla="*/ 4812632 h 6673742"/>
              <a:gd name="connsiteX81" fmla="*/ 1203158 w 5322771"/>
              <a:gd name="connsiteY81" fmla="*/ 5207268 h 6673742"/>
              <a:gd name="connsiteX82" fmla="*/ 1174282 w 5322771"/>
              <a:gd name="connsiteY82" fmla="*/ 5265019 h 6673742"/>
              <a:gd name="connsiteX83" fmla="*/ 0 w 5322771"/>
              <a:gd name="connsiteY83" fmla="*/ 5890661 h 6673742"/>
              <a:gd name="connsiteX84" fmla="*/ 0 w 5322771"/>
              <a:gd name="connsiteY84" fmla="*/ 6073541 h 6673742"/>
              <a:gd name="connsiteX85" fmla="*/ 1029904 w 5322771"/>
              <a:gd name="connsiteY85" fmla="*/ 6217920 h 6673742"/>
              <a:gd name="connsiteX86" fmla="*/ 1078030 w 5322771"/>
              <a:gd name="connsiteY86" fmla="*/ 6410426 h 6673742"/>
              <a:gd name="connsiteX0" fmla="*/ 1078030 w 5548839"/>
              <a:gd name="connsiteY0" fmla="*/ 6410426 h 6673742"/>
              <a:gd name="connsiteX1" fmla="*/ 1274496 w 5548839"/>
              <a:gd name="connsiteY1" fmla="*/ 6407042 h 6673742"/>
              <a:gd name="connsiteX2" fmla="*/ 1335731 w 5548839"/>
              <a:gd name="connsiteY2" fmla="*/ 6372025 h 6673742"/>
              <a:gd name="connsiteX3" fmla="*/ 1455471 w 5548839"/>
              <a:gd name="connsiteY3" fmla="*/ 6423711 h 6673742"/>
              <a:gd name="connsiteX4" fmla="*/ 1565008 w 5548839"/>
              <a:gd name="connsiteY4" fmla="*/ 6490386 h 6673742"/>
              <a:gd name="connsiteX5" fmla="*/ 1718260 w 5548839"/>
              <a:gd name="connsiteY5" fmla="*/ 6478003 h 6673742"/>
              <a:gd name="connsiteX6" fmla="*/ 1855521 w 5548839"/>
              <a:gd name="connsiteY6" fmla="*/ 6564204 h 6673742"/>
              <a:gd name="connsiteX7" fmla="*/ 1912671 w 5548839"/>
              <a:gd name="connsiteY7" fmla="*/ 6552298 h 6673742"/>
              <a:gd name="connsiteX8" fmla="*/ 1969821 w 5548839"/>
              <a:gd name="connsiteY8" fmla="*/ 6578492 h 6673742"/>
              <a:gd name="connsiteX9" fmla="*/ 2055546 w 5548839"/>
              <a:gd name="connsiteY9" fmla="*/ 6557061 h 6673742"/>
              <a:gd name="connsiteX10" fmla="*/ 2167464 w 5548839"/>
              <a:gd name="connsiteY10" fmla="*/ 6597542 h 6673742"/>
              <a:gd name="connsiteX11" fmla="*/ 2277002 w 5548839"/>
              <a:gd name="connsiteY11" fmla="*/ 6609448 h 6673742"/>
              <a:gd name="connsiteX12" fmla="*/ 2415941 w 5548839"/>
              <a:gd name="connsiteY12" fmla="*/ 6602931 h 6673742"/>
              <a:gd name="connsiteX13" fmla="*/ 2477027 w 5548839"/>
              <a:gd name="connsiteY13" fmla="*/ 6649929 h 6673742"/>
              <a:gd name="connsiteX14" fmla="*/ 2615139 w 5548839"/>
              <a:gd name="connsiteY14" fmla="*/ 6673742 h 6673742"/>
              <a:gd name="connsiteX15" fmla="*/ 2675824 w 5548839"/>
              <a:gd name="connsiteY15" fmla="*/ 6651057 h 6673742"/>
              <a:gd name="connsiteX16" fmla="*/ 2748489 w 5548839"/>
              <a:gd name="connsiteY16" fmla="*/ 6654691 h 6673742"/>
              <a:gd name="connsiteX17" fmla="*/ 2848502 w 5548839"/>
              <a:gd name="connsiteY17" fmla="*/ 6604685 h 6673742"/>
              <a:gd name="connsiteX18" fmla="*/ 3008046 w 5548839"/>
              <a:gd name="connsiteY18" fmla="*/ 6618972 h 6673742"/>
              <a:gd name="connsiteX19" fmla="*/ 3217420 w 5548839"/>
              <a:gd name="connsiteY19" fmla="*/ 6586162 h 6673742"/>
              <a:gd name="connsiteX20" fmla="*/ 3431908 w 5548839"/>
              <a:gd name="connsiteY20" fmla="*/ 6557060 h 6673742"/>
              <a:gd name="connsiteX21" fmla="*/ 3541446 w 5548839"/>
              <a:gd name="connsiteY21" fmla="*/ 6509435 h 6673742"/>
              <a:gd name="connsiteX22" fmla="*/ 3579546 w 5548839"/>
              <a:gd name="connsiteY22" fmla="*/ 6547535 h 6673742"/>
              <a:gd name="connsiteX23" fmla="*/ 3717658 w 5548839"/>
              <a:gd name="connsiteY23" fmla="*/ 6473716 h 6673742"/>
              <a:gd name="connsiteX24" fmla="*/ 3715352 w 5548839"/>
              <a:gd name="connsiteY24" fmla="*/ 6420051 h 6673742"/>
              <a:gd name="connsiteX25" fmla="*/ 3750996 w 5548839"/>
              <a:gd name="connsiteY25" fmla="*/ 6421328 h 6673742"/>
              <a:gd name="connsiteX26" fmla="*/ 3834339 w 5548839"/>
              <a:gd name="connsiteY26" fmla="*/ 6357035 h 6673742"/>
              <a:gd name="connsiteX27" fmla="*/ 3922446 w 5548839"/>
              <a:gd name="connsiteY27" fmla="*/ 6361797 h 6673742"/>
              <a:gd name="connsiteX28" fmla="*/ 4003408 w 5548839"/>
              <a:gd name="connsiteY28" fmla="*/ 6278453 h 6673742"/>
              <a:gd name="connsiteX29" fmla="*/ 4122471 w 5548839"/>
              <a:gd name="connsiteY29" fmla="*/ 6247497 h 6673742"/>
              <a:gd name="connsiteX30" fmla="*/ 4100362 w 5548839"/>
              <a:gd name="connsiteY30" fmla="*/ 6073541 h 6673742"/>
              <a:gd name="connsiteX31" fmla="*/ 4155808 w 5548839"/>
              <a:gd name="connsiteY31" fmla="*/ 6054616 h 6673742"/>
              <a:gd name="connsiteX32" fmla="*/ 4148664 w 5548839"/>
              <a:gd name="connsiteY32" fmla="*/ 6011753 h 6673742"/>
              <a:gd name="connsiteX33" fmla="*/ 4243914 w 5548839"/>
              <a:gd name="connsiteY33" fmla="*/ 5902216 h 6673742"/>
              <a:gd name="connsiteX34" fmla="*/ 4222483 w 5548839"/>
              <a:gd name="connsiteY34" fmla="*/ 5787916 h 6673742"/>
              <a:gd name="connsiteX35" fmla="*/ 4260583 w 5548839"/>
              <a:gd name="connsiteY35" fmla="*/ 5718860 h 6673742"/>
              <a:gd name="connsiteX36" fmla="*/ 4215866 w 5548839"/>
              <a:gd name="connsiteY36" fmla="*/ 5678906 h 6673742"/>
              <a:gd name="connsiteX37" fmla="*/ 4341546 w 5548839"/>
              <a:gd name="connsiteY37" fmla="*/ 5280710 h 6673742"/>
              <a:gd name="connsiteX38" fmla="*/ 4198671 w 5548839"/>
              <a:gd name="connsiteY38" fmla="*/ 5235466 h 6673742"/>
              <a:gd name="connsiteX39" fmla="*/ 4208196 w 5548839"/>
              <a:gd name="connsiteY39" fmla="*/ 5137835 h 6673742"/>
              <a:gd name="connsiteX40" fmla="*/ 4160571 w 5548839"/>
              <a:gd name="connsiteY40" fmla="*/ 5059253 h 6673742"/>
              <a:gd name="connsiteX41" fmla="*/ 4081989 w 5548839"/>
              <a:gd name="connsiteY41" fmla="*/ 5064016 h 6673742"/>
              <a:gd name="connsiteX42" fmla="*/ 4029602 w 5548839"/>
              <a:gd name="connsiteY42" fmla="*/ 5087828 h 6673742"/>
              <a:gd name="connsiteX43" fmla="*/ 3965609 w 5548839"/>
              <a:gd name="connsiteY43" fmla="*/ 5014762 h 6673742"/>
              <a:gd name="connsiteX44" fmla="*/ 3896252 w 5548839"/>
              <a:gd name="connsiteY44" fmla="*/ 4859228 h 6673742"/>
              <a:gd name="connsiteX45" fmla="*/ 3936733 w 5548839"/>
              <a:gd name="connsiteY45" fmla="*/ 4687504 h 6673742"/>
              <a:gd name="connsiteX46" fmla="*/ 4015314 w 5548839"/>
              <a:gd name="connsiteY46" fmla="*/ 4609197 h 6673742"/>
              <a:gd name="connsiteX47" fmla="*/ 4086752 w 5548839"/>
              <a:gd name="connsiteY47" fmla="*/ 4578241 h 6673742"/>
              <a:gd name="connsiteX48" fmla="*/ 4158189 w 5548839"/>
              <a:gd name="connsiteY48" fmla="*/ 4432985 h 6673742"/>
              <a:gd name="connsiteX49" fmla="*/ 4100362 w 5548839"/>
              <a:gd name="connsiteY49" fmla="*/ 4340994 h 6673742"/>
              <a:gd name="connsiteX50" fmla="*/ 4096277 w 5548839"/>
              <a:gd name="connsiteY50" fmla="*/ 4285347 h 6673742"/>
              <a:gd name="connsiteX51" fmla="*/ 4129614 w 5548839"/>
              <a:gd name="connsiteY51" fmla="*/ 4223435 h 6673742"/>
              <a:gd name="connsiteX52" fmla="*/ 4220102 w 5548839"/>
              <a:gd name="connsiteY52" fmla="*/ 4178191 h 6673742"/>
              <a:gd name="connsiteX53" fmla="*/ 4339164 w 5548839"/>
              <a:gd name="connsiteY53" fmla="*/ 4068653 h 6673742"/>
              <a:gd name="connsiteX54" fmla="*/ 4434414 w 5548839"/>
              <a:gd name="connsiteY54" fmla="*/ 4042460 h 6673742"/>
              <a:gd name="connsiteX55" fmla="*/ 4475748 w 5548839"/>
              <a:gd name="connsiteY55" fmla="*/ 3936733 h 6673742"/>
              <a:gd name="connsiteX56" fmla="*/ 4596339 w 5548839"/>
              <a:gd name="connsiteY56" fmla="*/ 3847197 h 6673742"/>
              <a:gd name="connsiteX57" fmla="*/ 4600876 w 5548839"/>
              <a:gd name="connsiteY57" fmla="*/ 3667226 h 6673742"/>
              <a:gd name="connsiteX58" fmla="*/ 4741596 w 5548839"/>
              <a:gd name="connsiteY58" fmla="*/ 3535253 h 6673742"/>
              <a:gd name="connsiteX59" fmla="*/ 4803007 w 5548839"/>
              <a:gd name="connsiteY59" fmla="*/ 3522847 h 6673742"/>
              <a:gd name="connsiteX60" fmla="*/ 4958289 w 5548839"/>
              <a:gd name="connsiteY60" fmla="*/ 3416191 h 6673742"/>
              <a:gd name="connsiteX61" fmla="*/ 5034489 w 5548839"/>
              <a:gd name="connsiteY61" fmla="*/ 3394760 h 6673742"/>
              <a:gd name="connsiteX62" fmla="*/ 5136883 w 5548839"/>
              <a:gd name="connsiteY62" fmla="*/ 3311416 h 6673742"/>
              <a:gd name="connsiteX63" fmla="*/ 5136883 w 5548839"/>
              <a:gd name="connsiteY63" fmla="*/ 3216166 h 6673742"/>
              <a:gd name="connsiteX64" fmla="*/ 5263089 w 5548839"/>
              <a:gd name="connsiteY64" fmla="*/ 3142347 h 6673742"/>
              <a:gd name="connsiteX65" fmla="*/ 5178392 w 5548839"/>
              <a:gd name="connsiteY65" fmla="*/ 2974207 h 6673742"/>
              <a:gd name="connsiteX66" fmla="*/ 5548839 w 5548839"/>
              <a:gd name="connsiteY66" fmla="*/ 2542272 h 6673742"/>
              <a:gd name="connsiteX67" fmla="*/ 5322771 w 5548839"/>
              <a:gd name="connsiteY67" fmla="*/ 1703672 h 6673742"/>
              <a:gd name="connsiteX68" fmla="*/ 5043638 w 5548839"/>
              <a:gd name="connsiteY68" fmla="*/ 1251285 h 6673742"/>
              <a:gd name="connsiteX69" fmla="*/ 4235116 w 5548839"/>
              <a:gd name="connsiteY69" fmla="*/ 0 h 6673742"/>
              <a:gd name="connsiteX70" fmla="*/ 3705727 w 5548839"/>
              <a:gd name="connsiteY70" fmla="*/ 1260910 h 6673742"/>
              <a:gd name="connsiteX71" fmla="*/ 2637322 w 5548839"/>
              <a:gd name="connsiteY71" fmla="*/ 1915428 h 6673742"/>
              <a:gd name="connsiteX72" fmla="*/ 1876927 w 5548839"/>
              <a:gd name="connsiteY72" fmla="*/ 1251285 h 6673742"/>
              <a:gd name="connsiteX73" fmla="*/ 1164657 w 5548839"/>
              <a:gd name="connsiteY73" fmla="*/ 2156059 h 6673742"/>
              <a:gd name="connsiteX74" fmla="*/ 1039529 w 5548839"/>
              <a:gd name="connsiteY74" fmla="*/ 2300438 h 6673742"/>
              <a:gd name="connsiteX75" fmla="*/ 1183908 w 5548839"/>
              <a:gd name="connsiteY75" fmla="*/ 2695074 h 6673742"/>
              <a:gd name="connsiteX76" fmla="*/ 741146 w 5548839"/>
              <a:gd name="connsiteY76" fmla="*/ 3128211 h 6673742"/>
              <a:gd name="connsiteX77" fmla="*/ 808522 w 5548839"/>
              <a:gd name="connsiteY77" fmla="*/ 3234089 h 6673742"/>
              <a:gd name="connsiteX78" fmla="*/ 1078030 w 5548839"/>
              <a:gd name="connsiteY78" fmla="*/ 3724977 h 6673742"/>
              <a:gd name="connsiteX79" fmla="*/ 1068405 w 5548839"/>
              <a:gd name="connsiteY79" fmla="*/ 3850106 h 6673742"/>
              <a:gd name="connsiteX80" fmla="*/ 1097280 w 5548839"/>
              <a:gd name="connsiteY80" fmla="*/ 4186990 h 6673742"/>
              <a:gd name="connsiteX81" fmla="*/ 885525 w 5548839"/>
              <a:gd name="connsiteY81" fmla="*/ 4812632 h 6673742"/>
              <a:gd name="connsiteX82" fmla="*/ 1203158 w 5548839"/>
              <a:gd name="connsiteY82" fmla="*/ 5207268 h 6673742"/>
              <a:gd name="connsiteX83" fmla="*/ 1174282 w 5548839"/>
              <a:gd name="connsiteY83" fmla="*/ 5265019 h 6673742"/>
              <a:gd name="connsiteX84" fmla="*/ 0 w 5548839"/>
              <a:gd name="connsiteY84" fmla="*/ 5890661 h 6673742"/>
              <a:gd name="connsiteX85" fmla="*/ 0 w 5548839"/>
              <a:gd name="connsiteY85" fmla="*/ 6073541 h 6673742"/>
              <a:gd name="connsiteX86" fmla="*/ 1029904 w 5548839"/>
              <a:gd name="connsiteY86" fmla="*/ 6217920 h 6673742"/>
              <a:gd name="connsiteX87" fmla="*/ 1078030 w 5548839"/>
              <a:gd name="connsiteY87" fmla="*/ 6410426 h 6673742"/>
              <a:gd name="connsiteX0" fmla="*/ 1078030 w 5549657"/>
              <a:gd name="connsiteY0" fmla="*/ 6410426 h 6673742"/>
              <a:gd name="connsiteX1" fmla="*/ 1274496 w 5549657"/>
              <a:gd name="connsiteY1" fmla="*/ 6407042 h 6673742"/>
              <a:gd name="connsiteX2" fmla="*/ 1335731 w 5549657"/>
              <a:gd name="connsiteY2" fmla="*/ 6372025 h 6673742"/>
              <a:gd name="connsiteX3" fmla="*/ 1455471 w 5549657"/>
              <a:gd name="connsiteY3" fmla="*/ 6423711 h 6673742"/>
              <a:gd name="connsiteX4" fmla="*/ 1565008 w 5549657"/>
              <a:gd name="connsiteY4" fmla="*/ 6490386 h 6673742"/>
              <a:gd name="connsiteX5" fmla="*/ 1718260 w 5549657"/>
              <a:gd name="connsiteY5" fmla="*/ 6478003 h 6673742"/>
              <a:gd name="connsiteX6" fmla="*/ 1855521 w 5549657"/>
              <a:gd name="connsiteY6" fmla="*/ 6564204 h 6673742"/>
              <a:gd name="connsiteX7" fmla="*/ 1912671 w 5549657"/>
              <a:gd name="connsiteY7" fmla="*/ 6552298 h 6673742"/>
              <a:gd name="connsiteX8" fmla="*/ 1969821 w 5549657"/>
              <a:gd name="connsiteY8" fmla="*/ 6578492 h 6673742"/>
              <a:gd name="connsiteX9" fmla="*/ 2055546 w 5549657"/>
              <a:gd name="connsiteY9" fmla="*/ 6557061 h 6673742"/>
              <a:gd name="connsiteX10" fmla="*/ 2167464 w 5549657"/>
              <a:gd name="connsiteY10" fmla="*/ 6597542 h 6673742"/>
              <a:gd name="connsiteX11" fmla="*/ 2277002 w 5549657"/>
              <a:gd name="connsiteY11" fmla="*/ 6609448 h 6673742"/>
              <a:gd name="connsiteX12" fmla="*/ 2415941 w 5549657"/>
              <a:gd name="connsiteY12" fmla="*/ 6602931 h 6673742"/>
              <a:gd name="connsiteX13" fmla="*/ 2477027 w 5549657"/>
              <a:gd name="connsiteY13" fmla="*/ 6649929 h 6673742"/>
              <a:gd name="connsiteX14" fmla="*/ 2615139 w 5549657"/>
              <a:gd name="connsiteY14" fmla="*/ 6673742 h 6673742"/>
              <a:gd name="connsiteX15" fmla="*/ 2675824 w 5549657"/>
              <a:gd name="connsiteY15" fmla="*/ 6651057 h 6673742"/>
              <a:gd name="connsiteX16" fmla="*/ 2748489 w 5549657"/>
              <a:gd name="connsiteY16" fmla="*/ 6654691 h 6673742"/>
              <a:gd name="connsiteX17" fmla="*/ 2848502 w 5549657"/>
              <a:gd name="connsiteY17" fmla="*/ 6604685 h 6673742"/>
              <a:gd name="connsiteX18" fmla="*/ 3008046 w 5549657"/>
              <a:gd name="connsiteY18" fmla="*/ 6618972 h 6673742"/>
              <a:gd name="connsiteX19" fmla="*/ 3217420 w 5549657"/>
              <a:gd name="connsiteY19" fmla="*/ 6586162 h 6673742"/>
              <a:gd name="connsiteX20" fmla="*/ 3431908 w 5549657"/>
              <a:gd name="connsiteY20" fmla="*/ 6557060 h 6673742"/>
              <a:gd name="connsiteX21" fmla="*/ 3541446 w 5549657"/>
              <a:gd name="connsiteY21" fmla="*/ 6509435 h 6673742"/>
              <a:gd name="connsiteX22" fmla="*/ 3579546 w 5549657"/>
              <a:gd name="connsiteY22" fmla="*/ 6547535 h 6673742"/>
              <a:gd name="connsiteX23" fmla="*/ 3717658 w 5549657"/>
              <a:gd name="connsiteY23" fmla="*/ 6473716 h 6673742"/>
              <a:gd name="connsiteX24" fmla="*/ 3715352 w 5549657"/>
              <a:gd name="connsiteY24" fmla="*/ 6420051 h 6673742"/>
              <a:gd name="connsiteX25" fmla="*/ 3750996 w 5549657"/>
              <a:gd name="connsiteY25" fmla="*/ 6421328 h 6673742"/>
              <a:gd name="connsiteX26" fmla="*/ 3834339 w 5549657"/>
              <a:gd name="connsiteY26" fmla="*/ 6357035 h 6673742"/>
              <a:gd name="connsiteX27" fmla="*/ 3922446 w 5549657"/>
              <a:gd name="connsiteY27" fmla="*/ 6361797 h 6673742"/>
              <a:gd name="connsiteX28" fmla="*/ 4003408 w 5549657"/>
              <a:gd name="connsiteY28" fmla="*/ 6278453 h 6673742"/>
              <a:gd name="connsiteX29" fmla="*/ 4122471 w 5549657"/>
              <a:gd name="connsiteY29" fmla="*/ 6247497 h 6673742"/>
              <a:gd name="connsiteX30" fmla="*/ 4100362 w 5549657"/>
              <a:gd name="connsiteY30" fmla="*/ 6073541 h 6673742"/>
              <a:gd name="connsiteX31" fmla="*/ 4155808 w 5549657"/>
              <a:gd name="connsiteY31" fmla="*/ 6054616 h 6673742"/>
              <a:gd name="connsiteX32" fmla="*/ 4148664 w 5549657"/>
              <a:gd name="connsiteY32" fmla="*/ 6011753 h 6673742"/>
              <a:gd name="connsiteX33" fmla="*/ 4243914 w 5549657"/>
              <a:gd name="connsiteY33" fmla="*/ 5902216 h 6673742"/>
              <a:gd name="connsiteX34" fmla="*/ 4222483 w 5549657"/>
              <a:gd name="connsiteY34" fmla="*/ 5787916 h 6673742"/>
              <a:gd name="connsiteX35" fmla="*/ 4260583 w 5549657"/>
              <a:gd name="connsiteY35" fmla="*/ 5718860 h 6673742"/>
              <a:gd name="connsiteX36" fmla="*/ 4215866 w 5549657"/>
              <a:gd name="connsiteY36" fmla="*/ 5678906 h 6673742"/>
              <a:gd name="connsiteX37" fmla="*/ 4341546 w 5549657"/>
              <a:gd name="connsiteY37" fmla="*/ 5280710 h 6673742"/>
              <a:gd name="connsiteX38" fmla="*/ 4198671 w 5549657"/>
              <a:gd name="connsiteY38" fmla="*/ 5235466 h 6673742"/>
              <a:gd name="connsiteX39" fmla="*/ 4208196 w 5549657"/>
              <a:gd name="connsiteY39" fmla="*/ 5137835 h 6673742"/>
              <a:gd name="connsiteX40" fmla="*/ 4160571 w 5549657"/>
              <a:gd name="connsiteY40" fmla="*/ 5059253 h 6673742"/>
              <a:gd name="connsiteX41" fmla="*/ 4081989 w 5549657"/>
              <a:gd name="connsiteY41" fmla="*/ 5064016 h 6673742"/>
              <a:gd name="connsiteX42" fmla="*/ 4029602 w 5549657"/>
              <a:gd name="connsiteY42" fmla="*/ 5087828 h 6673742"/>
              <a:gd name="connsiteX43" fmla="*/ 3965609 w 5549657"/>
              <a:gd name="connsiteY43" fmla="*/ 5014762 h 6673742"/>
              <a:gd name="connsiteX44" fmla="*/ 3896252 w 5549657"/>
              <a:gd name="connsiteY44" fmla="*/ 4859228 h 6673742"/>
              <a:gd name="connsiteX45" fmla="*/ 3936733 w 5549657"/>
              <a:gd name="connsiteY45" fmla="*/ 4687504 h 6673742"/>
              <a:gd name="connsiteX46" fmla="*/ 4015314 w 5549657"/>
              <a:gd name="connsiteY46" fmla="*/ 4609197 h 6673742"/>
              <a:gd name="connsiteX47" fmla="*/ 4086752 w 5549657"/>
              <a:gd name="connsiteY47" fmla="*/ 4578241 h 6673742"/>
              <a:gd name="connsiteX48" fmla="*/ 4158189 w 5549657"/>
              <a:gd name="connsiteY48" fmla="*/ 4432985 h 6673742"/>
              <a:gd name="connsiteX49" fmla="*/ 4100362 w 5549657"/>
              <a:gd name="connsiteY49" fmla="*/ 4340994 h 6673742"/>
              <a:gd name="connsiteX50" fmla="*/ 4096277 w 5549657"/>
              <a:gd name="connsiteY50" fmla="*/ 4285347 h 6673742"/>
              <a:gd name="connsiteX51" fmla="*/ 4129614 w 5549657"/>
              <a:gd name="connsiteY51" fmla="*/ 4223435 h 6673742"/>
              <a:gd name="connsiteX52" fmla="*/ 4220102 w 5549657"/>
              <a:gd name="connsiteY52" fmla="*/ 4178191 h 6673742"/>
              <a:gd name="connsiteX53" fmla="*/ 4339164 w 5549657"/>
              <a:gd name="connsiteY53" fmla="*/ 4068653 h 6673742"/>
              <a:gd name="connsiteX54" fmla="*/ 4434414 w 5549657"/>
              <a:gd name="connsiteY54" fmla="*/ 4042460 h 6673742"/>
              <a:gd name="connsiteX55" fmla="*/ 4475748 w 5549657"/>
              <a:gd name="connsiteY55" fmla="*/ 3936733 h 6673742"/>
              <a:gd name="connsiteX56" fmla="*/ 4596339 w 5549657"/>
              <a:gd name="connsiteY56" fmla="*/ 3847197 h 6673742"/>
              <a:gd name="connsiteX57" fmla="*/ 4600876 w 5549657"/>
              <a:gd name="connsiteY57" fmla="*/ 3667226 h 6673742"/>
              <a:gd name="connsiteX58" fmla="*/ 4741596 w 5549657"/>
              <a:gd name="connsiteY58" fmla="*/ 3535253 h 6673742"/>
              <a:gd name="connsiteX59" fmla="*/ 4803007 w 5549657"/>
              <a:gd name="connsiteY59" fmla="*/ 3522847 h 6673742"/>
              <a:gd name="connsiteX60" fmla="*/ 4958289 w 5549657"/>
              <a:gd name="connsiteY60" fmla="*/ 3416191 h 6673742"/>
              <a:gd name="connsiteX61" fmla="*/ 5034489 w 5549657"/>
              <a:gd name="connsiteY61" fmla="*/ 3394760 h 6673742"/>
              <a:gd name="connsiteX62" fmla="*/ 5136883 w 5549657"/>
              <a:gd name="connsiteY62" fmla="*/ 3311416 h 6673742"/>
              <a:gd name="connsiteX63" fmla="*/ 5136883 w 5549657"/>
              <a:gd name="connsiteY63" fmla="*/ 3216166 h 6673742"/>
              <a:gd name="connsiteX64" fmla="*/ 5263089 w 5549657"/>
              <a:gd name="connsiteY64" fmla="*/ 3142347 h 6673742"/>
              <a:gd name="connsiteX65" fmla="*/ 5178392 w 5549657"/>
              <a:gd name="connsiteY65" fmla="*/ 2974207 h 6673742"/>
              <a:gd name="connsiteX66" fmla="*/ 5408346 w 5549657"/>
              <a:gd name="connsiteY66" fmla="*/ 2780397 h 6673742"/>
              <a:gd name="connsiteX67" fmla="*/ 5548839 w 5549657"/>
              <a:gd name="connsiteY67" fmla="*/ 2542272 h 6673742"/>
              <a:gd name="connsiteX68" fmla="*/ 5322771 w 5549657"/>
              <a:gd name="connsiteY68" fmla="*/ 1703672 h 6673742"/>
              <a:gd name="connsiteX69" fmla="*/ 5043638 w 5549657"/>
              <a:gd name="connsiteY69" fmla="*/ 1251285 h 6673742"/>
              <a:gd name="connsiteX70" fmla="*/ 4235116 w 5549657"/>
              <a:gd name="connsiteY70" fmla="*/ 0 h 6673742"/>
              <a:gd name="connsiteX71" fmla="*/ 3705727 w 5549657"/>
              <a:gd name="connsiteY71" fmla="*/ 1260910 h 6673742"/>
              <a:gd name="connsiteX72" fmla="*/ 2637322 w 5549657"/>
              <a:gd name="connsiteY72" fmla="*/ 1915428 h 6673742"/>
              <a:gd name="connsiteX73" fmla="*/ 1876927 w 5549657"/>
              <a:gd name="connsiteY73" fmla="*/ 1251285 h 6673742"/>
              <a:gd name="connsiteX74" fmla="*/ 1164657 w 5549657"/>
              <a:gd name="connsiteY74" fmla="*/ 2156059 h 6673742"/>
              <a:gd name="connsiteX75" fmla="*/ 1039529 w 5549657"/>
              <a:gd name="connsiteY75" fmla="*/ 2300438 h 6673742"/>
              <a:gd name="connsiteX76" fmla="*/ 1183908 w 5549657"/>
              <a:gd name="connsiteY76" fmla="*/ 2695074 h 6673742"/>
              <a:gd name="connsiteX77" fmla="*/ 741146 w 5549657"/>
              <a:gd name="connsiteY77" fmla="*/ 3128211 h 6673742"/>
              <a:gd name="connsiteX78" fmla="*/ 808522 w 5549657"/>
              <a:gd name="connsiteY78" fmla="*/ 3234089 h 6673742"/>
              <a:gd name="connsiteX79" fmla="*/ 1078030 w 5549657"/>
              <a:gd name="connsiteY79" fmla="*/ 3724977 h 6673742"/>
              <a:gd name="connsiteX80" fmla="*/ 1068405 w 5549657"/>
              <a:gd name="connsiteY80" fmla="*/ 3850106 h 6673742"/>
              <a:gd name="connsiteX81" fmla="*/ 1097280 w 5549657"/>
              <a:gd name="connsiteY81" fmla="*/ 4186990 h 6673742"/>
              <a:gd name="connsiteX82" fmla="*/ 885525 w 5549657"/>
              <a:gd name="connsiteY82" fmla="*/ 4812632 h 6673742"/>
              <a:gd name="connsiteX83" fmla="*/ 1203158 w 5549657"/>
              <a:gd name="connsiteY83" fmla="*/ 5207268 h 6673742"/>
              <a:gd name="connsiteX84" fmla="*/ 1174282 w 5549657"/>
              <a:gd name="connsiteY84" fmla="*/ 5265019 h 6673742"/>
              <a:gd name="connsiteX85" fmla="*/ 0 w 5549657"/>
              <a:gd name="connsiteY85" fmla="*/ 5890661 h 6673742"/>
              <a:gd name="connsiteX86" fmla="*/ 0 w 5549657"/>
              <a:gd name="connsiteY86" fmla="*/ 6073541 h 6673742"/>
              <a:gd name="connsiteX87" fmla="*/ 1029904 w 5549657"/>
              <a:gd name="connsiteY87" fmla="*/ 6217920 h 6673742"/>
              <a:gd name="connsiteX88" fmla="*/ 1078030 w 5549657"/>
              <a:gd name="connsiteY88"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408346 w 5556590"/>
              <a:gd name="connsiteY66" fmla="*/ 2780397 h 6673742"/>
              <a:gd name="connsiteX67" fmla="*/ 5484546 w 5556590"/>
              <a:gd name="connsiteY67" fmla="*/ 2663716 h 6673742"/>
              <a:gd name="connsiteX68" fmla="*/ 5548839 w 5556590"/>
              <a:gd name="connsiteY68" fmla="*/ 2542272 h 6673742"/>
              <a:gd name="connsiteX69" fmla="*/ 5322771 w 5556590"/>
              <a:gd name="connsiteY69" fmla="*/ 1703672 h 6673742"/>
              <a:gd name="connsiteX70" fmla="*/ 5043638 w 5556590"/>
              <a:gd name="connsiteY70" fmla="*/ 1251285 h 6673742"/>
              <a:gd name="connsiteX71" fmla="*/ 4235116 w 5556590"/>
              <a:gd name="connsiteY71" fmla="*/ 0 h 6673742"/>
              <a:gd name="connsiteX72" fmla="*/ 3705727 w 5556590"/>
              <a:gd name="connsiteY72" fmla="*/ 1260910 h 6673742"/>
              <a:gd name="connsiteX73" fmla="*/ 2637322 w 5556590"/>
              <a:gd name="connsiteY73" fmla="*/ 1915428 h 6673742"/>
              <a:gd name="connsiteX74" fmla="*/ 1876927 w 5556590"/>
              <a:gd name="connsiteY74" fmla="*/ 1251285 h 6673742"/>
              <a:gd name="connsiteX75" fmla="*/ 1164657 w 5556590"/>
              <a:gd name="connsiteY75" fmla="*/ 2156059 h 6673742"/>
              <a:gd name="connsiteX76" fmla="*/ 1039529 w 5556590"/>
              <a:gd name="connsiteY76" fmla="*/ 2300438 h 6673742"/>
              <a:gd name="connsiteX77" fmla="*/ 1183908 w 5556590"/>
              <a:gd name="connsiteY77" fmla="*/ 2695074 h 6673742"/>
              <a:gd name="connsiteX78" fmla="*/ 741146 w 5556590"/>
              <a:gd name="connsiteY78" fmla="*/ 3128211 h 6673742"/>
              <a:gd name="connsiteX79" fmla="*/ 808522 w 5556590"/>
              <a:gd name="connsiteY79" fmla="*/ 3234089 h 6673742"/>
              <a:gd name="connsiteX80" fmla="*/ 1078030 w 5556590"/>
              <a:gd name="connsiteY80" fmla="*/ 3724977 h 6673742"/>
              <a:gd name="connsiteX81" fmla="*/ 1068405 w 5556590"/>
              <a:gd name="connsiteY81" fmla="*/ 3850106 h 6673742"/>
              <a:gd name="connsiteX82" fmla="*/ 1097280 w 5556590"/>
              <a:gd name="connsiteY82" fmla="*/ 4186990 h 6673742"/>
              <a:gd name="connsiteX83" fmla="*/ 885525 w 5556590"/>
              <a:gd name="connsiteY83" fmla="*/ 4812632 h 6673742"/>
              <a:gd name="connsiteX84" fmla="*/ 1203158 w 5556590"/>
              <a:gd name="connsiteY84" fmla="*/ 5207268 h 6673742"/>
              <a:gd name="connsiteX85" fmla="*/ 1174282 w 5556590"/>
              <a:gd name="connsiteY85" fmla="*/ 5265019 h 6673742"/>
              <a:gd name="connsiteX86" fmla="*/ 0 w 5556590"/>
              <a:gd name="connsiteY86" fmla="*/ 5890661 h 6673742"/>
              <a:gd name="connsiteX87" fmla="*/ 0 w 5556590"/>
              <a:gd name="connsiteY87" fmla="*/ 6073541 h 6673742"/>
              <a:gd name="connsiteX88" fmla="*/ 1029904 w 5556590"/>
              <a:gd name="connsiteY88" fmla="*/ 6217920 h 6673742"/>
              <a:gd name="connsiteX89" fmla="*/ 1078030 w 5556590"/>
              <a:gd name="connsiteY89"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334526 w 5556590"/>
              <a:gd name="connsiteY66" fmla="*/ 2797066 h 6673742"/>
              <a:gd name="connsiteX67" fmla="*/ 5408346 w 5556590"/>
              <a:gd name="connsiteY67" fmla="*/ 2780397 h 6673742"/>
              <a:gd name="connsiteX68" fmla="*/ 5484546 w 5556590"/>
              <a:gd name="connsiteY68" fmla="*/ 2663716 h 6673742"/>
              <a:gd name="connsiteX69" fmla="*/ 5548839 w 5556590"/>
              <a:gd name="connsiteY69" fmla="*/ 2542272 h 6673742"/>
              <a:gd name="connsiteX70" fmla="*/ 5322771 w 5556590"/>
              <a:gd name="connsiteY70" fmla="*/ 1703672 h 6673742"/>
              <a:gd name="connsiteX71" fmla="*/ 5043638 w 5556590"/>
              <a:gd name="connsiteY71" fmla="*/ 1251285 h 6673742"/>
              <a:gd name="connsiteX72" fmla="*/ 4235116 w 5556590"/>
              <a:gd name="connsiteY72" fmla="*/ 0 h 6673742"/>
              <a:gd name="connsiteX73" fmla="*/ 3705727 w 5556590"/>
              <a:gd name="connsiteY73" fmla="*/ 1260910 h 6673742"/>
              <a:gd name="connsiteX74" fmla="*/ 2637322 w 5556590"/>
              <a:gd name="connsiteY74" fmla="*/ 1915428 h 6673742"/>
              <a:gd name="connsiteX75" fmla="*/ 1876927 w 5556590"/>
              <a:gd name="connsiteY75" fmla="*/ 1251285 h 6673742"/>
              <a:gd name="connsiteX76" fmla="*/ 1164657 w 5556590"/>
              <a:gd name="connsiteY76" fmla="*/ 2156059 h 6673742"/>
              <a:gd name="connsiteX77" fmla="*/ 1039529 w 5556590"/>
              <a:gd name="connsiteY77" fmla="*/ 2300438 h 6673742"/>
              <a:gd name="connsiteX78" fmla="*/ 1183908 w 5556590"/>
              <a:gd name="connsiteY78" fmla="*/ 2695074 h 6673742"/>
              <a:gd name="connsiteX79" fmla="*/ 741146 w 5556590"/>
              <a:gd name="connsiteY79" fmla="*/ 3128211 h 6673742"/>
              <a:gd name="connsiteX80" fmla="*/ 808522 w 5556590"/>
              <a:gd name="connsiteY80" fmla="*/ 3234089 h 6673742"/>
              <a:gd name="connsiteX81" fmla="*/ 1078030 w 5556590"/>
              <a:gd name="connsiteY81" fmla="*/ 3724977 h 6673742"/>
              <a:gd name="connsiteX82" fmla="*/ 1068405 w 5556590"/>
              <a:gd name="connsiteY82" fmla="*/ 3850106 h 6673742"/>
              <a:gd name="connsiteX83" fmla="*/ 1097280 w 5556590"/>
              <a:gd name="connsiteY83" fmla="*/ 4186990 h 6673742"/>
              <a:gd name="connsiteX84" fmla="*/ 885525 w 5556590"/>
              <a:gd name="connsiteY84" fmla="*/ 4812632 h 6673742"/>
              <a:gd name="connsiteX85" fmla="*/ 1203158 w 5556590"/>
              <a:gd name="connsiteY85" fmla="*/ 5207268 h 6673742"/>
              <a:gd name="connsiteX86" fmla="*/ 1174282 w 5556590"/>
              <a:gd name="connsiteY86" fmla="*/ 5265019 h 6673742"/>
              <a:gd name="connsiteX87" fmla="*/ 0 w 5556590"/>
              <a:gd name="connsiteY87" fmla="*/ 5890661 h 6673742"/>
              <a:gd name="connsiteX88" fmla="*/ 0 w 5556590"/>
              <a:gd name="connsiteY88" fmla="*/ 6073541 h 6673742"/>
              <a:gd name="connsiteX89" fmla="*/ 1029904 w 5556590"/>
              <a:gd name="connsiteY89" fmla="*/ 6217920 h 6673742"/>
              <a:gd name="connsiteX90" fmla="*/ 1078030 w 5556590"/>
              <a:gd name="connsiteY90" fmla="*/ 6410426 h 6673742"/>
              <a:gd name="connsiteX0" fmla="*/ 1078030 w 5549041"/>
              <a:gd name="connsiteY0" fmla="*/ 6410426 h 6673742"/>
              <a:gd name="connsiteX1" fmla="*/ 1274496 w 5549041"/>
              <a:gd name="connsiteY1" fmla="*/ 6407042 h 6673742"/>
              <a:gd name="connsiteX2" fmla="*/ 1335731 w 5549041"/>
              <a:gd name="connsiteY2" fmla="*/ 6372025 h 6673742"/>
              <a:gd name="connsiteX3" fmla="*/ 1455471 w 5549041"/>
              <a:gd name="connsiteY3" fmla="*/ 6423711 h 6673742"/>
              <a:gd name="connsiteX4" fmla="*/ 1565008 w 5549041"/>
              <a:gd name="connsiteY4" fmla="*/ 6490386 h 6673742"/>
              <a:gd name="connsiteX5" fmla="*/ 1718260 w 5549041"/>
              <a:gd name="connsiteY5" fmla="*/ 6478003 h 6673742"/>
              <a:gd name="connsiteX6" fmla="*/ 1855521 w 5549041"/>
              <a:gd name="connsiteY6" fmla="*/ 6564204 h 6673742"/>
              <a:gd name="connsiteX7" fmla="*/ 1912671 w 5549041"/>
              <a:gd name="connsiteY7" fmla="*/ 6552298 h 6673742"/>
              <a:gd name="connsiteX8" fmla="*/ 1969821 w 5549041"/>
              <a:gd name="connsiteY8" fmla="*/ 6578492 h 6673742"/>
              <a:gd name="connsiteX9" fmla="*/ 2055546 w 5549041"/>
              <a:gd name="connsiteY9" fmla="*/ 6557061 h 6673742"/>
              <a:gd name="connsiteX10" fmla="*/ 2167464 w 5549041"/>
              <a:gd name="connsiteY10" fmla="*/ 6597542 h 6673742"/>
              <a:gd name="connsiteX11" fmla="*/ 2277002 w 5549041"/>
              <a:gd name="connsiteY11" fmla="*/ 6609448 h 6673742"/>
              <a:gd name="connsiteX12" fmla="*/ 2415941 w 5549041"/>
              <a:gd name="connsiteY12" fmla="*/ 6602931 h 6673742"/>
              <a:gd name="connsiteX13" fmla="*/ 2477027 w 5549041"/>
              <a:gd name="connsiteY13" fmla="*/ 6649929 h 6673742"/>
              <a:gd name="connsiteX14" fmla="*/ 2615139 w 5549041"/>
              <a:gd name="connsiteY14" fmla="*/ 6673742 h 6673742"/>
              <a:gd name="connsiteX15" fmla="*/ 2675824 w 5549041"/>
              <a:gd name="connsiteY15" fmla="*/ 6651057 h 6673742"/>
              <a:gd name="connsiteX16" fmla="*/ 2748489 w 5549041"/>
              <a:gd name="connsiteY16" fmla="*/ 6654691 h 6673742"/>
              <a:gd name="connsiteX17" fmla="*/ 2848502 w 5549041"/>
              <a:gd name="connsiteY17" fmla="*/ 6604685 h 6673742"/>
              <a:gd name="connsiteX18" fmla="*/ 3008046 w 5549041"/>
              <a:gd name="connsiteY18" fmla="*/ 6618972 h 6673742"/>
              <a:gd name="connsiteX19" fmla="*/ 3217420 w 5549041"/>
              <a:gd name="connsiteY19" fmla="*/ 6586162 h 6673742"/>
              <a:gd name="connsiteX20" fmla="*/ 3431908 w 5549041"/>
              <a:gd name="connsiteY20" fmla="*/ 6557060 h 6673742"/>
              <a:gd name="connsiteX21" fmla="*/ 3541446 w 5549041"/>
              <a:gd name="connsiteY21" fmla="*/ 6509435 h 6673742"/>
              <a:gd name="connsiteX22" fmla="*/ 3579546 w 5549041"/>
              <a:gd name="connsiteY22" fmla="*/ 6547535 h 6673742"/>
              <a:gd name="connsiteX23" fmla="*/ 3717658 w 5549041"/>
              <a:gd name="connsiteY23" fmla="*/ 6473716 h 6673742"/>
              <a:gd name="connsiteX24" fmla="*/ 3715352 w 5549041"/>
              <a:gd name="connsiteY24" fmla="*/ 6420051 h 6673742"/>
              <a:gd name="connsiteX25" fmla="*/ 3750996 w 5549041"/>
              <a:gd name="connsiteY25" fmla="*/ 6421328 h 6673742"/>
              <a:gd name="connsiteX26" fmla="*/ 3834339 w 5549041"/>
              <a:gd name="connsiteY26" fmla="*/ 6357035 h 6673742"/>
              <a:gd name="connsiteX27" fmla="*/ 3922446 w 5549041"/>
              <a:gd name="connsiteY27" fmla="*/ 6361797 h 6673742"/>
              <a:gd name="connsiteX28" fmla="*/ 4003408 w 5549041"/>
              <a:gd name="connsiteY28" fmla="*/ 6278453 h 6673742"/>
              <a:gd name="connsiteX29" fmla="*/ 4122471 w 5549041"/>
              <a:gd name="connsiteY29" fmla="*/ 6247497 h 6673742"/>
              <a:gd name="connsiteX30" fmla="*/ 4100362 w 5549041"/>
              <a:gd name="connsiteY30" fmla="*/ 6073541 h 6673742"/>
              <a:gd name="connsiteX31" fmla="*/ 4155808 w 5549041"/>
              <a:gd name="connsiteY31" fmla="*/ 6054616 h 6673742"/>
              <a:gd name="connsiteX32" fmla="*/ 4148664 w 5549041"/>
              <a:gd name="connsiteY32" fmla="*/ 6011753 h 6673742"/>
              <a:gd name="connsiteX33" fmla="*/ 4243914 w 5549041"/>
              <a:gd name="connsiteY33" fmla="*/ 5902216 h 6673742"/>
              <a:gd name="connsiteX34" fmla="*/ 4222483 w 5549041"/>
              <a:gd name="connsiteY34" fmla="*/ 5787916 h 6673742"/>
              <a:gd name="connsiteX35" fmla="*/ 4260583 w 5549041"/>
              <a:gd name="connsiteY35" fmla="*/ 5718860 h 6673742"/>
              <a:gd name="connsiteX36" fmla="*/ 4215866 w 5549041"/>
              <a:gd name="connsiteY36" fmla="*/ 5678906 h 6673742"/>
              <a:gd name="connsiteX37" fmla="*/ 4341546 w 5549041"/>
              <a:gd name="connsiteY37" fmla="*/ 5280710 h 6673742"/>
              <a:gd name="connsiteX38" fmla="*/ 4198671 w 5549041"/>
              <a:gd name="connsiteY38" fmla="*/ 5235466 h 6673742"/>
              <a:gd name="connsiteX39" fmla="*/ 4208196 w 5549041"/>
              <a:gd name="connsiteY39" fmla="*/ 5137835 h 6673742"/>
              <a:gd name="connsiteX40" fmla="*/ 4160571 w 5549041"/>
              <a:gd name="connsiteY40" fmla="*/ 5059253 h 6673742"/>
              <a:gd name="connsiteX41" fmla="*/ 4081989 w 5549041"/>
              <a:gd name="connsiteY41" fmla="*/ 5064016 h 6673742"/>
              <a:gd name="connsiteX42" fmla="*/ 4029602 w 5549041"/>
              <a:gd name="connsiteY42" fmla="*/ 5087828 h 6673742"/>
              <a:gd name="connsiteX43" fmla="*/ 3965609 w 5549041"/>
              <a:gd name="connsiteY43" fmla="*/ 5014762 h 6673742"/>
              <a:gd name="connsiteX44" fmla="*/ 3896252 w 5549041"/>
              <a:gd name="connsiteY44" fmla="*/ 4859228 h 6673742"/>
              <a:gd name="connsiteX45" fmla="*/ 3936733 w 5549041"/>
              <a:gd name="connsiteY45" fmla="*/ 4687504 h 6673742"/>
              <a:gd name="connsiteX46" fmla="*/ 4015314 w 5549041"/>
              <a:gd name="connsiteY46" fmla="*/ 4609197 h 6673742"/>
              <a:gd name="connsiteX47" fmla="*/ 4086752 w 5549041"/>
              <a:gd name="connsiteY47" fmla="*/ 4578241 h 6673742"/>
              <a:gd name="connsiteX48" fmla="*/ 4158189 w 5549041"/>
              <a:gd name="connsiteY48" fmla="*/ 4432985 h 6673742"/>
              <a:gd name="connsiteX49" fmla="*/ 4100362 w 5549041"/>
              <a:gd name="connsiteY49" fmla="*/ 4340994 h 6673742"/>
              <a:gd name="connsiteX50" fmla="*/ 4096277 w 5549041"/>
              <a:gd name="connsiteY50" fmla="*/ 4285347 h 6673742"/>
              <a:gd name="connsiteX51" fmla="*/ 4129614 w 5549041"/>
              <a:gd name="connsiteY51" fmla="*/ 4223435 h 6673742"/>
              <a:gd name="connsiteX52" fmla="*/ 4220102 w 5549041"/>
              <a:gd name="connsiteY52" fmla="*/ 4178191 h 6673742"/>
              <a:gd name="connsiteX53" fmla="*/ 4339164 w 5549041"/>
              <a:gd name="connsiteY53" fmla="*/ 4068653 h 6673742"/>
              <a:gd name="connsiteX54" fmla="*/ 4434414 w 5549041"/>
              <a:gd name="connsiteY54" fmla="*/ 4042460 h 6673742"/>
              <a:gd name="connsiteX55" fmla="*/ 4475748 w 5549041"/>
              <a:gd name="connsiteY55" fmla="*/ 3936733 h 6673742"/>
              <a:gd name="connsiteX56" fmla="*/ 4596339 w 5549041"/>
              <a:gd name="connsiteY56" fmla="*/ 3847197 h 6673742"/>
              <a:gd name="connsiteX57" fmla="*/ 4600876 w 5549041"/>
              <a:gd name="connsiteY57" fmla="*/ 3667226 h 6673742"/>
              <a:gd name="connsiteX58" fmla="*/ 4741596 w 5549041"/>
              <a:gd name="connsiteY58" fmla="*/ 3535253 h 6673742"/>
              <a:gd name="connsiteX59" fmla="*/ 4803007 w 5549041"/>
              <a:gd name="connsiteY59" fmla="*/ 3522847 h 6673742"/>
              <a:gd name="connsiteX60" fmla="*/ 4958289 w 5549041"/>
              <a:gd name="connsiteY60" fmla="*/ 3416191 h 6673742"/>
              <a:gd name="connsiteX61" fmla="*/ 5034489 w 5549041"/>
              <a:gd name="connsiteY61" fmla="*/ 3394760 h 6673742"/>
              <a:gd name="connsiteX62" fmla="*/ 5136883 w 5549041"/>
              <a:gd name="connsiteY62" fmla="*/ 3311416 h 6673742"/>
              <a:gd name="connsiteX63" fmla="*/ 5136883 w 5549041"/>
              <a:gd name="connsiteY63" fmla="*/ 3216166 h 6673742"/>
              <a:gd name="connsiteX64" fmla="*/ 5263089 w 5549041"/>
              <a:gd name="connsiteY64" fmla="*/ 3142347 h 6673742"/>
              <a:gd name="connsiteX65" fmla="*/ 5178392 w 5549041"/>
              <a:gd name="connsiteY65" fmla="*/ 2974207 h 6673742"/>
              <a:gd name="connsiteX66" fmla="*/ 5334526 w 5549041"/>
              <a:gd name="connsiteY66" fmla="*/ 2797066 h 6673742"/>
              <a:gd name="connsiteX67" fmla="*/ 5408346 w 5549041"/>
              <a:gd name="connsiteY67" fmla="*/ 2780397 h 6673742"/>
              <a:gd name="connsiteX68" fmla="*/ 5484546 w 5549041"/>
              <a:gd name="connsiteY68" fmla="*/ 2663716 h 6673742"/>
              <a:gd name="connsiteX69" fmla="*/ 5548839 w 5549041"/>
              <a:gd name="connsiteY69" fmla="*/ 2542272 h 6673742"/>
              <a:gd name="connsiteX70" fmla="*/ 5198795 w 5549041"/>
              <a:gd name="connsiteY70" fmla="*/ 2254141 h 6673742"/>
              <a:gd name="connsiteX71" fmla="*/ 5322771 w 5549041"/>
              <a:gd name="connsiteY71" fmla="*/ 1703672 h 6673742"/>
              <a:gd name="connsiteX72" fmla="*/ 5043638 w 5549041"/>
              <a:gd name="connsiteY72" fmla="*/ 1251285 h 6673742"/>
              <a:gd name="connsiteX73" fmla="*/ 4235116 w 5549041"/>
              <a:gd name="connsiteY73" fmla="*/ 0 h 6673742"/>
              <a:gd name="connsiteX74" fmla="*/ 3705727 w 5549041"/>
              <a:gd name="connsiteY74" fmla="*/ 1260910 h 6673742"/>
              <a:gd name="connsiteX75" fmla="*/ 2637322 w 5549041"/>
              <a:gd name="connsiteY75" fmla="*/ 1915428 h 6673742"/>
              <a:gd name="connsiteX76" fmla="*/ 1876927 w 5549041"/>
              <a:gd name="connsiteY76" fmla="*/ 1251285 h 6673742"/>
              <a:gd name="connsiteX77" fmla="*/ 1164657 w 5549041"/>
              <a:gd name="connsiteY77" fmla="*/ 2156059 h 6673742"/>
              <a:gd name="connsiteX78" fmla="*/ 1039529 w 5549041"/>
              <a:gd name="connsiteY78" fmla="*/ 2300438 h 6673742"/>
              <a:gd name="connsiteX79" fmla="*/ 1183908 w 5549041"/>
              <a:gd name="connsiteY79" fmla="*/ 2695074 h 6673742"/>
              <a:gd name="connsiteX80" fmla="*/ 741146 w 5549041"/>
              <a:gd name="connsiteY80" fmla="*/ 3128211 h 6673742"/>
              <a:gd name="connsiteX81" fmla="*/ 808522 w 5549041"/>
              <a:gd name="connsiteY81" fmla="*/ 3234089 h 6673742"/>
              <a:gd name="connsiteX82" fmla="*/ 1078030 w 5549041"/>
              <a:gd name="connsiteY82" fmla="*/ 3724977 h 6673742"/>
              <a:gd name="connsiteX83" fmla="*/ 1068405 w 5549041"/>
              <a:gd name="connsiteY83" fmla="*/ 3850106 h 6673742"/>
              <a:gd name="connsiteX84" fmla="*/ 1097280 w 5549041"/>
              <a:gd name="connsiteY84" fmla="*/ 4186990 h 6673742"/>
              <a:gd name="connsiteX85" fmla="*/ 885525 w 5549041"/>
              <a:gd name="connsiteY85" fmla="*/ 4812632 h 6673742"/>
              <a:gd name="connsiteX86" fmla="*/ 1203158 w 5549041"/>
              <a:gd name="connsiteY86" fmla="*/ 5207268 h 6673742"/>
              <a:gd name="connsiteX87" fmla="*/ 1174282 w 5549041"/>
              <a:gd name="connsiteY87" fmla="*/ 5265019 h 6673742"/>
              <a:gd name="connsiteX88" fmla="*/ 0 w 5549041"/>
              <a:gd name="connsiteY88" fmla="*/ 5890661 h 6673742"/>
              <a:gd name="connsiteX89" fmla="*/ 0 w 5549041"/>
              <a:gd name="connsiteY89" fmla="*/ 6073541 h 6673742"/>
              <a:gd name="connsiteX90" fmla="*/ 1029904 w 5549041"/>
              <a:gd name="connsiteY90" fmla="*/ 6217920 h 6673742"/>
              <a:gd name="connsiteX91" fmla="*/ 1078030 w 5549041"/>
              <a:gd name="connsiteY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322771 w 5549133"/>
              <a:gd name="connsiteY72" fmla="*/ 1703672 h 6673742"/>
              <a:gd name="connsiteX73" fmla="*/ 5043638 w 5549133"/>
              <a:gd name="connsiteY73" fmla="*/ 1251285 h 6673742"/>
              <a:gd name="connsiteX74" fmla="*/ 4235116 w 5549133"/>
              <a:gd name="connsiteY74" fmla="*/ 0 h 6673742"/>
              <a:gd name="connsiteX75" fmla="*/ 3705727 w 5549133"/>
              <a:gd name="connsiteY75" fmla="*/ 1260910 h 6673742"/>
              <a:gd name="connsiteX76" fmla="*/ 2637322 w 5549133"/>
              <a:gd name="connsiteY76" fmla="*/ 1915428 h 6673742"/>
              <a:gd name="connsiteX77" fmla="*/ 1876927 w 5549133"/>
              <a:gd name="connsiteY77" fmla="*/ 1251285 h 6673742"/>
              <a:gd name="connsiteX78" fmla="*/ 1164657 w 5549133"/>
              <a:gd name="connsiteY78" fmla="*/ 2156059 h 6673742"/>
              <a:gd name="connsiteX79" fmla="*/ 1039529 w 5549133"/>
              <a:gd name="connsiteY79" fmla="*/ 2300438 h 6673742"/>
              <a:gd name="connsiteX80" fmla="*/ 1183908 w 5549133"/>
              <a:gd name="connsiteY80" fmla="*/ 2695074 h 6673742"/>
              <a:gd name="connsiteX81" fmla="*/ 741146 w 5549133"/>
              <a:gd name="connsiteY81" fmla="*/ 3128211 h 6673742"/>
              <a:gd name="connsiteX82" fmla="*/ 808522 w 5549133"/>
              <a:gd name="connsiteY82" fmla="*/ 3234089 h 6673742"/>
              <a:gd name="connsiteX83" fmla="*/ 1078030 w 5549133"/>
              <a:gd name="connsiteY83" fmla="*/ 3724977 h 6673742"/>
              <a:gd name="connsiteX84" fmla="*/ 1068405 w 5549133"/>
              <a:gd name="connsiteY84" fmla="*/ 3850106 h 6673742"/>
              <a:gd name="connsiteX85" fmla="*/ 1097280 w 5549133"/>
              <a:gd name="connsiteY85" fmla="*/ 4186990 h 6673742"/>
              <a:gd name="connsiteX86" fmla="*/ 885525 w 5549133"/>
              <a:gd name="connsiteY86" fmla="*/ 4812632 h 6673742"/>
              <a:gd name="connsiteX87" fmla="*/ 1203158 w 5549133"/>
              <a:gd name="connsiteY87" fmla="*/ 5207268 h 6673742"/>
              <a:gd name="connsiteX88" fmla="*/ 1174282 w 5549133"/>
              <a:gd name="connsiteY88" fmla="*/ 5265019 h 6673742"/>
              <a:gd name="connsiteX89" fmla="*/ 0 w 5549133"/>
              <a:gd name="connsiteY89" fmla="*/ 5890661 h 6673742"/>
              <a:gd name="connsiteX90" fmla="*/ 0 w 5549133"/>
              <a:gd name="connsiteY90" fmla="*/ 6073541 h 6673742"/>
              <a:gd name="connsiteX91" fmla="*/ 1029904 w 5549133"/>
              <a:gd name="connsiteY91" fmla="*/ 6217920 h 6673742"/>
              <a:gd name="connsiteX92" fmla="*/ 1078030 w 5549133"/>
              <a:gd name="connsiteY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322771 w 5549133"/>
              <a:gd name="connsiteY73" fmla="*/ 1703672 h 6673742"/>
              <a:gd name="connsiteX74" fmla="*/ 5043638 w 5549133"/>
              <a:gd name="connsiteY74" fmla="*/ 1251285 h 6673742"/>
              <a:gd name="connsiteX75" fmla="*/ 4235116 w 5549133"/>
              <a:gd name="connsiteY75" fmla="*/ 0 h 6673742"/>
              <a:gd name="connsiteX76" fmla="*/ 3705727 w 5549133"/>
              <a:gd name="connsiteY76" fmla="*/ 1260910 h 6673742"/>
              <a:gd name="connsiteX77" fmla="*/ 2637322 w 5549133"/>
              <a:gd name="connsiteY77" fmla="*/ 1915428 h 6673742"/>
              <a:gd name="connsiteX78" fmla="*/ 1876927 w 5549133"/>
              <a:gd name="connsiteY78" fmla="*/ 1251285 h 6673742"/>
              <a:gd name="connsiteX79" fmla="*/ 1164657 w 5549133"/>
              <a:gd name="connsiteY79" fmla="*/ 2156059 h 6673742"/>
              <a:gd name="connsiteX80" fmla="*/ 1039529 w 5549133"/>
              <a:gd name="connsiteY80" fmla="*/ 2300438 h 6673742"/>
              <a:gd name="connsiteX81" fmla="*/ 1183908 w 5549133"/>
              <a:gd name="connsiteY81" fmla="*/ 2695074 h 6673742"/>
              <a:gd name="connsiteX82" fmla="*/ 741146 w 5549133"/>
              <a:gd name="connsiteY82" fmla="*/ 3128211 h 6673742"/>
              <a:gd name="connsiteX83" fmla="*/ 808522 w 5549133"/>
              <a:gd name="connsiteY83" fmla="*/ 3234089 h 6673742"/>
              <a:gd name="connsiteX84" fmla="*/ 1078030 w 5549133"/>
              <a:gd name="connsiteY84" fmla="*/ 3724977 h 6673742"/>
              <a:gd name="connsiteX85" fmla="*/ 1068405 w 5549133"/>
              <a:gd name="connsiteY85" fmla="*/ 3850106 h 6673742"/>
              <a:gd name="connsiteX86" fmla="*/ 1097280 w 5549133"/>
              <a:gd name="connsiteY86" fmla="*/ 4186990 h 6673742"/>
              <a:gd name="connsiteX87" fmla="*/ 885525 w 5549133"/>
              <a:gd name="connsiteY87" fmla="*/ 4812632 h 6673742"/>
              <a:gd name="connsiteX88" fmla="*/ 1203158 w 5549133"/>
              <a:gd name="connsiteY88" fmla="*/ 5207268 h 6673742"/>
              <a:gd name="connsiteX89" fmla="*/ 1174282 w 5549133"/>
              <a:gd name="connsiteY89" fmla="*/ 5265019 h 6673742"/>
              <a:gd name="connsiteX90" fmla="*/ 0 w 5549133"/>
              <a:gd name="connsiteY90" fmla="*/ 5890661 h 6673742"/>
              <a:gd name="connsiteX91" fmla="*/ 0 w 5549133"/>
              <a:gd name="connsiteY91" fmla="*/ 6073541 h 6673742"/>
              <a:gd name="connsiteX92" fmla="*/ 1029904 w 5549133"/>
              <a:gd name="connsiteY92" fmla="*/ 6217920 h 6673742"/>
              <a:gd name="connsiteX93" fmla="*/ 1078030 w 5549133"/>
              <a:gd name="connsiteY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410727 w 5549133"/>
              <a:gd name="connsiteY73" fmla="*/ 1742172 h 6673742"/>
              <a:gd name="connsiteX74" fmla="*/ 5322771 w 5549133"/>
              <a:gd name="connsiteY74" fmla="*/ 1703672 h 6673742"/>
              <a:gd name="connsiteX75" fmla="*/ 5043638 w 5549133"/>
              <a:gd name="connsiteY75" fmla="*/ 1251285 h 6673742"/>
              <a:gd name="connsiteX76" fmla="*/ 4235116 w 5549133"/>
              <a:gd name="connsiteY76" fmla="*/ 0 h 6673742"/>
              <a:gd name="connsiteX77" fmla="*/ 3705727 w 5549133"/>
              <a:gd name="connsiteY77" fmla="*/ 1260910 h 6673742"/>
              <a:gd name="connsiteX78" fmla="*/ 2637322 w 5549133"/>
              <a:gd name="connsiteY78" fmla="*/ 1915428 h 6673742"/>
              <a:gd name="connsiteX79" fmla="*/ 1876927 w 5549133"/>
              <a:gd name="connsiteY79" fmla="*/ 1251285 h 6673742"/>
              <a:gd name="connsiteX80" fmla="*/ 1164657 w 5549133"/>
              <a:gd name="connsiteY80" fmla="*/ 2156059 h 6673742"/>
              <a:gd name="connsiteX81" fmla="*/ 1039529 w 5549133"/>
              <a:gd name="connsiteY81" fmla="*/ 2300438 h 6673742"/>
              <a:gd name="connsiteX82" fmla="*/ 1183908 w 5549133"/>
              <a:gd name="connsiteY82" fmla="*/ 2695074 h 6673742"/>
              <a:gd name="connsiteX83" fmla="*/ 741146 w 5549133"/>
              <a:gd name="connsiteY83" fmla="*/ 3128211 h 6673742"/>
              <a:gd name="connsiteX84" fmla="*/ 808522 w 5549133"/>
              <a:gd name="connsiteY84" fmla="*/ 3234089 h 6673742"/>
              <a:gd name="connsiteX85" fmla="*/ 1078030 w 5549133"/>
              <a:gd name="connsiteY85" fmla="*/ 3724977 h 6673742"/>
              <a:gd name="connsiteX86" fmla="*/ 1068405 w 5549133"/>
              <a:gd name="connsiteY86" fmla="*/ 3850106 h 6673742"/>
              <a:gd name="connsiteX87" fmla="*/ 1097280 w 5549133"/>
              <a:gd name="connsiteY87" fmla="*/ 4186990 h 6673742"/>
              <a:gd name="connsiteX88" fmla="*/ 885525 w 5549133"/>
              <a:gd name="connsiteY88" fmla="*/ 4812632 h 6673742"/>
              <a:gd name="connsiteX89" fmla="*/ 1203158 w 5549133"/>
              <a:gd name="connsiteY89" fmla="*/ 5207268 h 6673742"/>
              <a:gd name="connsiteX90" fmla="*/ 1174282 w 5549133"/>
              <a:gd name="connsiteY90" fmla="*/ 5265019 h 6673742"/>
              <a:gd name="connsiteX91" fmla="*/ 0 w 5549133"/>
              <a:gd name="connsiteY91" fmla="*/ 5890661 h 6673742"/>
              <a:gd name="connsiteX92" fmla="*/ 0 w 5549133"/>
              <a:gd name="connsiteY92" fmla="*/ 6073541 h 6673742"/>
              <a:gd name="connsiteX93" fmla="*/ 1029904 w 5549133"/>
              <a:gd name="connsiteY93" fmla="*/ 6217920 h 6673742"/>
              <a:gd name="connsiteX94" fmla="*/ 1078030 w 5549133"/>
              <a:gd name="connsiteY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043638 w 5549133"/>
              <a:gd name="connsiteY76" fmla="*/ 1251285 h 6673742"/>
              <a:gd name="connsiteX77" fmla="*/ 4235116 w 5549133"/>
              <a:gd name="connsiteY77" fmla="*/ 0 h 6673742"/>
              <a:gd name="connsiteX78" fmla="*/ 3705727 w 5549133"/>
              <a:gd name="connsiteY78" fmla="*/ 1260910 h 6673742"/>
              <a:gd name="connsiteX79" fmla="*/ 2637322 w 5549133"/>
              <a:gd name="connsiteY79" fmla="*/ 1915428 h 6673742"/>
              <a:gd name="connsiteX80" fmla="*/ 1876927 w 5549133"/>
              <a:gd name="connsiteY80" fmla="*/ 1251285 h 6673742"/>
              <a:gd name="connsiteX81" fmla="*/ 1164657 w 5549133"/>
              <a:gd name="connsiteY81" fmla="*/ 2156059 h 6673742"/>
              <a:gd name="connsiteX82" fmla="*/ 1039529 w 5549133"/>
              <a:gd name="connsiteY82" fmla="*/ 2300438 h 6673742"/>
              <a:gd name="connsiteX83" fmla="*/ 1183908 w 5549133"/>
              <a:gd name="connsiteY83" fmla="*/ 2695074 h 6673742"/>
              <a:gd name="connsiteX84" fmla="*/ 741146 w 5549133"/>
              <a:gd name="connsiteY84" fmla="*/ 3128211 h 6673742"/>
              <a:gd name="connsiteX85" fmla="*/ 808522 w 5549133"/>
              <a:gd name="connsiteY85" fmla="*/ 3234089 h 6673742"/>
              <a:gd name="connsiteX86" fmla="*/ 1078030 w 5549133"/>
              <a:gd name="connsiteY86" fmla="*/ 3724977 h 6673742"/>
              <a:gd name="connsiteX87" fmla="*/ 1068405 w 5549133"/>
              <a:gd name="connsiteY87" fmla="*/ 3850106 h 6673742"/>
              <a:gd name="connsiteX88" fmla="*/ 1097280 w 5549133"/>
              <a:gd name="connsiteY88" fmla="*/ 4186990 h 6673742"/>
              <a:gd name="connsiteX89" fmla="*/ 885525 w 5549133"/>
              <a:gd name="connsiteY89" fmla="*/ 4812632 h 6673742"/>
              <a:gd name="connsiteX90" fmla="*/ 1203158 w 5549133"/>
              <a:gd name="connsiteY90" fmla="*/ 5207268 h 6673742"/>
              <a:gd name="connsiteX91" fmla="*/ 1174282 w 5549133"/>
              <a:gd name="connsiteY91" fmla="*/ 5265019 h 6673742"/>
              <a:gd name="connsiteX92" fmla="*/ 0 w 5549133"/>
              <a:gd name="connsiteY92" fmla="*/ 5890661 h 6673742"/>
              <a:gd name="connsiteX93" fmla="*/ 0 w 5549133"/>
              <a:gd name="connsiteY93" fmla="*/ 6073541 h 6673742"/>
              <a:gd name="connsiteX94" fmla="*/ 1029904 w 5549133"/>
              <a:gd name="connsiteY94" fmla="*/ 6217920 h 6673742"/>
              <a:gd name="connsiteX95" fmla="*/ 1078030 w 5549133"/>
              <a:gd name="connsiteY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63102 w 5549133"/>
              <a:gd name="connsiteY76" fmla="*/ 1468328 h 6673742"/>
              <a:gd name="connsiteX77" fmla="*/ 5043638 w 5549133"/>
              <a:gd name="connsiteY77" fmla="*/ 1251285 h 6673742"/>
              <a:gd name="connsiteX78" fmla="*/ 4235116 w 5549133"/>
              <a:gd name="connsiteY78" fmla="*/ 0 h 6673742"/>
              <a:gd name="connsiteX79" fmla="*/ 3705727 w 5549133"/>
              <a:gd name="connsiteY79" fmla="*/ 1260910 h 6673742"/>
              <a:gd name="connsiteX80" fmla="*/ 2637322 w 5549133"/>
              <a:gd name="connsiteY80" fmla="*/ 1915428 h 6673742"/>
              <a:gd name="connsiteX81" fmla="*/ 1876927 w 5549133"/>
              <a:gd name="connsiteY81" fmla="*/ 1251285 h 6673742"/>
              <a:gd name="connsiteX82" fmla="*/ 1164657 w 5549133"/>
              <a:gd name="connsiteY82" fmla="*/ 2156059 h 6673742"/>
              <a:gd name="connsiteX83" fmla="*/ 1039529 w 5549133"/>
              <a:gd name="connsiteY83" fmla="*/ 2300438 h 6673742"/>
              <a:gd name="connsiteX84" fmla="*/ 1183908 w 5549133"/>
              <a:gd name="connsiteY84" fmla="*/ 2695074 h 6673742"/>
              <a:gd name="connsiteX85" fmla="*/ 741146 w 5549133"/>
              <a:gd name="connsiteY85" fmla="*/ 3128211 h 6673742"/>
              <a:gd name="connsiteX86" fmla="*/ 808522 w 5549133"/>
              <a:gd name="connsiteY86" fmla="*/ 3234089 h 6673742"/>
              <a:gd name="connsiteX87" fmla="*/ 1078030 w 5549133"/>
              <a:gd name="connsiteY87" fmla="*/ 3724977 h 6673742"/>
              <a:gd name="connsiteX88" fmla="*/ 1068405 w 5549133"/>
              <a:gd name="connsiteY88" fmla="*/ 3850106 h 6673742"/>
              <a:gd name="connsiteX89" fmla="*/ 1097280 w 5549133"/>
              <a:gd name="connsiteY89" fmla="*/ 4186990 h 6673742"/>
              <a:gd name="connsiteX90" fmla="*/ 885525 w 5549133"/>
              <a:gd name="connsiteY90" fmla="*/ 4812632 h 6673742"/>
              <a:gd name="connsiteX91" fmla="*/ 1203158 w 5549133"/>
              <a:gd name="connsiteY91" fmla="*/ 5207268 h 6673742"/>
              <a:gd name="connsiteX92" fmla="*/ 1174282 w 5549133"/>
              <a:gd name="connsiteY92" fmla="*/ 5265019 h 6673742"/>
              <a:gd name="connsiteX93" fmla="*/ 0 w 5549133"/>
              <a:gd name="connsiteY93" fmla="*/ 5890661 h 6673742"/>
              <a:gd name="connsiteX94" fmla="*/ 0 w 5549133"/>
              <a:gd name="connsiteY94" fmla="*/ 6073541 h 6673742"/>
              <a:gd name="connsiteX95" fmla="*/ 1029904 w 5549133"/>
              <a:gd name="connsiteY95" fmla="*/ 6217920 h 6673742"/>
              <a:gd name="connsiteX96" fmla="*/ 1078030 w 5549133"/>
              <a:gd name="connsiteY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043638 w 5549133"/>
              <a:gd name="connsiteY78" fmla="*/ 1251285 h 6673742"/>
              <a:gd name="connsiteX79" fmla="*/ 4235116 w 5549133"/>
              <a:gd name="connsiteY79" fmla="*/ 0 h 6673742"/>
              <a:gd name="connsiteX80" fmla="*/ 3705727 w 5549133"/>
              <a:gd name="connsiteY80" fmla="*/ 1260910 h 6673742"/>
              <a:gd name="connsiteX81" fmla="*/ 2637322 w 5549133"/>
              <a:gd name="connsiteY81" fmla="*/ 1915428 h 6673742"/>
              <a:gd name="connsiteX82" fmla="*/ 1876927 w 5549133"/>
              <a:gd name="connsiteY82" fmla="*/ 1251285 h 6673742"/>
              <a:gd name="connsiteX83" fmla="*/ 1164657 w 5549133"/>
              <a:gd name="connsiteY83" fmla="*/ 2156059 h 6673742"/>
              <a:gd name="connsiteX84" fmla="*/ 1039529 w 5549133"/>
              <a:gd name="connsiteY84" fmla="*/ 2300438 h 6673742"/>
              <a:gd name="connsiteX85" fmla="*/ 1183908 w 5549133"/>
              <a:gd name="connsiteY85" fmla="*/ 2695074 h 6673742"/>
              <a:gd name="connsiteX86" fmla="*/ 741146 w 5549133"/>
              <a:gd name="connsiteY86" fmla="*/ 3128211 h 6673742"/>
              <a:gd name="connsiteX87" fmla="*/ 808522 w 5549133"/>
              <a:gd name="connsiteY87" fmla="*/ 3234089 h 6673742"/>
              <a:gd name="connsiteX88" fmla="*/ 1078030 w 5549133"/>
              <a:gd name="connsiteY88" fmla="*/ 3724977 h 6673742"/>
              <a:gd name="connsiteX89" fmla="*/ 1068405 w 5549133"/>
              <a:gd name="connsiteY89" fmla="*/ 3850106 h 6673742"/>
              <a:gd name="connsiteX90" fmla="*/ 1097280 w 5549133"/>
              <a:gd name="connsiteY90" fmla="*/ 4186990 h 6673742"/>
              <a:gd name="connsiteX91" fmla="*/ 885525 w 5549133"/>
              <a:gd name="connsiteY91" fmla="*/ 4812632 h 6673742"/>
              <a:gd name="connsiteX92" fmla="*/ 1203158 w 5549133"/>
              <a:gd name="connsiteY92" fmla="*/ 5207268 h 6673742"/>
              <a:gd name="connsiteX93" fmla="*/ 1174282 w 5549133"/>
              <a:gd name="connsiteY93" fmla="*/ 5265019 h 6673742"/>
              <a:gd name="connsiteX94" fmla="*/ 0 w 5549133"/>
              <a:gd name="connsiteY94" fmla="*/ 5890661 h 6673742"/>
              <a:gd name="connsiteX95" fmla="*/ 0 w 5549133"/>
              <a:gd name="connsiteY95" fmla="*/ 6073541 h 6673742"/>
              <a:gd name="connsiteX96" fmla="*/ 1029904 w 5549133"/>
              <a:gd name="connsiteY96" fmla="*/ 6217920 h 6673742"/>
              <a:gd name="connsiteX97" fmla="*/ 1078030 w 5549133"/>
              <a:gd name="connsiteY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163077 w 5549133"/>
              <a:gd name="connsiteY80" fmla="*/ 946835 h 6673742"/>
              <a:gd name="connsiteX81" fmla="*/ 4235116 w 5549133"/>
              <a:gd name="connsiteY81" fmla="*/ 0 h 6673742"/>
              <a:gd name="connsiteX82" fmla="*/ 3705727 w 5549133"/>
              <a:gd name="connsiteY82" fmla="*/ 1260910 h 6673742"/>
              <a:gd name="connsiteX83" fmla="*/ 2637322 w 5549133"/>
              <a:gd name="connsiteY83" fmla="*/ 1915428 h 6673742"/>
              <a:gd name="connsiteX84" fmla="*/ 1876927 w 5549133"/>
              <a:gd name="connsiteY84" fmla="*/ 1251285 h 6673742"/>
              <a:gd name="connsiteX85" fmla="*/ 1164657 w 5549133"/>
              <a:gd name="connsiteY85" fmla="*/ 2156059 h 6673742"/>
              <a:gd name="connsiteX86" fmla="*/ 1039529 w 5549133"/>
              <a:gd name="connsiteY86" fmla="*/ 2300438 h 6673742"/>
              <a:gd name="connsiteX87" fmla="*/ 1183908 w 5549133"/>
              <a:gd name="connsiteY87" fmla="*/ 2695074 h 6673742"/>
              <a:gd name="connsiteX88" fmla="*/ 741146 w 5549133"/>
              <a:gd name="connsiteY88" fmla="*/ 3128211 h 6673742"/>
              <a:gd name="connsiteX89" fmla="*/ 808522 w 5549133"/>
              <a:gd name="connsiteY89" fmla="*/ 3234089 h 6673742"/>
              <a:gd name="connsiteX90" fmla="*/ 1078030 w 5549133"/>
              <a:gd name="connsiteY90" fmla="*/ 3724977 h 6673742"/>
              <a:gd name="connsiteX91" fmla="*/ 1068405 w 5549133"/>
              <a:gd name="connsiteY91" fmla="*/ 3850106 h 6673742"/>
              <a:gd name="connsiteX92" fmla="*/ 1097280 w 5549133"/>
              <a:gd name="connsiteY92" fmla="*/ 4186990 h 6673742"/>
              <a:gd name="connsiteX93" fmla="*/ 885525 w 5549133"/>
              <a:gd name="connsiteY93" fmla="*/ 4812632 h 6673742"/>
              <a:gd name="connsiteX94" fmla="*/ 1203158 w 5549133"/>
              <a:gd name="connsiteY94" fmla="*/ 5207268 h 6673742"/>
              <a:gd name="connsiteX95" fmla="*/ 1174282 w 5549133"/>
              <a:gd name="connsiteY95" fmla="*/ 5265019 h 6673742"/>
              <a:gd name="connsiteX96" fmla="*/ 0 w 5549133"/>
              <a:gd name="connsiteY96" fmla="*/ 5890661 h 6673742"/>
              <a:gd name="connsiteX97" fmla="*/ 0 w 5549133"/>
              <a:gd name="connsiteY97" fmla="*/ 6073541 h 6673742"/>
              <a:gd name="connsiteX98" fmla="*/ 1029904 w 5549133"/>
              <a:gd name="connsiteY98" fmla="*/ 6217920 h 6673742"/>
              <a:gd name="connsiteX99" fmla="*/ 1078030 w 5549133"/>
              <a:gd name="connsiteY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63077 w 5549133"/>
              <a:gd name="connsiteY81" fmla="*/ 946835 h 6673742"/>
              <a:gd name="connsiteX82" fmla="*/ 4235116 w 5549133"/>
              <a:gd name="connsiteY82" fmla="*/ 0 h 6673742"/>
              <a:gd name="connsiteX83" fmla="*/ 3705727 w 5549133"/>
              <a:gd name="connsiteY83" fmla="*/ 1260910 h 6673742"/>
              <a:gd name="connsiteX84" fmla="*/ 2637322 w 5549133"/>
              <a:gd name="connsiteY84" fmla="*/ 1915428 h 6673742"/>
              <a:gd name="connsiteX85" fmla="*/ 1876927 w 5549133"/>
              <a:gd name="connsiteY85" fmla="*/ 1251285 h 6673742"/>
              <a:gd name="connsiteX86" fmla="*/ 1164657 w 5549133"/>
              <a:gd name="connsiteY86" fmla="*/ 2156059 h 6673742"/>
              <a:gd name="connsiteX87" fmla="*/ 1039529 w 5549133"/>
              <a:gd name="connsiteY87" fmla="*/ 2300438 h 6673742"/>
              <a:gd name="connsiteX88" fmla="*/ 1183908 w 5549133"/>
              <a:gd name="connsiteY88" fmla="*/ 2695074 h 6673742"/>
              <a:gd name="connsiteX89" fmla="*/ 741146 w 5549133"/>
              <a:gd name="connsiteY89" fmla="*/ 3128211 h 6673742"/>
              <a:gd name="connsiteX90" fmla="*/ 808522 w 5549133"/>
              <a:gd name="connsiteY90" fmla="*/ 3234089 h 6673742"/>
              <a:gd name="connsiteX91" fmla="*/ 1078030 w 5549133"/>
              <a:gd name="connsiteY91" fmla="*/ 3724977 h 6673742"/>
              <a:gd name="connsiteX92" fmla="*/ 1068405 w 5549133"/>
              <a:gd name="connsiteY92" fmla="*/ 3850106 h 6673742"/>
              <a:gd name="connsiteX93" fmla="*/ 1097280 w 5549133"/>
              <a:gd name="connsiteY93" fmla="*/ 4186990 h 6673742"/>
              <a:gd name="connsiteX94" fmla="*/ 885525 w 5549133"/>
              <a:gd name="connsiteY94" fmla="*/ 4812632 h 6673742"/>
              <a:gd name="connsiteX95" fmla="*/ 1203158 w 5549133"/>
              <a:gd name="connsiteY95" fmla="*/ 5207268 h 6673742"/>
              <a:gd name="connsiteX96" fmla="*/ 1174282 w 5549133"/>
              <a:gd name="connsiteY96" fmla="*/ 5265019 h 6673742"/>
              <a:gd name="connsiteX97" fmla="*/ 0 w 5549133"/>
              <a:gd name="connsiteY97" fmla="*/ 5890661 h 6673742"/>
              <a:gd name="connsiteX98" fmla="*/ 0 w 5549133"/>
              <a:gd name="connsiteY98" fmla="*/ 6073541 h 6673742"/>
              <a:gd name="connsiteX99" fmla="*/ 1029904 w 5549133"/>
              <a:gd name="connsiteY99" fmla="*/ 6217920 h 6673742"/>
              <a:gd name="connsiteX100" fmla="*/ 1078030 w 5549133"/>
              <a:gd name="connsiteY1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235116 w 5549133"/>
              <a:gd name="connsiteY84" fmla="*/ 0 h 6673742"/>
              <a:gd name="connsiteX85" fmla="*/ 3705727 w 5549133"/>
              <a:gd name="connsiteY85" fmla="*/ 1260910 h 6673742"/>
              <a:gd name="connsiteX86" fmla="*/ 2637322 w 5549133"/>
              <a:gd name="connsiteY86" fmla="*/ 1915428 h 6673742"/>
              <a:gd name="connsiteX87" fmla="*/ 1876927 w 5549133"/>
              <a:gd name="connsiteY87" fmla="*/ 1251285 h 6673742"/>
              <a:gd name="connsiteX88" fmla="*/ 1164657 w 5549133"/>
              <a:gd name="connsiteY88" fmla="*/ 2156059 h 6673742"/>
              <a:gd name="connsiteX89" fmla="*/ 1039529 w 5549133"/>
              <a:gd name="connsiteY89" fmla="*/ 2300438 h 6673742"/>
              <a:gd name="connsiteX90" fmla="*/ 1183908 w 5549133"/>
              <a:gd name="connsiteY90" fmla="*/ 2695074 h 6673742"/>
              <a:gd name="connsiteX91" fmla="*/ 741146 w 5549133"/>
              <a:gd name="connsiteY91" fmla="*/ 3128211 h 6673742"/>
              <a:gd name="connsiteX92" fmla="*/ 808522 w 5549133"/>
              <a:gd name="connsiteY92" fmla="*/ 3234089 h 6673742"/>
              <a:gd name="connsiteX93" fmla="*/ 1078030 w 5549133"/>
              <a:gd name="connsiteY93" fmla="*/ 3724977 h 6673742"/>
              <a:gd name="connsiteX94" fmla="*/ 1068405 w 5549133"/>
              <a:gd name="connsiteY94" fmla="*/ 3850106 h 6673742"/>
              <a:gd name="connsiteX95" fmla="*/ 1097280 w 5549133"/>
              <a:gd name="connsiteY95" fmla="*/ 4186990 h 6673742"/>
              <a:gd name="connsiteX96" fmla="*/ 885525 w 5549133"/>
              <a:gd name="connsiteY96" fmla="*/ 4812632 h 6673742"/>
              <a:gd name="connsiteX97" fmla="*/ 1203158 w 5549133"/>
              <a:gd name="connsiteY97" fmla="*/ 5207268 h 6673742"/>
              <a:gd name="connsiteX98" fmla="*/ 1174282 w 5549133"/>
              <a:gd name="connsiteY98" fmla="*/ 5265019 h 6673742"/>
              <a:gd name="connsiteX99" fmla="*/ 0 w 5549133"/>
              <a:gd name="connsiteY99" fmla="*/ 5890661 h 6673742"/>
              <a:gd name="connsiteX100" fmla="*/ 0 w 5549133"/>
              <a:gd name="connsiteY100" fmla="*/ 6073541 h 6673742"/>
              <a:gd name="connsiteX101" fmla="*/ 1029904 w 5549133"/>
              <a:gd name="connsiteY101" fmla="*/ 6217920 h 6673742"/>
              <a:gd name="connsiteX102" fmla="*/ 1078030 w 5549133"/>
              <a:gd name="connsiteY1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832083 w 5549133"/>
              <a:gd name="connsiteY84" fmla="*/ 444391 h 6673742"/>
              <a:gd name="connsiteX85" fmla="*/ 4672539 w 5549133"/>
              <a:gd name="connsiteY85" fmla="*/ 196741 h 6673742"/>
              <a:gd name="connsiteX86" fmla="*/ 4235116 w 5549133"/>
              <a:gd name="connsiteY86" fmla="*/ 0 h 6673742"/>
              <a:gd name="connsiteX87" fmla="*/ 3705727 w 5549133"/>
              <a:gd name="connsiteY87" fmla="*/ 1260910 h 6673742"/>
              <a:gd name="connsiteX88" fmla="*/ 2637322 w 5549133"/>
              <a:gd name="connsiteY88" fmla="*/ 1915428 h 6673742"/>
              <a:gd name="connsiteX89" fmla="*/ 1876927 w 5549133"/>
              <a:gd name="connsiteY89" fmla="*/ 1251285 h 6673742"/>
              <a:gd name="connsiteX90" fmla="*/ 1164657 w 5549133"/>
              <a:gd name="connsiteY90" fmla="*/ 2156059 h 6673742"/>
              <a:gd name="connsiteX91" fmla="*/ 1039529 w 5549133"/>
              <a:gd name="connsiteY91" fmla="*/ 2300438 h 6673742"/>
              <a:gd name="connsiteX92" fmla="*/ 1183908 w 5549133"/>
              <a:gd name="connsiteY92" fmla="*/ 2695074 h 6673742"/>
              <a:gd name="connsiteX93" fmla="*/ 741146 w 5549133"/>
              <a:gd name="connsiteY93" fmla="*/ 3128211 h 6673742"/>
              <a:gd name="connsiteX94" fmla="*/ 808522 w 5549133"/>
              <a:gd name="connsiteY94" fmla="*/ 3234089 h 6673742"/>
              <a:gd name="connsiteX95" fmla="*/ 1078030 w 5549133"/>
              <a:gd name="connsiteY95" fmla="*/ 3724977 h 6673742"/>
              <a:gd name="connsiteX96" fmla="*/ 1068405 w 5549133"/>
              <a:gd name="connsiteY96" fmla="*/ 3850106 h 6673742"/>
              <a:gd name="connsiteX97" fmla="*/ 1097280 w 5549133"/>
              <a:gd name="connsiteY97" fmla="*/ 4186990 h 6673742"/>
              <a:gd name="connsiteX98" fmla="*/ 885525 w 5549133"/>
              <a:gd name="connsiteY98" fmla="*/ 4812632 h 6673742"/>
              <a:gd name="connsiteX99" fmla="*/ 1203158 w 5549133"/>
              <a:gd name="connsiteY99" fmla="*/ 5207268 h 6673742"/>
              <a:gd name="connsiteX100" fmla="*/ 1174282 w 5549133"/>
              <a:gd name="connsiteY100" fmla="*/ 5265019 h 6673742"/>
              <a:gd name="connsiteX101" fmla="*/ 0 w 5549133"/>
              <a:gd name="connsiteY101" fmla="*/ 5890661 h 6673742"/>
              <a:gd name="connsiteX102" fmla="*/ 0 w 5549133"/>
              <a:gd name="connsiteY102" fmla="*/ 6073541 h 6673742"/>
              <a:gd name="connsiteX103" fmla="*/ 1029904 w 5549133"/>
              <a:gd name="connsiteY103" fmla="*/ 6217920 h 6673742"/>
              <a:gd name="connsiteX104" fmla="*/ 1078030 w 5549133"/>
              <a:gd name="connsiteY1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672539 w 5549133"/>
              <a:gd name="connsiteY86" fmla="*/ 196741 h 6673742"/>
              <a:gd name="connsiteX87" fmla="*/ 4235116 w 5549133"/>
              <a:gd name="connsiteY87" fmla="*/ 0 h 6673742"/>
              <a:gd name="connsiteX88" fmla="*/ 3705727 w 5549133"/>
              <a:gd name="connsiteY88" fmla="*/ 1260910 h 6673742"/>
              <a:gd name="connsiteX89" fmla="*/ 2637322 w 5549133"/>
              <a:gd name="connsiteY89" fmla="*/ 1915428 h 6673742"/>
              <a:gd name="connsiteX90" fmla="*/ 1876927 w 5549133"/>
              <a:gd name="connsiteY90" fmla="*/ 1251285 h 6673742"/>
              <a:gd name="connsiteX91" fmla="*/ 1164657 w 5549133"/>
              <a:gd name="connsiteY91" fmla="*/ 2156059 h 6673742"/>
              <a:gd name="connsiteX92" fmla="*/ 1039529 w 5549133"/>
              <a:gd name="connsiteY92" fmla="*/ 2300438 h 6673742"/>
              <a:gd name="connsiteX93" fmla="*/ 1183908 w 5549133"/>
              <a:gd name="connsiteY93" fmla="*/ 2695074 h 6673742"/>
              <a:gd name="connsiteX94" fmla="*/ 741146 w 5549133"/>
              <a:gd name="connsiteY94" fmla="*/ 3128211 h 6673742"/>
              <a:gd name="connsiteX95" fmla="*/ 808522 w 5549133"/>
              <a:gd name="connsiteY95" fmla="*/ 3234089 h 6673742"/>
              <a:gd name="connsiteX96" fmla="*/ 1078030 w 5549133"/>
              <a:gd name="connsiteY96" fmla="*/ 3724977 h 6673742"/>
              <a:gd name="connsiteX97" fmla="*/ 1068405 w 5549133"/>
              <a:gd name="connsiteY97" fmla="*/ 3850106 h 6673742"/>
              <a:gd name="connsiteX98" fmla="*/ 1097280 w 5549133"/>
              <a:gd name="connsiteY98" fmla="*/ 4186990 h 6673742"/>
              <a:gd name="connsiteX99" fmla="*/ 885525 w 5549133"/>
              <a:gd name="connsiteY99" fmla="*/ 4812632 h 6673742"/>
              <a:gd name="connsiteX100" fmla="*/ 1203158 w 5549133"/>
              <a:gd name="connsiteY100" fmla="*/ 5207268 h 6673742"/>
              <a:gd name="connsiteX101" fmla="*/ 1174282 w 5549133"/>
              <a:gd name="connsiteY101" fmla="*/ 5265019 h 6673742"/>
              <a:gd name="connsiteX102" fmla="*/ 0 w 5549133"/>
              <a:gd name="connsiteY102" fmla="*/ 5890661 h 6673742"/>
              <a:gd name="connsiteX103" fmla="*/ 0 w 5549133"/>
              <a:gd name="connsiteY103" fmla="*/ 6073541 h 6673742"/>
              <a:gd name="connsiteX104" fmla="*/ 1029904 w 5549133"/>
              <a:gd name="connsiteY104" fmla="*/ 6217920 h 6673742"/>
              <a:gd name="connsiteX105" fmla="*/ 1078030 w 5549133"/>
              <a:gd name="connsiteY1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235116 w 5549133"/>
              <a:gd name="connsiteY88" fmla="*/ 0 h 6673742"/>
              <a:gd name="connsiteX89" fmla="*/ 3705727 w 5549133"/>
              <a:gd name="connsiteY89" fmla="*/ 1260910 h 6673742"/>
              <a:gd name="connsiteX90" fmla="*/ 2637322 w 5549133"/>
              <a:gd name="connsiteY90" fmla="*/ 1915428 h 6673742"/>
              <a:gd name="connsiteX91" fmla="*/ 1876927 w 5549133"/>
              <a:gd name="connsiteY91" fmla="*/ 1251285 h 6673742"/>
              <a:gd name="connsiteX92" fmla="*/ 1164657 w 5549133"/>
              <a:gd name="connsiteY92" fmla="*/ 2156059 h 6673742"/>
              <a:gd name="connsiteX93" fmla="*/ 1039529 w 5549133"/>
              <a:gd name="connsiteY93" fmla="*/ 2300438 h 6673742"/>
              <a:gd name="connsiteX94" fmla="*/ 1183908 w 5549133"/>
              <a:gd name="connsiteY94" fmla="*/ 2695074 h 6673742"/>
              <a:gd name="connsiteX95" fmla="*/ 741146 w 5549133"/>
              <a:gd name="connsiteY95" fmla="*/ 3128211 h 6673742"/>
              <a:gd name="connsiteX96" fmla="*/ 808522 w 5549133"/>
              <a:gd name="connsiteY96" fmla="*/ 3234089 h 6673742"/>
              <a:gd name="connsiteX97" fmla="*/ 1078030 w 5549133"/>
              <a:gd name="connsiteY97" fmla="*/ 3724977 h 6673742"/>
              <a:gd name="connsiteX98" fmla="*/ 1068405 w 5549133"/>
              <a:gd name="connsiteY98" fmla="*/ 3850106 h 6673742"/>
              <a:gd name="connsiteX99" fmla="*/ 1097280 w 5549133"/>
              <a:gd name="connsiteY99" fmla="*/ 4186990 h 6673742"/>
              <a:gd name="connsiteX100" fmla="*/ 885525 w 5549133"/>
              <a:gd name="connsiteY100" fmla="*/ 4812632 h 6673742"/>
              <a:gd name="connsiteX101" fmla="*/ 1203158 w 5549133"/>
              <a:gd name="connsiteY101" fmla="*/ 5207268 h 6673742"/>
              <a:gd name="connsiteX102" fmla="*/ 1174282 w 5549133"/>
              <a:gd name="connsiteY102" fmla="*/ 5265019 h 6673742"/>
              <a:gd name="connsiteX103" fmla="*/ 0 w 5549133"/>
              <a:gd name="connsiteY103" fmla="*/ 5890661 h 6673742"/>
              <a:gd name="connsiteX104" fmla="*/ 0 w 5549133"/>
              <a:gd name="connsiteY104" fmla="*/ 6073541 h 6673742"/>
              <a:gd name="connsiteX105" fmla="*/ 1029904 w 5549133"/>
              <a:gd name="connsiteY105" fmla="*/ 6217920 h 6673742"/>
              <a:gd name="connsiteX106" fmla="*/ 1078030 w 5549133"/>
              <a:gd name="connsiteY1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235116 w 5549133"/>
              <a:gd name="connsiteY89" fmla="*/ 0 h 6673742"/>
              <a:gd name="connsiteX90" fmla="*/ 3705727 w 5549133"/>
              <a:gd name="connsiteY90" fmla="*/ 1260910 h 6673742"/>
              <a:gd name="connsiteX91" fmla="*/ 2637322 w 5549133"/>
              <a:gd name="connsiteY91" fmla="*/ 1915428 h 6673742"/>
              <a:gd name="connsiteX92" fmla="*/ 1876927 w 5549133"/>
              <a:gd name="connsiteY92" fmla="*/ 1251285 h 6673742"/>
              <a:gd name="connsiteX93" fmla="*/ 1164657 w 5549133"/>
              <a:gd name="connsiteY93" fmla="*/ 2156059 h 6673742"/>
              <a:gd name="connsiteX94" fmla="*/ 1039529 w 5549133"/>
              <a:gd name="connsiteY94" fmla="*/ 2300438 h 6673742"/>
              <a:gd name="connsiteX95" fmla="*/ 1183908 w 5549133"/>
              <a:gd name="connsiteY95" fmla="*/ 2695074 h 6673742"/>
              <a:gd name="connsiteX96" fmla="*/ 741146 w 5549133"/>
              <a:gd name="connsiteY96" fmla="*/ 3128211 h 6673742"/>
              <a:gd name="connsiteX97" fmla="*/ 808522 w 5549133"/>
              <a:gd name="connsiteY97" fmla="*/ 3234089 h 6673742"/>
              <a:gd name="connsiteX98" fmla="*/ 1078030 w 5549133"/>
              <a:gd name="connsiteY98" fmla="*/ 3724977 h 6673742"/>
              <a:gd name="connsiteX99" fmla="*/ 1068405 w 5549133"/>
              <a:gd name="connsiteY99" fmla="*/ 3850106 h 6673742"/>
              <a:gd name="connsiteX100" fmla="*/ 1097280 w 5549133"/>
              <a:gd name="connsiteY100" fmla="*/ 4186990 h 6673742"/>
              <a:gd name="connsiteX101" fmla="*/ 885525 w 5549133"/>
              <a:gd name="connsiteY101" fmla="*/ 4812632 h 6673742"/>
              <a:gd name="connsiteX102" fmla="*/ 1203158 w 5549133"/>
              <a:gd name="connsiteY102" fmla="*/ 5207268 h 6673742"/>
              <a:gd name="connsiteX103" fmla="*/ 1174282 w 5549133"/>
              <a:gd name="connsiteY103" fmla="*/ 5265019 h 6673742"/>
              <a:gd name="connsiteX104" fmla="*/ 0 w 5549133"/>
              <a:gd name="connsiteY104" fmla="*/ 5890661 h 6673742"/>
              <a:gd name="connsiteX105" fmla="*/ 0 w 5549133"/>
              <a:gd name="connsiteY105" fmla="*/ 6073541 h 6673742"/>
              <a:gd name="connsiteX106" fmla="*/ 1029904 w 5549133"/>
              <a:gd name="connsiteY106" fmla="*/ 6217920 h 6673742"/>
              <a:gd name="connsiteX107" fmla="*/ 1078030 w 5549133"/>
              <a:gd name="connsiteY1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235116 w 5549133"/>
              <a:gd name="connsiteY90" fmla="*/ 0 h 6673742"/>
              <a:gd name="connsiteX91" fmla="*/ 3705727 w 5549133"/>
              <a:gd name="connsiteY91" fmla="*/ 1260910 h 6673742"/>
              <a:gd name="connsiteX92" fmla="*/ 2637322 w 5549133"/>
              <a:gd name="connsiteY92" fmla="*/ 1915428 h 6673742"/>
              <a:gd name="connsiteX93" fmla="*/ 1876927 w 5549133"/>
              <a:gd name="connsiteY93" fmla="*/ 1251285 h 6673742"/>
              <a:gd name="connsiteX94" fmla="*/ 1164657 w 5549133"/>
              <a:gd name="connsiteY94" fmla="*/ 2156059 h 6673742"/>
              <a:gd name="connsiteX95" fmla="*/ 1039529 w 5549133"/>
              <a:gd name="connsiteY95" fmla="*/ 2300438 h 6673742"/>
              <a:gd name="connsiteX96" fmla="*/ 1183908 w 5549133"/>
              <a:gd name="connsiteY96" fmla="*/ 2695074 h 6673742"/>
              <a:gd name="connsiteX97" fmla="*/ 741146 w 5549133"/>
              <a:gd name="connsiteY97" fmla="*/ 3128211 h 6673742"/>
              <a:gd name="connsiteX98" fmla="*/ 808522 w 5549133"/>
              <a:gd name="connsiteY98" fmla="*/ 3234089 h 6673742"/>
              <a:gd name="connsiteX99" fmla="*/ 1078030 w 5549133"/>
              <a:gd name="connsiteY99" fmla="*/ 3724977 h 6673742"/>
              <a:gd name="connsiteX100" fmla="*/ 1068405 w 5549133"/>
              <a:gd name="connsiteY100" fmla="*/ 3850106 h 6673742"/>
              <a:gd name="connsiteX101" fmla="*/ 1097280 w 5549133"/>
              <a:gd name="connsiteY101" fmla="*/ 4186990 h 6673742"/>
              <a:gd name="connsiteX102" fmla="*/ 885525 w 5549133"/>
              <a:gd name="connsiteY102" fmla="*/ 4812632 h 6673742"/>
              <a:gd name="connsiteX103" fmla="*/ 1203158 w 5549133"/>
              <a:gd name="connsiteY103" fmla="*/ 5207268 h 6673742"/>
              <a:gd name="connsiteX104" fmla="*/ 1174282 w 5549133"/>
              <a:gd name="connsiteY104" fmla="*/ 5265019 h 6673742"/>
              <a:gd name="connsiteX105" fmla="*/ 0 w 5549133"/>
              <a:gd name="connsiteY105" fmla="*/ 5890661 h 6673742"/>
              <a:gd name="connsiteX106" fmla="*/ 0 w 5549133"/>
              <a:gd name="connsiteY106" fmla="*/ 6073541 h 6673742"/>
              <a:gd name="connsiteX107" fmla="*/ 1029904 w 5549133"/>
              <a:gd name="connsiteY107" fmla="*/ 6217920 h 6673742"/>
              <a:gd name="connsiteX108" fmla="*/ 1078030 w 5549133"/>
              <a:gd name="connsiteY1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17733 w 5549133"/>
              <a:gd name="connsiteY90" fmla="*/ 25291 h 6673742"/>
              <a:gd name="connsiteX91" fmla="*/ 4235116 w 5549133"/>
              <a:gd name="connsiteY91" fmla="*/ 0 h 6673742"/>
              <a:gd name="connsiteX92" fmla="*/ 3705727 w 5549133"/>
              <a:gd name="connsiteY92" fmla="*/ 1260910 h 6673742"/>
              <a:gd name="connsiteX93" fmla="*/ 2637322 w 5549133"/>
              <a:gd name="connsiteY93" fmla="*/ 1915428 h 6673742"/>
              <a:gd name="connsiteX94" fmla="*/ 1876927 w 5549133"/>
              <a:gd name="connsiteY94" fmla="*/ 1251285 h 6673742"/>
              <a:gd name="connsiteX95" fmla="*/ 1164657 w 5549133"/>
              <a:gd name="connsiteY95" fmla="*/ 2156059 h 6673742"/>
              <a:gd name="connsiteX96" fmla="*/ 1039529 w 5549133"/>
              <a:gd name="connsiteY96" fmla="*/ 2300438 h 6673742"/>
              <a:gd name="connsiteX97" fmla="*/ 1183908 w 5549133"/>
              <a:gd name="connsiteY97" fmla="*/ 2695074 h 6673742"/>
              <a:gd name="connsiteX98" fmla="*/ 741146 w 5549133"/>
              <a:gd name="connsiteY98" fmla="*/ 3128211 h 6673742"/>
              <a:gd name="connsiteX99" fmla="*/ 808522 w 5549133"/>
              <a:gd name="connsiteY99" fmla="*/ 3234089 h 6673742"/>
              <a:gd name="connsiteX100" fmla="*/ 1078030 w 5549133"/>
              <a:gd name="connsiteY100" fmla="*/ 3724977 h 6673742"/>
              <a:gd name="connsiteX101" fmla="*/ 1068405 w 5549133"/>
              <a:gd name="connsiteY101" fmla="*/ 3850106 h 6673742"/>
              <a:gd name="connsiteX102" fmla="*/ 1097280 w 5549133"/>
              <a:gd name="connsiteY102" fmla="*/ 4186990 h 6673742"/>
              <a:gd name="connsiteX103" fmla="*/ 885525 w 5549133"/>
              <a:gd name="connsiteY103" fmla="*/ 4812632 h 6673742"/>
              <a:gd name="connsiteX104" fmla="*/ 1203158 w 5549133"/>
              <a:gd name="connsiteY104" fmla="*/ 5207268 h 6673742"/>
              <a:gd name="connsiteX105" fmla="*/ 1174282 w 5549133"/>
              <a:gd name="connsiteY105" fmla="*/ 5265019 h 6673742"/>
              <a:gd name="connsiteX106" fmla="*/ 0 w 5549133"/>
              <a:gd name="connsiteY106" fmla="*/ 5890661 h 6673742"/>
              <a:gd name="connsiteX107" fmla="*/ 0 w 5549133"/>
              <a:gd name="connsiteY107" fmla="*/ 6073541 h 6673742"/>
              <a:gd name="connsiteX108" fmla="*/ 1029904 w 5549133"/>
              <a:gd name="connsiteY108" fmla="*/ 6217920 h 6673742"/>
              <a:gd name="connsiteX109" fmla="*/ 1078030 w 5549133"/>
              <a:gd name="connsiteY1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86789 w 5549133"/>
              <a:gd name="connsiteY90" fmla="*/ 108635 h 6673742"/>
              <a:gd name="connsiteX91" fmla="*/ 4317733 w 5549133"/>
              <a:gd name="connsiteY91" fmla="*/ 25291 h 6673742"/>
              <a:gd name="connsiteX92" fmla="*/ 4235116 w 5549133"/>
              <a:gd name="connsiteY92" fmla="*/ 0 h 6673742"/>
              <a:gd name="connsiteX93" fmla="*/ 3705727 w 5549133"/>
              <a:gd name="connsiteY93" fmla="*/ 1260910 h 6673742"/>
              <a:gd name="connsiteX94" fmla="*/ 2637322 w 5549133"/>
              <a:gd name="connsiteY94" fmla="*/ 1915428 h 6673742"/>
              <a:gd name="connsiteX95" fmla="*/ 1876927 w 5549133"/>
              <a:gd name="connsiteY95" fmla="*/ 1251285 h 6673742"/>
              <a:gd name="connsiteX96" fmla="*/ 1164657 w 5549133"/>
              <a:gd name="connsiteY96" fmla="*/ 2156059 h 6673742"/>
              <a:gd name="connsiteX97" fmla="*/ 1039529 w 5549133"/>
              <a:gd name="connsiteY97" fmla="*/ 2300438 h 6673742"/>
              <a:gd name="connsiteX98" fmla="*/ 1183908 w 5549133"/>
              <a:gd name="connsiteY98" fmla="*/ 2695074 h 6673742"/>
              <a:gd name="connsiteX99" fmla="*/ 741146 w 5549133"/>
              <a:gd name="connsiteY99" fmla="*/ 3128211 h 6673742"/>
              <a:gd name="connsiteX100" fmla="*/ 808522 w 5549133"/>
              <a:gd name="connsiteY100" fmla="*/ 3234089 h 6673742"/>
              <a:gd name="connsiteX101" fmla="*/ 1078030 w 5549133"/>
              <a:gd name="connsiteY101" fmla="*/ 3724977 h 6673742"/>
              <a:gd name="connsiteX102" fmla="*/ 1068405 w 5549133"/>
              <a:gd name="connsiteY102" fmla="*/ 3850106 h 6673742"/>
              <a:gd name="connsiteX103" fmla="*/ 1097280 w 5549133"/>
              <a:gd name="connsiteY103" fmla="*/ 4186990 h 6673742"/>
              <a:gd name="connsiteX104" fmla="*/ 885525 w 5549133"/>
              <a:gd name="connsiteY104" fmla="*/ 4812632 h 6673742"/>
              <a:gd name="connsiteX105" fmla="*/ 1203158 w 5549133"/>
              <a:gd name="connsiteY105" fmla="*/ 5207268 h 6673742"/>
              <a:gd name="connsiteX106" fmla="*/ 1174282 w 5549133"/>
              <a:gd name="connsiteY106" fmla="*/ 5265019 h 6673742"/>
              <a:gd name="connsiteX107" fmla="*/ 0 w 5549133"/>
              <a:gd name="connsiteY107" fmla="*/ 5890661 h 6673742"/>
              <a:gd name="connsiteX108" fmla="*/ 0 w 5549133"/>
              <a:gd name="connsiteY108" fmla="*/ 6073541 h 6673742"/>
              <a:gd name="connsiteX109" fmla="*/ 1029904 w 5549133"/>
              <a:gd name="connsiteY109" fmla="*/ 6217920 h 6673742"/>
              <a:gd name="connsiteX110" fmla="*/ 1078030 w 5549133"/>
              <a:gd name="connsiteY1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529664 w 5549133"/>
              <a:gd name="connsiteY89" fmla="*/ 163403 h 6673742"/>
              <a:gd name="connsiteX90" fmla="*/ 4460608 w 5549133"/>
              <a:gd name="connsiteY90" fmla="*/ 108635 h 6673742"/>
              <a:gd name="connsiteX91" fmla="*/ 4386789 w 5549133"/>
              <a:gd name="connsiteY91" fmla="*/ 108635 h 6673742"/>
              <a:gd name="connsiteX92" fmla="*/ 4317733 w 5549133"/>
              <a:gd name="connsiteY92" fmla="*/ 25291 h 6673742"/>
              <a:gd name="connsiteX93" fmla="*/ 4235116 w 5549133"/>
              <a:gd name="connsiteY93" fmla="*/ 0 h 6673742"/>
              <a:gd name="connsiteX94" fmla="*/ 3705727 w 5549133"/>
              <a:gd name="connsiteY94" fmla="*/ 1260910 h 6673742"/>
              <a:gd name="connsiteX95" fmla="*/ 2637322 w 5549133"/>
              <a:gd name="connsiteY95" fmla="*/ 1915428 h 6673742"/>
              <a:gd name="connsiteX96" fmla="*/ 1876927 w 5549133"/>
              <a:gd name="connsiteY96" fmla="*/ 1251285 h 6673742"/>
              <a:gd name="connsiteX97" fmla="*/ 1164657 w 5549133"/>
              <a:gd name="connsiteY97" fmla="*/ 2156059 h 6673742"/>
              <a:gd name="connsiteX98" fmla="*/ 1039529 w 5549133"/>
              <a:gd name="connsiteY98" fmla="*/ 2300438 h 6673742"/>
              <a:gd name="connsiteX99" fmla="*/ 1183908 w 5549133"/>
              <a:gd name="connsiteY99" fmla="*/ 2695074 h 6673742"/>
              <a:gd name="connsiteX100" fmla="*/ 741146 w 5549133"/>
              <a:gd name="connsiteY100" fmla="*/ 3128211 h 6673742"/>
              <a:gd name="connsiteX101" fmla="*/ 808522 w 5549133"/>
              <a:gd name="connsiteY101" fmla="*/ 3234089 h 6673742"/>
              <a:gd name="connsiteX102" fmla="*/ 1078030 w 5549133"/>
              <a:gd name="connsiteY102" fmla="*/ 3724977 h 6673742"/>
              <a:gd name="connsiteX103" fmla="*/ 1068405 w 5549133"/>
              <a:gd name="connsiteY103" fmla="*/ 3850106 h 6673742"/>
              <a:gd name="connsiteX104" fmla="*/ 1097280 w 5549133"/>
              <a:gd name="connsiteY104" fmla="*/ 4186990 h 6673742"/>
              <a:gd name="connsiteX105" fmla="*/ 885525 w 5549133"/>
              <a:gd name="connsiteY105" fmla="*/ 4812632 h 6673742"/>
              <a:gd name="connsiteX106" fmla="*/ 1203158 w 5549133"/>
              <a:gd name="connsiteY106" fmla="*/ 5207268 h 6673742"/>
              <a:gd name="connsiteX107" fmla="*/ 1174282 w 5549133"/>
              <a:gd name="connsiteY107" fmla="*/ 5265019 h 6673742"/>
              <a:gd name="connsiteX108" fmla="*/ 0 w 5549133"/>
              <a:gd name="connsiteY108" fmla="*/ 5890661 h 6673742"/>
              <a:gd name="connsiteX109" fmla="*/ 0 w 5549133"/>
              <a:gd name="connsiteY109" fmla="*/ 6073541 h 6673742"/>
              <a:gd name="connsiteX110" fmla="*/ 1029904 w 5549133"/>
              <a:gd name="connsiteY110" fmla="*/ 6217920 h 6673742"/>
              <a:gd name="connsiteX111" fmla="*/ 1078030 w 5549133"/>
              <a:gd name="connsiteY1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2546 w 5549133"/>
              <a:gd name="connsiteY87" fmla="*/ 246747 h 6673742"/>
              <a:gd name="connsiteX88" fmla="*/ 4672539 w 5549133"/>
              <a:gd name="connsiteY88" fmla="*/ 196741 h 6673742"/>
              <a:gd name="connsiteX89" fmla="*/ 4553477 w 5549133"/>
              <a:gd name="connsiteY89" fmla="*/ 225316 h 6673742"/>
              <a:gd name="connsiteX90" fmla="*/ 4529664 w 5549133"/>
              <a:gd name="connsiteY90" fmla="*/ 163403 h 6673742"/>
              <a:gd name="connsiteX91" fmla="*/ 4460608 w 5549133"/>
              <a:gd name="connsiteY91" fmla="*/ 108635 h 6673742"/>
              <a:gd name="connsiteX92" fmla="*/ 4386789 w 5549133"/>
              <a:gd name="connsiteY92" fmla="*/ 108635 h 6673742"/>
              <a:gd name="connsiteX93" fmla="*/ 4317733 w 5549133"/>
              <a:gd name="connsiteY93" fmla="*/ 25291 h 6673742"/>
              <a:gd name="connsiteX94" fmla="*/ 4235116 w 5549133"/>
              <a:gd name="connsiteY94" fmla="*/ 0 h 6673742"/>
              <a:gd name="connsiteX95" fmla="*/ 3705727 w 5549133"/>
              <a:gd name="connsiteY95" fmla="*/ 1260910 h 6673742"/>
              <a:gd name="connsiteX96" fmla="*/ 2637322 w 5549133"/>
              <a:gd name="connsiteY96" fmla="*/ 1915428 h 6673742"/>
              <a:gd name="connsiteX97" fmla="*/ 1876927 w 5549133"/>
              <a:gd name="connsiteY97" fmla="*/ 1251285 h 6673742"/>
              <a:gd name="connsiteX98" fmla="*/ 1164657 w 5549133"/>
              <a:gd name="connsiteY98" fmla="*/ 2156059 h 6673742"/>
              <a:gd name="connsiteX99" fmla="*/ 1039529 w 5549133"/>
              <a:gd name="connsiteY99" fmla="*/ 2300438 h 6673742"/>
              <a:gd name="connsiteX100" fmla="*/ 1183908 w 5549133"/>
              <a:gd name="connsiteY100" fmla="*/ 2695074 h 6673742"/>
              <a:gd name="connsiteX101" fmla="*/ 741146 w 5549133"/>
              <a:gd name="connsiteY101" fmla="*/ 3128211 h 6673742"/>
              <a:gd name="connsiteX102" fmla="*/ 808522 w 5549133"/>
              <a:gd name="connsiteY102" fmla="*/ 3234089 h 6673742"/>
              <a:gd name="connsiteX103" fmla="*/ 1078030 w 5549133"/>
              <a:gd name="connsiteY103" fmla="*/ 3724977 h 6673742"/>
              <a:gd name="connsiteX104" fmla="*/ 1068405 w 5549133"/>
              <a:gd name="connsiteY104" fmla="*/ 3850106 h 6673742"/>
              <a:gd name="connsiteX105" fmla="*/ 1097280 w 5549133"/>
              <a:gd name="connsiteY105" fmla="*/ 4186990 h 6673742"/>
              <a:gd name="connsiteX106" fmla="*/ 885525 w 5549133"/>
              <a:gd name="connsiteY106" fmla="*/ 4812632 h 6673742"/>
              <a:gd name="connsiteX107" fmla="*/ 1203158 w 5549133"/>
              <a:gd name="connsiteY107" fmla="*/ 5207268 h 6673742"/>
              <a:gd name="connsiteX108" fmla="*/ 1174282 w 5549133"/>
              <a:gd name="connsiteY108" fmla="*/ 5265019 h 6673742"/>
              <a:gd name="connsiteX109" fmla="*/ 0 w 5549133"/>
              <a:gd name="connsiteY109" fmla="*/ 5890661 h 6673742"/>
              <a:gd name="connsiteX110" fmla="*/ 0 w 5549133"/>
              <a:gd name="connsiteY110" fmla="*/ 6073541 h 6673742"/>
              <a:gd name="connsiteX111" fmla="*/ 1029904 w 5549133"/>
              <a:gd name="connsiteY111" fmla="*/ 6217920 h 6673742"/>
              <a:gd name="connsiteX112" fmla="*/ 1078030 w 5549133"/>
              <a:gd name="connsiteY1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98733 w 5549133"/>
              <a:gd name="connsiteY87" fmla="*/ 301516 h 6673742"/>
              <a:gd name="connsiteX88" fmla="*/ 4722546 w 5549133"/>
              <a:gd name="connsiteY88" fmla="*/ 246747 h 6673742"/>
              <a:gd name="connsiteX89" fmla="*/ 4672539 w 5549133"/>
              <a:gd name="connsiteY89" fmla="*/ 196741 h 6673742"/>
              <a:gd name="connsiteX90" fmla="*/ 4553477 w 5549133"/>
              <a:gd name="connsiteY90" fmla="*/ 225316 h 6673742"/>
              <a:gd name="connsiteX91" fmla="*/ 4529664 w 5549133"/>
              <a:gd name="connsiteY91" fmla="*/ 163403 h 6673742"/>
              <a:gd name="connsiteX92" fmla="*/ 4460608 w 5549133"/>
              <a:gd name="connsiteY92" fmla="*/ 108635 h 6673742"/>
              <a:gd name="connsiteX93" fmla="*/ 4386789 w 5549133"/>
              <a:gd name="connsiteY93" fmla="*/ 108635 h 6673742"/>
              <a:gd name="connsiteX94" fmla="*/ 4317733 w 5549133"/>
              <a:gd name="connsiteY94" fmla="*/ 25291 h 6673742"/>
              <a:gd name="connsiteX95" fmla="*/ 4235116 w 5549133"/>
              <a:gd name="connsiteY95" fmla="*/ 0 h 6673742"/>
              <a:gd name="connsiteX96" fmla="*/ 3705727 w 5549133"/>
              <a:gd name="connsiteY96" fmla="*/ 1260910 h 6673742"/>
              <a:gd name="connsiteX97" fmla="*/ 2637322 w 5549133"/>
              <a:gd name="connsiteY97" fmla="*/ 1915428 h 6673742"/>
              <a:gd name="connsiteX98" fmla="*/ 1876927 w 5549133"/>
              <a:gd name="connsiteY98" fmla="*/ 1251285 h 6673742"/>
              <a:gd name="connsiteX99" fmla="*/ 1164657 w 5549133"/>
              <a:gd name="connsiteY99" fmla="*/ 2156059 h 6673742"/>
              <a:gd name="connsiteX100" fmla="*/ 1039529 w 5549133"/>
              <a:gd name="connsiteY100" fmla="*/ 2300438 h 6673742"/>
              <a:gd name="connsiteX101" fmla="*/ 1183908 w 5549133"/>
              <a:gd name="connsiteY101" fmla="*/ 2695074 h 6673742"/>
              <a:gd name="connsiteX102" fmla="*/ 741146 w 5549133"/>
              <a:gd name="connsiteY102" fmla="*/ 3128211 h 6673742"/>
              <a:gd name="connsiteX103" fmla="*/ 808522 w 5549133"/>
              <a:gd name="connsiteY103" fmla="*/ 3234089 h 6673742"/>
              <a:gd name="connsiteX104" fmla="*/ 1078030 w 5549133"/>
              <a:gd name="connsiteY104" fmla="*/ 3724977 h 6673742"/>
              <a:gd name="connsiteX105" fmla="*/ 1068405 w 5549133"/>
              <a:gd name="connsiteY105" fmla="*/ 3850106 h 6673742"/>
              <a:gd name="connsiteX106" fmla="*/ 1097280 w 5549133"/>
              <a:gd name="connsiteY106" fmla="*/ 4186990 h 6673742"/>
              <a:gd name="connsiteX107" fmla="*/ 885525 w 5549133"/>
              <a:gd name="connsiteY107" fmla="*/ 4812632 h 6673742"/>
              <a:gd name="connsiteX108" fmla="*/ 1203158 w 5549133"/>
              <a:gd name="connsiteY108" fmla="*/ 5207268 h 6673742"/>
              <a:gd name="connsiteX109" fmla="*/ 1174282 w 5549133"/>
              <a:gd name="connsiteY109" fmla="*/ 5265019 h 6673742"/>
              <a:gd name="connsiteX110" fmla="*/ 0 w 5549133"/>
              <a:gd name="connsiteY110" fmla="*/ 5890661 h 6673742"/>
              <a:gd name="connsiteX111" fmla="*/ 0 w 5549133"/>
              <a:gd name="connsiteY111" fmla="*/ 6073541 h 6673742"/>
              <a:gd name="connsiteX112" fmla="*/ 1029904 w 5549133"/>
              <a:gd name="connsiteY112" fmla="*/ 6217920 h 6673742"/>
              <a:gd name="connsiteX113" fmla="*/ 1078030 w 5549133"/>
              <a:gd name="connsiteY1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9689 w 5549133"/>
              <a:gd name="connsiteY87" fmla="*/ 351522 h 6673742"/>
              <a:gd name="connsiteX88" fmla="*/ 4698733 w 5549133"/>
              <a:gd name="connsiteY88" fmla="*/ 301516 h 6673742"/>
              <a:gd name="connsiteX89" fmla="*/ 4722546 w 5549133"/>
              <a:gd name="connsiteY89" fmla="*/ 246747 h 6673742"/>
              <a:gd name="connsiteX90" fmla="*/ 4672539 w 5549133"/>
              <a:gd name="connsiteY90" fmla="*/ 196741 h 6673742"/>
              <a:gd name="connsiteX91" fmla="*/ 4553477 w 5549133"/>
              <a:gd name="connsiteY91" fmla="*/ 225316 h 6673742"/>
              <a:gd name="connsiteX92" fmla="*/ 4529664 w 5549133"/>
              <a:gd name="connsiteY92" fmla="*/ 163403 h 6673742"/>
              <a:gd name="connsiteX93" fmla="*/ 4460608 w 5549133"/>
              <a:gd name="connsiteY93" fmla="*/ 108635 h 6673742"/>
              <a:gd name="connsiteX94" fmla="*/ 4386789 w 5549133"/>
              <a:gd name="connsiteY94" fmla="*/ 108635 h 6673742"/>
              <a:gd name="connsiteX95" fmla="*/ 4317733 w 5549133"/>
              <a:gd name="connsiteY95" fmla="*/ 25291 h 6673742"/>
              <a:gd name="connsiteX96" fmla="*/ 4235116 w 5549133"/>
              <a:gd name="connsiteY96" fmla="*/ 0 h 6673742"/>
              <a:gd name="connsiteX97" fmla="*/ 3705727 w 5549133"/>
              <a:gd name="connsiteY97" fmla="*/ 1260910 h 6673742"/>
              <a:gd name="connsiteX98" fmla="*/ 2637322 w 5549133"/>
              <a:gd name="connsiteY98" fmla="*/ 1915428 h 6673742"/>
              <a:gd name="connsiteX99" fmla="*/ 1876927 w 5549133"/>
              <a:gd name="connsiteY99" fmla="*/ 1251285 h 6673742"/>
              <a:gd name="connsiteX100" fmla="*/ 1164657 w 5549133"/>
              <a:gd name="connsiteY100" fmla="*/ 2156059 h 6673742"/>
              <a:gd name="connsiteX101" fmla="*/ 1039529 w 5549133"/>
              <a:gd name="connsiteY101" fmla="*/ 2300438 h 6673742"/>
              <a:gd name="connsiteX102" fmla="*/ 1183908 w 5549133"/>
              <a:gd name="connsiteY102" fmla="*/ 2695074 h 6673742"/>
              <a:gd name="connsiteX103" fmla="*/ 741146 w 5549133"/>
              <a:gd name="connsiteY103" fmla="*/ 3128211 h 6673742"/>
              <a:gd name="connsiteX104" fmla="*/ 808522 w 5549133"/>
              <a:gd name="connsiteY104" fmla="*/ 3234089 h 6673742"/>
              <a:gd name="connsiteX105" fmla="*/ 1078030 w 5549133"/>
              <a:gd name="connsiteY105" fmla="*/ 3724977 h 6673742"/>
              <a:gd name="connsiteX106" fmla="*/ 1068405 w 5549133"/>
              <a:gd name="connsiteY106" fmla="*/ 3850106 h 6673742"/>
              <a:gd name="connsiteX107" fmla="*/ 1097280 w 5549133"/>
              <a:gd name="connsiteY107" fmla="*/ 4186990 h 6673742"/>
              <a:gd name="connsiteX108" fmla="*/ 885525 w 5549133"/>
              <a:gd name="connsiteY108" fmla="*/ 4812632 h 6673742"/>
              <a:gd name="connsiteX109" fmla="*/ 1203158 w 5549133"/>
              <a:gd name="connsiteY109" fmla="*/ 5207268 h 6673742"/>
              <a:gd name="connsiteX110" fmla="*/ 1174282 w 5549133"/>
              <a:gd name="connsiteY110" fmla="*/ 5265019 h 6673742"/>
              <a:gd name="connsiteX111" fmla="*/ 0 w 5549133"/>
              <a:gd name="connsiteY111" fmla="*/ 5890661 h 6673742"/>
              <a:gd name="connsiteX112" fmla="*/ 0 w 5549133"/>
              <a:gd name="connsiteY112" fmla="*/ 6073541 h 6673742"/>
              <a:gd name="connsiteX113" fmla="*/ 1029904 w 5549133"/>
              <a:gd name="connsiteY113" fmla="*/ 6217920 h 6673742"/>
              <a:gd name="connsiteX114" fmla="*/ 1078030 w 5549133"/>
              <a:gd name="connsiteY1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58277 w 5549133"/>
              <a:gd name="connsiteY85" fmla="*/ 480110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924952 w 5549133"/>
              <a:gd name="connsiteY85" fmla="*/ 611078 h 6673742"/>
              <a:gd name="connsiteX86" fmla="*/ 4858277 w 5549133"/>
              <a:gd name="connsiteY86" fmla="*/ 480110 h 6673742"/>
              <a:gd name="connsiteX87" fmla="*/ 4770171 w 5549133"/>
              <a:gd name="connsiteY87" fmla="*/ 432485 h 6673742"/>
              <a:gd name="connsiteX88" fmla="*/ 4729689 w 5549133"/>
              <a:gd name="connsiteY88" fmla="*/ 415816 h 6673742"/>
              <a:gd name="connsiteX89" fmla="*/ 4729689 w 5549133"/>
              <a:gd name="connsiteY89" fmla="*/ 351522 h 6673742"/>
              <a:gd name="connsiteX90" fmla="*/ 4698733 w 5549133"/>
              <a:gd name="connsiteY90" fmla="*/ 301516 h 6673742"/>
              <a:gd name="connsiteX91" fmla="*/ 4722546 w 5549133"/>
              <a:gd name="connsiteY91" fmla="*/ 246747 h 6673742"/>
              <a:gd name="connsiteX92" fmla="*/ 4672539 w 5549133"/>
              <a:gd name="connsiteY92" fmla="*/ 196741 h 6673742"/>
              <a:gd name="connsiteX93" fmla="*/ 4553477 w 5549133"/>
              <a:gd name="connsiteY93" fmla="*/ 225316 h 6673742"/>
              <a:gd name="connsiteX94" fmla="*/ 4529664 w 5549133"/>
              <a:gd name="connsiteY94" fmla="*/ 163403 h 6673742"/>
              <a:gd name="connsiteX95" fmla="*/ 4460608 w 5549133"/>
              <a:gd name="connsiteY95" fmla="*/ 108635 h 6673742"/>
              <a:gd name="connsiteX96" fmla="*/ 4386789 w 5549133"/>
              <a:gd name="connsiteY96" fmla="*/ 108635 h 6673742"/>
              <a:gd name="connsiteX97" fmla="*/ 4317733 w 5549133"/>
              <a:gd name="connsiteY97" fmla="*/ 25291 h 6673742"/>
              <a:gd name="connsiteX98" fmla="*/ 4235116 w 5549133"/>
              <a:gd name="connsiteY98" fmla="*/ 0 h 6673742"/>
              <a:gd name="connsiteX99" fmla="*/ 3705727 w 5549133"/>
              <a:gd name="connsiteY99" fmla="*/ 1260910 h 6673742"/>
              <a:gd name="connsiteX100" fmla="*/ 2637322 w 5549133"/>
              <a:gd name="connsiteY100" fmla="*/ 1915428 h 6673742"/>
              <a:gd name="connsiteX101" fmla="*/ 1876927 w 5549133"/>
              <a:gd name="connsiteY101" fmla="*/ 1251285 h 6673742"/>
              <a:gd name="connsiteX102" fmla="*/ 1164657 w 5549133"/>
              <a:gd name="connsiteY102" fmla="*/ 2156059 h 6673742"/>
              <a:gd name="connsiteX103" fmla="*/ 1039529 w 5549133"/>
              <a:gd name="connsiteY103" fmla="*/ 2300438 h 6673742"/>
              <a:gd name="connsiteX104" fmla="*/ 1183908 w 5549133"/>
              <a:gd name="connsiteY104" fmla="*/ 2695074 h 6673742"/>
              <a:gd name="connsiteX105" fmla="*/ 741146 w 5549133"/>
              <a:gd name="connsiteY105" fmla="*/ 3128211 h 6673742"/>
              <a:gd name="connsiteX106" fmla="*/ 808522 w 5549133"/>
              <a:gd name="connsiteY106" fmla="*/ 3234089 h 6673742"/>
              <a:gd name="connsiteX107" fmla="*/ 1078030 w 5549133"/>
              <a:gd name="connsiteY107" fmla="*/ 3724977 h 6673742"/>
              <a:gd name="connsiteX108" fmla="*/ 1068405 w 5549133"/>
              <a:gd name="connsiteY108" fmla="*/ 3850106 h 6673742"/>
              <a:gd name="connsiteX109" fmla="*/ 1097280 w 5549133"/>
              <a:gd name="connsiteY109" fmla="*/ 4186990 h 6673742"/>
              <a:gd name="connsiteX110" fmla="*/ 885525 w 5549133"/>
              <a:gd name="connsiteY110" fmla="*/ 4812632 h 6673742"/>
              <a:gd name="connsiteX111" fmla="*/ 1203158 w 5549133"/>
              <a:gd name="connsiteY111" fmla="*/ 5207268 h 6673742"/>
              <a:gd name="connsiteX112" fmla="*/ 1174282 w 5549133"/>
              <a:gd name="connsiteY112" fmla="*/ 5265019 h 6673742"/>
              <a:gd name="connsiteX113" fmla="*/ 0 w 5549133"/>
              <a:gd name="connsiteY113" fmla="*/ 5890661 h 6673742"/>
              <a:gd name="connsiteX114" fmla="*/ 0 w 5549133"/>
              <a:gd name="connsiteY114" fmla="*/ 6073541 h 6673742"/>
              <a:gd name="connsiteX115" fmla="*/ 1029904 w 5549133"/>
              <a:gd name="connsiteY115" fmla="*/ 6217920 h 6673742"/>
              <a:gd name="connsiteX116" fmla="*/ 1078030 w 5549133"/>
              <a:gd name="connsiteY1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705727 w 5549133"/>
              <a:gd name="connsiteY100" fmla="*/ 1260910 h 6673742"/>
              <a:gd name="connsiteX101" fmla="*/ 2637322 w 5549133"/>
              <a:gd name="connsiteY101" fmla="*/ 1915428 h 6673742"/>
              <a:gd name="connsiteX102" fmla="*/ 1876927 w 5549133"/>
              <a:gd name="connsiteY102" fmla="*/ 1251285 h 6673742"/>
              <a:gd name="connsiteX103" fmla="*/ 1164657 w 5549133"/>
              <a:gd name="connsiteY103" fmla="*/ 2156059 h 6673742"/>
              <a:gd name="connsiteX104" fmla="*/ 1039529 w 5549133"/>
              <a:gd name="connsiteY104" fmla="*/ 2300438 h 6673742"/>
              <a:gd name="connsiteX105" fmla="*/ 1183908 w 5549133"/>
              <a:gd name="connsiteY105" fmla="*/ 2695074 h 6673742"/>
              <a:gd name="connsiteX106" fmla="*/ 741146 w 5549133"/>
              <a:gd name="connsiteY106" fmla="*/ 3128211 h 6673742"/>
              <a:gd name="connsiteX107" fmla="*/ 808522 w 5549133"/>
              <a:gd name="connsiteY107" fmla="*/ 3234089 h 6673742"/>
              <a:gd name="connsiteX108" fmla="*/ 1078030 w 5549133"/>
              <a:gd name="connsiteY108" fmla="*/ 3724977 h 6673742"/>
              <a:gd name="connsiteX109" fmla="*/ 1068405 w 5549133"/>
              <a:gd name="connsiteY109" fmla="*/ 3850106 h 6673742"/>
              <a:gd name="connsiteX110" fmla="*/ 1097280 w 5549133"/>
              <a:gd name="connsiteY110" fmla="*/ 4186990 h 6673742"/>
              <a:gd name="connsiteX111" fmla="*/ 885525 w 5549133"/>
              <a:gd name="connsiteY111" fmla="*/ 4812632 h 6673742"/>
              <a:gd name="connsiteX112" fmla="*/ 1203158 w 5549133"/>
              <a:gd name="connsiteY112" fmla="*/ 5207268 h 6673742"/>
              <a:gd name="connsiteX113" fmla="*/ 1174282 w 5549133"/>
              <a:gd name="connsiteY113" fmla="*/ 5265019 h 6673742"/>
              <a:gd name="connsiteX114" fmla="*/ 0 w 5549133"/>
              <a:gd name="connsiteY114" fmla="*/ 5890661 h 6673742"/>
              <a:gd name="connsiteX115" fmla="*/ 0 w 5549133"/>
              <a:gd name="connsiteY115" fmla="*/ 6073541 h 6673742"/>
              <a:gd name="connsiteX116" fmla="*/ 1029904 w 5549133"/>
              <a:gd name="connsiteY116" fmla="*/ 6217920 h 6673742"/>
              <a:gd name="connsiteX117" fmla="*/ 1078030 w 5549133"/>
              <a:gd name="connsiteY1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922446 w 5549133"/>
              <a:gd name="connsiteY100" fmla="*/ 539641 h 6673742"/>
              <a:gd name="connsiteX101" fmla="*/ 3705727 w 5549133"/>
              <a:gd name="connsiteY101" fmla="*/ 1260910 h 6673742"/>
              <a:gd name="connsiteX102" fmla="*/ 2637322 w 5549133"/>
              <a:gd name="connsiteY102" fmla="*/ 1915428 h 6673742"/>
              <a:gd name="connsiteX103" fmla="*/ 1876927 w 5549133"/>
              <a:gd name="connsiteY103" fmla="*/ 1251285 h 6673742"/>
              <a:gd name="connsiteX104" fmla="*/ 1164657 w 5549133"/>
              <a:gd name="connsiteY104" fmla="*/ 2156059 h 6673742"/>
              <a:gd name="connsiteX105" fmla="*/ 1039529 w 5549133"/>
              <a:gd name="connsiteY105" fmla="*/ 2300438 h 6673742"/>
              <a:gd name="connsiteX106" fmla="*/ 1183908 w 5549133"/>
              <a:gd name="connsiteY106" fmla="*/ 2695074 h 6673742"/>
              <a:gd name="connsiteX107" fmla="*/ 741146 w 5549133"/>
              <a:gd name="connsiteY107" fmla="*/ 3128211 h 6673742"/>
              <a:gd name="connsiteX108" fmla="*/ 808522 w 5549133"/>
              <a:gd name="connsiteY108" fmla="*/ 3234089 h 6673742"/>
              <a:gd name="connsiteX109" fmla="*/ 1078030 w 5549133"/>
              <a:gd name="connsiteY109" fmla="*/ 3724977 h 6673742"/>
              <a:gd name="connsiteX110" fmla="*/ 1068405 w 5549133"/>
              <a:gd name="connsiteY110" fmla="*/ 3850106 h 6673742"/>
              <a:gd name="connsiteX111" fmla="*/ 1097280 w 5549133"/>
              <a:gd name="connsiteY111" fmla="*/ 4186990 h 6673742"/>
              <a:gd name="connsiteX112" fmla="*/ 885525 w 5549133"/>
              <a:gd name="connsiteY112" fmla="*/ 4812632 h 6673742"/>
              <a:gd name="connsiteX113" fmla="*/ 1203158 w 5549133"/>
              <a:gd name="connsiteY113" fmla="*/ 5207268 h 6673742"/>
              <a:gd name="connsiteX114" fmla="*/ 1174282 w 5549133"/>
              <a:gd name="connsiteY114" fmla="*/ 5265019 h 6673742"/>
              <a:gd name="connsiteX115" fmla="*/ 0 w 5549133"/>
              <a:gd name="connsiteY115" fmla="*/ 5890661 h 6673742"/>
              <a:gd name="connsiteX116" fmla="*/ 0 w 5549133"/>
              <a:gd name="connsiteY116" fmla="*/ 6073541 h 6673742"/>
              <a:gd name="connsiteX117" fmla="*/ 1029904 w 5549133"/>
              <a:gd name="connsiteY117" fmla="*/ 6217920 h 6673742"/>
              <a:gd name="connsiteX118" fmla="*/ 1078030 w 5549133"/>
              <a:gd name="connsiteY1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05727 w 5549133"/>
              <a:gd name="connsiteY102" fmla="*/ 1260910 h 6673742"/>
              <a:gd name="connsiteX103" fmla="*/ 2637322 w 5549133"/>
              <a:gd name="connsiteY103" fmla="*/ 1915428 h 6673742"/>
              <a:gd name="connsiteX104" fmla="*/ 1876927 w 5549133"/>
              <a:gd name="connsiteY104" fmla="*/ 1251285 h 6673742"/>
              <a:gd name="connsiteX105" fmla="*/ 1164657 w 5549133"/>
              <a:gd name="connsiteY105" fmla="*/ 2156059 h 6673742"/>
              <a:gd name="connsiteX106" fmla="*/ 1039529 w 5549133"/>
              <a:gd name="connsiteY106" fmla="*/ 2300438 h 6673742"/>
              <a:gd name="connsiteX107" fmla="*/ 1183908 w 5549133"/>
              <a:gd name="connsiteY107" fmla="*/ 2695074 h 6673742"/>
              <a:gd name="connsiteX108" fmla="*/ 741146 w 5549133"/>
              <a:gd name="connsiteY108" fmla="*/ 3128211 h 6673742"/>
              <a:gd name="connsiteX109" fmla="*/ 808522 w 5549133"/>
              <a:gd name="connsiteY109" fmla="*/ 3234089 h 6673742"/>
              <a:gd name="connsiteX110" fmla="*/ 1078030 w 5549133"/>
              <a:gd name="connsiteY110" fmla="*/ 3724977 h 6673742"/>
              <a:gd name="connsiteX111" fmla="*/ 1068405 w 5549133"/>
              <a:gd name="connsiteY111" fmla="*/ 3850106 h 6673742"/>
              <a:gd name="connsiteX112" fmla="*/ 1097280 w 5549133"/>
              <a:gd name="connsiteY112" fmla="*/ 4186990 h 6673742"/>
              <a:gd name="connsiteX113" fmla="*/ 885525 w 5549133"/>
              <a:gd name="connsiteY113" fmla="*/ 4812632 h 6673742"/>
              <a:gd name="connsiteX114" fmla="*/ 1203158 w 5549133"/>
              <a:gd name="connsiteY114" fmla="*/ 5207268 h 6673742"/>
              <a:gd name="connsiteX115" fmla="*/ 1174282 w 5549133"/>
              <a:gd name="connsiteY115" fmla="*/ 5265019 h 6673742"/>
              <a:gd name="connsiteX116" fmla="*/ 0 w 5549133"/>
              <a:gd name="connsiteY116" fmla="*/ 5890661 h 6673742"/>
              <a:gd name="connsiteX117" fmla="*/ 0 w 5549133"/>
              <a:gd name="connsiteY117" fmla="*/ 6073541 h 6673742"/>
              <a:gd name="connsiteX118" fmla="*/ 1029904 w 5549133"/>
              <a:gd name="connsiteY118" fmla="*/ 6217920 h 6673742"/>
              <a:gd name="connsiteX119" fmla="*/ 1078030 w 5549133"/>
              <a:gd name="connsiteY1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05727 w 5549133"/>
              <a:gd name="connsiteY103" fmla="*/ 1260910 h 6673742"/>
              <a:gd name="connsiteX104" fmla="*/ 2637322 w 5549133"/>
              <a:gd name="connsiteY104" fmla="*/ 1915428 h 6673742"/>
              <a:gd name="connsiteX105" fmla="*/ 1876927 w 5549133"/>
              <a:gd name="connsiteY105" fmla="*/ 1251285 h 6673742"/>
              <a:gd name="connsiteX106" fmla="*/ 1164657 w 5549133"/>
              <a:gd name="connsiteY106" fmla="*/ 2156059 h 6673742"/>
              <a:gd name="connsiteX107" fmla="*/ 1039529 w 5549133"/>
              <a:gd name="connsiteY107" fmla="*/ 2300438 h 6673742"/>
              <a:gd name="connsiteX108" fmla="*/ 1183908 w 5549133"/>
              <a:gd name="connsiteY108" fmla="*/ 2695074 h 6673742"/>
              <a:gd name="connsiteX109" fmla="*/ 741146 w 5549133"/>
              <a:gd name="connsiteY109" fmla="*/ 3128211 h 6673742"/>
              <a:gd name="connsiteX110" fmla="*/ 808522 w 5549133"/>
              <a:gd name="connsiteY110" fmla="*/ 3234089 h 6673742"/>
              <a:gd name="connsiteX111" fmla="*/ 1078030 w 5549133"/>
              <a:gd name="connsiteY111" fmla="*/ 3724977 h 6673742"/>
              <a:gd name="connsiteX112" fmla="*/ 1068405 w 5549133"/>
              <a:gd name="connsiteY112" fmla="*/ 3850106 h 6673742"/>
              <a:gd name="connsiteX113" fmla="*/ 1097280 w 5549133"/>
              <a:gd name="connsiteY113" fmla="*/ 4186990 h 6673742"/>
              <a:gd name="connsiteX114" fmla="*/ 885525 w 5549133"/>
              <a:gd name="connsiteY114" fmla="*/ 4812632 h 6673742"/>
              <a:gd name="connsiteX115" fmla="*/ 1203158 w 5549133"/>
              <a:gd name="connsiteY115" fmla="*/ 5207268 h 6673742"/>
              <a:gd name="connsiteX116" fmla="*/ 1174282 w 5549133"/>
              <a:gd name="connsiteY116" fmla="*/ 5265019 h 6673742"/>
              <a:gd name="connsiteX117" fmla="*/ 0 w 5549133"/>
              <a:gd name="connsiteY117" fmla="*/ 5890661 h 6673742"/>
              <a:gd name="connsiteX118" fmla="*/ 0 w 5549133"/>
              <a:gd name="connsiteY118" fmla="*/ 6073541 h 6673742"/>
              <a:gd name="connsiteX119" fmla="*/ 1029904 w 5549133"/>
              <a:gd name="connsiteY119" fmla="*/ 6217920 h 6673742"/>
              <a:gd name="connsiteX120" fmla="*/ 1078030 w 5549133"/>
              <a:gd name="connsiteY1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10514 w 5549133"/>
              <a:gd name="connsiteY103" fmla="*/ 1161147 h 6673742"/>
              <a:gd name="connsiteX104" fmla="*/ 3705727 w 5549133"/>
              <a:gd name="connsiteY104" fmla="*/ 1260910 h 6673742"/>
              <a:gd name="connsiteX105" fmla="*/ 2637322 w 5549133"/>
              <a:gd name="connsiteY105" fmla="*/ 1915428 h 6673742"/>
              <a:gd name="connsiteX106" fmla="*/ 1876927 w 5549133"/>
              <a:gd name="connsiteY106" fmla="*/ 1251285 h 6673742"/>
              <a:gd name="connsiteX107" fmla="*/ 1164657 w 5549133"/>
              <a:gd name="connsiteY107" fmla="*/ 2156059 h 6673742"/>
              <a:gd name="connsiteX108" fmla="*/ 1039529 w 5549133"/>
              <a:gd name="connsiteY108" fmla="*/ 2300438 h 6673742"/>
              <a:gd name="connsiteX109" fmla="*/ 1183908 w 5549133"/>
              <a:gd name="connsiteY109" fmla="*/ 2695074 h 6673742"/>
              <a:gd name="connsiteX110" fmla="*/ 741146 w 5549133"/>
              <a:gd name="connsiteY110" fmla="*/ 3128211 h 6673742"/>
              <a:gd name="connsiteX111" fmla="*/ 808522 w 5549133"/>
              <a:gd name="connsiteY111" fmla="*/ 3234089 h 6673742"/>
              <a:gd name="connsiteX112" fmla="*/ 1078030 w 5549133"/>
              <a:gd name="connsiteY112" fmla="*/ 3724977 h 6673742"/>
              <a:gd name="connsiteX113" fmla="*/ 1068405 w 5549133"/>
              <a:gd name="connsiteY113" fmla="*/ 3850106 h 6673742"/>
              <a:gd name="connsiteX114" fmla="*/ 1097280 w 5549133"/>
              <a:gd name="connsiteY114" fmla="*/ 4186990 h 6673742"/>
              <a:gd name="connsiteX115" fmla="*/ 885525 w 5549133"/>
              <a:gd name="connsiteY115" fmla="*/ 4812632 h 6673742"/>
              <a:gd name="connsiteX116" fmla="*/ 1203158 w 5549133"/>
              <a:gd name="connsiteY116" fmla="*/ 5207268 h 6673742"/>
              <a:gd name="connsiteX117" fmla="*/ 1174282 w 5549133"/>
              <a:gd name="connsiteY117" fmla="*/ 5265019 h 6673742"/>
              <a:gd name="connsiteX118" fmla="*/ 0 w 5549133"/>
              <a:gd name="connsiteY118" fmla="*/ 5890661 h 6673742"/>
              <a:gd name="connsiteX119" fmla="*/ 0 w 5549133"/>
              <a:gd name="connsiteY119" fmla="*/ 6073541 h 6673742"/>
              <a:gd name="connsiteX120" fmla="*/ 1029904 w 5549133"/>
              <a:gd name="connsiteY120" fmla="*/ 6217920 h 6673742"/>
              <a:gd name="connsiteX121" fmla="*/ 1078030 w 5549133"/>
              <a:gd name="connsiteY1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22446 w 5549133"/>
              <a:gd name="connsiteY102" fmla="*/ 539641 h 6673742"/>
              <a:gd name="connsiteX103" fmla="*/ 3798621 w 5549133"/>
              <a:gd name="connsiteY103" fmla="*/ 1118285 h 6673742"/>
              <a:gd name="connsiteX104" fmla="*/ 3710514 w 5549133"/>
              <a:gd name="connsiteY104" fmla="*/ 1161147 h 6673742"/>
              <a:gd name="connsiteX105" fmla="*/ 3705727 w 5549133"/>
              <a:gd name="connsiteY105" fmla="*/ 1260910 h 6673742"/>
              <a:gd name="connsiteX106" fmla="*/ 2637322 w 5549133"/>
              <a:gd name="connsiteY106" fmla="*/ 1915428 h 6673742"/>
              <a:gd name="connsiteX107" fmla="*/ 1876927 w 5549133"/>
              <a:gd name="connsiteY107" fmla="*/ 1251285 h 6673742"/>
              <a:gd name="connsiteX108" fmla="*/ 1164657 w 5549133"/>
              <a:gd name="connsiteY108" fmla="*/ 2156059 h 6673742"/>
              <a:gd name="connsiteX109" fmla="*/ 1039529 w 5549133"/>
              <a:gd name="connsiteY109" fmla="*/ 2300438 h 6673742"/>
              <a:gd name="connsiteX110" fmla="*/ 1183908 w 5549133"/>
              <a:gd name="connsiteY110" fmla="*/ 2695074 h 6673742"/>
              <a:gd name="connsiteX111" fmla="*/ 741146 w 5549133"/>
              <a:gd name="connsiteY111" fmla="*/ 3128211 h 6673742"/>
              <a:gd name="connsiteX112" fmla="*/ 808522 w 5549133"/>
              <a:gd name="connsiteY112" fmla="*/ 3234089 h 6673742"/>
              <a:gd name="connsiteX113" fmla="*/ 1078030 w 5549133"/>
              <a:gd name="connsiteY113" fmla="*/ 3724977 h 6673742"/>
              <a:gd name="connsiteX114" fmla="*/ 1068405 w 5549133"/>
              <a:gd name="connsiteY114" fmla="*/ 3850106 h 6673742"/>
              <a:gd name="connsiteX115" fmla="*/ 1097280 w 5549133"/>
              <a:gd name="connsiteY115" fmla="*/ 4186990 h 6673742"/>
              <a:gd name="connsiteX116" fmla="*/ 885525 w 5549133"/>
              <a:gd name="connsiteY116" fmla="*/ 4812632 h 6673742"/>
              <a:gd name="connsiteX117" fmla="*/ 1203158 w 5549133"/>
              <a:gd name="connsiteY117" fmla="*/ 5207268 h 6673742"/>
              <a:gd name="connsiteX118" fmla="*/ 1174282 w 5549133"/>
              <a:gd name="connsiteY118" fmla="*/ 5265019 h 6673742"/>
              <a:gd name="connsiteX119" fmla="*/ 0 w 5549133"/>
              <a:gd name="connsiteY119" fmla="*/ 5890661 h 6673742"/>
              <a:gd name="connsiteX120" fmla="*/ 0 w 5549133"/>
              <a:gd name="connsiteY120" fmla="*/ 6073541 h 6673742"/>
              <a:gd name="connsiteX121" fmla="*/ 1029904 w 5549133"/>
              <a:gd name="connsiteY121" fmla="*/ 6217920 h 6673742"/>
              <a:gd name="connsiteX122" fmla="*/ 1078030 w 5549133"/>
              <a:gd name="connsiteY12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539641 h 6673742"/>
              <a:gd name="connsiteX104" fmla="*/ 3798621 w 5549133"/>
              <a:gd name="connsiteY104" fmla="*/ 1118285 h 6673742"/>
              <a:gd name="connsiteX105" fmla="*/ 3710514 w 5549133"/>
              <a:gd name="connsiteY105" fmla="*/ 1161147 h 6673742"/>
              <a:gd name="connsiteX106" fmla="*/ 3705727 w 5549133"/>
              <a:gd name="connsiteY106" fmla="*/ 1260910 h 6673742"/>
              <a:gd name="connsiteX107" fmla="*/ 2637322 w 5549133"/>
              <a:gd name="connsiteY107" fmla="*/ 1915428 h 6673742"/>
              <a:gd name="connsiteX108" fmla="*/ 1876927 w 5549133"/>
              <a:gd name="connsiteY108" fmla="*/ 1251285 h 6673742"/>
              <a:gd name="connsiteX109" fmla="*/ 1164657 w 5549133"/>
              <a:gd name="connsiteY109" fmla="*/ 2156059 h 6673742"/>
              <a:gd name="connsiteX110" fmla="*/ 1039529 w 5549133"/>
              <a:gd name="connsiteY110" fmla="*/ 2300438 h 6673742"/>
              <a:gd name="connsiteX111" fmla="*/ 1183908 w 5549133"/>
              <a:gd name="connsiteY111" fmla="*/ 2695074 h 6673742"/>
              <a:gd name="connsiteX112" fmla="*/ 741146 w 5549133"/>
              <a:gd name="connsiteY112" fmla="*/ 3128211 h 6673742"/>
              <a:gd name="connsiteX113" fmla="*/ 808522 w 5549133"/>
              <a:gd name="connsiteY113" fmla="*/ 3234089 h 6673742"/>
              <a:gd name="connsiteX114" fmla="*/ 1078030 w 5549133"/>
              <a:gd name="connsiteY114" fmla="*/ 3724977 h 6673742"/>
              <a:gd name="connsiteX115" fmla="*/ 1068405 w 5549133"/>
              <a:gd name="connsiteY115" fmla="*/ 3850106 h 6673742"/>
              <a:gd name="connsiteX116" fmla="*/ 1097280 w 5549133"/>
              <a:gd name="connsiteY116" fmla="*/ 4186990 h 6673742"/>
              <a:gd name="connsiteX117" fmla="*/ 885525 w 5549133"/>
              <a:gd name="connsiteY117" fmla="*/ 4812632 h 6673742"/>
              <a:gd name="connsiteX118" fmla="*/ 1203158 w 5549133"/>
              <a:gd name="connsiteY118" fmla="*/ 5207268 h 6673742"/>
              <a:gd name="connsiteX119" fmla="*/ 1174282 w 5549133"/>
              <a:gd name="connsiteY119" fmla="*/ 5265019 h 6673742"/>
              <a:gd name="connsiteX120" fmla="*/ 0 w 5549133"/>
              <a:gd name="connsiteY120" fmla="*/ 5890661 h 6673742"/>
              <a:gd name="connsiteX121" fmla="*/ 0 w 5549133"/>
              <a:gd name="connsiteY121" fmla="*/ 6073541 h 6673742"/>
              <a:gd name="connsiteX122" fmla="*/ 1029904 w 5549133"/>
              <a:gd name="connsiteY122" fmla="*/ 6217920 h 6673742"/>
              <a:gd name="connsiteX123" fmla="*/ 1078030 w 5549133"/>
              <a:gd name="connsiteY12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798621 w 5549133"/>
              <a:gd name="connsiteY105" fmla="*/ 1118285 h 6673742"/>
              <a:gd name="connsiteX106" fmla="*/ 3710514 w 5549133"/>
              <a:gd name="connsiteY106" fmla="*/ 1161147 h 6673742"/>
              <a:gd name="connsiteX107" fmla="*/ 3705727 w 5549133"/>
              <a:gd name="connsiteY107" fmla="*/ 1260910 h 6673742"/>
              <a:gd name="connsiteX108" fmla="*/ 2637322 w 5549133"/>
              <a:gd name="connsiteY108" fmla="*/ 1915428 h 6673742"/>
              <a:gd name="connsiteX109" fmla="*/ 1876927 w 5549133"/>
              <a:gd name="connsiteY109" fmla="*/ 1251285 h 6673742"/>
              <a:gd name="connsiteX110" fmla="*/ 1164657 w 5549133"/>
              <a:gd name="connsiteY110" fmla="*/ 2156059 h 6673742"/>
              <a:gd name="connsiteX111" fmla="*/ 1039529 w 5549133"/>
              <a:gd name="connsiteY111" fmla="*/ 2300438 h 6673742"/>
              <a:gd name="connsiteX112" fmla="*/ 1183908 w 5549133"/>
              <a:gd name="connsiteY112" fmla="*/ 2695074 h 6673742"/>
              <a:gd name="connsiteX113" fmla="*/ 741146 w 5549133"/>
              <a:gd name="connsiteY113" fmla="*/ 3128211 h 6673742"/>
              <a:gd name="connsiteX114" fmla="*/ 808522 w 5549133"/>
              <a:gd name="connsiteY114" fmla="*/ 3234089 h 6673742"/>
              <a:gd name="connsiteX115" fmla="*/ 1078030 w 5549133"/>
              <a:gd name="connsiteY115" fmla="*/ 3724977 h 6673742"/>
              <a:gd name="connsiteX116" fmla="*/ 1068405 w 5549133"/>
              <a:gd name="connsiteY116" fmla="*/ 3850106 h 6673742"/>
              <a:gd name="connsiteX117" fmla="*/ 1097280 w 5549133"/>
              <a:gd name="connsiteY117" fmla="*/ 4186990 h 6673742"/>
              <a:gd name="connsiteX118" fmla="*/ 885525 w 5549133"/>
              <a:gd name="connsiteY118" fmla="*/ 4812632 h 6673742"/>
              <a:gd name="connsiteX119" fmla="*/ 1203158 w 5549133"/>
              <a:gd name="connsiteY119" fmla="*/ 5207268 h 6673742"/>
              <a:gd name="connsiteX120" fmla="*/ 1174282 w 5549133"/>
              <a:gd name="connsiteY120" fmla="*/ 5265019 h 6673742"/>
              <a:gd name="connsiteX121" fmla="*/ 0 w 5549133"/>
              <a:gd name="connsiteY121" fmla="*/ 5890661 h 6673742"/>
              <a:gd name="connsiteX122" fmla="*/ 0 w 5549133"/>
              <a:gd name="connsiteY122" fmla="*/ 6073541 h 6673742"/>
              <a:gd name="connsiteX123" fmla="*/ 1029904 w 5549133"/>
              <a:gd name="connsiteY123" fmla="*/ 6217920 h 6673742"/>
              <a:gd name="connsiteX124" fmla="*/ 1078030 w 5549133"/>
              <a:gd name="connsiteY12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836721 w 5549133"/>
              <a:gd name="connsiteY105" fmla="*/ 699185 h 6673742"/>
              <a:gd name="connsiteX106" fmla="*/ 3798621 w 5549133"/>
              <a:gd name="connsiteY106" fmla="*/ 1118285 h 6673742"/>
              <a:gd name="connsiteX107" fmla="*/ 3710514 w 5549133"/>
              <a:gd name="connsiteY107" fmla="*/ 1161147 h 6673742"/>
              <a:gd name="connsiteX108" fmla="*/ 3705727 w 5549133"/>
              <a:gd name="connsiteY108" fmla="*/ 1260910 h 6673742"/>
              <a:gd name="connsiteX109" fmla="*/ 2637322 w 5549133"/>
              <a:gd name="connsiteY109" fmla="*/ 1915428 h 6673742"/>
              <a:gd name="connsiteX110" fmla="*/ 1876927 w 5549133"/>
              <a:gd name="connsiteY110" fmla="*/ 1251285 h 6673742"/>
              <a:gd name="connsiteX111" fmla="*/ 1164657 w 5549133"/>
              <a:gd name="connsiteY111" fmla="*/ 2156059 h 6673742"/>
              <a:gd name="connsiteX112" fmla="*/ 1039529 w 5549133"/>
              <a:gd name="connsiteY112" fmla="*/ 2300438 h 6673742"/>
              <a:gd name="connsiteX113" fmla="*/ 1183908 w 5549133"/>
              <a:gd name="connsiteY113" fmla="*/ 2695074 h 6673742"/>
              <a:gd name="connsiteX114" fmla="*/ 741146 w 5549133"/>
              <a:gd name="connsiteY114" fmla="*/ 3128211 h 6673742"/>
              <a:gd name="connsiteX115" fmla="*/ 808522 w 5549133"/>
              <a:gd name="connsiteY115" fmla="*/ 3234089 h 6673742"/>
              <a:gd name="connsiteX116" fmla="*/ 1078030 w 5549133"/>
              <a:gd name="connsiteY116" fmla="*/ 3724977 h 6673742"/>
              <a:gd name="connsiteX117" fmla="*/ 1068405 w 5549133"/>
              <a:gd name="connsiteY117" fmla="*/ 3850106 h 6673742"/>
              <a:gd name="connsiteX118" fmla="*/ 1097280 w 5549133"/>
              <a:gd name="connsiteY118" fmla="*/ 4186990 h 6673742"/>
              <a:gd name="connsiteX119" fmla="*/ 885525 w 5549133"/>
              <a:gd name="connsiteY119" fmla="*/ 4812632 h 6673742"/>
              <a:gd name="connsiteX120" fmla="*/ 1203158 w 5549133"/>
              <a:gd name="connsiteY120" fmla="*/ 5207268 h 6673742"/>
              <a:gd name="connsiteX121" fmla="*/ 1174282 w 5549133"/>
              <a:gd name="connsiteY121" fmla="*/ 5265019 h 6673742"/>
              <a:gd name="connsiteX122" fmla="*/ 0 w 5549133"/>
              <a:gd name="connsiteY122" fmla="*/ 5890661 h 6673742"/>
              <a:gd name="connsiteX123" fmla="*/ 0 w 5549133"/>
              <a:gd name="connsiteY123" fmla="*/ 6073541 h 6673742"/>
              <a:gd name="connsiteX124" fmla="*/ 1029904 w 5549133"/>
              <a:gd name="connsiteY124" fmla="*/ 6217920 h 6673742"/>
              <a:gd name="connsiteX125" fmla="*/ 1078030 w 5549133"/>
              <a:gd name="connsiteY12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6721 w 5549133"/>
              <a:gd name="connsiteY106" fmla="*/ 699185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89096 w 5549133"/>
              <a:gd name="connsiteY107" fmla="*/ 1025416 h 6673742"/>
              <a:gd name="connsiteX108" fmla="*/ 3798621 w 5549133"/>
              <a:gd name="connsiteY108" fmla="*/ 1118285 h 6673742"/>
              <a:gd name="connsiteX109" fmla="*/ 3710514 w 5549133"/>
              <a:gd name="connsiteY109" fmla="*/ 1161147 h 6673742"/>
              <a:gd name="connsiteX110" fmla="*/ 3705727 w 5549133"/>
              <a:gd name="connsiteY110" fmla="*/ 1260910 h 6673742"/>
              <a:gd name="connsiteX111" fmla="*/ 2637322 w 5549133"/>
              <a:gd name="connsiteY111" fmla="*/ 1915428 h 6673742"/>
              <a:gd name="connsiteX112" fmla="*/ 1876927 w 5549133"/>
              <a:gd name="connsiteY112" fmla="*/ 1251285 h 6673742"/>
              <a:gd name="connsiteX113" fmla="*/ 1164657 w 5549133"/>
              <a:gd name="connsiteY113" fmla="*/ 2156059 h 6673742"/>
              <a:gd name="connsiteX114" fmla="*/ 1039529 w 5549133"/>
              <a:gd name="connsiteY114" fmla="*/ 2300438 h 6673742"/>
              <a:gd name="connsiteX115" fmla="*/ 1183908 w 5549133"/>
              <a:gd name="connsiteY115" fmla="*/ 2695074 h 6673742"/>
              <a:gd name="connsiteX116" fmla="*/ 741146 w 5549133"/>
              <a:gd name="connsiteY116" fmla="*/ 3128211 h 6673742"/>
              <a:gd name="connsiteX117" fmla="*/ 808522 w 5549133"/>
              <a:gd name="connsiteY117" fmla="*/ 3234089 h 6673742"/>
              <a:gd name="connsiteX118" fmla="*/ 1078030 w 5549133"/>
              <a:gd name="connsiteY118" fmla="*/ 3724977 h 6673742"/>
              <a:gd name="connsiteX119" fmla="*/ 1068405 w 5549133"/>
              <a:gd name="connsiteY119" fmla="*/ 3850106 h 6673742"/>
              <a:gd name="connsiteX120" fmla="*/ 1097280 w 5549133"/>
              <a:gd name="connsiteY120" fmla="*/ 4186990 h 6673742"/>
              <a:gd name="connsiteX121" fmla="*/ 885525 w 5549133"/>
              <a:gd name="connsiteY121" fmla="*/ 4812632 h 6673742"/>
              <a:gd name="connsiteX122" fmla="*/ 1203158 w 5549133"/>
              <a:gd name="connsiteY122" fmla="*/ 5207268 h 6673742"/>
              <a:gd name="connsiteX123" fmla="*/ 1174282 w 5549133"/>
              <a:gd name="connsiteY123" fmla="*/ 5265019 h 6673742"/>
              <a:gd name="connsiteX124" fmla="*/ 0 w 5549133"/>
              <a:gd name="connsiteY124" fmla="*/ 5890661 h 6673742"/>
              <a:gd name="connsiteX125" fmla="*/ 0 w 5549133"/>
              <a:gd name="connsiteY125" fmla="*/ 6073541 h 6673742"/>
              <a:gd name="connsiteX126" fmla="*/ 1029904 w 5549133"/>
              <a:gd name="connsiteY126" fmla="*/ 6217920 h 6673742"/>
              <a:gd name="connsiteX127" fmla="*/ 1078030 w 5549133"/>
              <a:gd name="connsiteY12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89096 w 5549133"/>
              <a:gd name="connsiteY108" fmla="*/ 1025416 h 6673742"/>
              <a:gd name="connsiteX109" fmla="*/ 3798621 w 5549133"/>
              <a:gd name="connsiteY109" fmla="*/ 1118285 h 6673742"/>
              <a:gd name="connsiteX110" fmla="*/ 3710514 w 5549133"/>
              <a:gd name="connsiteY110" fmla="*/ 1161147 h 6673742"/>
              <a:gd name="connsiteX111" fmla="*/ 3705727 w 5549133"/>
              <a:gd name="connsiteY111" fmla="*/ 1260910 h 6673742"/>
              <a:gd name="connsiteX112" fmla="*/ 2637322 w 5549133"/>
              <a:gd name="connsiteY112" fmla="*/ 1915428 h 6673742"/>
              <a:gd name="connsiteX113" fmla="*/ 1876927 w 5549133"/>
              <a:gd name="connsiteY113" fmla="*/ 1251285 h 6673742"/>
              <a:gd name="connsiteX114" fmla="*/ 1164657 w 5549133"/>
              <a:gd name="connsiteY114" fmla="*/ 2156059 h 6673742"/>
              <a:gd name="connsiteX115" fmla="*/ 1039529 w 5549133"/>
              <a:gd name="connsiteY115" fmla="*/ 2300438 h 6673742"/>
              <a:gd name="connsiteX116" fmla="*/ 1183908 w 5549133"/>
              <a:gd name="connsiteY116" fmla="*/ 2695074 h 6673742"/>
              <a:gd name="connsiteX117" fmla="*/ 741146 w 5549133"/>
              <a:gd name="connsiteY117" fmla="*/ 3128211 h 6673742"/>
              <a:gd name="connsiteX118" fmla="*/ 808522 w 5549133"/>
              <a:gd name="connsiteY118" fmla="*/ 3234089 h 6673742"/>
              <a:gd name="connsiteX119" fmla="*/ 1078030 w 5549133"/>
              <a:gd name="connsiteY119" fmla="*/ 3724977 h 6673742"/>
              <a:gd name="connsiteX120" fmla="*/ 1068405 w 5549133"/>
              <a:gd name="connsiteY120" fmla="*/ 3850106 h 6673742"/>
              <a:gd name="connsiteX121" fmla="*/ 1097280 w 5549133"/>
              <a:gd name="connsiteY121" fmla="*/ 4186990 h 6673742"/>
              <a:gd name="connsiteX122" fmla="*/ 885525 w 5549133"/>
              <a:gd name="connsiteY122" fmla="*/ 4812632 h 6673742"/>
              <a:gd name="connsiteX123" fmla="*/ 1203158 w 5549133"/>
              <a:gd name="connsiteY123" fmla="*/ 5207268 h 6673742"/>
              <a:gd name="connsiteX124" fmla="*/ 1174282 w 5549133"/>
              <a:gd name="connsiteY124" fmla="*/ 5265019 h 6673742"/>
              <a:gd name="connsiteX125" fmla="*/ 0 w 5549133"/>
              <a:gd name="connsiteY125" fmla="*/ 5890661 h 6673742"/>
              <a:gd name="connsiteX126" fmla="*/ 0 w 5549133"/>
              <a:gd name="connsiteY126" fmla="*/ 6073541 h 6673742"/>
              <a:gd name="connsiteX127" fmla="*/ 1029904 w 5549133"/>
              <a:gd name="connsiteY127" fmla="*/ 6217920 h 6673742"/>
              <a:gd name="connsiteX128" fmla="*/ 1078030 w 5549133"/>
              <a:gd name="connsiteY12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89096 w 5549133"/>
              <a:gd name="connsiteY109" fmla="*/ 1025416 h 6673742"/>
              <a:gd name="connsiteX110" fmla="*/ 3798621 w 5549133"/>
              <a:gd name="connsiteY110" fmla="*/ 1118285 h 6673742"/>
              <a:gd name="connsiteX111" fmla="*/ 3710514 w 5549133"/>
              <a:gd name="connsiteY111" fmla="*/ 1161147 h 6673742"/>
              <a:gd name="connsiteX112" fmla="*/ 3705727 w 5549133"/>
              <a:gd name="connsiteY112" fmla="*/ 1260910 h 6673742"/>
              <a:gd name="connsiteX113" fmla="*/ 2637322 w 5549133"/>
              <a:gd name="connsiteY113" fmla="*/ 1915428 h 6673742"/>
              <a:gd name="connsiteX114" fmla="*/ 1876927 w 5549133"/>
              <a:gd name="connsiteY114" fmla="*/ 1251285 h 6673742"/>
              <a:gd name="connsiteX115" fmla="*/ 1164657 w 5549133"/>
              <a:gd name="connsiteY115" fmla="*/ 2156059 h 6673742"/>
              <a:gd name="connsiteX116" fmla="*/ 1039529 w 5549133"/>
              <a:gd name="connsiteY116" fmla="*/ 2300438 h 6673742"/>
              <a:gd name="connsiteX117" fmla="*/ 1183908 w 5549133"/>
              <a:gd name="connsiteY117" fmla="*/ 2695074 h 6673742"/>
              <a:gd name="connsiteX118" fmla="*/ 741146 w 5549133"/>
              <a:gd name="connsiteY118" fmla="*/ 3128211 h 6673742"/>
              <a:gd name="connsiteX119" fmla="*/ 808522 w 5549133"/>
              <a:gd name="connsiteY119" fmla="*/ 3234089 h 6673742"/>
              <a:gd name="connsiteX120" fmla="*/ 1078030 w 5549133"/>
              <a:gd name="connsiteY120" fmla="*/ 3724977 h 6673742"/>
              <a:gd name="connsiteX121" fmla="*/ 1068405 w 5549133"/>
              <a:gd name="connsiteY121" fmla="*/ 3850106 h 6673742"/>
              <a:gd name="connsiteX122" fmla="*/ 1097280 w 5549133"/>
              <a:gd name="connsiteY122" fmla="*/ 4186990 h 6673742"/>
              <a:gd name="connsiteX123" fmla="*/ 885525 w 5549133"/>
              <a:gd name="connsiteY123" fmla="*/ 4812632 h 6673742"/>
              <a:gd name="connsiteX124" fmla="*/ 1203158 w 5549133"/>
              <a:gd name="connsiteY124" fmla="*/ 5207268 h 6673742"/>
              <a:gd name="connsiteX125" fmla="*/ 1174282 w 5549133"/>
              <a:gd name="connsiteY125" fmla="*/ 5265019 h 6673742"/>
              <a:gd name="connsiteX126" fmla="*/ 0 w 5549133"/>
              <a:gd name="connsiteY126" fmla="*/ 5890661 h 6673742"/>
              <a:gd name="connsiteX127" fmla="*/ 0 w 5549133"/>
              <a:gd name="connsiteY127" fmla="*/ 6073541 h 6673742"/>
              <a:gd name="connsiteX128" fmla="*/ 1029904 w 5549133"/>
              <a:gd name="connsiteY128" fmla="*/ 6217920 h 6673742"/>
              <a:gd name="connsiteX129" fmla="*/ 1078030 w 5549133"/>
              <a:gd name="connsiteY12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2637322 w 5549133"/>
              <a:gd name="connsiteY114" fmla="*/ 1915428 h 6673742"/>
              <a:gd name="connsiteX115" fmla="*/ 1876927 w 5549133"/>
              <a:gd name="connsiteY115" fmla="*/ 1251285 h 6673742"/>
              <a:gd name="connsiteX116" fmla="*/ 1164657 w 5549133"/>
              <a:gd name="connsiteY116" fmla="*/ 2156059 h 6673742"/>
              <a:gd name="connsiteX117" fmla="*/ 1039529 w 5549133"/>
              <a:gd name="connsiteY117" fmla="*/ 2300438 h 6673742"/>
              <a:gd name="connsiteX118" fmla="*/ 1183908 w 5549133"/>
              <a:gd name="connsiteY118" fmla="*/ 2695074 h 6673742"/>
              <a:gd name="connsiteX119" fmla="*/ 741146 w 5549133"/>
              <a:gd name="connsiteY119" fmla="*/ 3128211 h 6673742"/>
              <a:gd name="connsiteX120" fmla="*/ 808522 w 5549133"/>
              <a:gd name="connsiteY120" fmla="*/ 3234089 h 6673742"/>
              <a:gd name="connsiteX121" fmla="*/ 1078030 w 5549133"/>
              <a:gd name="connsiteY121" fmla="*/ 3724977 h 6673742"/>
              <a:gd name="connsiteX122" fmla="*/ 1068405 w 5549133"/>
              <a:gd name="connsiteY122" fmla="*/ 3850106 h 6673742"/>
              <a:gd name="connsiteX123" fmla="*/ 1097280 w 5549133"/>
              <a:gd name="connsiteY123" fmla="*/ 4186990 h 6673742"/>
              <a:gd name="connsiteX124" fmla="*/ 885525 w 5549133"/>
              <a:gd name="connsiteY124" fmla="*/ 4812632 h 6673742"/>
              <a:gd name="connsiteX125" fmla="*/ 1203158 w 5549133"/>
              <a:gd name="connsiteY125" fmla="*/ 5207268 h 6673742"/>
              <a:gd name="connsiteX126" fmla="*/ 1174282 w 5549133"/>
              <a:gd name="connsiteY126" fmla="*/ 5265019 h 6673742"/>
              <a:gd name="connsiteX127" fmla="*/ 0 w 5549133"/>
              <a:gd name="connsiteY127" fmla="*/ 5890661 h 6673742"/>
              <a:gd name="connsiteX128" fmla="*/ 0 w 5549133"/>
              <a:gd name="connsiteY128" fmla="*/ 6073541 h 6673742"/>
              <a:gd name="connsiteX129" fmla="*/ 1029904 w 5549133"/>
              <a:gd name="connsiteY129" fmla="*/ 6217920 h 6673742"/>
              <a:gd name="connsiteX130" fmla="*/ 1078030 w 5549133"/>
              <a:gd name="connsiteY13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472389 w 5549133"/>
              <a:gd name="connsiteY114" fmla="*/ 1296878 h 6673742"/>
              <a:gd name="connsiteX115" fmla="*/ 2637322 w 5549133"/>
              <a:gd name="connsiteY115" fmla="*/ 1915428 h 6673742"/>
              <a:gd name="connsiteX116" fmla="*/ 1876927 w 5549133"/>
              <a:gd name="connsiteY116" fmla="*/ 1251285 h 6673742"/>
              <a:gd name="connsiteX117" fmla="*/ 1164657 w 5549133"/>
              <a:gd name="connsiteY117" fmla="*/ 2156059 h 6673742"/>
              <a:gd name="connsiteX118" fmla="*/ 1039529 w 5549133"/>
              <a:gd name="connsiteY118" fmla="*/ 2300438 h 6673742"/>
              <a:gd name="connsiteX119" fmla="*/ 1183908 w 5549133"/>
              <a:gd name="connsiteY119" fmla="*/ 2695074 h 6673742"/>
              <a:gd name="connsiteX120" fmla="*/ 741146 w 5549133"/>
              <a:gd name="connsiteY120" fmla="*/ 3128211 h 6673742"/>
              <a:gd name="connsiteX121" fmla="*/ 808522 w 5549133"/>
              <a:gd name="connsiteY121" fmla="*/ 3234089 h 6673742"/>
              <a:gd name="connsiteX122" fmla="*/ 1078030 w 5549133"/>
              <a:gd name="connsiteY122" fmla="*/ 3724977 h 6673742"/>
              <a:gd name="connsiteX123" fmla="*/ 1068405 w 5549133"/>
              <a:gd name="connsiteY123" fmla="*/ 3850106 h 6673742"/>
              <a:gd name="connsiteX124" fmla="*/ 1097280 w 5549133"/>
              <a:gd name="connsiteY124" fmla="*/ 4186990 h 6673742"/>
              <a:gd name="connsiteX125" fmla="*/ 885525 w 5549133"/>
              <a:gd name="connsiteY125" fmla="*/ 4812632 h 6673742"/>
              <a:gd name="connsiteX126" fmla="*/ 1203158 w 5549133"/>
              <a:gd name="connsiteY126" fmla="*/ 5207268 h 6673742"/>
              <a:gd name="connsiteX127" fmla="*/ 1174282 w 5549133"/>
              <a:gd name="connsiteY127" fmla="*/ 5265019 h 6673742"/>
              <a:gd name="connsiteX128" fmla="*/ 0 w 5549133"/>
              <a:gd name="connsiteY128" fmla="*/ 5890661 h 6673742"/>
              <a:gd name="connsiteX129" fmla="*/ 0 w 5549133"/>
              <a:gd name="connsiteY129" fmla="*/ 6073541 h 6673742"/>
              <a:gd name="connsiteX130" fmla="*/ 1029904 w 5549133"/>
              <a:gd name="connsiteY130" fmla="*/ 6217920 h 6673742"/>
              <a:gd name="connsiteX131" fmla="*/ 1078030 w 5549133"/>
              <a:gd name="connsiteY13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979471 w 5549133"/>
              <a:gd name="connsiteY116" fmla="*/ 1606441 h 6673742"/>
              <a:gd name="connsiteX117" fmla="*/ 2637322 w 5549133"/>
              <a:gd name="connsiteY117" fmla="*/ 1915428 h 6673742"/>
              <a:gd name="connsiteX118" fmla="*/ 1876927 w 5549133"/>
              <a:gd name="connsiteY118" fmla="*/ 1251285 h 6673742"/>
              <a:gd name="connsiteX119" fmla="*/ 1164657 w 5549133"/>
              <a:gd name="connsiteY119" fmla="*/ 2156059 h 6673742"/>
              <a:gd name="connsiteX120" fmla="*/ 1039529 w 5549133"/>
              <a:gd name="connsiteY120" fmla="*/ 2300438 h 6673742"/>
              <a:gd name="connsiteX121" fmla="*/ 1183908 w 5549133"/>
              <a:gd name="connsiteY121" fmla="*/ 2695074 h 6673742"/>
              <a:gd name="connsiteX122" fmla="*/ 741146 w 5549133"/>
              <a:gd name="connsiteY122" fmla="*/ 3128211 h 6673742"/>
              <a:gd name="connsiteX123" fmla="*/ 808522 w 5549133"/>
              <a:gd name="connsiteY123" fmla="*/ 3234089 h 6673742"/>
              <a:gd name="connsiteX124" fmla="*/ 1078030 w 5549133"/>
              <a:gd name="connsiteY124" fmla="*/ 3724977 h 6673742"/>
              <a:gd name="connsiteX125" fmla="*/ 1068405 w 5549133"/>
              <a:gd name="connsiteY125" fmla="*/ 3850106 h 6673742"/>
              <a:gd name="connsiteX126" fmla="*/ 1097280 w 5549133"/>
              <a:gd name="connsiteY126" fmla="*/ 4186990 h 6673742"/>
              <a:gd name="connsiteX127" fmla="*/ 885525 w 5549133"/>
              <a:gd name="connsiteY127" fmla="*/ 4812632 h 6673742"/>
              <a:gd name="connsiteX128" fmla="*/ 1203158 w 5549133"/>
              <a:gd name="connsiteY128" fmla="*/ 5207268 h 6673742"/>
              <a:gd name="connsiteX129" fmla="*/ 1174282 w 5549133"/>
              <a:gd name="connsiteY129" fmla="*/ 5265019 h 6673742"/>
              <a:gd name="connsiteX130" fmla="*/ 0 w 5549133"/>
              <a:gd name="connsiteY130" fmla="*/ 5890661 h 6673742"/>
              <a:gd name="connsiteX131" fmla="*/ 0 w 5549133"/>
              <a:gd name="connsiteY131" fmla="*/ 6073541 h 6673742"/>
              <a:gd name="connsiteX132" fmla="*/ 1029904 w 5549133"/>
              <a:gd name="connsiteY132" fmla="*/ 6217920 h 6673742"/>
              <a:gd name="connsiteX133" fmla="*/ 1078030 w 5549133"/>
              <a:gd name="connsiteY13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2979471 w 5549133"/>
              <a:gd name="connsiteY117" fmla="*/ 1606441 h 6673742"/>
              <a:gd name="connsiteX118" fmla="*/ 2637322 w 5549133"/>
              <a:gd name="connsiteY118" fmla="*/ 1915428 h 6673742"/>
              <a:gd name="connsiteX119" fmla="*/ 1876927 w 5549133"/>
              <a:gd name="connsiteY119" fmla="*/ 1251285 h 6673742"/>
              <a:gd name="connsiteX120" fmla="*/ 1164657 w 5549133"/>
              <a:gd name="connsiteY120" fmla="*/ 2156059 h 6673742"/>
              <a:gd name="connsiteX121" fmla="*/ 1039529 w 5549133"/>
              <a:gd name="connsiteY121" fmla="*/ 2300438 h 6673742"/>
              <a:gd name="connsiteX122" fmla="*/ 1183908 w 5549133"/>
              <a:gd name="connsiteY122" fmla="*/ 2695074 h 6673742"/>
              <a:gd name="connsiteX123" fmla="*/ 741146 w 5549133"/>
              <a:gd name="connsiteY123" fmla="*/ 3128211 h 6673742"/>
              <a:gd name="connsiteX124" fmla="*/ 808522 w 5549133"/>
              <a:gd name="connsiteY124" fmla="*/ 3234089 h 6673742"/>
              <a:gd name="connsiteX125" fmla="*/ 1078030 w 5549133"/>
              <a:gd name="connsiteY125" fmla="*/ 3724977 h 6673742"/>
              <a:gd name="connsiteX126" fmla="*/ 1068405 w 5549133"/>
              <a:gd name="connsiteY126" fmla="*/ 3850106 h 6673742"/>
              <a:gd name="connsiteX127" fmla="*/ 1097280 w 5549133"/>
              <a:gd name="connsiteY127" fmla="*/ 4186990 h 6673742"/>
              <a:gd name="connsiteX128" fmla="*/ 885525 w 5549133"/>
              <a:gd name="connsiteY128" fmla="*/ 4812632 h 6673742"/>
              <a:gd name="connsiteX129" fmla="*/ 1203158 w 5549133"/>
              <a:gd name="connsiteY129" fmla="*/ 5207268 h 6673742"/>
              <a:gd name="connsiteX130" fmla="*/ 1174282 w 5549133"/>
              <a:gd name="connsiteY130" fmla="*/ 5265019 h 6673742"/>
              <a:gd name="connsiteX131" fmla="*/ 0 w 5549133"/>
              <a:gd name="connsiteY131" fmla="*/ 5890661 h 6673742"/>
              <a:gd name="connsiteX132" fmla="*/ 0 w 5549133"/>
              <a:gd name="connsiteY132" fmla="*/ 6073541 h 6673742"/>
              <a:gd name="connsiteX133" fmla="*/ 1029904 w 5549133"/>
              <a:gd name="connsiteY133" fmla="*/ 6217920 h 6673742"/>
              <a:gd name="connsiteX134" fmla="*/ 1078030 w 5549133"/>
              <a:gd name="connsiteY13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122346 w 5549133"/>
              <a:gd name="connsiteY117" fmla="*/ 1758841 h 6673742"/>
              <a:gd name="connsiteX118" fmla="*/ 2979471 w 5549133"/>
              <a:gd name="connsiteY118" fmla="*/ 1606441 h 6673742"/>
              <a:gd name="connsiteX119" fmla="*/ 2637322 w 5549133"/>
              <a:gd name="connsiteY119" fmla="*/ 1915428 h 6673742"/>
              <a:gd name="connsiteX120" fmla="*/ 1876927 w 5549133"/>
              <a:gd name="connsiteY120" fmla="*/ 1251285 h 6673742"/>
              <a:gd name="connsiteX121" fmla="*/ 1164657 w 5549133"/>
              <a:gd name="connsiteY121" fmla="*/ 2156059 h 6673742"/>
              <a:gd name="connsiteX122" fmla="*/ 1039529 w 5549133"/>
              <a:gd name="connsiteY122" fmla="*/ 2300438 h 6673742"/>
              <a:gd name="connsiteX123" fmla="*/ 1183908 w 5549133"/>
              <a:gd name="connsiteY123" fmla="*/ 2695074 h 6673742"/>
              <a:gd name="connsiteX124" fmla="*/ 741146 w 5549133"/>
              <a:gd name="connsiteY124" fmla="*/ 3128211 h 6673742"/>
              <a:gd name="connsiteX125" fmla="*/ 808522 w 5549133"/>
              <a:gd name="connsiteY125" fmla="*/ 3234089 h 6673742"/>
              <a:gd name="connsiteX126" fmla="*/ 1078030 w 5549133"/>
              <a:gd name="connsiteY126" fmla="*/ 3724977 h 6673742"/>
              <a:gd name="connsiteX127" fmla="*/ 1068405 w 5549133"/>
              <a:gd name="connsiteY127" fmla="*/ 3850106 h 6673742"/>
              <a:gd name="connsiteX128" fmla="*/ 1097280 w 5549133"/>
              <a:gd name="connsiteY128" fmla="*/ 4186990 h 6673742"/>
              <a:gd name="connsiteX129" fmla="*/ 885525 w 5549133"/>
              <a:gd name="connsiteY129" fmla="*/ 4812632 h 6673742"/>
              <a:gd name="connsiteX130" fmla="*/ 1203158 w 5549133"/>
              <a:gd name="connsiteY130" fmla="*/ 5207268 h 6673742"/>
              <a:gd name="connsiteX131" fmla="*/ 1174282 w 5549133"/>
              <a:gd name="connsiteY131" fmla="*/ 5265019 h 6673742"/>
              <a:gd name="connsiteX132" fmla="*/ 0 w 5549133"/>
              <a:gd name="connsiteY132" fmla="*/ 5890661 h 6673742"/>
              <a:gd name="connsiteX133" fmla="*/ 0 w 5549133"/>
              <a:gd name="connsiteY133" fmla="*/ 6073541 h 6673742"/>
              <a:gd name="connsiteX134" fmla="*/ 1029904 w 5549133"/>
              <a:gd name="connsiteY134" fmla="*/ 6217920 h 6673742"/>
              <a:gd name="connsiteX135" fmla="*/ 1078030 w 5549133"/>
              <a:gd name="connsiteY13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637322 w 5549133"/>
              <a:gd name="connsiteY120" fmla="*/ 1915428 h 6673742"/>
              <a:gd name="connsiteX121" fmla="*/ 1876927 w 5549133"/>
              <a:gd name="connsiteY121" fmla="*/ 1251285 h 6673742"/>
              <a:gd name="connsiteX122" fmla="*/ 1164657 w 5549133"/>
              <a:gd name="connsiteY122" fmla="*/ 2156059 h 6673742"/>
              <a:gd name="connsiteX123" fmla="*/ 1039529 w 5549133"/>
              <a:gd name="connsiteY123" fmla="*/ 2300438 h 6673742"/>
              <a:gd name="connsiteX124" fmla="*/ 1183908 w 5549133"/>
              <a:gd name="connsiteY124" fmla="*/ 2695074 h 6673742"/>
              <a:gd name="connsiteX125" fmla="*/ 741146 w 5549133"/>
              <a:gd name="connsiteY125" fmla="*/ 3128211 h 6673742"/>
              <a:gd name="connsiteX126" fmla="*/ 808522 w 5549133"/>
              <a:gd name="connsiteY126" fmla="*/ 3234089 h 6673742"/>
              <a:gd name="connsiteX127" fmla="*/ 1078030 w 5549133"/>
              <a:gd name="connsiteY127" fmla="*/ 3724977 h 6673742"/>
              <a:gd name="connsiteX128" fmla="*/ 1068405 w 5549133"/>
              <a:gd name="connsiteY128" fmla="*/ 3850106 h 6673742"/>
              <a:gd name="connsiteX129" fmla="*/ 1097280 w 5549133"/>
              <a:gd name="connsiteY129" fmla="*/ 4186990 h 6673742"/>
              <a:gd name="connsiteX130" fmla="*/ 885525 w 5549133"/>
              <a:gd name="connsiteY130" fmla="*/ 4812632 h 6673742"/>
              <a:gd name="connsiteX131" fmla="*/ 1203158 w 5549133"/>
              <a:gd name="connsiteY131" fmla="*/ 5207268 h 6673742"/>
              <a:gd name="connsiteX132" fmla="*/ 1174282 w 5549133"/>
              <a:gd name="connsiteY132" fmla="*/ 5265019 h 6673742"/>
              <a:gd name="connsiteX133" fmla="*/ 0 w 5549133"/>
              <a:gd name="connsiteY133" fmla="*/ 5890661 h 6673742"/>
              <a:gd name="connsiteX134" fmla="*/ 0 w 5549133"/>
              <a:gd name="connsiteY134" fmla="*/ 6073541 h 6673742"/>
              <a:gd name="connsiteX135" fmla="*/ 1029904 w 5549133"/>
              <a:gd name="connsiteY135" fmla="*/ 6217920 h 6673742"/>
              <a:gd name="connsiteX136" fmla="*/ 1078030 w 5549133"/>
              <a:gd name="connsiteY13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77077 w 5549133"/>
              <a:gd name="connsiteY120" fmla="*/ 1868378 h 6673742"/>
              <a:gd name="connsiteX121" fmla="*/ 2637322 w 5549133"/>
              <a:gd name="connsiteY121" fmla="*/ 1915428 h 6673742"/>
              <a:gd name="connsiteX122" fmla="*/ 1876927 w 5549133"/>
              <a:gd name="connsiteY122" fmla="*/ 1251285 h 6673742"/>
              <a:gd name="connsiteX123" fmla="*/ 1164657 w 5549133"/>
              <a:gd name="connsiteY123" fmla="*/ 2156059 h 6673742"/>
              <a:gd name="connsiteX124" fmla="*/ 1039529 w 5549133"/>
              <a:gd name="connsiteY124" fmla="*/ 2300438 h 6673742"/>
              <a:gd name="connsiteX125" fmla="*/ 1183908 w 5549133"/>
              <a:gd name="connsiteY125" fmla="*/ 2695074 h 6673742"/>
              <a:gd name="connsiteX126" fmla="*/ 741146 w 5549133"/>
              <a:gd name="connsiteY126" fmla="*/ 3128211 h 6673742"/>
              <a:gd name="connsiteX127" fmla="*/ 808522 w 5549133"/>
              <a:gd name="connsiteY127" fmla="*/ 3234089 h 6673742"/>
              <a:gd name="connsiteX128" fmla="*/ 1078030 w 5549133"/>
              <a:gd name="connsiteY128" fmla="*/ 3724977 h 6673742"/>
              <a:gd name="connsiteX129" fmla="*/ 1068405 w 5549133"/>
              <a:gd name="connsiteY129" fmla="*/ 3850106 h 6673742"/>
              <a:gd name="connsiteX130" fmla="*/ 1097280 w 5549133"/>
              <a:gd name="connsiteY130" fmla="*/ 4186990 h 6673742"/>
              <a:gd name="connsiteX131" fmla="*/ 885525 w 5549133"/>
              <a:gd name="connsiteY131" fmla="*/ 4812632 h 6673742"/>
              <a:gd name="connsiteX132" fmla="*/ 1203158 w 5549133"/>
              <a:gd name="connsiteY132" fmla="*/ 5207268 h 6673742"/>
              <a:gd name="connsiteX133" fmla="*/ 1174282 w 5549133"/>
              <a:gd name="connsiteY133" fmla="*/ 5265019 h 6673742"/>
              <a:gd name="connsiteX134" fmla="*/ 0 w 5549133"/>
              <a:gd name="connsiteY134" fmla="*/ 5890661 h 6673742"/>
              <a:gd name="connsiteX135" fmla="*/ 0 w 5549133"/>
              <a:gd name="connsiteY135" fmla="*/ 6073541 h 6673742"/>
              <a:gd name="connsiteX136" fmla="*/ 1029904 w 5549133"/>
              <a:gd name="connsiteY136" fmla="*/ 6217920 h 6673742"/>
              <a:gd name="connsiteX137" fmla="*/ 1078030 w 5549133"/>
              <a:gd name="connsiteY13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637322 w 5549133"/>
              <a:gd name="connsiteY122" fmla="*/ 1915428 h 6673742"/>
              <a:gd name="connsiteX123" fmla="*/ 1876927 w 5549133"/>
              <a:gd name="connsiteY123" fmla="*/ 1251285 h 6673742"/>
              <a:gd name="connsiteX124" fmla="*/ 1164657 w 5549133"/>
              <a:gd name="connsiteY124" fmla="*/ 2156059 h 6673742"/>
              <a:gd name="connsiteX125" fmla="*/ 1039529 w 5549133"/>
              <a:gd name="connsiteY125" fmla="*/ 2300438 h 6673742"/>
              <a:gd name="connsiteX126" fmla="*/ 1183908 w 5549133"/>
              <a:gd name="connsiteY126" fmla="*/ 2695074 h 6673742"/>
              <a:gd name="connsiteX127" fmla="*/ 741146 w 5549133"/>
              <a:gd name="connsiteY127" fmla="*/ 3128211 h 6673742"/>
              <a:gd name="connsiteX128" fmla="*/ 808522 w 5549133"/>
              <a:gd name="connsiteY128" fmla="*/ 3234089 h 6673742"/>
              <a:gd name="connsiteX129" fmla="*/ 1078030 w 5549133"/>
              <a:gd name="connsiteY129" fmla="*/ 3724977 h 6673742"/>
              <a:gd name="connsiteX130" fmla="*/ 1068405 w 5549133"/>
              <a:gd name="connsiteY130" fmla="*/ 3850106 h 6673742"/>
              <a:gd name="connsiteX131" fmla="*/ 1097280 w 5549133"/>
              <a:gd name="connsiteY131" fmla="*/ 4186990 h 6673742"/>
              <a:gd name="connsiteX132" fmla="*/ 885525 w 5549133"/>
              <a:gd name="connsiteY132" fmla="*/ 4812632 h 6673742"/>
              <a:gd name="connsiteX133" fmla="*/ 1203158 w 5549133"/>
              <a:gd name="connsiteY133" fmla="*/ 5207268 h 6673742"/>
              <a:gd name="connsiteX134" fmla="*/ 1174282 w 5549133"/>
              <a:gd name="connsiteY134" fmla="*/ 5265019 h 6673742"/>
              <a:gd name="connsiteX135" fmla="*/ 0 w 5549133"/>
              <a:gd name="connsiteY135" fmla="*/ 5890661 h 6673742"/>
              <a:gd name="connsiteX136" fmla="*/ 0 w 5549133"/>
              <a:gd name="connsiteY136" fmla="*/ 6073541 h 6673742"/>
              <a:gd name="connsiteX137" fmla="*/ 1029904 w 5549133"/>
              <a:gd name="connsiteY137" fmla="*/ 6217920 h 6673742"/>
              <a:gd name="connsiteX138" fmla="*/ 1078030 w 5549133"/>
              <a:gd name="connsiteY13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10389 w 5549133"/>
              <a:gd name="connsiteY122" fmla="*/ 1925528 h 6673742"/>
              <a:gd name="connsiteX123" fmla="*/ 2637322 w 5549133"/>
              <a:gd name="connsiteY123" fmla="*/ 1915428 h 6673742"/>
              <a:gd name="connsiteX124" fmla="*/ 1876927 w 5549133"/>
              <a:gd name="connsiteY124" fmla="*/ 1251285 h 6673742"/>
              <a:gd name="connsiteX125" fmla="*/ 1164657 w 5549133"/>
              <a:gd name="connsiteY125" fmla="*/ 2156059 h 6673742"/>
              <a:gd name="connsiteX126" fmla="*/ 1039529 w 5549133"/>
              <a:gd name="connsiteY126" fmla="*/ 2300438 h 6673742"/>
              <a:gd name="connsiteX127" fmla="*/ 1183908 w 5549133"/>
              <a:gd name="connsiteY127" fmla="*/ 2695074 h 6673742"/>
              <a:gd name="connsiteX128" fmla="*/ 741146 w 5549133"/>
              <a:gd name="connsiteY128" fmla="*/ 3128211 h 6673742"/>
              <a:gd name="connsiteX129" fmla="*/ 808522 w 5549133"/>
              <a:gd name="connsiteY129" fmla="*/ 3234089 h 6673742"/>
              <a:gd name="connsiteX130" fmla="*/ 1078030 w 5549133"/>
              <a:gd name="connsiteY130" fmla="*/ 3724977 h 6673742"/>
              <a:gd name="connsiteX131" fmla="*/ 1068405 w 5549133"/>
              <a:gd name="connsiteY131" fmla="*/ 3850106 h 6673742"/>
              <a:gd name="connsiteX132" fmla="*/ 1097280 w 5549133"/>
              <a:gd name="connsiteY132" fmla="*/ 4186990 h 6673742"/>
              <a:gd name="connsiteX133" fmla="*/ 885525 w 5549133"/>
              <a:gd name="connsiteY133" fmla="*/ 4812632 h 6673742"/>
              <a:gd name="connsiteX134" fmla="*/ 1203158 w 5549133"/>
              <a:gd name="connsiteY134" fmla="*/ 5207268 h 6673742"/>
              <a:gd name="connsiteX135" fmla="*/ 1174282 w 5549133"/>
              <a:gd name="connsiteY135" fmla="*/ 5265019 h 6673742"/>
              <a:gd name="connsiteX136" fmla="*/ 0 w 5549133"/>
              <a:gd name="connsiteY136" fmla="*/ 5890661 h 6673742"/>
              <a:gd name="connsiteX137" fmla="*/ 0 w 5549133"/>
              <a:gd name="connsiteY137" fmla="*/ 6073541 h 6673742"/>
              <a:gd name="connsiteX138" fmla="*/ 1029904 w 5549133"/>
              <a:gd name="connsiteY138" fmla="*/ 6217920 h 6673742"/>
              <a:gd name="connsiteX139" fmla="*/ 1078030 w 5549133"/>
              <a:gd name="connsiteY13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93733 w 5549133"/>
              <a:gd name="connsiteY122" fmla="*/ 1870760 h 6673742"/>
              <a:gd name="connsiteX123" fmla="*/ 2710389 w 5549133"/>
              <a:gd name="connsiteY123" fmla="*/ 1925528 h 6673742"/>
              <a:gd name="connsiteX124" fmla="*/ 2637322 w 5549133"/>
              <a:gd name="connsiteY124" fmla="*/ 1915428 h 6673742"/>
              <a:gd name="connsiteX125" fmla="*/ 1876927 w 5549133"/>
              <a:gd name="connsiteY125" fmla="*/ 1251285 h 6673742"/>
              <a:gd name="connsiteX126" fmla="*/ 1164657 w 5549133"/>
              <a:gd name="connsiteY126" fmla="*/ 2156059 h 6673742"/>
              <a:gd name="connsiteX127" fmla="*/ 1039529 w 5549133"/>
              <a:gd name="connsiteY127" fmla="*/ 2300438 h 6673742"/>
              <a:gd name="connsiteX128" fmla="*/ 1183908 w 5549133"/>
              <a:gd name="connsiteY128" fmla="*/ 2695074 h 6673742"/>
              <a:gd name="connsiteX129" fmla="*/ 741146 w 5549133"/>
              <a:gd name="connsiteY129" fmla="*/ 3128211 h 6673742"/>
              <a:gd name="connsiteX130" fmla="*/ 808522 w 5549133"/>
              <a:gd name="connsiteY130" fmla="*/ 3234089 h 6673742"/>
              <a:gd name="connsiteX131" fmla="*/ 1078030 w 5549133"/>
              <a:gd name="connsiteY131" fmla="*/ 3724977 h 6673742"/>
              <a:gd name="connsiteX132" fmla="*/ 1068405 w 5549133"/>
              <a:gd name="connsiteY132" fmla="*/ 3850106 h 6673742"/>
              <a:gd name="connsiteX133" fmla="*/ 1097280 w 5549133"/>
              <a:gd name="connsiteY133" fmla="*/ 4186990 h 6673742"/>
              <a:gd name="connsiteX134" fmla="*/ 885525 w 5549133"/>
              <a:gd name="connsiteY134" fmla="*/ 4812632 h 6673742"/>
              <a:gd name="connsiteX135" fmla="*/ 1203158 w 5549133"/>
              <a:gd name="connsiteY135" fmla="*/ 5207268 h 6673742"/>
              <a:gd name="connsiteX136" fmla="*/ 1174282 w 5549133"/>
              <a:gd name="connsiteY136" fmla="*/ 5265019 h 6673742"/>
              <a:gd name="connsiteX137" fmla="*/ 0 w 5549133"/>
              <a:gd name="connsiteY137" fmla="*/ 5890661 h 6673742"/>
              <a:gd name="connsiteX138" fmla="*/ 0 w 5549133"/>
              <a:gd name="connsiteY138" fmla="*/ 6073541 h 6673742"/>
              <a:gd name="connsiteX139" fmla="*/ 1029904 w 5549133"/>
              <a:gd name="connsiteY139" fmla="*/ 6217920 h 6673742"/>
              <a:gd name="connsiteX140" fmla="*/ 1078030 w 5549133"/>
              <a:gd name="connsiteY14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68378 h 6673742"/>
              <a:gd name="connsiteX123" fmla="*/ 2793733 w 5549133"/>
              <a:gd name="connsiteY123" fmla="*/ 1870760 h 6673742"/>
              <a:gd name="connsiteX124" fmla="*/ 2710389 w 5549133"/>
              <a:gd name="connsiteY124" fmla="*/ 1925528 h 6673742"/>
              <a:gd name="connsiteX125" fmla="*/ 2637322 w 5549133"/>
              <a:gd name="connsiteY125" fmla="*/ 1915428 h 6673742"/>
              <a:gd name="connsiteX126" fmla="*/ 1876927 w 5549133"/>
              <a:gd name="connsiteY126" fmla="*/ 1251285 h 6673742"/>
              <a:gd name="connsiteX127" fmla="*/ 1164657 w 5549133"/>
              <a:gd name="connsiteY127" fmla="*/ 2156059 h 6673742"/>
              <a:gd name="connsiteX128" fmla="*/ 1039529 w 5549133"/>
              <a:gd name="connsiteY128" fmla="*/ 2300438 h 6673742"/>
              <a:gd name="connsiteX129" fmla="*/ 1183908 w 5549133"/>
              <a:gd name="connsiteY129" fmla="*/ 2695074 h 6673742"/>
              <a:gd name="connsiteX130" fmla="*/ 741146 w 5549133"/>
              <a:gd name="connsiteY130" fmla="*/ 3128211 h 6673742"/>
              <a:gd name="connsiteX131" fmla="*/ 808522 w 5549133"/>
              <a:gd name="connsiteY131" fmla="*/ 3234089 h 6673742"/>
              <a:gd name="connsiteX132" fmla="*/ 1078030 w 5549133"/>
              <a:gd name="connsiteY132" fmla="*/ 3724977 h 6673742"/>
              <a:gd name="connsiteX133" fmla="*/ 1068405 w 5549133"/>
              <a:gd name="connsiteY133" fmla="*/ 3850106 h 6673742"/>
              <a:gd name="connsiteX134" fmla="*/ 1097280 w 5549133"/>
              <a:gd name="connsiteY134" fmla="*/ 4186990 h 6673742"/>
              <a:gd name="connsiteX135" fmla="*/ 885525 w 5549133"/>
              <a:gd name="connsiteY135" fmla="*/ 4812632 h 6673742"/>
              <a:gd name="connsiteX136" fmla="*/ 1203158 w 5549133"/>
              <a:gd name="connsiteY136" fmla="*/ 5207268 h 6673742"/>
              <a:gd name="connsiteX137" fmla="*/ 1174282 w 5549133"/>
              <a:gd name="connsiteY137" fmla="*/ 5265019 h 6673742"/>
              <a:gd name="connsiteX138" fmla="*/ 0 w 5549133"/>
              <a:gd name="connsiteY138" fmla="*/ 5890661 h 6673742"/>
              <a:gd name="connsiteX139" fmla="*/ 0 w 5549133"/>
              <a:gd name="connsiteY139" fmla="*/ 6073541 h 6673742"/>
              <a:gd name="connsiteX140" fmla="*/ 1029904 w 5549133"/>
              <a:gd name="connsiteY140" fmla="*/ 6217920 h 6673742"/>
              <a:gd name="connsiteX141" fmla="*/ 1078030 w 5549133"/>
              <a:gd name="connsiteY14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18372 h 6673742"/>
              <a:gd name="connsiteX123" fmla="*/ 2877077 w 5549133"/>
              <a:gd name="connsiteY123" fmla="*/ 1868378 h 6673742"/>
              <a:gd name="connsiteX124" fmla="*/ 2793733 w 5549133"/>
              <a:gd name="connsiteY124" fmla="*/ 1870760 h 6673742"/>
              <a:gd name="connsiteX125" fmla="*/ 2710389 w 5549133"/>
              <a:gd name="connsiteY125" fmla="*/ 1925528 h 6673742"/>
              <a:gd name="connsiteX126" fmla="*/ 2637322 w 5549133"/>
              <a:gd name="connsiteY126" fmla="*/ 1915428 h 6673742"/>
              <a:gd name="connsiteX127" fmla="*/ 1876927 w 5549133"/>
              <a:gd name="connsiteY127" fmla="*/ 1251285 h 6673742"/>
              <a:gd name="connsiteX128" fmla="*/ 1164657 w 5549133"/>
              <a:gd name="connsiteY128" fmla="*/ 2156059 h 6673742"/>
              <a:gd name="connsiteX129" fmla="*/ 1039529 w 5549133"/>
              <a:gd name="connsiteY129" fmla="*/ 2300438 h 6673742"/>
              <a:gd name="connsiteX130" fmla="*/ 1183908 w 5549133"/>
              <a:gd name="connsiteY130" fmla="*/ 2695074 h 6673742"/>
              <a:gd name="connsiteX131" fmla="*/ 741146 w 5549133"/>
              <a:gd name="connsiteY131" fmla="*/ 3128211 h 6673742"/>
              <a:gd name="connsiteX132" fmla="*/ 808522 w 5549133"/>
              <a:gd name="connsiteY132" fmla="*/ 3234089 h 6673742"/>
              <a:gd name="connsiteX133" fmla="*/ 1078030 w 5549133"/>
              <a:gd name="connsiteY133" fmla="*/ 3724977 h 6673742"/>
              <a:gd name="connsiteX134" fmla="*/ 1068405 w 5549133"/>
              <a:gd name="connsiteY134" fmla="*/ 3850106 h 6673742"/>
              <a:gd name="connsiteX135" fmla="*/ 1097280 w 5549133"/>
              <a:gd name="connsiteY135" fmla="*/ 4186990 h 6673742"/>
              <a:gd name="connsiteX136" fmla="*/ 885525 w 5549133"/>
              <a:gd name="connsiteY136" fmla="*/ 4812632 h 6673742"/>
              <a:gd name="connsiteX137" fmla="*/ 1203158 w 5549133"/>
              <a:gd name="connsiteY137" fmla="*/ 5207268 h 6673742"/>
              <a:gd name="connsiteX138" fmla="*/ 1174282 w 5549133"/>
              <a:gd name="connsiteY138" fmla="*/ 5265019 h 6673742"/>
              <a:gd name="connsiteX139" fmla="*/ 0 w 5549133"/>
              <a:gd name="connsiteY139" fmla="*/ 5890661 h 6673742"/>
              <a:gd name="connsiteX140" fmla="*/ 0 w 5549133"/>
              <a:gd name="connsiteY140" fmla="*/ 6073541 h 6673742"/>
              <a:gd name="connsiteX141" fmla="*/ 1029904 w 5549133"/>
              <a:gd name="connsiteY141" fmla="*/ 6217920 h 6673742"/>
              <a:gd name="connsiteX142" fmla="*/ 1078030 w 5549133"/>
              <a:gd name="connsiteY14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910414 w 5549133"/>
              <a:gd name="connsiteY120" fmla="*/ 1661210 h 6673742"/>
              <a:gd name="connsiteX121" fmla="*/ 2860408 w 5549133"/>
              <a:gd name="connsiteY121" fmla="*/ 1692166 h 6673742"/>
              <a:gd name="connsiteX122" fmla="*/ 2900889 w 5549133"/>
              <a:gd name="connsiteY122" fmla="*/ 1737410 h 6673742"/>
              <a:gd name="connsiteX123" fmla="*/ 2877077 w 5549133"/>
              <a:gd name="connsiteY123" fmla="*/ 1818372 h 6673742"/>
              <a:gd name="connsiteX124" fmla="*/ 2877077 w 5549133"/>
              <a:gd name="connsiteY124" fmla="*/ 1868378 h 6673742"/>
              <a:gd name="connsiteX125" fmla="*/ 2793733 w 5549133"/>
              <a:gd name="connsiteY125" fmla="*/ 1870760 h 6673742"/>
              <a:gd name="connsiteX126" fmla="*/ 2710389 w 5549133"/>
              <a:gd name="connsiteY126" fmla="*/ 1925528 h 6673742"/>
              <a:gd name="connsiteX127" fmla="*/ 2637322 w 5549133"/>
              <a:gd name="connsiteY127" fmla="*/ 1915428 h 6673742"/>
              <a:gd name="connsiteX128" fmla="*/ 1876927 w 5549133"/>
              <a:gd name="connsiteY128" fmla="*/ 1251285 h 6673742"/>
              <a:gd name="connsiteX129" fmla="*/ 1164657 w 5549133"/>
              <a:gd name="connsiteY129" fmla="*/ 2156059 h 6673742"/>
              <a:gd name="connsiteX130" fmla="*/ 1039529 w 5549133"/>
              <a:gd name="connsiteY130" fmla="*/ 2300438 h 6673742"/>
              <a:gd name="connsiteX131" fmla="*/ 1183908 w 5549133"/>
              <a:gd name="connsiteY131" fmla="*/ 2695074 h 6673742"/>
              <a:gd name="connsiteX132" fmla="*/ 741146 w 5549133"/>
              <a:gd name="connsiteY132" fmla="*/ 3128211 h 6673742"/>
              <a:gd name="connsiteX133" fmla="*/ 808522 w 5549133"/>
              <a:gd name="connsiteY133" fmla="*/ 3234089 h 6673742"/>
              <a:gd name="connsiteX134" fmla="*/ 1078030 w 5549133"/>
              <a:gd name="connsiteY134" fmla="*/ 3724977 h 6673742"/>
              <a:gd name="connsiteX135" fmla="*/ 1068405 w 5549133"/>
              <a:gd name="connsiteY135" fmla="*/ 3850106 h 6673742"/>
              <a:gd name="connsiteX136" fmla="*/ 1097280 w 5549133"/>
              <a:gd name="connsiteY136" fmla="*/ 4186990 h 6673742"/>
              <a:gd name="connsiteX137" fmla="*/ 885525 w 5549133"/>
              <a:gd name="connsiteY137" fmla="*/ 4812632 h 6673742"/>
              <a:gd name="connsiteX138" fmla="*/ 1203158 w 5549133"/>
              <a:gd name="connsiteY138" fmla="*/ 5207268 h 6673742"/>
              <a:gd name="connsiteX139" fmla="*/ 1174282 w 5549133"/>
              <a:gd name="connsiteY139" fmla="*/ 5265019 h 6673742"/>
              <a:gd name="connsiteX140" fmla="*/ 0 w 5549133"/>
              <a:gd name="connsiteY140" fmla="*/ 5890661 h 6673742"/>
              <a:gd name="connsiteX141" fmla="*/ 0 w 5549133"/>
              <a:gd name="connsiteY141" fmla="*/ 6073541 h 6673742"/>
              <a:gd name="connsiteX142" fmla="*/ 1029904 w 5549133"/>
              <a:gd name="connsiteY142" fmla="*/ 6217920 h 6673742"/>
              <a:gd name="connsiteX143" fmla="*/ 1078030 w 5549133"/>
              <a:gd name="connsiteY14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508108 w 5549133"/>
              <a:gd name="connsiteY116" fmla="*/ 1637397 h 6673742"/>
              <a:gd name="connsiteX117" fmla="*/ 3470008 w 5549133"/>
              <a:gd name="connsiteY117" fmla="*/ 1796941 h 6673742"/>
              <a:gd name="connsiteX118" fmla="*/ 3246171 w 5549133"/>
              <a:gd name="connsiteY118" fmla="*/ 1725503 h 6673742"/>
              <a:gd name="connsiteX119" fmla="*/ 3122346 w 5549133"/>
              <a:gd name="connsiteY119" fmla="*/ 1758841 h 6673742"/>
              <a:gd name="connsiteX120" fmla="*/ 2979471 w 5549133"/>
              <a:gd name="connsiteY120" fmla="*/ 1606441 h 6673742"/>
              <a:gd name="connsiteX121" fmla="*/ 2910414 w 5549133"/>
              <a:gd name="connsiteY121" fmla="*/ 1661210 h 6673742"/>
              <a:gd name="connsiteX122" fmla="*/ 2860408 w 5549133"/>
              <a:gd name="connsiteY122" fmla="*/ 1692166 h 6673742"/>
              <a:gd name="connsiteX123" fmla="*/ 2900889 w 5549133"/>
              <a:gd name="connsiteY123" fmla="*/ 1737410 h 6673742"/>
              <a:gd name="connsiteX124" fmla="*/ 2877077 w 5549133"/>
              <a:gd name="connsiteY124" fmla="*/ 1818372 h 6673742"/>
              <a:gd name="connsiteX125" fmla="*/ 2877077 w 5549133"/>
              <a:gd name="connsiteY125" fmla="*/ 1868378 h 6673742"/>
              <a:gd name="connsiteX126" fmla="*/ 2793733 w 5549133"/>
              <a:gd name="connsiteY126" fmla="*/ 1870760 h 6673742"/>
              <a:gd name="connsiteX127" fmla="*/ 2710389 w 5549133"/>
              <a:gd name="connsiteY127" fmla="*/ 1925528 h 6673742"/>
              <a:gd name="connsiteX128" fmla="*/ 2637322 w 5549133"/>
              <a:gd name="connsiteY128" fmla="*/ 1915428 h 6673742"/>
              <a:gd name="connsiteX129" fmla="*/ 1876927 w 5549133"/>
              <a:gd name="connsiteY129" fmla="*/ 1251285 h 6673742"/>
              <a:gd name="connsiteX130" fmla="*/ 1164657 w 5549133"/>
              <a:gd name="connsiteY130" fmla="*/ 2156059 h 6673742"/>
              <a:gd name="connsiteX131" fmla="*/ 1039529 w 5549133"/>
              <a:gd name="connsiteY131" fmla="*/ 2300438 h 6673742"/>
              <a:gd name="connsiteX132" fmla="*/ 1183908 w 5549133"/>
              <a:gd name="connsiteY132" fmla="*/ 2695074 h 6673742"/>
              <a:gd name="connsiteX133" fmla="*/ 741146 w 5549133"/>
              <a:gd name="connsiteY133" fmla="*/ 3128211 h 6673742"/>
              <a:gd name="connsiteX134" fmla="*/ 808522 w 5549133"/>
              <a:gd name="connsiteY134" fmla="*/ 3234089 h 6673742"/>
              <a:gd name="connsiteX135" fmla="*/ 1078030 w 5549133"/>
              <a:gd name="connsiteY135" fmla="*/ 3724977 h 6673742"/>
              <a:gd name="connsiteX136" fmla="*/ 1068405 w 5549133"/>
              <a:gd name="connsiteY136" fmla="*/ 3850106 h 6673742"/>
              <a:gd name="connsiteX137" fmla="*/ 1097280 w 5549133"/>
              <a:gd name="connsiteY137" fmla="*/ 4186990 h 6673742"/>
              <a:gd name="connsiteX138" fmla="*/ 885525 w 5549133"/>
              <a:gd name="connsiteY138" fmla="*/ 4812632 h 6673742"/>
              <a:gd name="connsiteX139" fmla="*/ 1203158 w 5549133"/>
              <a:gd name="connsiteY139" fmla="*/ 5207268 h 6673742"/>
              <a:gd name="connsiteX140" fmla="*/ 1174282 w 5549133"/>
              <a:gd name="connsiteY140" fmla="*/ 5265019 h 6673742"/>
              <a:gd name="connsiteX141" fmla="*/ 0 w 5549133"/>
              <a:gd name="connsiteY141" fmla="*/ 5890661 h 6673742"/>
              <a:gd name="connsiteX142" fmla="*/ 0 w 5549133"/>
              <a:gd name="connsiteY142" fmla="*/ 6073541 h 6673742"/>
              <a:gd name="connsiteX143" fmla="*/ 1029904 w 5549133"/>
              <a:gd name="connsiteY143" fmla="*/ 6217920 h 6673742"/>
              <a:gd name="connsiteX144" fmla="*/ 1078030 w 5549133"/>
              <a:gd name="connsiteY14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96941 h 6673742"/>
              <a:gd name="connsiteX119" fmla="*/ 3246171 w 5549133"/>
              <a:gd name="connsiteY119" fmla="*/ 1725503 h 6673742"/>
              <a:gd name="connsiteX120" fmla="*/ 3122346 w 5549133"/>
              <a:gd name="connsiteY120" fmla="*/ 1758841 h 6673742"/>
              <a:gd name="connsiteX121" fmla="*/ 2979471 w 5549133"/>
              <a:gd name="connsiteY121" fmla="*/ 1606441 h 6673742"/>
              <a:gd name="connsiteX122" fmla="*/ 2910414 w 5549133"/>
              <a:gd name="connsiteY122" fmla="*/ 1661210 h 6673742"/>
              <a:gd name="connsiteX123" fmla="*/ 2860408 w 5549133"/>
              <a:gd name="connsiteY123" fmla="*/ 1692166 h 6673742"/>
              <a:gd name="connsiteX124" fmla="*/ 2900889 w 5549133"/>
              <a:gd name="connsiteY124" fmla="*/ 1737410 h 6673742"/>
              <a:gd name="connsiteX125" fmla="*/ 2877077 w 5549133"/>
              <a:gd name="connsiteY125" fmla="*/ 1818372 h 6673742"/>
              <a:gd name="connsiteX126" fmla="*/ 2877077 w 5549133"/>
              <a:gd name="connsiteY126" fmla="*/ 1868378 h 6673742"/>
              <a:gd name="connsiteX127" fmla="*/ 2793733 w 5549133"/>
              <a:gd name="connsiteY127" fmla="*/ 1870760 h 6673742"/>
              <a:gd name="connsiteX128" fmla="*/ 2710389 w 5549133"/>
              <a:gd name="connsiteY128" fmla="*/ 1925528 h 6673742"/>
              <a:gd name="connsiteX129" fmla="*/ 2637322 w 5549133"/>
              <a:gd name="connsiteY129" fmla="*/ 1915428 h 6673742"/>
              <a:gd name="connsiteX130" fmla="*/ 1876927 w 5549133"/>
              <a:gd name="connsiteY130" fmla="*/ 1251285 h 6673742"/>
              <a:gd name="connsiteX131" fmla="*/ 1164657 w 5549133"/>
              <a:gd name="connsiteY131" fmla="*/ 2156059 h 6673742"/>
              <a:gd name="connsiteX132" fmla="*/ 1039529 w 5549133"/>
              <a:gd name="connsiteY132" fmla="*/ 2300438 h 6673742"/>
              <a:gd name="connsiteX133" fmla="*/ 1183908 w 5549133"/>
              <a:gd name="connsiteY133" fmla="*/ 2695074 h 6673742"/>
              <a:gd name="connsiteX134" fmla="*/ 741146 w 5549133"/>
              <a:gd name="connsiteY134" fmla="*/ 3128211 h 6673742"/>
              <a:gd name="connsiteX135" fmla="*/ 808522 w 5549133"/>
              <a:gd name="connsiteY135" fmla="*/ 3234089 h 6673742"/>
              <a:gd name="connsiteX136" fmla="*/ 1078030 w 5549133"/>
              <a:gd name="connsiteY136" fmla="*/ 3724977 h 6673742"/>
              <a:gd name="connsiteX137" fmla="*/ 1068405 w 5549133"/>
              <a:gd name="connsiteY137" fmla="*/ 3850106 h 6673742"/>
              <a:gd name="connsiteX138" fmla="*/ 1097280 w 5549133"/>
              <a:gd name="connsiteY138" fmla="*/ 4186990 h 6673742"/>
              <a:gd name="connsiteX139" fmla="*/ 885525 w 5549133"/>
              <a:gd name="connsiteY139" fmla="*/ 4812632 h 6673742"/>
              <a:gd name="connsiteX140" fmla="*/ 1203158 w 5549133"/>
              <a:gd name="connsiteY140" fmla="*/ 5207268 h 6673742"/>
              <a:gd name="connsiteX141" fmla="*/ 1174282 w 5549133"/>
              <a:gd name="connsiteY141" fmla="*/ 5265019 h 6673742"/>
              <a:gd name="connsiteX142" fmla="*/ 0 w 5549133"/>
              <a:gd name="connsiteY142" fmla="*/ 5890661 h 6673742"/>
              <a:gd name="connsiteX143" fmla="*/ 0 w 5549133"/>
              <a:gd name="connsiteY143" fmla="*/ 6073541 h 6673742"/>
              <a:gd name="connsiteX144" fmla="*/ 1029904 w 5549133"/>
              <a:gd name="connsiteY144" fmla="*/ 6217920 h 6673742"/>
              <a:gd name="connsiteX145" fmla="*/ 1078030 w 5549133"/>
              <a:gd name="connsiteY14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246171 w 5549133"/>
              <a:gd name="connsiteY120" fmla="*/ 1725503 h 6673742"/>
              <a:gd name="connsiteX121" fmla="*/ 3122346 w 5549133"/>
              <a:gd name="connsiteY121" fmla="*/ 1758841 h 6673742"/>
              <a:gd name="connsiteX122" fmla="*/ 2979471 w 5549133"/>
              <a:gd name="connsiteY122" fmla="*/ 1606441 h 6673742"/>
              <a:gd name="connsiteX123" fmla="*/ 2910414 w 5549133"/>
              <a:gd name="connsiteY123" fmla="*/ 1661210 h 6673742"/>
              <a:gd name="connsiteX124" fmla="*/ 2860408 w 5549133"/>
              <a:gd name="connsiteY124" fmla="*/ 1692166 h 6673742"/>
              <a:gd name="connsiteX125" fmla="*/ 2900889 w 5549133"/>
              <a:gd name="connsiteY125" fmla="*/ 1737410 h 6673742"/>
              <a:gd name="connsiteX126" fmla="*/ 2877077 w 5549133"/>
              <a:gd name="connsiteY126" fmla="*/ 1818372 h 6673742"/>
              <a:gd name="connsiteX127" fmla="*/ 2877077 w 5549133"/>
              <a:gd name="connsiteY127" fmla="*/ 1868378 h 6673742"/>
              <a:gd name="connsiteX128" fmla="*/ 2793733 w 5549133"/>
              <a:gd name="connsiteY128" fmla="*/ 1870760 h 6673742"/>
              <a:gd name="connsiteX129" fmla="*/ 2710389 w 5549133"/>
              <a:gd name="connsiteY129" fmla="*/ 1925528 h 6673742"/>
              <a:gd name="connsiteX130" fmla="*/ 2637322 w 5549133"/>
              <a:gd name="connsiteY130" fmla="*/ 1915428 h 6673742"/>
              <a:gd name="connsiteX131" fmla="*/ 1876927 w 5549133"/>
              <a:gd name="connsiteY131" fmla="*/ 1251285 h 6673742"/>
              <a:gd name="connsiteX132" fmla="*/ 1164657 w 5549133"/>
              <a:gd name="connsiteY132" fmla="*/ 2156059 h 6673742"/>
              <a:gd name="connsiteX133" fmla="*/ 1039529 w 5549133"/>
              <a:gd name="connsiteY133" fmla="*/ 2300438 h 6673742"/>
              <a:gd name="connsiteX134" fmla="*/ 1183908 w 5549133"/>
              <a:gd name="connsiteY134" fmla="*/ 2695074 h 6673742"/>
              <a:gd name="connsiteX135" fmla="*/ 741146 w 5549133"/>
              <a:gd name="connsiteY135" fmla="*/ 3128211 h 6673742"/>
              <a:gd name="connsiteX136" fmla="*/ 808522 w 5549133"/>
              <a:gd name="connsiteY136" fmla="*/ 3234089 h 6673742"/>
              <a:gd name="connsiteX137" fmla="*/ 1078030 w 5549133"/>
              <a:gd name="connsiteY137" fmla="*/ 3724977 h 6673742"/>
              <a:gd name="connsiteX138" fmla="*/ 1068405 w 5549133"/>
              <a:gd name="connsiteY138" fmla="*/ 3850106 h 6673742"/>
              <a:gd name="connsiteX139" fmla="*/ 1097280 w 5549133"/>
              <a:gd name="connsiteY139" fmla="*/ 4186990 h 6673742"/>
              <a:gd name="connsiteX140" fmla="*/ 885525 w 5549133"/>
              <a:gd name="connsiteY140" fmla="*/ 4812632 h 6673742"/>
              <a:gd name="connsiteX141" fmla="*/ 1203158 w 5549133"/>
              <a:gd name="connsiteY141" fmla="*/ 5207268 h 6673742"/>
              <a:gd name="connsiteX142" fmla="*/ 1174282 w 5549133"/>
              <a:gd name="connsiteY142" fmla="*/ 5265019 h 6673742"/>
              <a:gd name="connsiteX143" fmla="*/ 0 w 5549133"/>
              <a:gd name="connsiteY143" fmla="*/ 5890661 h 6673742"/>
              <a:gd name="connsiteX144" fmla="*/ 0 w 5549133"/>
              <a:gd name="connsiteY144" fmla="*/ 6073541 h 6673742"/>
              <a:gd name="connsiteX145" fmla="*/ 1029904 w 5549133"/>
              <a:gd name="connsiteY145" fmla="*/ 6217920 h 6673742"/>
              <a:gd name="connsiteX146" fmla="*/ 1078030 w 5549133"/>
              <a:gd name="connsiteY14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2979471 w 5549133"/>
              <a:gd name="connsiteY123" fmla="*/ 1606441 h 6673742"/>
              <a:gd name="connsiteX124" fmla="*/ 2910414 w 5549133"/>
              <a:gd name="connsiteY124" fmla="*/ 1661210 h 6673742"/>
              <a:gd name="connsiteX125" fmla="*/ 2860408 w 5549133"/>
              <a:gd name="connsiteY125" fmla="*/ 1692166 h 6673742"/>
              <a:gd name="connsiteX126" fmla="*/ 2900889 w 5549133"/>
              <a:gd name="connsiteY126" fmla="*/ 1737410 h 6673742"/>
              <a:gd name="connsiteX127" fmla="*/ 2877077 w 5549133"/>
              <a:gd name="connsiteY127" fmla="*/ 1818372 h 6673742"/>
              <a:gd name="connsiteX128" fmla="*/ 2877077 w 5549133"/>
              <a:gd name="connsiteY128" fmla="*/ 1868378 h 6673742"/>
              <a:gd name="connsiteX129" fmla="*/ 2793733 w 5549133"/>
              <a:gd name="connsiteY129" fmla="*/ 1870760 h 6673742"/>
              <a:gd name="connsiteX130" fmla="*/ 2710389 w 5549133"/>
              <a:gd name="connsiteY130" fmla="*/ 1925528 h 6673742"/>
              <a:gd name="connsiteX131" fmla="*/ 2637322 w 5549133"/>
              <a:gd name="connsiteY131" fmla="*/ 1915428 h 6673742"/>
              <a:gd name="connsiteX132" fmla="*/ 1876927 w 5549133"/>
              <a:gd name="connsiteY132" fmla="*/ 1251285 h 6673742"/>
              <a:gd name="connsiteX133" fmla="*/ 1164657 w 5549133"/>
              <a:gd name="connsiteY133" fmla="*/ 2156059 h 6673742"/>
              <a:gd name="connsiteX134" fmla="*/ 1039529 w 5549133"/>
              <a:gd name="connsiteY134" fmla="*/ 2300438 h 6673742"/>
              <a:gd name="connsiteX135" fmla="*/ 1183908 w 5549133"/>
              <a:gd name="connsiteY135" fmla="*/ 2695074 h 6673742"/>
              <a:gd name="connsiteX136" fmla="*/ 741146 w 5549133"/>
              <a:gd name="connsiteY136" fmla="*/ 3128211 h 6673742"/>
              <a:gd name="connsiteX137" fmla="*/ 808522 w 5549133"/>
              <a:gd name="connsiteY137" fmla="*/ 3234089 h 6673742"/>
              <a:gd name="connsiteX138" fmla="*/ 1078030 w 5549133"/>
              <a:gd name="connsiteY138" fmla="*/ 3724977 h 6673742"/>
              <a:gd name="connsiteX139" fmla="*/ 1068405 w 5549133"/>
              <a:gd name="connsiteY139" fmla="*/ 3850106 h 6673742"/>
              <a:gd name="connsiteX140" fmla="*/ 1097280 w 5549133"/>
              <a:gd name="connsiteY140" fmla="*/ 4186990 h 6673742"/>
              <a:gd name="connsiteX141" fmla="*/ 885525 w 5549133"/>
              <a:gd name="connsiteY141" fmla="*/ 4812632 h 6673742"/>
              <a:gd name="connsiteX142" fmla="*/ 1203158 w 5549133"/>
              <a:gd name="connsiteY142" fmla="*/ 5207268 h 6673742"/>
              <a:gd name="connsiteX143" fmla="*/ 1174282 w 5549133"/>
              <a:gd name="connsiteY143" fmla="*/ 5265019 h 6673742"/>
              <a:gd name="connsiteX144" fmla="*/ 0 w 5549133"/>
              <a:gd name="connsiteY144" fmla="*/ 5890661 h 6673742"/>
              <a:gd name="connsiteX145" fmla="*/ 0 w 5549133"/>
              <a:gd name="connsiteY145" fmla="*/ 6073541 h 6673742"/>
              <a:gd name="connsiteX146" fmla="*/ 1029904 w 5549133"/>
              <a:gd name="connsiteY146" fmla="*/ 6217920 h 6673742"/>
              <a:gd name="connsiteX147" fmla="*/ 1078030 w 5549133"/>
              <a:gd name="connsiteY14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3084246 w 5549133"/>
              <a:gd name="connsiteY123" fmla="*/ 1706453 h 6673742"/>
              <a:gd name="connsiteX124" fmla="*/ 2979471 w 5549133"/>
              <a:gd name="connsiteY124" fmla="*/ 1606441 h 6673742"/>
              <a:gd name="connsiteX125" fmla="*/ 2910414 w 5549133"/>
              <a:gd name="connsiteY125" fmla="*/ 1661210 h 6673742"/>
              <a:gd name="connsiteX126" fmla="*/ 2860408 w 5549133"/>
              <a:gd name="connsiteY126" fmla="*/ 1692166 h 6673742"/>
              <a:gd name="connsiteX127" fmla="*/ 2900889 w 5549133"/>
              <a:gd name="connsiteY127" fmla="*/ 1737410 h 6673742"/>
              <a:gd name="connsiteX128" fmla="*/ 2877077 w 5549133"/>
              <a:gd name="connsiteY128" fmla="*/ 1818372 h 6673742"/>
              <a:gd name="connsiteX129" fmla="*/ 2877077 w 5549133"/>
              <a:gd name="connsiteY129" fmla="*/ 1868378 h 6673742"/>
              <a:gd name="connsiteX130" fmla="*/ 2793733 w 5549133"/>
              <a:gd name="connsiteY130" fmla="*/ 1870760 h 6673742"/>
              <a:gd name="connsiteX131" fmla="*/ 2710389 w 5549133"/>
              <a:gd name="connsiteY131" fmla="*/ 1925528 h 6673742"/>
              <a:gd name="connsiteX132" fmla="*/ 2637322 w 5549133"/>
              <a:gd name="connsiteY132" fmla="*/ 1915428 h 6673742"/>
              <a:gd name="connsiteX133" fmla="*/ 1876927 w 5549133"/>
              <a:gd name="connsiteY133" fmla="*/ 1251285 h 6673742"/>
              <a:gd name="connsiteX134" fmla="*/ 1164657 w 5549133"/>
              <a:gd name="connsiteY134" fmla="*/ 2156059 h 6673742"/>
              <a:gd name="connsiteX135" fmla="*/ 1039529 w 5549133"/>
              <a:gd name="connsiteY135" fmla="*/ 2300438 h 6673742"/>
              <a:gd name="connsiteX136" fmla="*/ 1183908 w 5549133"/>
              <a:gd name="connsiteY136" fmla="*/ 2695074 h 6673742"/>
              <a:gd name="connsiteX137" fmla="*/ 741146 w 5549133"/>
              <a:gd name="connsiteY137" fmla="*/ 3128211 h 6673742"/>
              <a:gd name="connsiteX138" fmla="*/ 808522 w 5549133"/>
              <a:gd name="connsiteY138" fmla="*/ 3234089 h 6673742"/>
              <a:gd name="connsiteX139" fmla="*/ 1078030 w 5549133"/>
              <a:gd name="connsiteY139" fmla="*/ 3724977 h 6673742"/>
              <a:gd name="connsiteX140" fmla="*/ 1068405 w 5549133"/>
              <a:gd name="connsiteY140" fmla="*/ 3850106 h 6673742"/>
              <a:gd name="connsiteX141" fmla="*/ 1097280 w 5549133"/>
              <a:gd name="connsiteY141" fmla="*/ 4186990 h 6673742"/>
              <a:gd name="connsiteX142" fmla="*/ 885525 w 5549133"/>
              <a:gd name="connsiteY142" fmla="*/ 4812632 h 6673742"/>
              <a:gd name="connsiteX143" fmla="*/ 1203158 w 5549133"/>
              <a:gd name="connsiteY143" fmla="*/ 5207268 h 6673742"/>
              <a:gd name="connsiteX144" fmla="*/ 1174282 w 5549133"/>
              <a:gd name="connsiteY144" fmla="*/ 5265019 h 6673742"/>
              <a:gd name="connsiteX145" fmla="*/ 0 w 5549133"/>
              <a:gd name="connsiteY145" fmla="*/ 5890661 h 6673742"/>
              <a:gd name="connsiteX146" fmla="*/ 0 w 5549133"/>
              <a:gd name="connsiteY146" fmla="*/ 6073541 h 6673742"/>
              <a:gd name="connsiteX147" fmla="*/ 1029904 w 5549133"/>
              <a:gd name="connsiteY147" fmla="*/ 6217920 h 6673742"/>
              <a:gd name="connsiteX148" fmla="*/ 1078030 w 5549133"/>
              <a:gd name="connsiteY14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4771 w 5549133"/>
              <a:gd name="connsiteY116" fmla="*/ 1420703 h 6673742"/>
              <a:gd name="connsiteX117" fmla="*/ 3455721 w 5549133"/>
              <a:gd name="connsiteY117" fmla="*/ 1487378 h 6673742"/>
              <a:gd name="connsiteX118" fmla="*/ 3508108 w 5549133"/>
              <a:gd name="connsiteY118" fmla="*/ 1637397 h 6673742"/>
              <a:gd name="connsiteX119" fmla="*/ 3470008 w 5549133"/>
              <a:gd name="connsiteY119" fmla="*/ 1751697 h 6673742"/>
              <a:gd name="connsiteX120" fmla="*/ 3470008 w 5549133"/>
              <a:gd name="connsiteY120" fmla="*/ 1796941 h 6673742"/>
              <a:gd name="connsiteX121" fmla="*/ 3341421 w 5549133"/>
              <a:gd name="connsiteY121" fmla="*/ 1796941 h 6673742"/>
              <a:gd name="connsiteX122" fmla="*/ 3246171 w 5549133"/>
              <a:gd name="connsiteY122" fmla="*/ 1725503 h 6673742"/>
              <a:gd name="connsiteX123" fmla="*/ 3122346 w 5549133"/>
              <a:gd name="connsiteY123" fmla="*/ 1758841 h 6673742"/>
              <a:gd name="connsiteX124" fmla="*/ 3084246 w 5549133"/>
              <a:gd name="connsiteY124" fmla="*/ 1706453 h 6673742"/>
              <a:gd name="connsiteX125" fmla="*/ 2979471 w 5549133"/>
              <a:gd name="connsiteY125" fmla="*/ 1606441 h 6673742"/>
              <a:gd name="connsiteX126" fmla="*/ 2910414 w 5549133"/>
              <a:gd name="connsiteY126" fmla="*/ 1661210 h 6673742"/>
              <a:gd name="connsiteX127" fmla="*/ 2860408 w 5549133"/>
              <a:gd name="connsiteY127" fmla="*/ 1692166 h 6673742"/>
              <a:gd name="connsiteX128" fmla="*/ 2900889 w 5549133"/>
              <a:gd name="connsiteY128" fmla="*/ 1737410 h 6673742"/>
              <a:gd name="connsiteX129" fmla="*/ 2877077 w 5549133"/>
              <a:gd name="connsiteY129" fmla="*/ 1818372 h 6673742"/>
              <a:gd name="connsiteX130" fmla="*/ 2877077 w 5549133"/>
              <a:gd name="connsiteY130" fmla="*/ 1868378 h 6673742"/>
              <a:gd name="connsiteX131" fmla="*/ 2793733 w 5549133"/>
              <a:gd name="connsiteY131" fmla="*/ 1870760 h 6673742"/>
              <a:gd name="connsiteX132" fmla="*/ 2710389 w 5549133"/>
              <a:gd name="connsiteY132" fmla="*/ 1925528 h 6673742"/>
              <a:gd name="connsiteX133" fmla="*/ 2637322 w 5549133"/>
              <a:gd name="connsiteY133" fmla="*/ 1915428 h 6673742"/>
              <a:gd name="connsiteX134" fmla="*/ 1876927 w 5549133"/>
              <a:gd name="connsiteY134" fmla="*/ 1251285 h 6673742"/>
              <a:gd name="connsiteX135" fmla="*/ 1164657 w 5549133"/>
              <a:gd name="connsiteY135" fmla="*/ 2156059 h 6673742"/>
              <a:gd name="connsiteX136" fmla="*/ 1039529 w 5549133"/>
              <a:gd name="connsiteY136" fmla="*/ 2300438 h 6673742"/>
              <a:gd name="connsiteX137" fmla="*/ 1183908 w 5549133"/>
              <a:gd name="connsiteY137" fmla="*/ 2695074 h 6673742"/>
              <a:gd name="connsiteX138" fmla="*/ 741146 w 5549133"/>
              <a:gd name="connsiteY138" fmla="*/ 3128211 h 6673742"/>
              <a:gd name="connsiteX139" fmla="*/ 808522 w 5549133"/>
              <a:gd name="connsiteY139" fmla="*/ 3234089 h 6673742"/>
              <a:gd name="connsiteX140" fmla="*/ 1078030 w 5549133"/>
              <a:gd name="connsiteY140" fmla="*/ 3724977 h 6673742"/>
              <a:gd name="connsiteX141" fmla="*/ 1068405 w 5549133"/>
              <a:gd name="connsiteY141" fmla="*/ 3850106 h 6673742"/>
              <a:gd name="connsiteX142" fmla="*/ 1097280 w 5549133"/>
              <a:gd name="connsiteY142" fmla="*/ 4186990 h 6673742"/>
              <a:gd name="connsiteX143" fmla="*/ 885525 w 5549133"/>
              <a:gd name="connsiteY143" fmla="*/ 4812632 h 6673742"/>
              <a:gd name="connsiteX144" fmla="*/ 1203158 w 5549133"/>
              <a:gd name="connsiteY144" fmla="*/ 5207268 h 6673742"/>
              <a:gd name="connsiteX145" fmla="*/ 1174282 w 5549133"/>
              <a:gd name="connsiteY145" fmla="*/ 5265019 h 6673742"/>
              <a:gd name="connsiteX146" fmla="*/ 0 w 5549133"/>
              <a:gd name="connsiteY146" fmla="*/ 5890661 h 6673742"/>
              <a:gd name="connsiteX147" fmla="*/ 0 w 5549133"/>
              <a:gd name="connsiteY147" fmla="*/ 6073541 h 6673742"/>
              <a:gd name="connsiteX148" fmla="*/ 1029904 w 5549133"/>
              <a:gd name="connsiteY148" fmla="*/ 6217920 h 6673742"/>
              <a:gd name="connsiteX149" fmla="*/ 1078030 w 5549133"/>
              <a:gd name="connsiteY14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0958 w 5549133"/>
              <a:gd name="connsiteY116" fmla="*/ 1370697 h 6673742"/>
              <a:gd name="connsiteX117" fmla="*/ 3474771 w 5549133"/>
              <a:gd name="connsiteY117" fmla="*/ 1420703 h 6673742"/>
              <a:gd name="connsiteX118" fmla="*/ 3455721 w 5549133"/>
              <a:gd name="connsiteY118" fmla="*/ 1487378 h 6673742"/>
              <a:gd name="connsiteX119" fmla="*/ 3508108 w 5549133"/>
              <a:gd name="connsiteY119" fmla="*/ 1637397 h 6673742"/>
              <a:gd name="connsiteX120" fmla="*/ 3470008 w 5549133"/>
              <a:gd name="connsiteY120" fmla="*/ 1751697 h 6673742"/>
              <a:gd name="connsiteX121" fmla="*/ 3470008 w 5549133"/>
              <a:gd name="connsiteY121" fmla="*/ 1796941 h 6673742"/>
              <a:gd name="connsiteX122" fmla="*/ 3341421 w 5549133"/>
              <a:gd name="connsiteY122" fmla="*/ 1796941 h 6673742"/>
              <a:gd name="connsiteX123" fmla="*/ 3246171 w 5549133"/>
              <a:gd name="connsiteY123" fmla="*/ 1725503 h 6673742"/>
              <a:gd name="connsiteX124" fmla="*/ 3122346 w 5549133"/>
              <a:gd name="connsiteY124" fmla="*/ 1758841 h 6673742"/>
              <a:gd name="connsiteX125" fmla="*/ 3084246 w 5549133"/>
              <a:gd name="connsiteY125" fmla="*/ 1706453 h 6673742"/>
              <a:gd name="connsiteX126" fmla="*/ 2979471 w 5549133"/>
              <a:gd name="connsiteY126" fmla="*/ 1606441 h 6673742"/>
              <a:gd name="connsiteX127" fmla="*/ 2910414 w 5549133"/>
              <a:gd name="connsiteY127" fmla="*/ 1661210 h 6673742"/>
              <a:gd name="connsiteX128" fmla="*/ 2860408 w 5549133"/>
              <a:gd name="connsiteY128" fmla="*/ 1692166 h 6673742"/>
              <a:gd name="connsiteX129" fmla="*/ 2900889 w 5549133"/>
              <a:gd name="connsiteY129" fmla="*/ 1737410 h 6673742"/>
              <a:gd name="connsiteX130" fmla="*/ 2877077 w 5549133"/>
              <a:gd name="connsiteY130" fmla="*/ 1818372 h 6673742"/>
              <a:gd name="connsiteX131" fmla="*/ 2877077 w 5549133"/>
              <a:gd name="connsiteY131" fmla="*/ 1868378 h 6673742"/>
              <a:gd name="connsiteX132" fmla="*/ 2793733 w 5549133"/>
              <a:gd name="connsiteY132" fmla="*/ 1870760 h 6673742"/>
              <a:gd name="connsiteX133" fmla="*/ 2710389 w 5549133"/>
              <a:gd name="connsiteY133" fmla="*/ 1925528 h 6673742"/>
              <a:gd name="connsiteX134" fmla="*/ 2637322 w 5549133"/>
              <a:gd name="connsiteY134" fmla="*/ 1915428 h 6673742"/>
              <a:gd name="connsiteX135" fmla="*/ 1876927 w 5549133"/>
              <a:gd name="connsiteY135" fmla="*/ 1251285 h 6673742"/>
              <a:gd name="connsiteX136" fmla="*/ 1164657 w 5549133"/>
              <a:gd name="connsiteY136" fmla="*/ 2156059 h 6673742"/>
              <a:gd name="connsiteX137" fmla="*/ 1039529 w 5549133"/>
              <a:gd name="connsiteY137" fmla="*/ 2300438 h 6673742"/>
              <a:gd name="connsiteX138" fmla="*/ 1183908 w 5549133"/>
              <a:gd name="connsiteY138" fmla="*/ 2695074 h 6673742"/>
              <a:gd name="connsiteX139" fmla="*/ 741146 w 5549133"/>
              <a:gd name="connsiteY139" fmla="*/ 3128211 h 6673742"/>
              <a:gd name="connsiteX140" fmla="*/ 808522 w 5549133"/>
              <a:gd name="connsiteY140" fmla="*/ 3234089 h 6673742"/>
              <a:gd name="connsiteX141" fmla="*/ 1078030 w 5549133"/>
              <a:gd name="connsiteY141" fmla="*/ 3724977 h 6673742"/>
              <a:gd name="connsiteX142" fmla="*/ 1068405 w 5549133"/>
              <a:gd name="connsiteY142" fmla="*/ 3850106 h 6673742"/>
              <a:gd name="connsiteX143" fmla="*/ 1097280 w 5549133"/>
              <a:gd name="connsiteY143" fmla="*/ 4186990 h 6673742"/>
              <a:gd name="connsiteX144" fmla="*/ 885525 w 5549133"/>
              <a:gd name="connsiteY144" fmla="*/ 4812632 h 6673742"/>
              <a:gd name="connsiteX145" fmla="*/ 1203158 w 5549133"/>
              <a:gd name="connsiteY145" fmla="*/ 5207268 h 6673742"/>
              <a:gd name="connsiteX146" fmla="*/ 1174282 w 5549133"/>
              <a:gd name="connsiteY146" fmla="*/ 5265019 h 6673742"/>
              <a:gd name="connsiteX147" fmla="*/ 0 w 5549133"/>
              <a:gd name="connsiteY147" fmla="*/ 5890661 h 6673742"/>
              <a:gd name="connsiteX148" fmla="*/ 0 w 5549133"/>
              <a:gd name="connsiteY148" fmla="*/ 6073541 h 6673742"/>
              <a:gd name="connsiteX149" fmla="*/ 1029904 w 5549133"/>
              <a:gd name="connsiteY149" fmla="*/ 6217920 h 6673742"/>
              <a:gd name="connsiteX150" fmla="*/ 1078030 w 5549133"/>
              <a:gd name="connsiteY15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2389 w 5549133"/>
              <a:gd name="connsiteY116" fmla="*/ 1344503 h 6673742"/>
              <a:gd name="connsiteX117" fmla="*/ 3450958 w 5549133"/>
              <a:gd name="connsiteY117" fmla="*/ 1370697 h 6673742"/>
              <a:gd name="connsiteX118" fmla="*/ 3474771 w 5549133"/>
              <a:gd name="connsiteY118" fmla="*/ 1420703 h 6673742"/>
              <a:gd name="connsiteX119" fmla="*/ 3455721 w 5549133"/>
              <a:gd name="connsiteY119" fmla="*/ 1487378 h 6673742"/>
              <a:gd name="connsiteX120" fmla="*/ 3508108 w 5549133"/>
              <a:gd name="connsiteY120" fmla="*/ 1637397 h 6673742"/>
              <a:gd name="connsiteX121" fmla="*/ 3470008 w 5549133"/>
              <a:gd name="connsiteY121" fmla="*/ 1751697 h 6673742"/>
              <a:gd name="connsiteX122" fmla="*/ 3470008 w 5549133"/>
              <a:gd name="connsiteY122" fmla="*/ 1796941 h 6673742"/>
              <a:gd name="connsiteX123" fmla="*/ 3341421 w 5549133"/>
              <a:gd name="connsiteY123" fmla="*/ 1796941 h 6673742"/>
              <a:gd name="connsiteX124" fmla="*/ 3246171 w 5549133"/>
              <a:gd name="connsiteY124" fmla="*/ 1725503 h 6673742"/>
              <a:gd name="connsiteX125" fmla="*/ 3122346 w 5549133"/>
              <a:gd name="connsiteY125" fmla="*/ 1758841 h 6673742"/>
              <a:gd name="connsiteX126" fmla="*/ 3084246 w 5549133"/>
              <a:gd name="connsiteY126" fmla="*/ 1706453 h 6673742"/>
              <a:gd name="connsiteX127" fmla="*/ 2979471 w 5549133"/>
              <a:gd name="connsiteY127" fmla="*/ 1606441 h 6673742"/>
              <a:gd name="connsiteX128" fmla="*/ 2910414 w 5549133"/>
              <a:gd name="connsiteY128" fmla="*/ 1661210 h 6673742"/>
              <a:gd name="connsiteX129" fmla="*/ 2860408 w 5549133"/>
              <a:gd name="connsiteY129" fmla="*/ 1692166 h 6673742"/>
              <a:gd name="connsiteX130" fmla="*/ 2900889 w 5549133"/>
              <a:gd name="connsiteY130" fmla="*/ 1737410 h 6673742"/>
              <a:gd name="connsiteX131" fmla="*/ 2877077 w 5549133"/>
              <a:gd name="connsiteY131" fmla="*/ 1818372 h 6673742"/>
              <a:gd name="connsiteX132" fmla="*/ 2877077 w 5549133"/>
              <a:gd name="connsiteY132" fmla="*/ 1868378 h 6673742"/>
              <a:gd name="connsiteX133" fmla="*/ 2793733 w 5549133"/>
              <a:gd name="connsiteY133" fmla="*/ 1870760 h 6673742"/>
              <a:gd name="connsiteX134" fmla="*/ 2710389 w 5549133"/>
              <a:gd name="connsiteY134" fmla="*/ 1925528 h 6673742"/>
              <a:gd name="connsiteX135" fmla="*/ 2637322 w 5549133"/>
              <a:gd name="connsiteY135" fmla="*/ 1915428 h 6673742"/>
              <a:gd name="connsiteX136" fmla="*/ 1876927 w 5549133"/>
              <a:gd name="connsiteY136" fmla="*/ 1251285 h 6673742"/>
              <a:gd name="connsiteX137" fmla="*/ 1164657 w 5549133"/>
              <a:gd name="connsiteY137" fmla="*/ 2156059 h 6673742"/>
              <a:gd name="connsiteX138" fmla="*/ 1039529 w 5549133"/>
              <a:gd name="connsiteY138" fmla="*/ 2300438 h 6673742"/>
              <a:gd name="connsiteX139" fmla="*/ 1183908 w 5549133"/>
              <a:gd name="connsiteY139" fmla="*/ 2695074 h 6673742"/>
              <a:gd name="connsiteX140" fmla="*/ 741146 w 5549133"/>
              <a:gd name="connsiteY140" fmla="*/ 3128211 h 6673742"/>
              <a:gd name="connsiteX141" fmla="*/ 808522 w 5549133"/>
              <a:gd name="connsiteY141" fmla="*/ 3234089 h 6673742"/>
              <a:gd name="connsiteX142" fmla="*/ 1078030 w 5549133"/>
              <a:gd name="connsiteY142" fmla="*/ 3724977 h 6673742"/>
              <a:gd name="connsiteX143" fmla="*/ 1068405 w 5549133"/>
              <a:gd name="connsiteY143" fmla="*/ 3850106 h 6673742"/>
              <a:gd name="connsiteX144" fmla="*/ 1097280 w 5549133"/>
              <a:gd name="connsiteY144" fmla="*/ 4186990 h 6673742"/>
              <a:gd name="connsiteX145" fmla="*/ 885525 w 5549133"/>
              <a:gd name="connsiteY145" fmla="*/ 4812632 h 6673742"/>
              <a:gd name="connsiteX146" fmla="*/ 1203158 w 5549133"/>
              <a:gd name="connsiteY146" fmla="*/ 5207268 h 6673742"/>
              <a:gd name="connsiteX147" fmla="*/ 1174282 w 5549133"/>
              <a:gd name="connsiteY147" fmla="*/ 5265019 h 6673742"/>
              <a:gd name="connsiteX148" fmla="*/ 0 w 5549133"/>
              <a:gd name="connsiteY148" fmla="*/ 5890661 h 6673742"/>
              <a:gd name="connsiteX149" fmla="*/ 0 w 5549133"/>
              <a:gd name="connsiteY149" fmla="*/ 6073541 h 6673742"/>
              <a:gd name="connsiteX150" fmla="*/ 1029904 w 5549133"/>
              <a:gd name="connsiteY150" fmla="*/ 6217920 h 6673742"/>
              <a:gd name="connsiteX151" fmla="*/ 1078030 w 5549133"/>
              <a:gd name="connsiteY15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531921 w 5549133"/>
              <a:gd name="connsiteY115" fmla="*/ 1296878 h 6673742"/>
              <a:gd name="connsiteX116" fmla="*/ 3472389 w 5549133"/>
              <a:gd name="connsiteY116" fmla="*/ 1296878 h 6673742"/>
              <a:gd name="connsiteX117" fmla="*/ 3472389 w 5549133"/>
              <a:gd name="connsiteY117" fmla="*/ 1344503 h 6673742"/>
              <a:gd name="connsiteX118" fmla="*/ 3450958 w 5549133"/>
              <a:gd name="connsiteY118" fmla="*/ 1370697 h 6673742"/>
              <a:gd name="connsiteX119" fmla="*/ 3474771 w 5549133"/>
              <a:gd name="connsiteY119" fmla="*/ 1420703 h 6673742"/>
              <a:gd name="connsiteX120" fmla="*/ 3455721 w 5549133"/>
              <a:gd name="connsiteY120" fmla="*/ 1487378 h 6673742"/>
              <a:gd name="connsiteX121" fmla="*/ 3508108 w 5549133"/>
              <a:gd name="connsiteY121" fmla="*/ 1637397 h 6673742"/>
              <a:gd name="connsiteX122" fmla="*/ 3470008 w 5549133"/>
              <a:gd name="connsiteY122" fmla="*/ 1751697 h 6673742"/>
              <a:gd name="connsiteX123" fmla="*/ 3470008 w 5549133"/>
              <a:gd name="connsiteY123" fmla="*/ 1796941 h 6673742"/>
              <a:gd name="connsiteX124" fmla="*/ 3341421 w 5549133"/>
              <a:gd name="connsiteY124" fmla="*/ 1796941 h 6673742"/>
              <a:gd name="connsiteX125" fmla="*/ 3246171 w 5549133"/>
              <a:gd name="connsiteY125" fmla="*/ 1725503 h 6673742"/>
              <a:gd name="connsiteX126" fmla="*/ 3122346 w 5549133"/>
              <a:gd name="connsiteY126" fmla="*/ 1758841 h 6673742"/>
              <a:gd name="connsiteX127" fmla="*/ 3084246 w 5549133"/>
              <a:gd name="connsiteY127" fmla="*/ 1706453 h 6673742"/>
              <a:gd name="connsiteX128" fmla="*/ 2979471 w 5549133"/>
              <a:gd name="connsiteY128" fmla="*/ 1606441 h 6673742"/>
              <a:gd name="connsiteX129" fmla="*/ 2910414 w 5549133"/>
              <a:gd name="connsiteY129" fmla="*/ 1661210 h 6673742"/>
              <a:gd name="connsiteX130" fmla="*/ 2860408 w 5549133"/>
              <a:gd name="connsiteY130" fmla="*/ 1692166 h 6673742"/>
              <a:gd name="connsiteX131" fmla="*/ 2900889 w 5549133"/>
              <a:gd name="connsiteY131" fmla="*/ 1737410 h 6673742"/>
              <a:gd name="connsiteX132" fmla="*/ 2877077 w 5549133"/>
              <a:gd name="connsiteY132" fmla="*/ 1818372 h 6673742"/>
              <a:gd name="connsiteX133" fmla="*/ 2877077 w 5549133"/>
              <a:gd name="connsiteY133" fmla="*/ 1868378 h 6673742"/>
              <a:gd name="connsiteX134" fmla="*/ 2793733 w 5549133"/>
              <a:gd name="connsiteY134" fmla="*/ 1870760 h 6673742"/>
              <a:gd name="connsiteX135" fmla="*/ 2710389 w 5549133"/>
              <a:gd name="connsiteY135" fmla="*/ 1925528 h 6673742"/>
              <a:gd name="connsiteX136" fmla="*/ 2637322 w 5549133"/>
              <a:gd name="connsiteY136" fmla="*/ 1915428 h 6673742"/>
              <a:gd name="connsiteX137" fmla="*/ 1876927 w 5549133"/>
              <a:gd name="connsiteY137" fmla="*/ 1251285 h 6673742"/>
              <a:gd name="connsiteX138" fmla="*/ 1164657 w 5549133"/>
              <a:gd name="connsiteY138" fmla="*/ 2156059 h 6673742"/>
              <a:gd name="connsiteX139" fmla="*/ 1039529 w 5549133"/>
              <a:gd name="connsiteY139" fmla="*/ 2300438 h 6673742"/>
              <a:gd name="connsiteX140" fmla="*/ 1183908 w 5549133"/>
              <a:gd name="connsiteY140" fmla="*/ 2695074 h 6673742"/>
              <a:gd name="connsiteX141" fmla="*/ 741146 w 5549133"/>
              <a:gd name="connsiteY141" fmla="*/ 3128211 h 6673742"/>
              <a:gd name="connsiteX142" fmla="*/ 808522 w 5549133"/>
              <a:gd name="connsiteY142" fmla="*/ 3234089 h 6673742"/>
              <a:gd name="connsiteX143" fmla="*/ 1078030 w 5549133"/>
              <a:gd name="connsiteY143" fmla="*/ 3724977 h 6673742"/>
              <a:gd name="connsiteX144" fmla="*/ 1068405 w 5549133"/>
              <a:gd name="connsiteY144" fmla="*/ 3850106 h 6673742"/>
              <a:gd name="connsiteX145" fmla="*/ 1097280 w 5549133"/>
              <a:gd name="connsiteY145" fmla="*/ 4186990 h 6673742"/>
              <a:gd name="connsiteX146" fmla="*/ 885525 w 5549133"/>
              <a:gd name="connsiteY146" fmla="*/ 4812632 h 6673742"/>
              <a:gd name="connsiteX147" fmla="*/ 1203158 w 5549133"/>
              <a:gd name="connsiteY147" fmla="*/ 5207268 h 6673742"/>
              <a:gd name="connsiteX148" fmla="*/ 1174282 w 5549133"/>
              <a:gd name="connsiteY148" fmla="*/ 5265019 h 6673742"/>
              <a:gd name="connsiteX149" fmla="*/ 0 w 5549133"/>
              <a:gd name="connsiteY149" fmla="*/ 5890661 h 6673742"/>
              <a:gd name="connsiteX150" fmla="*/ 0 w 5549133"/>
              <a:gd name="connsiteY150" fmla="*/ 6073541 h 6673742"/>
              <a:gd name="connsiteX151" fmla="*/ 1029904 w 5549133"/>
              <a:gd name="connsiteY151" fmla="*/ 6217920 h 6673742"/>
              <a:gd name="connsiteX152" fmla="*/ 1078030 w 5549133"/>
              <a:gd name="connsiteY15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1876927 w 5549133"/>
              <a:gd name="connsiteY138" fmla="*/ 1251285 h 6673742"/>
              <a:gd name="connsiteX139" fmla="*/ 1164657 w 5549133"/>
              <a:gd name="connsiteY139" fmla="*/ 2156059 h 6673742"/>
              <a:gd name="connsiteX140" fmla="*/ 1039529 w 5549133"/>
              <a:gd name="connsiteY140" fmla="*/ 2300438 h 6673742"/>
              <a:gd name="connsiteX141" fmla="*/ 1183908 w 5549133"/>
              <a:gd name="connsiteY141" fmla="*/ 2695074 h 6673742"/>
              <a:gd name="connsiteX142" fmla="*/ 741146 w 5549133"/>
              <a:gd name="connsiteY142" fmla="*/ 3128211 h 6673742"/>
              <a:gd name="connsiteX143" fmla="*/ 808522 w 5549133"/>
              <a:gd name="connsiteY143" fmla="*/ 3234089 h 6673742"/>
              <a:gd name="connsiteX144" fmla="*/ 1078030 w 5549133"/>
              <a:gd name="connsiteY144" fmla="*/ 3724977 h 6673742"/>
              <a:gd name="connsiteX145" fmla="*/ 1068405 w 5549133"/>
              <a:gd name="connsiteY145" fmla="*/ 3850106 h 6673742"/>
              <a:gd name="connsiteX146" fmla="*/ 1097280 w 5549133"/>
              <a:gd name="connsiteY146" fmla="*/ 4186990 h 6673742"/>
              <a:gd name="connsiteX147" fmla="*/ 885525 w 5549133"/>
              <a:gd name="connsiteY147" fmla="*/ 4812632 h 6673742"/>
              <a:gd name="connsiteX148" fmla="*/ 1203158 w 5549133"/>
              <a:gd name="connsiteY148" fmla="*/ 5207268 h 6673742"/>
              <a:gd name="connsiteX149" fmla="*/ 1174282 w 5549133"/>
              <a:gd name="connsiteY149" fmla="*/ 5265019 h 6673742"/>
              <a:gd name="connsiteX150" fmla="*/ 0 w 5549133"/>
              <a:gd name="connsiteY150" fmla="*/ 5890661 h 6673742"/>
              <a:gd name="connsiteX151" fmla="*/ 0 w 5549133"/>
              <a:gd name="connsiteY151" fmla="*/ 6073541 h 6673742"/>
              <a:gd name="connsiteX152" fmla="*/ 1029904 w 5549133"/>
              <a:gd name="connsiteY152" fmla="*/ 6217920 h 6673742"/>
              <a:gd name="connsiteX153" fmla="*/ 1078030 w 5549133"/>
              <a:gd name="connsiteY15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1876927 w 5549133"/>
              <a:gd name="connsiteY139" fmla="*/ 1251285 h 6673742"/>
              <a:gd name="connsiteX140" fmla="*/ 1164657 w 5549133"/>
              <a:gd name="connsiteY140" fmla="*/ 2156059 h 6673742"/>
              <a:gd name="connsiteX141" fmla="*/ 1039529 w 5549133"/>
              <a:gd name="connsiteY141" fmla="*/ 2300438 h 6673742"/>
              <a:gd name="connsiteX142" fmla="*/ 1183908 w 5549133"/>
              <a:gd name="connsiteY142" fmla="*/ 2695074 h 6673742"/>
              <a:gd name="connsiteX143" fmla="*/ 741146 w 5549133"/>
              <a:gd name="connsiteY143" fmla="*/ 3128211 h 6673742"/>
              <a:gd name="connsiteX144" fmla="*/ 808522 w 5549133"/>
              <a:gd name="connsiteY144" fmla="*/ 3234089 h 6673742"/>
              <a:gd name="connsiteX145" fmla="*/ 1078030 w 5549133"/>
              <a:gd name="connsiteY145" fmla="*/ 3724977 h 6673742"/>
              <a:gd name="connsiteX146" fmla="*/ 1068405 w 5549133"/>
              <a:gd name="connsiteY146" fmla="*/ 3850106 h 6673742"/>
              <a:gd name="connsiteX147" fmla="*/ 1097280 w 5549133"/>
              <a:gd name="connsiteY147" fmla="*/ 4186990 h 6673742"/>
              <a:gd name="connsiteX148" fmla="*/ 885525 w 5549133"/>
              <a:gd name="connsiteY148" fmla="*/ 4812632 h 6673742"/>
              <a:gd name="connsiteX149" fmla="*/ 1203158 w 5549133"/>
              <a:gd name="connsiteY149" fmla="*/ 5207268 h 6673742"/>
              <a:gd name="connsiteX150" fmla="*/ 1174282 w 5549133"/>
              <a:gd name="connsiteY150" fmla="*/ 5265019 h 6673742"/>
              <a:gd name="connsiteX151" fmla="*/ 0 w 5549133"/>
              <a:gd name="connsiteY151" fmla="*/ 5890661 h 6673742"/>
              <a:gd name="connsiteX152" fmla="*/ 0 w 5549133"/>
              <a:gd name="connsiteY152" fmla="*/ 6073541 h 6673742"/>
              <a:gd name="connsiteX153" fmla="*/ 1029904 w 5549133"/>
              <a:gd name="connsiteY153" fmla="*/ 6217920 h 6673742"/>
              <a:gd name="connsiteX154" fmla="*/ 1078030 w 5549133"/>
              <a:gd name="connsiteY15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2176989 w 5549133"/>
              <a:gd name="connsiteY139" fmla="*/ 1073041 h 6673742"/>
              <a:gd name="connsiteX140" fmla="*/ 1876927 w 5549133"/>
              <a:gd name="connsiteY140" fmla="*/ 1251285 h 6673742"/>
              <a:gd name="connsiteX141" fmla="*/ 1164657 w 5549133"/>
              <a:gd name="connsiteY141" fmla="*/ 2156059 h 6673742"/>
              <a:gd name="connsiteX142" fmla="*/ 1039529 w 5549133"/>
              <a:gd name="connsiteY142" fmla="*/ 2300438 h 6673742"/>
              <a:gd name="connsiteX143" fmla="*/ 1183908 w 5549133"/>
              <a:gd name="connsiteY143" fmla="*/ 2695074 h 6673742"/>
              <a:gd name="connsiteX144" fmla="*/ 741146 w 5549133"/>
              <a:gd name="connsiteY144" fmla="*/ 3128211 h 6673742"/>
              <a:gd name="connsiteX145" fmla="*/ 808522 w 5549133"/>
              <a:gd name="connsiteY145" fmla="*/ 3234089 h 6673742"/>
              <a:gd name="connsiteX146" fmla="*/ 1078030 w 5549133"/>
              <a:gd name="connsiteY146" fmla="*/ 3724977 h 6673742"/>
              <a:gd name="connsiteX147" fmla="*/ 1068405 w 5549133"/>
              <a:gd name="connsiteY147" fmla="*/ 3850106 h 6673742"/>
              <a:gd name="connsiteX148" fmla="*/ 1097280 w 5549133"/>
              <a:gd name="connsiteY148" fmla="*/ 4186990 h 6673742"/>
              <a:gd name="connsiteX149" fmla="*/ 885525 w 5549133"/>
              <a:gd name="connsiteY149" fmla="*/ 4812632 h 6673742"/>
              <a:gd name="connsiteX150" fmla="*/ 1203158 w 5549133"/>
              <a:gd name="connsiteY150" fmla="*/ 5207268 h 6673742"/>
              <a:gd name="connsiteX151" fmla="*/ 1174282 w 5549133"/>
              <a:gd name="connsiteY151" fmla="*/ 5265019 h 6673742"/>
              <a:gd name="connsiteX152" fmla="*/ 0 w 5549133"/>
              <a:gd name="connsiteY152" fmla="*/ 5890661 h 6673742"/>
              <a:gd name="connsiteX153" fmla="*/ 0 w 5549133"/>
              <a:gd name="connsiteY153" fmla="*/ 6073541 h 6673742"/>
              <a:gd name="connsiteX154" fmla="*/ 1029904 w 5549133"/>
              <a:gd name="connsiteY154" fmla="*/ 6217920 h 6673742"/>
              <a:gd name="connsiteX155" fmla="*/ 1078030 w 5549133"/>
              <a:gd name="connsiteY15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46096 w 5549133"/>
              <a:gd name="connsiteY138" fmla="*/ 1473091 h 6673742"/>
              <a:gd name="connsiteX139" fmla="*/ 2486552 w 5549133"/>
              <a:gd name="connsiteY139" fmla="*/ 1177816 h 6673742"/>
              <a:gd name="connsiteX140" fmla="*/ 2176989 w 5549133"/>
              <a:gd name="connsiteY140" fmla="*/ 1073041 h 6673742"/>
              <a:gd name="connsiteX141" fmla="*/ 1876927 w 5549133"/>
              <a:gd name="connsiteY141" fmla="*/ 1251285 h 6673742"/>
              <a:gd name="connsiteX142" fmla="*/ 1164657 w 5549133"/>
              <a:gd name="connsiteY142" fmla="*/ 2156059 h 6673742"/>
              <a:gd name="connsiteX143" fmla="*/ 1039529 w 5549133"/>
              <a:gd name="connsiteY143" fmla="*/ 2300438 h 6673742"/>
              <a:gd name="connsiteX144" fmla="*/ 1183908 w 5549133"/>
              <a:gd name="connsiteY144" fmla="*/ 2695074 h 6673742"/>
              <a:gd name="connsiteX145" fmla="*/ 741146 w 5549133"/>
              <a:gd name="connsiteY145" fmla="*/ 3128211 h 6673742"/>
              <a:gd name="connsiteX146" fmla="*/ 808522 w 5549133"/>
              <a:gd name="connsiteY146" fmla="*/ 3234089 h 6673742"/>
              <a:gd name="connsiteX147" fmla="*/ 1078030 w 5549133"/>
              <a:gd name="connsiteY147" fmla="*/ 3724977 h 6673742"/>
              <a:gd name="connsiteX148" fmla="*/ 1068405 w 5549133"/>
              <a:gd name="connsiteY148" fmla="*/ 3850106 h 6673742"/>
              <a:gd name="connsiteX149" fmla="*/ 1097280 w 5549133"/>
              <a:gd name="connsiteY149" fmla="*/ 4186990 h 6673742"/>
              <a:gd name="connsiteX150" fmla="*/ 885525 w 5549133"/>
              <a:gd name="connsiteY150" fmla="*/ 4812632 h 6673742"/>
              <a:gd name="connsiteX151" fmla="*/ 1203158 w 5549133"/>
              <a:gd name="connsiteY151" fmla="*/ 5207268 h 6673742"/>
              <a:gd name="connsiteX152" fmla="*/ 1174282 w 5549133"/>
              <a:gd name="connsiteY152" fmla="*/ 5265019 h 6673742"/>
              <a:gd name="connsiteX153" fmla="*/ 0 w 5549133"/>
              <a:gd name="connsiteY153" fmla="*/ 5890661 h 6673742"/>
              <a:gd name="connsiteX154" fmla="*/ 0 w 5549133"/>
              <a:gd name="connsiteY154" fmla="*/ 6073541 h 6673742"/>
              <a:gd name="connsiteX155" fmla="*/ 1029904 w 5549133"/>
              <a:gd name="connsiteY155" fmla="*/ 6217920 h 6673742"/>
              <a:gd name="connsiteX156" fmla="*/ 1078030 w 5549133"/>
              <a:gd name="connsiteY15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46096 w 5549133"/>
              <a:gd name="connsiteY139" fmla="*/ 1473091 h 6673742"/>
              <a:gd name="connsiteX140" fmla="*/ 2486552 w 5549133"/>
              <a:gd name="connsiteY140" fmla="*/ 1177816 h 6673742"/>
              <a:gd name="connsiteX141" fmla="*/ 2176989 w 5549133"/>
              <a:gd name="connsiteY141" fmla="*/ 1073041 h 6673742"/>
              <a:gd name="connsiteX142" fmla="*/ 1876927 w 5549133"/>
              <a:gd name="connsiteY142" fmla="*/ 1251285 h 6673742"/>
              <a:gd name="connsiteX143" fmla="*/ 1164657 w 5549133"/>
              <a:gd name="connsiteY143" fmla="*/ 2156059 h 6673742"/>
              <a:gd name="connsiteX144" fmla="*/ 1039529 w 5549133"/>
              <a:gd name="connsiteY144" fmla="*/ 2300438 h 6673742"/>
              <a:gd name="connsiteX145" fmla="*/ 1183908 w 5549133"/>
              <a:gd name="connsiteY145" fmla="*/ 2695074 h 6673742"/>
              <a:gd name="connsiteX146" fmla="*/ 741146 w 5549133"/>
              <a:gd name="connsiteY146" fmla="*/ 3128211 h 6673742"/>
              <a:gd name="connsiteX147" fmla="*/ 808522 w 5549133"/>
              <a:gd name="connsiteY147" fmla="*/ 3234089 h 6673742"/>
              <a:gd name="connsiteX148" fmla="*/ 1078030 w 5549133"/>
              <a:gd name="connsiteY148" fmla="*/ 3724977 h 6673742"/>
              <a:gd name="connsiteX149" fmla="*/ 1068405 w 5549133"/>
              <a:gd name="connsiteY149" fmla="*/ 3850106 h 6673742"/>
              <a:gd name="connsiteX150" fmla="*/ 1097280 w 5549133"/>
              <a:gd name="connsiteY150" fmla="*/ 4186990 h 6673742"/>
              <a:gd name="connsiteX151" fmla="*/ 885525 w 5549133"/>
              <a:gd name="connsiteY151" fmla="*/ 4812632 h 6673742"/>
              <a:gd name="connsiteX152" fmla="*/ 1203158 w 5549133"/>
              <a:gd name="connsiteY152" fmla="*/ 5207268 h 6673742"/>
              <a:gd name="connsiteX153" fmla="*/ 1174282 w 5549133"/>
              <a:gd name="connsiteY153" fmla="*/ 5265019 h 6673742"/>
              <a:gd name="connsiteX154" fmla="*/ 0 w 5549133"/>
              <a:gd name="connsiteY154" fmla="*/ 5890661 h 6673742"/>
              <a:gd name="connsiteX155" fmla="*/ 0 w 5549133"/>
              <a:gd name="connsiteY155" fmla="*/ 6073541 h 6673742"/>
              <a:gd name="connsiteX156" fmla="*/ 1029904 w 5549133"/>
              <a:gd name="connsiteY156" fmla="*/ 6217920 h 6673742"/>
              <a:gd name="connsiteX157" fmla="*/ 1078030 w 5549133"/>
              <a:gd name="connsiteY15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53239 w 5549133"/>
              <a:gd name="connsiteY139" fmla="*/ 1637397 h 6673742"/>
              <a:gd name="connsiteX140" fmla="*/ 2646096 w 5549133"/>
              <a:gd name="connsiteY140" fmla="*/ 1473091 h 6673742"/>
              <a:gd name="connsiteX141" fmla="*/ 2486552 w 5549133"/>
              <a:gd name="connsiteY141" fmla="*/ 1177816 h 6673742"/>
              <a:gd name="connsiteX142" fmla="*/ 2176989 w 5549133"/>
              <a:gd name="connsiteY142" fmla="*/ 1073041 h 6673742"/>
              <a:gd name="connsiteX143" fmla="*/ 1876927 w 5549133"/>
              <a:gd name="connsiteY143" fmla="*/ 1251285 h 6673742"/>
              <a:gd name="connsiteX144" fmla="*/ 1164657 w 5549133"/>
              <a:gd name="connsiteY144" fmla="*/ 2156059 h 6673742"/>
              <a:gd name="connsiteX145" fmla="*/ 1039529 w 5549133"/>
              <a:gd name="connsiteY145" fmla="*/ 2300438 h 6673742"/>
              <a:gd name="connsiteX146" fmla="*/ 1183908 w 5549133"/>
              <a:gd name="connsiteY146" fmla="*/ 2695074 h 6673742"/>
              <a:gd name="connsiteX147" fmla="*/ 741146 w 5549133"/>
              <a:gd name="connsiteY147" fmla="*/ 3128211 h 6673742"/>
              <a:gd name="connsiteX148" fmla="*/ 808522 w 5549133"/>
              <a:gd name="connsiteY148" fmla="*/ 3234089 h 6673742"/>
              <a:gd name="connsiteX149" fmla="*/ 1078030 w 5549133"/>
              <a:gd name="connsiteY149" fmla="*/ 3724977 h 6673742"/>
              <a:gd name="connsiteX150" fmla="*/ 1068405 w 5549133"/>
              <a:gd name="connsiteY150" fmla="*/ 3850106 h 6673742"/>
              <a:gd name="connsiteX151" fmla="*/ 1097280 w 5549133"/>
              <a:gd name="connsiteY151" fmla="*/ 4186990 h 6673742"/>
              <a:gd name="connsiteX152" fmla="*/ 885525 w 5549133"/>
              <a:gd name="connsiteY152" fmla="*/ 4812632 h 6673742"/>
              <a:gd name="connsiteX153" fmla="*/ 1203158 w 5549133"/>
              <a:gd name="connsiteY153" fmla="*/ 5207268 h 6673742"/>
              <a:gd name="connsiteX154" fmla="*/ 1174282 w 5549133"/>
              <a:gd name="connsiteY154" fmla="*/ 5265019 h 6673742"/>
              <a:gd name="connsiteX155" fmla="*/ 0 w 5549133"/>
              <a:gd name="connsiteY155" fmla="*/ 5890661 h 6673742"/>
              <a:gd name="connsiteX156" fmla="*/ 0 w 5549133"/>
              <a:gd name="connsiteY156" fmla="*/ 6073541 h 6673742"/>
              <a:gd name="connsiteX157" fmla="*/ 1029904 w 5549133"/>
              <a:gd name="connsiteY157" fmla="*/ 6217920 h 6673742"/>
              <a:gd name="connsiteX158" fmla="*/ 1078030 w 5549133"/>
              <a:gd name="connsiteY15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591327 w 5549133"/>
              <a:gd name="connsiteY139" fmla="*/ 1685022 h 6673742"/>
              <a:gd name="connsiteX140" fmla="*/ 2653239 w 5549133"/>
              <a:gd name="connsiteY140" fmla="*/ 1637397 h 6673742"/>
              <a:gd name="connsiteX141" fmla="*/ 2646096 w 5549133"/>
              <a:gd name="connsiteY141" fmla="*/ 1473091 h 6673742"/>
              <a:gd name="connsiteX142" fmla="*/ 2486552 w 5549133"/>
              <a:gd name="connsiteY142" fmla="*/ 1177816 h 6673742"/>
              <a:gd name="connsiteX143" fmla="*/ 2176989 w 5549133"/>
              <a:gd name="connsiteY143" fmla="*/ 1073041 h 6673742"/>
              <a:gd name="connsiteX144" fmla="*/ 1876927 w 5549133"/>
              <a:gd name="connsiteY144" fmla="*/ 1251285 h 6673742"/>
              <a:gd name="connsiteX145" fmla="*/ 1164657 w 5549133"/>
              <a:gd name="connsiteY145" fmla="*/ 2156059 h 6673742"/>
              <a:gd name="connsiteX146" fmla="*/ 1039529 w 5549133"/>
              <a:gd name="connsiteY146" fmla="*/ 2300438 h 6673742"/>
              <a:gd name="connsiteX147" fmla="*/ 1183908 w 5549133"/>
              <a:gd name="connsiteY147" fmla="*/ 2695074 h 6673742"/>
              <a:gd name="connsiteX148" fmla="*/ 741146 w 5549133"/>
              <a:gd name="connsiteY148" fmla="*/ 3128211 h 6673742"/>
              <a:gd name="connsiteX149" fmla="*/ 808522 w 5549133"/>
              <a:gd name="connsiteY149" fmla="*/ 3234089 h 6673742"/>
              <a:gd name="connsiteX150" fmla="*/ 1078030 w 5549133"/>
              <a:gd name="connsiteY150" fmla="*/ 3724977 h 6673742"/>
              <a:gd name="connsiteX151" fmla="*/ 1068405 w 5549133"/>
              <a:gd name="connsiteY151" fmla="*/ 3850106 h 6673742"/>
              <a:gd name="connsiteX152" fmla="*/ 1097280 w 5549133"/>
              <a:gd name="connsiteY152" fmla="*/ 4186990 h 6673742"/>
              <a:gd name="connsiteX153" fmla="*/ 885525 w 5549133"/>
              <a:gd name="connsiteY153" fmla="*/ 4812632 h 6673742"/>
              <a:gd name="connsiteX154" fmla="*/ 1203158 w 5549133"/>
              <a:gd name="connsiteY154" fmla="*/ 5207268 h 6673742"/>
              <a:gd name="connsiteX155" fmla="*/ 1174282 w 5549133"/>
              <a:gd name="connsiteY155" fmla="*/ 5265019 h 6673742"/>
              <a:gd name="connsiteX156" fmla="*/ 0 w 5549133"/>
              <a:gd name="connsiteY156" fmla="*/ 5890661 h 6673742"/>
              <a:gd name="connsiteX157" fmla="*/ 0 w 5549133"/>
              <a:gd name="connsiteY157" fmla="*/ 6073541 h 6673742"/>
              <a:gd name="connsiteX158" fmla="*/ 1029904 w 5549133"/>
              <a:gd name="connsiteY158" fmla="*/ 6217920 h 6673742"/>
              <a:gd name="connsiteX159" fmla="*/ 1078030 w 5549133"/>
              <a:gd name="connsiteY15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176989 w 5549133"/>
              <a:gd name="connsiteY145" fmla="*/ 1073041 h 6673742"/>
              <a:gd name="connsiteX146" fmla="*/ 1876927 w 5549133"/>
              <a:gd name="connsiteY146" fmla="*/ 1251285 h 6673742"/>
              <a:gd name="connsiteX147" fmla="*/ 1164657 w 5549133"/>
              <a:gd name="connsiteY147" fmla="*/ 2156059 h 6673742"/>
              <a:gd name="connsiteX148" fmla="*/ 1039529 w 5549133"/>
              <a:gd name="connsiteY148" fmla="*/ 2300438 h 6673742"/>
              <a:gd name="connsiteX149" fmla="*/ 1183908 w 5549133"/>
              <a:gd name="connsiteY149" fmla="*/ 2695074 h 6673742"/>
              <a:gd name="connsiteX150" fmla="*/ 741146 w 5549133"/>
              <a:gd name="connsiteY150" fmla="*/ 3128211 h 6673742"/>
              <a:gd name="connsiteX151" fmla="*/ 808522 w 5549133"/>
              <a:gd name="connsiteY151" fmla="*/ 3234089 h 6673742"/>
              <a:gd name="connsiteX152" fmla="*/ 1078030 w 5549133"/>
              <a:gd name="connsiteY152" fmla="*/ 3724977 h 6673742"/>
              <a:gd name="connsiteX153" fmla="*/ 1068405 w 5549133"/>
              <a:gd name="connsiteY153" fmla="*/ 3850106 h 6673742"/>
              <a:gd name="connsiteX154" fmla="*/ 1097280 w 5549133"/>
              <a:gd name="connsiteY154" fmla="*/ 4186990 h 6673742"/>
              <a:gd name="connsiteX155" fmla="*/ 885525 w 5549133"/>
              <a:gd name="connsiteY155" fmla="*/ 4812632 h 6673742"/>
              <a:gd name="connsiteX156" fmla="*/ 1203158 w 5549133"/>
              <a:gd name="connsiteY156" fmla="*/ 5207268 h 6673742"/>
              <a:gd name="connsiteX157" fmla="*/ 1174282 w 5549133"/>
              <a:gd name="connsiteY157" fmla="*/ 5265019 h 6673742"/>
              <a:gd name="connsiteX158" fmla="*/ 0 w 5549133"/>
              <a:gd name="connsiteY158" fmla="*/ 5890661 h 6673742"/>
              <a:gd name="connsiteX159" fmla="*/ 0 w 5549133"/>
              <a:gd name="connsiteY159" fmla="*/ 6073541 h 6673742"/>
              <a:gd name="connsiteX160" fmla="*/ 1029904 w 5549133"/>
              <a:gd name="connsiteY160" fmla="*/ 6217920 h 6673742"/>
              <a:gd name="connsiteX161" fmla="*/ 1078030 w 5549133"/>
              <a:gd name="connsiteY16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312721 w 5549133"/>
              <a:gd name="connsiteY145" fmla="*/ 1168291 h 6673742"/>
              <a:gd name="connsiteX146" fmla="*/ 2176989 w 5549133"/>
              <a:gd name="connsiteY146" fmla="*/ 1073041 h 6673742"/>
              <a:gd name="connsiteX147" fmla="*/ 1876927 w 5549133"/>
              <a:gd name="connsiteY147" fmla="*/ 1251285 h 6673742"/>
              <a:gd name="connsiteX148" fmla="*/ 1164657 w 5549133"/>
              <a:gd name="connsiteY148" fmla="*/ 2156059 h 6673742"/>
              <a:gd name="connsiteX149" fmla="*/ 1039529 w 5549133"/>
              <a:gd name="connsiteY149" fmla="*/ 2300438 h 6673742"/>
              <a:gd name="connsiteX150" fmla="*/ 1183908 w 5549133"/>
              <a:gd name="connsiteY150" fmla="*/ 2695074 h 6673742"/>
              <a:gd name="connsiteX151" fmla="*/ 741146 w 5549133"/>
              <a:gd name="connsiteY151" fmla="*/ 3128211 h 6673742"/>
              <a:gd name="connsiteX152" fmla="*/ 808522 w 5549133"/>
              <a:gd name="connsiteY152" fmla="*/ 3234089 h 6673742"/>
              <a:gd name="connsiteX153" fmla="*/ 1078030 w 5549133"/>
              <a:gd name="connsiteY153" fmla="*/ 3724977 h 6673742"/>
              <a:gd name="connsiteX154" fmla="*/ 1068405 w 5549133"/>
              <a:gd name="connsiteY154" fmla="*/ 3850106 h 6673742"/>
              <a:gd name="connsiteX155" fmla="*/ 1097280 w 5549133"/>
              <a:gd name="connsiteY155" fmla="*/ 4186990 h 6673742"/>
              <a:gd name="connsiteX156" fmla="*/ 885525 w 5549133"/>
              <a:gd name="connsiteY156" fmla="*/ 4812632 h 6673742"/>
              <a:gd name="connsiteX157" fmla="*/ 1203158 w 5549133"/>
              <a:gd name="connsiteY157" fmla="*/ 5207268 h 6673742"/>
              <a:gd name="connsiteX158" fmla="*/ 1174282 w 5549133"/>
              <a:gd name="connsiteY158" fmla="*/ 5265019 h 6673742"/>
              <a:gd name="connsiteX159" fmla="*/ 0 w 5549133"/>
              <a:gd name="connsiteY159" fmla="*/ 5890661 h 6673742"/>
              <a:gd name="connsiteX160" fmla="*/ 0 w 5549133"/>
              <a:gd name="connsiteY160" fmla="*/ 6073541 h 6673742"/>
              <a:gd name="connsiteX161" fmla="*/ 1029904 w 5549133"/>
              <a:gd name="connsiteY161" fmla="*/ 6217920 h 6673742"/>
              <a:gd name="connsiteX162" fmla="*/ 1078030 w 5549133"/>
              <a:gd name="connsiteY16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176989 w 5549133"/>
              <a:gd name="connsiteY147" fmla="*/ 1073041 h 6673742"/>
              <a:gd name="connsiteX148" fmla="*/ 1876927 w 5549133"/>
              <a:gd name="connsiteY148" fmla="*/ 1251285 h 6673742"/>
              <a:gd name="connsiteX149" fmla="*/ 1164657 w 5549133"/>
              <a:gd name="connsiteY149" fmla="*/ 2156059 h 6673742"/>
              <a:gd name="connsiteX150" fmla="*/ 1039529 w 5549133"/>
              <a:gd name="connsiteY150" fmla="*/ 2300438 h 6673742"/>
              <a:gd name="connsiteX151" fmla="*/ 1183908 w 5549133"/>
              <a:gd name="connsiteY151" fmla="*/ 2695074 h 6673742"/>
              <a:gd name="connsiteX152" fmla="*/ 741146 w 5549133"/>
              <a:gd name="connsiteY152" fmla="*/ 3128211 h 6673742"/>
              <a:gd name="connsiteX153" fmla="*/ 808522 w 5549133"/>
              <a:gd name="connsiteY153" fmla="*/ 3234089 h 6673742"/>
              <a:gd name="connsiteX154" fmla="*/ 1078030 w 5549133"/>
              <a:gd name="connsiteY154" fmla="*/ 3724977 h 6673742"/>
              <a:gd name="connsiteX155" fmla="*/ 1068405 w 5549133"/>
              <a:gd name="connsiteY155" fmla="*/ 3850106 h 6673742"/>
              <a:gd name="connsiteX156" fmla="*/ 1097280 w 5549133"/>
              <a:gd name="connsiteY156" fmla="*/ 4186990 h 6673742"/>
              <a:gd name="connsiteX157" fmla="*/ 885525 w 5549133"/>
              <a:gd name="connsiteY157" fmla="*/ 4812632 h 6673742"/>
              <a:gd name="connsiteX158" fmla="*/ 1203158 w 5549133"/>
              <a:gd name="connsiteY158" fmla="*/ 5207268 h 6673742"/>
              <a:gd name="connsiteX159" fmla="*/ 1174282 w 5549133"/>
              <a:gd name="connsiteY159" fmla="*/ 5265019 h 6673742"/>
              <a:gd name="connsiteX160" fmla="*/ 0 w 5549133"/>
              <a:gd name="connsiteY160" fmla="*/ 5890661 h 6673742"/>
              <a:gd name="connsiteX161" fmla="*/ 0 w 5549133"/>
              <a:gd name="connsiteY161" fmla="*/ 6073541 h 6673742"/>
              <a:gd name="connsiteX162" fmla="*/ 1029904 w 5549133"/>
              <a:gd name="connsiteY162" fmla="*/ 6217920 h 6673742"/>
              <a:gd name="connsiteX163" fmla="*/ 1078030 w 5549133"/>
              <a:gd name="connsiteY16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876927 w 5549133"/>
              <a:gd name="connsiteY149" fmla="*/ 1251285 h 6673742"/>
              <a:gd name="connsiteX150" fmla="*/ 1164657 w 5549133"/>
              <a:gd name="connsiteY150" fmla="*/ 2156059 h 6673742"/>
              <a:gd name="connsiteX151" fmla="*/ 1039529 w 5549133"/>
              <a:gd name="connsiteY151" fmla="*/ 2300438 h 6673742"/>
              <a:gd name="connsiteX152" fmla="*/ 1183908 w 5549133"/>
              <a:gd name="connsiteY152" fmla="*/ 2695074 h 6673742"/>
              <a:gd name="connsiteX153" fmla="*/ 741146 w 5549133"/>
              <a:gd name="connsiteY153" fmla="*/ 3128211 h 6673742"/>
              <a:gd name="connsiteX154" fmla="*/ 808522 w 5549133"/>
              <a:gd name="connsiteY154" fmla="*/ 3234089 h 6673742"/>
              <a:gd name="connsiteX155" fmla="*/ 1078030 w 5549133"/>
              <a:gd name="connsiteY155" fmla="*/ 3724977 h 6673742"/>
              <a:gd name="connsiteX156" fmla="*/ 1068405 w 5549133"/>
              <a:gd name="connsiteY156" fmla="*/ 3850106 h 6673742"/>
              <a:gd name="connsiteX157" fmla="*/ 1097280 w 5549133"/>
              <a:gd name="connsiteY157" fmla="*/ 4186990 h 6673742"/>
              <a:gd name="connsiteX158" fmla="*/ 885525 w 5549133"/>
              <a:gd name="connsiteY158" fmla="*/ 4812632 h 6673742"/>
              <a:gd name="connsiteX159" fmla="*/ 1203158 w 5549133"/>
              <a:gd name="connsiteY159" fmla="*/ 5207268 h 6673742"/>
              <a:gd name="connsiteX160" fmla="*/ 1174282 w 5549133"/>
              <a:gd name="connsiteY160" fmla="*/ 5265019 h 6673742"/>
              <a:gd name="connsiteX161" fmla="*/ 0 w 5549133"/>
              <a:gd name="connsiteY161" fmla="*/ 5890661 h 6673742"/>
              <a:gd name="connsiteX162" fmla="*/ 0 w 5549133"/>
              <a:gd name="connsiteY162" fmla="*/ 6073541 h 6673742"/>
              <a:gd name="connsiteX163" fmla="*/ 1029904 w 5549133"/>
              <a:gd name="connsiteY163" fmla="*/ 6217920 h 6673742"/>
              <a:gd name="connsiteX164" fmla="*/ 1078030 w 5549133"/>
              <a:gd name="connsiteY16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955533 w 5549133"/>
              <a:gd name="connsiteY149" fmla="*/ 1296878 h 6673742"/>
              <a:gd name="connsiteX150" fmla="*/ 1876927 w 5549133"/>
              <a:gd name="connsiteY150" fmla="*/ 1251285 h 6673742"/>
              <a:gd name="connsiteX151" fmla="*/ 1164657 w 5549133"/>
              <a:gd name="connsiteY151" fmla="*/ 2156059 h 6673742"/>
              <a:gd name="connsiteX152" fmla="*/ 1039529 w 5549133"/>
              <a:gd name="connsiteY152" fmla="*/ 2300438 h 6673742"/>
              <a:gd name="connsiteX153" fmla="*/ 1183908 w 5549133"/>
              <a:gd name="connsiteY153" fmla="*/ 2695074 h 6673742"/>
              <a:gd name="connsiteX154" fmla="*/ 741146 w 5549133"/>
              <a:gd name="connsiteY154" fmla="*/ 3128211 h 6673742"/>
              <a:gd name="connsiteX155" fmla="*/ 808522 w 5549133"/>
              <a:gd name="connsiteY155" fmla="*/ 3234089 h 6673742"/>
              <a:gd name="connsiteX156" fmla="*/ 1078030 w 5549133"/>
              <a:gd name="connsiteY156" fmla="*/ 3724977 h 6673742"/>
              <a:gd name="connsiteX157" fmla="*/ 1068405 w 5549133"/>
              <a:gd name="connsiteY157" fmla="*/ 3850106 h 6673742"/>
              <a:gd name="connsiteX158" fmla="*/ 1097280 w 5549133"/>
              <a:gd name="connsiteY158" fmla="*/ 4186990 h 6673742"/>
              <a:gd name="connsiteX159" fmla="*/ 885525 w 5549133"/>
              <a:gd name="connsiteY159" fmla="*/ 4812632 h 6673742"/>
              <a:gd name="connsiteX160" fmla="*/ 1203158 w 5549133"/>
              <a:gd name="connsiteY160" fmla="*/ 5207268 h 6673742"/>
              <a:gd name="connsiteX161" fmla="*/ 1174282 w 5549133"/>
              <a:gd name="connsiteY161" fmla="*/ 5265019 h 6673742"/>
              <a:gd name="connsiteX162" fmla="*/ 0 w 5549133"/>
              <a:gd name="connsiteY162" fmla="*/ 5890661 h 6673742"/>
              <a:gd name="connsiteX163" fmla="*/ 0 w 5549133"/>
              <a:gd name="connsiteY163" fmla="*/ 6073541 h 6673742"/>
              <a:gd name="connsiteX164" fmla="*/ 1029904 w 5549133"/>
              <a:gd name="connsiteY164" fmla="*/ 6217920 h 6673742"/>
              <a:gd name="connsiteX165" fmla="*/ 1078030 w 5549133"/>
              <a:gd name="connsiteY16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1955533 w 5549133"/>
              <a:gd name="connsiteY150" fmla="*/ 1296878 h 6673742"/>
              <a:gd name="connsiteX151" fmla="*/ 1876927 w 5549133"/>
              <a:gd name="connsiteY151" fmla="*/ 1251285 h 6673742"/>
              <a:gd name="connsiteX152" fmla="*/ 1164657 w 5549133"/>
              <a:gd name="connsiteY152" fmla="*/ 2156059 h 6673742"/>
              <a:gd name="connsiteX153" fmla="*/ 1039529 w 5549133"/>
              <a:gd name="connsiteY153" fmla="*/ 2300438 h 6673742"/>
              <a:gd name="connsiteX154" fmla="*/ 1183908 w 5549133"/>
              <a:gd name="connsiteY154" fmla="*/ 2695074 h 6673742"/>
              <a:gd name="connsiteX155" fmla="*/ 741146 w 5549133"/>
              <a:gd name="connsiteY155" fmla="*/ 3128211 h 6673742"/>
              <a:gd name="connsiteX156" fmla="*/ 808522 w 5549133"/>
              <a:gd name="connsiteY156" fmla="*/ 3234089 h 6673742"/>
              <a:gd name="connsiteX157" fmla="*/ 1078030 w 5549133"/>
              <a:gd name="connsiteY157" fmla="*/ 3724977 h 6673742"/>
              <a:gd name="connsiteX158" fmla="*/ 1068405 w 5549133"/>
              <a:gd name="connsiteY158" fmla="*/ 3850106 h 6673742"/>
              <a:gd name="connsiteX159" fmla="*/ 1097280 w 5549133"/>
              <a:gd name="connsiteY159" fmla="*/ 4186990 h 6673742"/>
              <a:gd name="connsiteX160" fmla="*/ 885525 w 5549133"/>
              <a:gd name="connsiteY160" fmla="*/ 4812632 h 6673742"/>
              <a:gd name="connsiteX161" fmla="*/ 1203158 w 5549133"/>
              <a:gd name="connsiteY161" fmla="*/ 5207268 h 6673742"/>
              <a:gd name="connsiteX162" fmla="*/ 1174282 w 5549133"/>
              <a:gd name="connsiteY162" fmla="*/ 5265019 h 6673742"/>
              <a:gd name="connsiteX163" fmla="*/ 0 w 5549133"/>
              <a:gd name="connsiteY163" fmla="*/ 5890661 h 6673742"/>
              <a:gd name="connsiteX164" fmla="*/ 0 w 5549133"/>
              <a:gd name="connsiteY164" fmla="*/ 6073541 h 6673742"/>
              <a:gd name="connsiteX165" fmla="*/ 1029904 w 5549133"/>
              <a:gd name="connsiteY165" fmla="*/ 6217920 h 6673742"/>
              <a:gd name="connsiteX166" fmla="*/ 1078030 w 5549133"/>
              <a:gd name="connsiteY16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164657 w 5549133"/>
              <a:gd name="connsiteY153" fmla="*/ 2156059 h 6673742"/>
              <a:gd name="connsiteX154" fmla="*/ 1039529 w 5549133"/>
              <a:gd name="connsiteY154" fmla="*/ 2300438 h 6673742"/>
              <a:gd name="connsiteX155" fmla="*/ 1183908 w 5549133"/>
              <a:gd name="connsiteY155" fmla="*/ 2695074 h 6673742"/>
              <a:gd name="connsiteX156" fmla="*/ 741146 w 5549133"/>
              <a:gd name="connsiteY156" fmla="*/ 3128211 h 6673742"/>
              <a:gd name="connsiteX157" fmla="*/ 808522 w 5549133"/>
              <a:gd name="connsiteY157" fmla="*/ 3234089 h 6673742"/>
              <a:gd name="connsiteX158" fmla="*/ 1078030 w 5549133"/>
              <a:gd name="connsiteY158" fmla="*/ 3724977 h 6673742"/>
              <a:gd name="connsiteX159" fmla="*/ 1068405 w 5549133"/>
              <a:gd name="connsiteY159" fmla="*/ 3850106 h 6673742"/>
              <a:gd name="connsiteX160" fmla="*/ 1097280 w 5549133"/>
              <a:gd name="connsiteY160" fmla="*/ 4186990 h 6673742"/>
              <a:gd name="connsiteX161" fmla="*/ 885525 w 5549133"/>
              <a:gd name="connsiteY161" fmla="*/ 4812632 h 6673742"/>
              <a:gd name="connsiteX162" fmla="*/ 1203158 w 5549133"/>
              <a:gd name="connsiteY162" fmla="*/ 5207268 h 6673742"/>
              <a:gd name="connsiteX163" fmla="*/ 1174282 w 5549133"/>
              <a:gd name="connsiteY163" fmla="*/ 5265019 h 6673742"/>
              <a:gd name="connsiteX164" fmla="*/ 0 w 5549133"/>
              <a:gd name="connsiteY164" fmla="*/ 5890661 h 6673742"/>
              <a:gd name="connsiteX165" fmla="*/ 0 w 5549133"/>
              <a:gd name="connsiteY165" fmla="*/ 6073541 h 6673742"/>
              <a:gd name="connsiteX166" fmla="*/ 1029904 w 5549133"/>
              <a:gd name="connsiteY166" fmla="*/ 6217920 h 6673742"/>
              <a:gd name="connsiteX167" fmla="*/ 1078030 w 5549133"/>
              <a:gd name="connsiteY16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798371 w 5549133"/>
              <a:gd name="connsiteY153" fmla="*/ 1542147 h 6673742"/>
              <a:gd name="connsiteX154" fmla="*/ 1164657 w 5549133"/>
              <a:gd name="connsiteY154" fmla="*/ 2156059 h 6673742"/>
              <a:gd name="connsiteX155" fmla="*/ 1039529 w 5549133"/>
              <a:gd name="connsiteY155" fmla="*/ 2300438 h 6673742"/>
              <a:gd name="connsiteX156" fmla="*/ 1183908 w 5549133"/>
              <a:gd name="connsiteY156" fmla="*/ 2695074 h 6673742"/>
              <a:gd name="connsiteX157" fmla="*/ 741146 w 5549133"/>
              <a:gd name="connsiteY157" fmla="*/ 3128211 h 6673742"/>
              <a:gd name="connsiteX158" fmla="*/ 808522 w 5549133"/>
              <a:gd name="connsiteY158" fmla="*/ 3234089 h 6673742"/>
              <a:gd name="connsiteX159" fmla="*/ 1078030 w 5549133"/>
              <a:gd name="connsiteY159" fmla="*/ 3724977 h 6673742"/>
              <a:gd name="connsiteX160" fmla="*/ 1068405 w 5549133"/>
              <a:gd name="connsiteY160" fmla="*/ 3850106 h 6673742"/>
              <a:gd name="connsiteX161" fmla="*/ 1097280 w 5549133"/>
              <a:gd name="connsiteY161" fmla="*/ 4186990 h 6673742"/>
              <a:gd name="connsiteX162" fmla="*/ 885525 w 5549133"/>
              <a:gd name="connsiteY162" fmla="*/ 4812632 h 6673742"/>
              <a:gd name="connsiteX163" fmla="*/ 1203158 w 5549133"/>
              <a:gd name="connsiteY163" fmla="*/ 5207268 h 6673742"/>
              <a:gd name="connsiteX164" fmla="*/ 1174282 w 5549133"/>
              <a:gd name="connsiteY164" fmla="*/ 5265019 h 6673742"/>
              <a:gd name="connsiteX165" fmla="*/ 0 w 5549133"/>
              <a:gd name="connsiteY165" fmla="*/ 5890661 h 6673742"/>
              <a:gd name="connsiteX166" fmla="*/ 0 w 5549133"/>
              <a:gd name="connsiteY166" fmla="*/ 6073541 h 6673742"/>
              <a:gd name="connsiteX167" fmla="*/ 1029904 w 5549133"/>
              <a:gd name="connsiteY167" fmla="*/ 6217920 h 6673742"/>
              <a:gd name="connsiteX168" fmla="*/ 1078030 w 5549133"/>
              <a:gd name="connsiteY16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164657 w 5549133"/>
              <a:gd name="connsiteY155" fmla="*/ 2156059 h 6673742"/>
              <a:gd name="connsiteX156" fmla="*/ 1039529 w 5549133"/>
              <a:gd name="connsiteY156" fmla="*/ 2300438 h 6673742"/>
              <a:gd name="connsiteX157" fmla="*/ 1183908 w 5549133"/>
              <a:gd name="connsiteY157" fmla="*/ 2695074 h 6673742"/>
              <a:gd name="connsiteX158" fmla="*/ 741146 w 5549133"/>
              <a:gd name="connsiteY158" fmla="*/ 3128211 h 6673742"/>
              <a:gd name="connsiteX159" fmla="*/ 808522 w 5549133"/>
              <a:gd name="connsiteY159" fmla="*/ 3234089 h 6673742"/>
              <a:gd name="connsiteX160" fmla="*/ 1078030 w 5549133"/>
              <a:gd name="connsiteY160" fmla="*/ 3724977 h 6673742"/>
              <a:gd name="connsiteX161" fmla="*/ 1068405 w 5549133"/>
              <a:gd name="connsiteY161" fmla="*/ 3850106 h 6673742"/>
              <a:gd name="connsiteX162" fmla="*/ 1097280 w 5549133"/>
              <a:gd name="connsiteY162" fmla="*/ 4186990 h 6673742"/>
              <a:gd name="connsiteX163" fmla="*/ 885525 w 5549133"/>
              <a:gd name="connsiteY163" fmla="*/ 4812632 h 6673742"/>
              <a:gd name="connsiteX164" fmla="*/ 1203158 w 5549133"/>
              <a:gd name="connsiteY164" fmla="*/ 5207268 h 6673742"/>
              <a:gd name="connsiteX165" fmla="*/ 1174282 w 5549133"/>
              <a:gd name="connsiteY165" fmla="*/ 5265019 h 6673742"/>
              <a:gd name="connsiteX166" fmla="*/ 0 w 5549133"/>
              <a:gd name="connsiteY166" fmla="*/ 5890661 h 6673742"/>
              <a:gd name="connsiteX167" fmla="*/ 0 w 5549133"/>
              <a:gd name="connsiteY167" fmla="*/ 6073541 h 6673742"/>
              <a:gd name="connsiteX168" fmla="*/ 1029904 w 5549133"/>
              <a:gd name="connsiteY168" fmla="*/ 6217920 h 6673742"/>
              <a:gd name="connsiteX169" fmla="*/ 1078030 w 5549133"/>
              <a:gd name="connsiteY16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164657 w 5549133"/>
              <a:gd name="connsiteY156" fmla="*/ 2156059 h 6673742"/>
              <a:gd name="connsiteX157" fmla="*/ 1039529 w 5549133"/>
              <a:gd name="connsiteY157" fmla="*/ 2300438 h 6673742"/>
              <a:gd name="connsiteX158" fmla="*/ 1183908 w 5549133"/>
              <a:gd name="connsiteY158" fmla="*/ 2695074 h 6673742"/>
              <a:gd name="connsiteX159" fmla="*/ 741146 w 5549133"/>
              <a:gd name="connsiteY159" fmla="*/ 3128211 h 6673742"/>
              <a:gd name="connsiteX160" fmla="*/ 808522 w 5549133"/>
              <a:gd name="connsiteY160" fmla="*/ 3234089 h 6673742"/>
              <a:gd name="connsiteX161" fmla="*/ 1078030 w 5549133"/>
              <a:gd name="connsiteY161" fmla="*/ 3724977 h 6673742"/>
              <a:gd name="connsiteX162" fmla="*/ 1068405 w 5549133"/>
              <a:gd name="connsiteY162" fmla="*/ 3850106 h 6673742"/>
              <a:gd name="connsiteX163" fmla="*/ 1097280 w 5549133"/>
              <a:gd name="connsiteY163" fmla="*/ 4186990 h 6673742"/>
              <a:gd name="connsiteX164" fmla="*/ 885525 w 5549133"/>
              <a:gd name="connsiteY164" fmla="*/ 4812632 h 6673742"/>
              <a:gd name="connsiteX165" fmla="*/ 1203158 w 5549133"/>
              <a:gd name="connsiteY165" fmla="*/ 5207268 h 6673742"/>
              <a:gd name="connsiteX166" fmla="*/ 1174282 w 5549133"/>
              <a:gd name="connsiteY166" fmla="*/ 5265019 h 6673742"/>
              <a:gd name="connsiteX167" fmla="*/ 0 w 5549133"/>
              <a:gd name="connsiteY167" fmla="*/ 5890661 h 6673742"/>
              <a:gd name="connsiteX168" fmla="*/ 0 w 5549133"/>
              <a:gd name="connsiteY168" fmla="*/ 6073541 h 6673742"/>
              <a:gd name="connsiteX169" fmla="*/ 1029904 w 5549133"/>
              <a:gd name="connsiteY169" fmla="*/ 6217920 h 6673742"/>
              <a:gd name="connsiteX170" fmla="*/ 1078030 w 5549133"/>
              <a:gd name="connsiteY17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164657 w 5549133"/>
              <a:gd name="connsiteY157" fmla="*/ 2156059 h 6673742"/>
              <a:gd name="connsiteX158" fmla="*/ 1039529 w 5549133"/>
              <a:gd name="connsiteY158" fmla="*/ 2300438 h 6673742"/>
              <a:gd name="connsiteX159" fmla="*/ 1183908 w 5549133"/>
              <a:gd name="connsiteY159" fmla="*/ 2695074 h 6673742"/>
              <a:gd name="connsiteX160" fmla="*/ 741146 w 5549133"/>
              <a:gd name="connsiteY160" fmla="*/ 3128211 h 6673742"/>
              <a:gd name="connsiteX161" fmla="*/ 808522 w 5549133"/>
              <a:gd name="connsiteY161" fmla="*/ 3234089 h 6673742"/>
              <a:gd name="connsiteX162" fmla="*/ 1078030 w 5549133"/>
              <a:gd name="connsiteY162" fmla="*/ 3724977 h 6673742"/>
              <a:gd name="connsiteX163" fmla="*/ 1068405 w 5549133"/>
              <a:gd name="connsiteY163" fmla="*/ 3850106 h 6673742"/>
              <a:gd name="connsiteX164" fmla="*/ 1097280 w 5549133"/>
              <a:gd name="connsiteY164" fmla="*/ 4186990 h 6673742"/>
              <a:gd name="connsiteX165" fmla="*/ 885525 w 5549133"/>
              <a:gd name="connsiteY165" fmla="*/ 4812632 h 6673742"/>
              <a:gd name="connsiteX166" fmla="*/ 1203158 w 5549133"/>
              <a:gd name="connsiteY166" fmla="*/ 5207268 h 6673742"/>
              <a:gd name="connsiteX167" fmla="*/ 1174282 w 5549133"/>
              <a:gd name="connsiteY167" fmla="*/ 5265019 h 6673742"/>
              <a:gd name="connsiteX168" fmla="*/ 0 w 5549133"/>
              <a:gd name="connsiteY168" fmla="*/ 5890661 h 6673742"/>
              <a:gd name="connsiteX169" fmla="*/ 0 w 5549133"/>
              <a:gd name="connsiteY169" fmla="*/ 6073541 h 6673742"/>
              <a:gd name="connsiteX170" fmla="*/ 1029904 w 5549133"/>
              <a:gd name="connsiteY170" fmla="*/ 6217920 h 6673742"/>
              <a:gd name="connsiteX171" fmla="*/ 1078030 w 5549133"/>
              <a:gd name="connsiteY17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436421 w 5549133"/>
              <a:gd name="connsiteY157" fmla="*/ 1873141 h 6673742"/>
              <a:gd name="connsiteX158" fmla="*/ 1164657 w 5549133"/>
              <a:gd name="connsiteY158" fmla="*/ 2156059 h 6673742"/>
              <a:gd name="connsiteX159" fmla="*/ 1039529 w 5549133"/>
              <a:gd name="connsiteY159" fmla="*/ 2300438 h 6673742"/>
              <a:gd name="connsiteX160" fmla="*/ 1183908 w 5549133"/>
              <a:gd name="connsiteY160" fmla="*/ 2695074 h 6673742"/>
              <a:gd name="connsiteX161" fmla="*/ 741146 w 5549133"/>
              <a:gd name="connsiteY161" fmla="*/ 3128211 h 6673742"/>
              <a:gd name="connsiteX162" fmla="*/ 808522 w 5549133"/>
              <a:gd name="connsiteY162" fmla="*/ 3234089 h 6673742"/>
              <a:gd name="connsiteX163" fmla="*/ 1078030 w 5549133"/>
              <a:gd name="connsiteY163" fmla="*/ 3724977 h 6673742"/>
              <a:gd name="connsiteX164" fmla="*/ 1068405 w 5549133"/>
              <a:gd name="connsiteY164" fmla="*/ 3850106 h 6673742"/>
              <a:gd name="connsiteX165" fmla="*/ 1097280 w 5549133"/>
              <a:gd name="connsiteY165" fmla="*/ 4186990 h 6673742"/>
              <a:gd name="connsiteX166" fmla="*/ 885525 w 5549133"/>
              <a:gd name="connsiteY166" fmla="*/ 4812632 h 6673742"/>
              <a:gd name="connsiteX167" fmla="*/ 1203158 w 5549133"/>
              <a:gd name="connsiteY167" fmla="*/ 5207268 h 6673742"/>
              <a:gd name="connsiteX168" fmla="*/ 1174282 w 5549133"/>
              <a:gd name="connsiteY168" fmla="*/ 5265019 h 6673742"/>
              <a:gd name="connsiteX169" fmla="*/ 0 w 5549133"/>
              <a:gd name="connsiteY169" fmla="*/ 5890661 h 6673742"/>
              <a:gd name="connsiteX170" fmla="*/ 0 w 5549133"/>
              <a:gd name="connsiteY170" fmla="*/ 6073541 h 6673742"/>
              <a:gd name="connsiteX171" fmla="*/ 1029904 w 5549133"/>
              <a:gd name="connsiteY171" fmla="*/ 6217920 h 6673742"/>
              <a:gd name="connsiteX172" fmla="*/ 1078030 w 5549133"/>
              <a:gd name="connsiteY17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436421 w 5549133"/>
              <a:gd name="connsiteY158" fmla="*/ 1873141 h 6673742"/>
              <a:gd name="connsiteX159" fmla="*/ 1164657 w 5549133"/>
              <a:gd name="connsiteY159" fmla="*/ 2156059 h 6673742"/>
              <a:gd name="connsiteX160" fmla="*/ 1039529 w 5549133"/>
              <a:gd name="connsiteY160" fmla="*/ 2300438 h 6673742"/>
              <a:gd name="connsiteX161" fmla="*/ 1183908 w 5549133"/>
              <a:gd name="connsiteY161" fmla="*/ 2695074 h 6673742"/>
              <a:gd name="connsiteX162" fmla="*/ 741146 w 5549133"/>
              <a:gd name="connsiteY162" fmla="*/ 3128211 h 6673742"/>
              <a:gd name="connsiteX163" fmla="*/ 808522 w 5549133"/>
              <a:gd name="connsiteY163" fmla="*/ 3234089 h 6673742"/>
              <a:gd name="connsiteX164" fmla="*/ 1078030 w 5549133"/>
              <a:gd name="connsiteY164" fmla="*/ 3724977 h 6673742"/>
              <a:gd name="connsiteX165" fmla="*/ 1068405 w 5549133"/>
              <a:gd name="connsiteY165" fmla="*/ 3850106 h 6673742"/>
              <a:gd name="connsiteX166" fmla="*/ 1097280 w 5549133"/>
              <a:gd name="connsiteY166" fmla="*/ 4186990 h 6673742"/>
              <a:gd name="connsiteX167" fmla="*/ 885525 w 5549133"/>
              <a:gd name="connsiteY167" fmla="*/ 4812632 h 6673742"/>
              <a:gd name="connsiteX168" fmla="*/ 1203158 w 5549133"/>
              <a:gd name="connsiteY168" fmla="*/ 5207268 h 6673742"/>
              <a:gd name="connsiteX169" fmla="*/ 1174282 w 5549133"/>
              <a:gd name="connsiteY169" fmla="*/ 5265019 h 6673742"/>
              <a:gd name="connsiteX170" fmla="*/ 0 w 5549133"/>
              <a:gd name="connsiteY170" fmla="*/ 5890661 h 6673742"/>
              <a:gd name="connsiteX171" fmla="*/ 0 w 5549133"/>
              <a:gd name="connsiteY171" fmla="*/ 6073541 h 6673742"/>
              <a:gd name="connsiteX172" fmla="*/ 1029904 w 5549133"/>
              <a:gd name="connsiteY172" fmla="*/ 6217920 h 6673742"/>
              <a:gd name="connsiteX173" fmla="*/ 1078030 w 5549133"/>
              <a:gd name="connsiteY17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164657 w 5549133"/>
              <a:gd name="connsiteY160" fmla="*/ 2156059 h 6673742"/>
              <a:gd name="connsiteX161" fmla="*/ 1039529 w 5549133"/>
              <a:gd name="connsiteY161" fmla="*/ 2300438 h 6673742"/>
              <a:gd name="connsiteX162" fmla="*/ 1183908 w 5549133"/>
              <a:gd name="connsiteY162" fmla="*/ 2695074 h 6673742"/>
              <a:gd name="connsiteX163" fmla="*/ 741146 w 5549133"/>
              <a:gd name="connsiteY163" fmla="*/ 3128211 h 6673742"/>
              <a:gd name="connsiteX164" fmla="*/ 808522 w 5549133"/>
              <a:gd name="connsiteY164" fmla="*/ 3234089 h 6673742"/>
              <a:gd name="connsiteX165" fmla="*/ 1078030 w 5549133"/>
              <a:gd name="connsiteY165" fmla="*/ 3724977 h 6673742"/>
              <a:gd name="connsiteX166" fmla="*/ 1068405 w 5549133"/>
              <a:gd name="connsiteY166" fmla="*/ 3850106 h 6673742"/>
              <a:gd name="connsiteX167" fmla="*/ 1097280 w 5549133"/>
              <a:gd name="connsiteY167" fmla="*/ 4186990 h 6673742"/>
              <a:gd name="connsiteX168" fmla="*/ 885525 w 5549133"/>
              <a:gd name="connsiteY168" fmla="*/ 4812632 h 6673742"/>
              <a:gd name="connsiteX169" fmla="*/ 1203158 w 5549133"/>
              <a:gd name="connsiteY169" fmla="*/ 5207268 h 6673742"/>
              <a:gd name="connsiteX170" fmla="*/ 1174282 w 5549133"/>
              <a:gd name="connsiteY170" fmla="*/ 5265019 h 6673742"/>
              <a:gd name="connsiteX171" fmla="*/ 0 w 5549133"/>
              <a:gd name="connsiteY171" fmla="*/ 5890661 h 6673742"/>
              <a:gd name="connsiteX172" fmla="*/ 0 w 5549133"/>
              <a:gd name="connsiteY172" fmla="*/ 6073541 h 6673742"/>
              <a:gd name="connsiteX173" fmla="*/ 1029904 w 5549133"/>
              <a:gd name="connsiteY173" fmla="*/ 6217920 h 6673742"/>
              <a:gd name="connsiteX174" fmla="*/ 1078030 w 5549133"/>
              <a:gd name="connsiteY17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55458 w 5549133"/>
              <a:gd name="connsiteY160" fmla="*/ 2049353 h 6673742"/>
              <a:gd name="connsiteX161" fmla="*/ 1164657 w 5549133"/>
              <a:gd name="connsiteY161" fmla="*/ 2156059 h 6673742"/>
              <a:gd name="connsiteX162" fmla="*/ 1039529 w 5549133"/>
              <a:gd name="connsiteY162" fmla="*/ 2300438 h 6673742"/>
              <a:gd name="connsiteX163" fmla="*/ 1183908 w 5549133"/>
              <a:gd name="connsiteY163" fmla="*/ 2695074 h 6673742"/>
              <a:gd name="connsiteX164" fmla="*/ 741146 w 5549133"/>
              <a:gd name="connsiteY164" fmla="*/ 3128211 h 6673742"/>
              <a:gd name="connsiteX165" fmla="*/ 808522 w 5549133"/>
              <a:gd name="connsiteY165" fmla="*/ 3234089 h 6673742"/>
              <a:gd name="connsiteX166" fmla="*/ 1078030 w 5549133"/>
              <a:gd name="connsiteY166" fmla="*/ 3724977 h 6673742"/>
              <a:gd name="connsiteX167" fmla="*/ 1068405 w 5549133"/>
              <a:gd name="connsiteY167" fmla="*/ 3850106 h 6673742"/>
              <a:gd name="connsiteX168" fmla="*/ 1097280 w 5549133"/>
              <a:gd name="connsiteY168" fmla="*/ 4186990 h 6673742"/>
              <a:gd name="connsiteX169" fmla="*/ 885525 w 5549133"/>
              <a:gd name="connsiteY169" fmla="*/ 4812632 h 6673742"/>
              <a:gd name="connsiteX170" fmla="*/ 1203158 w 5549133"/>
              <a:gd name="connsiteY170" fmla="*/ 5207268 h 6673742"/>
              <a:gd name="connsiteX171" fmla="*/ 1174282 w 5549133"/>
              <a:gd name="connsiteY171" fmla="*/ 5265019 h 6673742"/>
              <a:gd name="connsiteX172" fmla="*/ 0 w 5549133"/>
              <a:gd name="connsiteY172" fmla="*/ 5890661 h 6673742"/>
              <a:gd name="connsiteX173" fmla="*/ 0 w 5549133"/>
              <a:gd name="connsiteY173" fmla="*/ 6073541 h 6673742"/>
              <a:gd name="connsiteX174" fmla="*/ 1029904 w 5549133"/>
              <a:gd name="connsiteY174" fmla="*/ 6217920 h 6673742"/>
              <a:gd name="connsiteX175" fmla="*/ 1078030 w 5549133"/>
              <a:gd name="connsiteY17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86414 w 5549133"/>
              <a:gd name="connsiteY160" fmla="*/ 1916003 h 6673742"/>
              <a:gd name="connsiteX161" fmla="*/ 1355458 w 5549133"/>
              <a:gd name="connsiteY161" fmla="*/ 2049353 h 6673742"/>
              <a:gd name="connsiteX162" fmla="*/ 1164657 w 5549133"/>
              <a:gd name="connsiteY162" fmla="*/ 2156059 h 6673742"/>
              <a:gd name="connsiteX163" fmla="*/ 1039529 w 5549133"/>
              <a:gd name="connsiteY163" fmla="*/ 2300438 h 6673742"/>
              <a:gd name="connsiteX164" fmla="*/ 1183908 w 5549133"/>
              <a:gd name="connsiteY164" fmla="*/ 2695074 h 6673742"/>
              <a:gd name="connsiteX165" fmla="*/ 741146 w 5549133"/>
              <a:gd name="connsiteY165" fmla="*/ 3128211 h 6673742"/>
              <a:gd name="connsiteX166" fmla="*/ 808522 w 5549133"/>
              <a:gd name="connsiteY166" fmla="*/ 3234089 h 6673742"/>
              <a:gd name="connsiteX167" fmla="*/ 1078030 w 5549133"/>
              <a:gd name="connsiteY167" fmla="*/ 3724977 h 6673742"/>
              <a:gd name="connsiteX168" fmla="*/ 1068405 w 5549133"/>
              <a:gd name="connsiteY168" fmla="*/ 3850106 h 6673742"/>
              <a:gd name="connsiteX169" fmla="*/ 1097280 w 5549133"/>
              <a:gd name="connsiteY169" fmla="*/ 4186990 h 6673742"/>
              <a:gd name="connsiteX170" fmla="*/ 885525 w 5549133"/>
              <a:gd name="connsiteY170" fmla="*/ 4812632 h 6673742"/>
              <a:gd name="connsiteX171" fmla="*/ 1203158 w 5549133"/>
              <a:gd name="connsiteY171" fmla="*/ 5207268 h 6673742"/>
              <a:gd name="connsiteX172" fmla="*/ 1174282 w 5549133"/>
              <a:gd name="connsiteY172" fmla="*/ 5265019 h 6673742"/>
              <a:gd name="connsiteX173" fmla="*/ 0 w 5549133"/>
              <a:gd name="connsiteY173" fmla="*/ 5890661 h 6673742"/>
              <a:gd name="connsiteX174" fmla="*/ 0 w 5549133"/>
              <a:gd name="connsiteY174" fmla="*/ 6073541 h 6673742"/>
              <a:gd name="connsiteX175" fmla="*/ 1029904 w 5549133"/>
              <a:gd name="connsiteY175" fmla="*/ 6217920 h 6673742"/>
              <a:gd name="connsiteX176" fmla="*/ 1078030 w 5549133"/>
              <a:gd name="connsiteY17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9529 w 5549133"/>
              <a:gd name="connsiteY164" fmla="*/ 2300438 h 6673742"/>
              <a:gd name="connsiteX165" fmla="*/ 1183908 w 5549133"/>
              <a:gd name="connsiteY165" fmla="*/ 2695074 h 6673742"/>
              <a:gd name="connsiteX166" fmla="*/ 741146 w 5549133"/>
              <a:gd name="connsiteY166" fmla="*/ 3128211 h 6673742"/>
              <a:gd name="connsiteX167" fmla="*/ 808522 w 5549133"/>
              <a:gd name="connsiteY167" fmla="*/ 3234089 h 6673742"/>
              <a:gd name="connsiteX168" fmla="*/ 1078030 w 5549133"/>
              <a:gd name="connsiteY168" fmla="*/ 3724977 h 6673742"/>
              <a:gd name="connsiteX169" fmla="*/ 1068405 w 5549133"/>
              <a:gd name="connsiteY169" fmla="*/ 3850106 h 6673742"/>
              <a:gd name="connsiteX170" fmla="*/ 1097280 w 5549133"/>
              <a:gd name="connsiteY170" fmla="*/ 4186990 h 6673742"/>
              <a:gd name="connsiteX171" fmla="*/ 885525 w 5549133"/>
              <a:gd name="connsiteY171" fmla="*/ 4812632 h 6673742"/>
              <a:gd name="connsiteX172" fmla="*/ 1203158 w 5549133"/>
              <a:gd name="connsiteY172" fmla="*/ 5207268 h 6673742"/>
              <a:gd name="connsiteX173" fmla="*/ 1174282 w 5549133"/>
              <a:gd name="connsiteY173" fmla="*/ 5265019 h 6673742"/>
              <a:gd name="connsiteX174" fmla="*/ 0 w 5549133"/>
              <a:gd name="connsiteY174" fmla="*/ 5890661 h 6673742"/>
              <a:gd name="connsiteX175" fmla="*/ 0 w 5549133"/>
              <a:gd name="connsiteY175" fmla="*/ 6073541 h 6673742"/>
              <a:gd name="connsiteX176" fmla="*/ 1029904 w 5549133"/>
              <a:gd name="connsiteY176" fmla="*/ 6217920 h 6673742"/>
              <a:gd name="connsiteX177" fmla="*/ 1078030 w 5549133"/>
              <a:gd name="connsiteY17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83908 w 5549133"/>
              <a:gd name="connsiteY166" fmla="*/ 2695074 h 6673742"/>
              <a:gd name="connsiteX167" fmla="*/ 741146 w 5549133"/>
              <a:gd name="connsiteY167" fmla="*/ 3128211 h 6673742"/>
              <a:gd name="connsiteX168" fmla="*/ 808522 w 5549133"/>
              <a:gd name="connsiteY168" fmla="*/ 3234089 h 6673742"/>
              <a:gd name="connsiteX169" fmla="*/ 1078030 w 5549133"/>
              <a:gd name="connsiteY169" fmla="*/ 3724977 h 6673742"/>
              <a:gd name="connsiteX170" fmla="*/ 1068405 w 5549133"/>
              <a:gd name="connsiteY170" fmla="*/ 3850106 h 6673742"/>
              <a:gd name="connsiteX171" fmla="*/ 1097280 w 5549133"/>
              <a:gd name="connsiteY171" fmla="*/ 4186990 h 6673742"/>
              <a:gd name="connsiteX172" fmla="*/ 885525 w 5549133"/>
              <a:gd name="connsiteY172" fmla="*/ 4812632 h 6673742"/>
              <a:gd name="connsiteX173" fmla="*/ 1203158 w 5549133"/>
              <a:gd name="connsiteY173" fmla="*/ 5207268 h 6673742"/>
              <a:gd name="connsiteX174" fmla="*/ 1174282 w 5549133"/>
              <a:gd name="connsiteY174" fmla="*/ 5265019 h 6673742"/>
              <a:gd name="connsiteX175" fmla="*/ 0 w 5549133"/>
              <a:gd name="connsiteY175" fmla="*/ 5890661 h 6673742"/>
              <a:gd name="connsiteX176" fmla="*/ 0 w 5549133"/>
              <a:gd name="connsiteY176" fmla="*/ 6073541 h 6673742"/>
              <a:gd name="connsiteX177" fmla="*/ 1029904 w 5549133"/>
              <a:gd name="connsiteY177" fmla="*/ 6217920 h 6673742"/>
              <a:gd name="connsiteX178" fmla="*/ 1078030 w 5549133"/>
              <a:gd name="connsiteY17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231633 w 5549133"/>
              <a:gd name="connsiteY166" fmla="*/ 2487503 h 6673742"/>
              <a:gd name="connsiteX167" fmla="*/ 1183908 w 5549133"/>
              <a:gd name="connsiteY167" fmla="*/ 2695074 h 6673742"/>
              <a:gd name="connsiteX168" fmla="*/ 741146 w 5549133"/>
              <a:gd name="connsiteY168" fmla="*/ 3128211 h 6673742"/>
              <a:gd name="connsiteX169" fmla="*/ 808522 w 5549133"/>
              <a:gd name="connsiteY169" fmla="*/ 3234089 h 6673742"/>
              <a:gd name="connsiteX170" fmla="*/ 1078030 w 5549133"/>
              <a:gd name="connsiteY170" fmla="*/ 3724977 h 6673742"/>
              <a:gd name="connsiteX171" fmla="*/ 1068405 w 5549133"/>
              <a:gd name="connsiteY171" fmla="*/ 3850106 h 6673742"/>
              <a:gd name="connsiteX172" fmla="*/ 1097280 w 5549133"/>
              <a:gd name="connsiteY172" fmla="*/ 4186990 h 6673742"/>
              <a:gd name="connsiteX173" fmla="*/ 885525 w 5549133"/>
              <a:gd name="connsiteY173" fmla="*/ 4812632 h 6673742"/>
              <a:gd name="connsiteX174" fmla="*/ 1203158 w 5549133"/>
              <a:gd name="connsiteY174" fmla="*/ 5207268 h 6673742"/>
              <a:gd name="connsiteX175" fmla="*/ 1174282 w 5549133"/>
              <a:gd name="connsiteY175" fmla="*/ 5265019 h 6673742"/>
              <a:gd name="connsiteX176" fmla="*/ 0 w 5549133"/>
              <a:gd name="connsiteY176" fmla="*/ 5890661 h 6673742"/>
              <a:gd name="connsiteX177" fmla="*/ 0 w 5549133"/>
              <a:gd name="connsiteY177" fmla="*/ 6073541 h 6673742"/>
              <a:gd name="connsiteX178" fmla="*/ 1029904 w 5549133"/>
              <a:gd name="connsiteY178" fmla="*/ 6217920 h 6673742"/>
              <a:gd name="connsiteX179" fmla="*/ 1078030 w 5549133"/>
              <a:gd name="connsiteY17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36383 w 5549133"/>
              <a:gd name="connsiteY166" fmla="*/ 2370822 h 6673742"/>
              <a:gd name="connsiteX167" fmla="*/ 1231633 w 5549133"/>
              <a:gd name="connsiteY167" fmla="*/ 2487503 h 6673742"/>
              <a:gd name="connsiteX168" fmla="*/ 1183908 w 5549133"/>
              <a:gd name="connsiteY168" fmla="*/ 2695074 h 6673742"/>
              <a:gd name="connsiteX169" fmla="*/ 741146 w 5549133"/>
              <a:gd name="connsiteY169" fmla="*/ 3128211 h 6673742"/>
              <a:gd name="connsiteX170" fmla="*/ 808522 w 5549133"/>
              <a:gd name="connsiteY170" fmla="*/ 3234089 h 6673742"/>
              <a:gd name="connsiteX171" fmla="*/ 1078030 w 5549133"/>
              <a:gd name="connsiteY171" fmla="*/ 3724977 h 6673742"/>
              <a:gd name="connsiteX172" fmla="*/ 1068405 w 5549133"/>
              <a:gd name="connsiteY172" fmla="*/ 3850106 h 6673742"/>
              <a:gd name="connsiteX173" fmla="*/ 1097280 w 5549133"/>
              <a:gd name="connsiteY173" fmla="*/ 4186990 h 6673742"/>
              <a:gd name="connsiteX174" fmla="*/ 885525 w 5549133"/>
              <a:gd name="connsiteY174" fmla="*/ 4812632 h 6673742"/>
              <a:gd name="connsiteX175" fmla="*/ 1203158 w 5549133"/>
              <a:gd name="connsiteY175" fmla="*/ 5207268 h 6673742"/>
              <a:gd name="connsiteX176" fmla="*/ 1174282 w 5549133"/>
              <a:gd name="connsiteY176" fmla="*/ 5265019 h 6673742"/>
              <a:gd name="connsiteX177" fmla="*/ 0 w 5549133"/>
              <a:gd name="connsiteY177" fmla="*/ 5890661 h 6673742"/>
              <a:gd name="connsiteX178" fmla="*/ 0 w 5549133"/>
              <a:gd name="connsiteY178" fmla="*/ 6073541 h 6673742"/>
              <a:gd name="connsiteX179" fmla="*/ 1029904 w 5549133"/>
              <a:gd name="connsiteY179" fmla="*/ 6217920 h 6673742"/>
              <a:gd name="connsiteX180" fmla="*/ 1078030 w 5549133"/>
              <a:gd name="connsiteY18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83908 w 5549133"/>
              <a:gd name="connsiteY169" fmla="*/ 2695074 h 6673742"/>
              <a:gd name="connsiteX170" fmla="*/ 741146 w 5549133"/>
              <a:gd name="connsiteY170" fmla="*/ 3128211 h 6673742"/>
              <a:gd name="connsiteX171" fmla="*/ 808522 w 5549133"/>
              <a:gd name="connsiteY171" fmla="*/ 3234089 h 6673742"/>
              <a:gd name="connsiteX172" fmla="*/ 1078030 w 5549133"/>
              <a:gd name="connsiteY172" fmla="*/ 3724977 h 6673742"/>
              <a:gd name="connsiteX173" fmla="*/ 1068405 w 5549133"/>
              <a:gd name="connsiteY173" fmla="*/ 3850106 h 6673742"/>
              <a:gd name="connsiteX174" fmla="*/ 1097280 w 5549133"/>
              <a:gd name="connsiteY174" fmla="*/ 4186990 h 6673742"/>
              <a:gd name="connsiteX175" fmla="*/ 885525 w 5549133"/>
              <a:gd name="connsiteY175" fmla="*/ 4812632 h 6673742"/>
              <a:gd name="connsiteX176" fmla="*/ 1203158 w 5549133"/>
              <a:gd name="connsiteY176" fmla="*/ 5207268 h 6673742"/>
              <a:gd name="connsiteX177" fmla="*/ 1174282 w 5549133"/>
              <a:gd name="connsiteY177" fmla="*/ 5265019 h 6673742"/>
              <a:gd name="connsiteX178" fmla="*/ 0 w 5549133"/>
              <a:gd name="connsiteY178" fmla="*/ 5890661 h 6673742"/>
              <a:gd name="connsiteX179" fmla="*/ 0 w 5549133"/>
              <a:gd name="connsiteY179" fmla="*/ 6073541 h 6673742"/>
              <a:gd name="connsiteX180" fmla="*/ 1029904 w 5549133"/>
              <a:gd name="connsiteY180" fmla="*/ 6217920 h 6673742"/>
              <a:gd name="connsiteX181" fmla="*/ 1078030 w 5549133"/>
              <a:gd name="connsiteY18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76864 w 5549133"/>
              <a:gd name="connsiteY169" fmla="*/ 2627997 h 6673742"/>
              <a:gd name="connsiteX170" fmla="*/ 1183908 w 5549133"/>
              <a:gd name="connsiteY170" fmla="*/ 2695074 h 6673742"/>
              <a:gd name="connsiteX171" fmla="*/ 741146 w 5549133"/>
              <a:gd name="connsiteY171" fmla="*/ 3128211 h 6673742"/>
              <a:gd name="connsiteX172" fmla="*/ 808522 w 5549133"/>
              <a:gd name="connsiteY172" fmla="*/ 3234089 h 6673742"/>
              <a:gd name="connsiteX173" fmla="*/ 1078030 w 5549133"/>
              <a:gd name="connsiteY173" fmla="*/ 3724977 h 6673742"/>
              <a:gd name="connsiteX174" fmla="*/ 1068405 w 5549133"/>
              <a:gd name="connsiteY174" fmla="*/ 3850106 h 6673742"/>
              <a:gd name="connsiteX175" fmla="*/ 1097280 w 5549133"/>
              <a:gd name="connsiteY175" fmla="*/ 4186990 h 6673742"/>
              <a:gd name="connsiteX176" fmla="*/ 885525 w 5549133"/>
              <a:gd name="connsiteY176" fmla="*/ 4812632 h 6673742"/>
              <a:gd name="connsiteX177" fmla="*/ 1203158 w 5549133"/>
              <a:gd name="connsiteY177" fmla="*/ 5207268 h 6673742"/>
              <a:gd name="connsiteX178" fmla="*/ 1174282 w 5549133"/>
              <a:gd name="connsiteY178" fmla="*/ 5265019 h 6673742"/>
              <a:gd name="connsiteX179" fmla="*/ 0 w 5549133"/>
              <a:gd name="connsiteY179" fmla="*/ 5890661 h 6673742"/>
              <a:gd name="connsiteX180" fmla="*/ 0 w 5549133"/>
              <a:gd name="connsiteY180" fmla="*/ 6073541 h 6673742"/>
              <a:gd name="connsiteX181" fmla="*/ 1029904 w 5549133"/>
              <a:gd name="connsiteY181" fmla="*/ 6217920 h 6673742"/>
              <a:gd name="connsiteX182" fmla="*/ 1078030 w 5549133"/>
              <a:gd name="connsiteY18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800627 w 5549133"/>
              <a:gd name="connsiteY172" fmla="*/ 2944703 h 6673742"/>
              <a:gd name="connsiteX173" fmla="*/ 741146 w 5549133"/>
              <a:gd name="connsiteY173" fmla="*/ 3128211 h 6673742"/>
              <a:gd name="connsiteX174" fmla="*/ 808522 w 5549133"/>
              <a:gd name="connsiteY174" fmla="*/ 3234089 h 6673742"/>
              <a:gd name="connsiteX175" fmla="*/ 1078030 w 5549133"/>
              <a:gd name="connsiteY175" fmla="*/ 3724977 h 6673742"/>
              <a:gd name="connsiteX176" fmla="*/ 1068405 w 5549133"/>
              <a:gd name="connsiteY176" fmla="*/ 3850106 h 6673742"/>
              <a:gd name="connsiteX177" fmla="*/ 1097280 w 5549133"/>
              <a:gd name="connsiteY177" fmla="*/ 4186990 h 6673742"/>
              <a:gd name="connsiteX178" fmla="*/ 885525 w 5549133"/>
              <a:gd name="connsiteY178" fmla="*/ 4812632 h 6673742"/>
              <a:gd name="connsiteX179" fmla="*/ 1203158 w 5549133"/>
              <a:gd name="connsiteY179" fmla="*/ 5207268 h 6673742"/>
              <a:gd name="connsiteX180" fmla="*/ 1174282 w 5549133"/>
              <a:gd name="connsiteY180" fmla="*/ 5265019 h 6673742"/>
              <a:gd name="connsiteX181" fmla="*/ 0 w 5549133"/>
              <a:gd name="connsiteY181" fmla="*/ 5890661 h 6673742"/>
              <a:gd name="connsiteX182" fmla="*/ 0 w 5549133"/>
              <a:gd name="connsiteY182" fmla="*/ 6073541 h 6673742"/>
              <a:gd name="connsiteX183" fmla="*/ 1029904 w 5549133"/>
              <a:gd name="connsiteY183" fmla="*/ 6217920 h 6673742"/>
              <a:gd name="connsiteX184" fmla="*/ 1078030 w 5549133"/>
              <a:gd name="connsiteY18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024464 w 5549133"/>
              <a:gd name="connsiteY172" fmla="*/ 2892316 h 6673742"/>
              <a:gd name="connsiteX173" fmla="*/ 800627 w 5549133"/>
              <a:gd name="connsiteY173" fmla="*/ 2944703 h 6673742"/>
              <a:gd name="connsiteX174" fmla="*/ 741146 w 5549133"/>
              <a:gd name="connsiteY174" fmla="*/ 3128211 h 6673742"/>
              <a:gd name="connsiteX175" fmla="*/ 808522 w 5549133"/>
              <a:gd name="connsiteY175" fmla="*/ 3234089 h 6673742"/>
              <a:gd name="connsiteX176" fmla="*/ 1078030 w 5549133"/>
              <a:gd name="connsiteY176" fmla="*/ 3724977 h 6673742"/>
              <a:gd name="connsiteX177" fmla="*/ 1068405 w 5549133"/>
              <a:gd name="connsiteY177" fmla="*/ 3850106 h 6673742"/>
              <a:gd name="connsiteX178" fmla="*/ 1097280 w 5549133"/>
              <a:gd name="connsiteY178" fmla="*/ 4186990 h 6673742"/>
              <a:gd name="connsiteX179" fmla="*/ 885525 w 5549133"/>
              <a:gd name="connsiteY179" fmla="*/ 4812632 h 6673742"/>
              <a:gd name="connsiteX180" fmla="*/ 1203158 w 5549133"/>
              <a:gd name="connsiteY180" fmla="*/ 5207268 h 6673742"/>
              <a:gd name="connsiteX181" fmla="*/ 1174282 w 5549133"/>
              <a:gd name="connsiteY181" fmla="*/ 5265019 h 6673742"/>
              <a:gd name="connsiteX182" fmla="*/ 0 w 5549133"/>
              <a:gd name="connsiteY182" fmla="*/ 5890661 h 6673742"/>
              <a:gd name="connsiteX183" fmla="*/ 0 w 5549133"/>
              <a:gd name="connsiteY183" fmla="*/ 6073541 h 6673742"/>
              <a:gd name="connsiteX184" fmla="*/ 1029904 w 5549133"/>
              <a:gd name="connsiteY184" fmla="*/ 6217920 h 6673742"/>
              <a:gd name="connsiteX185" fmla="*/ 1078030 w 5549133"/>
              <a:gd name="connsiteY18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26858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57777 w 5549133"/>
              <a:gd name="connsiteY174" fmla="*/ 2942322 h 6673742"/>
              <a:gd name="connsiteX175" fmla="*/ 800627 w 5549133"/>
              <a:gd name="connsiteY175" fmla="*/ 2944703 h 6673742"/>
              <a:gd name="connsiteX176" fmla="*/ 741146 w 5549133"/>
              <a:gd name="connsiteY176" fmla="*/ 3128211 h 6673742"/>
              <a:gd name="connsiteX177" fmla="*/ 808522 w 5549133"/>
              <a:gd name="connsiteY177" fmla="*/ 3234089 h 6673742"/>
              <a:gd name="connsiteX178" fmla="*/ 1078030 w 5549133"/>
              <a:gd name="connsiteY178" fmla="*/ 3724977 h 6673742"/>
              <a:gd name="connsiteX179" fmla="*/ 1068405 w 5549133"/>
              <a:gd name="connsiteY179" fmla="*/ 3850106 h 6673742"/>
              <a:gd name="connsiteX180" fmla="*/ 1097280 w 5549133"/>
              <a:gd name="connsiteY180" fmla="*/ 4186990 h 6673742"/>
              <a:gd name="connsiteX181" fmla="*/ 885525 w 5549133"/>
              <a:gd name="connsiteY181" fmla="*/ 4812632 h 6673742"/>
              <a:gd name="connsiteX182" fmla="*/ 1203158 w 5549133"/>
              <a:gd name="connsiteY182" fmla="*/ 5207268 h 6673742"/>
              <a:gd name="connsiteX183" fmla="*/ 1174282 w 5549133"/>
              <a:gd name="connsiteY183" fmla="*/ 5265019 h 6673742"/>
              <a:gd name="connsiteX184" fmla="*/ 0 w 5549133"/>
              <a:gd name="connsiteY184" fmla="*/ 5890661 h 6673742"/>
              <a:gd name="connsiteX185" fmla="*/ 0 w 5549133"/>
              <a:gd name="connsiteY185" fmla="*/ 6073541 h 6673742"/>
              <a:gd name="connsiteX186" fmla="*/ 1029904 w 5549133"/>
              <a:gd name="connsiteY186" fmla="*/ 6217920 h 6673742"/>
              <a:gd name="connsiteX187" fmla="*/ 1078030 w 5549133"/>
              <a:gd name="connsiteY18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741146 w 5549133"/>
              <a:gd name="connsiteY177" fmla="*/ 3128211 h 6673742"/>
              <a:gd name="connsiteX178" fmla="*/ 808522 w 5549133"/>
              <a:gd name="connsiteY178" fmla="*/ 3234089 h 6673742"/>
              <a:gd name="connsiteX179" fmla="*/ 1078030 w 5549133"/>
              <a:gd name="connsiteY179" fmla="*/ 3724977 h 6673742"/>
              <a:gd name="connsiteX180" fmla="*/ 1068405 w 5549133"/>
              <a:gd name="connsiteY180" fmla="*/ 3850106 h 6673742"/>
              <a:gd name="connsiteX181" fmla="*/ 1097280 w 5549133"/>
              <a:gd name="connsiteY181" fmla="*/ 4186990 h 6673742"/>
              <a:gd name="connsiteX182" fmla="*/ 885525 w 5549133"/>
              <a:gd name="connsiteY182" fmla="*/ 4812632 h 6673742"/>
              <a:gd name="connsiteX183" fmla="*/ 1203158 w 5549133"/>
              <a:gd name="connsiteY183" fmla="*/ 5207268 h 6673742"/>
              <a:gd name="connsiteX184" fmla="*/ 1174282 w 5549133"/>
              <a:gd name="connsiteY184" fmla="*/ 5265019 h 6673742"/>
              <a:gd name="connsiteX185" fmla="*/ 0 w 5549133"/>
              <a:gd name="connsiteY185" fmla="*/ 5890661 h 6673742"/>
              <a:gd name="connsiteX186" fmla="*/ 0 w 5549133"/>
              <a:gd name="connsiteY186" fmla="*/ 6073541 h 6673742"/>
              <a:gd name="connsiteX187" fmla="*/ 1029904 w 5549133"/>
              <a:gd name="connsiteY187" fmla="*/ 6217920 h 6673742"/>
              <a:gd name="connsiteX188" fmla="*/ 1078030 w 5549133"/>
              <a:gd name="connsiteY18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41146 w 5549133"/>
              <a:gd name="connsiteY178" fmla="*/ 3128211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78030 w 5549133"/>
              <a:gd name="connsiteY181" fmla="*/ 3724977 h 6673742"/>
              <a:gd name="connsiteX182" fmla="*/ 1068405 w 5549133"/>
              <a:gd name="connsiteY182" fmla="*/ 3850106 h 6673742"/>
              <a:gd name="connsiteX183" fmla="*/ 1097280 w 5549133"/>
              <a:gd name="connsiteY183" fmla="*/ 4186990 h 6673742"/>
              <a:gd name="connsiteX184" fmla="*/ 885525 w 5549133"/>
              <a:gd name="connsiteY184" fmla="*/ 4812632 h 6673742"/>
              <a:gd name="connsiteX185" fmla="*/ 1203158 w 5549133"/>
              <a:gd name="connsiteY185" fmla="*/ 5207268 h 6673742"/>
              <a:gd name="connsiteX186" fmla="*/ 1174282 w 5549133"/>
              <a:gd name="connsiteY186" fmla="*/ 5265019 h 6673742"/>
              <a:gd name="connsiteX187" fmla="*/ 0 w 5549133"/>
              <a:gd name="connsiteY187" fmla="*/ 5890661 h 6673742"/>
              <a:gd name="connsiteX188" fmla="*/ 0 w 5549133"/>
              <a:gd name="connsiteY188" fmla="*/ 6073541 h 6673742"/>
              <a:gd name="connsiteX189" fmla="*/ 1029904 w 5549133"/>
              <a:gd name="connsiteY189" fmla="*/ 6217920 h 6673742"/>
              <a:gd name="connsiteX190" fmla="*/ 1078030 w 5549133"/>
              <a:gd name="connsiteY19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60183 w 5549133"/>
              <a:gd name="connsiteY181" fmla="*/ 3597166 h 6673742"/>
              <a:gd name="connsiteX182" fmla="*/ 1078030 w 5549133"/>
              <a:gd name="connsiteY182" fmla="*/ 3724977 h 6673742"/>
              <a:gd name="connsiteX183" fmla="*/ 1068405 w 5549133"/>
              <a:gd name="connsiteY183" fmla="*/ 3850106 h 6673742"/>
              <a:gd name="connsiteX184" fmla="*/ 1097280 w 5549133"/>
              <a:gd name="connsiteY184" fmla="*/ 4186990 h 6673742"/>
              <a:gd name="connsiteX185" fmla="*/ 885525 w 5549133"/>
              <a:gd name="connsiteY185" fmla="*/ 4812632 h 6673742"/>
              <a:gd name="connsiteX186" fmla="*/ 1203158 w 5549133"/>
              <a:gd name="connsiteY186" fmla="*/ 5207268 h 6673742"/>
              <a:gd name="connsiteX187" fmla="*/ 1174282 w 5549133"/>
              <a:gd name="connsiteY187" fmla="*/ 5265019 h 6673742"/>
              <a:gd name="connsiteX188" fmla="*/ 0 w 5549133"/>
              <a:gd name="connsiteY188" fmla="*/ 5890661 h 6673742"/>
              <a:gd name="connsiteX189" fmla="*/ 0 w 5549133"/>
              <a:gd name="connsiteY189" fmla="*/ 6073541 h 6673742"/>
              <a:gd name="connsiteX190" fmla="*/ 1029904 w 5549133"/>
              <a:gd name="connsiteY190" fmla="*/ 6217920 h 6673742"/>
              <a:gd name="connsiteX191" fmla="*/ 1078030 w 5549133"/>
              <a:gd name="connsiteY1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78030 w 5549133"/>
              <a:gd name="connsiteY183" fmla="*/ 3724977 h 6673742"/>
              <a:gd name="connsiteX184" fmla="*/ 1068405 w 5549133"/>
              <a:gd name="connsiteY184" fmla="*/ 3850106 h 6673742"/>
              <a:gd name="connsiteX185" fmla="*/ 1097280 w 5549133"/>
              <a:gd name="connsiteY185" fmla="*/ 4186990 h 6673742"/>
              <a:gd name="connsiteX186" fmla="*/ 885525 w 5549133"/>
              <a:gd name="connsiteY186" fmla="*/ 4812632 h 6673742"/>
              <a:gd name="connsiteX187" fmla="*/ 1203158 w 5549133"/>
              <a:gd name="connsiteY187" fmla="*/ 5207268 h 6673742"/>
              <a:gd name="connsiteX188" fmla="*/ 1174282 w 5549133"/>
              <a:gd name="connsiteY188" fmla="*/ 5265019 h 6673742"/>
              <a:gd name="connsiteX189" fmla="*/ 0 w 5549133"/>
              <a:gd name="connsiteY189" fmla="*/ 5890661 h 6673742"/>
              <a:gd name="connsiteX190" fmla="*/ 0 w 5549133"/>
              <a:gd name="connsiteY190" fmla="*/ 6073541 h 6673742"/>
              <a:gd name="connsiteX191" fmla="*/ 1029904 w 5549133"/>
              <a:gd name="connsiteY191" fmla="*/ 6217920 h 6673742"/>
              <a:gd name="connsiteX192" fmla="*/ 1078030 w 5549133"/>
              <a:gd name="connsiteY1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68405 w 5549133"/>
              <a:gd name="connsiteY185" fmla="*/ 3850106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49355 w 5549133"/>
              <a:gd name="connsiteY185" fmla="*/ 3847725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97280 w 5549133"/>
              <a:gd name="connsiteY187" fmla="*/ 4186990 h 6673742"/>
              <a:gd name="connsiteX188" fmla="*/ 885525 w 5549133"/>
              <a:gd name="connsiteY188" fmla="*/ 4812632 h 6673742"/>
              <a:gd name="connsiteX189" fmla="*/ 1203158 w 5549133"/>
              <a:gd name="connsiteY189" fmla="*/ 5207268 h 6673742"/>
              <a:gd name="connsiteX190" fmla="*/ 1174282 w 5549133"/>
              <a:gd name="connsiteY190" fmla="*/ 5265019 h 6673742"/>
              <a:gd name="connsiteX191" fmla="*/ 0 w 5549133"/>
              <a:gd name="connsiteY191" fmla="*/ 5890661 h 6673742"/>
              <a:gd name="connsiteX192" fmla="*/ 0 w 5549133"/>
              <a:gd name="connsiteY192" fmla="*/ 6073541 h 6673742"/>
              <a:gd name="connsiteX193" fmla="*/ 1029904 w 5549133"/>
              <a:gd name="connsiteY193" fmla="*/ 6217920 h 6673742"/>
              <a:gd name="connsiteX194" fmla="*/ 1078030 w 5549133"/>
              <a:gd name="connsiteY1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134002 w 5549133"/>
              <a:gd name="connsiteY187" fmla="*/ 4040078 h 6673742"/>
              <a:gd name="connsiteX188" fmla="*/ 1097280 w 5549133"/>
              <a:gd name="connsiteY188" fmla="*/ 4186990 h 6673742"/>
              <a:gd name="connsiteX189" fmla="*/ 885525 w 5549133"/>
              <a:gd name="connsiteY189" fmla="*/ 4812632 h 6673742"/>
              <a:gd name="connsiteX190" fmla="*/ 1203158 w 5549133"/>
              <a:gd name="connsiteY190" fmla="*/ 5207268 h 6673742"/>
              <a:gd name="connsiteX191" fmla="*/ 1174282 w 5549133"/>
              <a:gd name="connsiteY191" fmla="*/ 5265019 h 6673742"/>
              <a:gd name="connsiteX192" fmla="*/ 0 w 5549133"/>
              <a:gd name="connsiteY192" fmla="*/ 5890661 h 6673742"/>
              <a:gd name="connsiteX193" fmla="*/ 0 w 5549133"/>
              <a:gd name="connsiteY193" fmla="*/ 6073541 h 6673742"/>
              <a:gd name="connsiteX194" fmla="*/ 1029904 w 5549133"/>
              <a:gd name="connsiteY194" fmla="*/ 6217920 h 6673742"/>
              <a:gd name="connsiteX195" fmla="*/ 1078030 w 5549133"/>
              <a:gd name="connsiteY1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097280 w 5549133"/>
              <a:gd name="connsiteY189" fmla="*/ 4186990 h 6673742"/>
              <a:gd name="connsiteX190" fmla="*/ 885525 w 5549133"/>
              <a:gd name="connsiteY190" fmla="*/ 4812632 h 6673742"/>
              <a:gd name="connsiteX191" fmla="*/ 1203158 w 5549133"/>
              <a:gd name="connsiteY191" fmla="*/ 5207268 h 6673742"/>
              <a:gd name="connsiteX192" fmla="*/ 1174282 w 5549133"/>
              <a:gd name="connsiteY192" fmla="*/ 5265019 h 6673742"/>
              <a:gd name="connsiteX193" fmla="*/ 0 w 5549133"/>
              <a:gd name="connsiteY193" fmla="*/ 5890661 h 6673742"/>
              <a:gd name="connsiteX194" fmla="*/ 0 w 5549133"/>
              <a:gd name="connsiteY194" fmla="*/ 6073541 h 6673742"/>
              <a:gd name="connsiteX195" fmla="*/ 1029904 w 5549133"/>
              <a:gd name="connsiteY195" fmla="*/ 6217920 h 6673742"/>
              <a:gd name="connsiteX196" fmla="*/ 1078030 w 5549133"/>
              <a:gd name="connsiteY1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885525 w 5549133"/>
              <a:gd name="connsiteY191" fmla="*/ 4812632 h 6673742"/>
              <a:gd name="connsiteX192" fmla="*/ 1203158 w 5549133"/>
              <a:gd name="connsiteY192" fmla="*/ 5207268 h 6673742"/>
              <a:gd name="connsiteX193" fmla="*/ 1174282 w 5549133"/>
              <a:gd name="connsiteY193" fmla="*/ 5265019 h 6673742"/>
              <a:gd name="connsiteX194" fmla="*/ 0 w 5549133"/>
              <a:gd name="connsiteY194" fmla="*/ 5890661 h 6673742"/>
              <a:gd name="connsiteX195" fmla="*/ 0 w 5549133"/>
              <a:gd name="connsiteY195" fmla="*/ 6073541 h 6673742"/>
              <a:gd name="connsiteX196" fmla="*/ 1029904 w 5549133"/>
              <a:gd name="connsiteY196" fmla="*/ 6217920 h 6673742"/>
              <a:gd name="connsiteX197" fmla="*/ 1078030 w 5549133"/>
              <a:gd name="connsiteY1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885525 w 5549133"/>
              <a:gd name="connsiteY192" fmla="*/ 4812632 h 6673742"/>
              <a:gd name="connsiteX193" fmla="*/ 1203158 w 5549133"/>
              <a:gd name="connsiteY193" fmla="*/ 5207268 h 6673742"/>
              <a:gd name="connsiteX194" fmla="*/ 1174282 w 5549133"/>
              <a:gd name="connsiteY194" fmla="*/ 5265019 h 6673742"/>
              <a:gd name="connsiteX195" fmla="*/ 0 w 5549133"/>
              <a:gd name="connsiteY195" fmla="*/ 5890661 h 6673742"/>
              <a:gd name="connsiteX196" fmla="*/ 0 w 5549133"/>
              <a:gd name="connsiteY196" fmla="*/ 6073541 h 6673742"/>
              <a:gd name="connsiteX197" fmla="*/ 1029904 w 5549133"/>
              <a:gd name="connsiteY197" fmla="*/ 6217920 h 6673742"/>
              <a:gd name="connsiteX198" fmla="*/ 1078030 w 5549133"/>
              <a:gd name="connsiteY1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885525 w 5549133"/>
              <a:gd name="connsiteY193" fmla="*/ 4812632 h 6673742"/>
              <a:gd name="connsiteX194" fmla="*/ 1203158 w 5549133"/>
              <a:gd name="connsiteY194" fmla="*/ 5207268 h 6673742"/>
              <a:gd name="connsiteX195" fmla="*/ 1174282 w 5549133"/>
              <a:gd name="connsiteY195" fmla="*/ 5265019 h 6673742"/>
              <a:gd name="connsiteX196" fmla="*/ 0 w 5549133"/>
              <a:gd name="connsiteY196" fmla="*/ 5890661 h 6673742"/>
              <a:gd name="connsiteX197" fmla="*/ 0 w 5549133"/>
              <a:gd name="connsiteY197" fmla="*/ 6073541 h 6673742"/>
              <a:gd name="connsiteX198" fmla="*/ 1029904 w 5549133"/>
              <a:gd name="connsiteY198" fmla="*/ 6217920 h 6673742"/>
              <a:gd name="connsiteX199" fmla="*/ 1078030 w 5549133"/>
              <a:gd name="connsiteY1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798246 w 5549133"/>
              <a:gd name="connsiteY193" fmla="*/ 4713972 h 6673742"/>
              <a:gd name="connsiteX194" fmla="*/ 885525 w 5549133"/>
              <a:gd name="connsiteY194" fmla="*/ 4812632 h 6673742"/>
              <a:gd name="connsiteX195" fmla="*/ 1203158 w 5549133"/>
              <a:gd name="connsiteY195" fmla="*/ 5207268 h 6673742"/>
              <a:gd name="connsiteX196" fmla="*/ 1174282 w 5549133"/>
              <a:gd name="connsiteY196" fmla="*/ 5265019 h 6673742"/>
              <a:gd name="connsiteX197" fmla="*/ 0 w 5549133"/>
              <a:gd name="connsiteY197" fmla="*/ 5890661 h 6673742"/>
              <a:gd name="connsiteX198" fmla="*/ 0 w 5549133"/>
              <a:gd name="connsiteY198" fmla="*/ 6073541 h 6673742"/>
              <a:gd name="connsiteX199" fmla="*/ 1029904 w 5549133"/>
              <a:gd name="connsiteY199" fmla="*/ 6217920 h 6673742"/>
              <a:gd name="connsiteX200" fmla="*/ 1078030 w 5549133"/>
              <a:gd name="connsiteY2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917308 w 5549133"/>
              <a:gd name="connsiteY193" fmla="*/ 4578241 h 6673742"/>
              <a:gd name="connsiteX194" fmla="*/ 798246 w 5549133"/>
              <a:gd name="connsiteY194" fmla="*/ 4713972 h 6673742"/>
              <a:gd name="connsiteX195" fmla="*/ 885525 w 5549133"/>
              <a:gd name="connsiteY195" fmla="*/ 4812632 h 6673742"/>
              <a:gd name="connsiteX196" fmla="*/ 1203158 w 5549133"/>
              <a:gd name="connsiteY196" fmla="*/ 5207268 h 6673742"/>
              <a:gd name="connsiteX197" fmla="*/ 1174282 w 5549133"/>
              <a:gd name="connsiteY197" fmla="*/ 5265019 h 6673742"/>
              <a:gd name="connsiteX198" fmla="*/ 0 w 5549133"/>
              <a:gd name="connsiteY198" fmla="*/ 5890661 h 6673742"/>
              <a:gd name="connsiteX199" fmla="*/ 0 w 5549133"/>
              <a:gd name="connsiteY199" fmla="*/ 6073541 h 6673742"/>
              <a:gd name="connsiteX200" fmla="*/ 1029904 w 5549133"/>
              <a:gd name="connsiteY200" fmla="*/ 6217920 h 6673742"/>
              <a:gd name="connsiteX201" fmla="*/ 1078030 w 5549133"/>
              <a:gd name="connsiteY2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1203158 w 5549133"/>
              <a:gd name="connsiteY197" fmla="*/ 5207268 h 6673742"/>
              <a:gd name="connsiteX198" fmla="*/ 1174282 w 5549133"/>
              <a:gd name="connsiteY198" fmla="*/ 5265019 h 6673742"/>
              <a:gd name="connsiteX199" fmla="*/ 0 w 5549133"/>
              <a:gd name="connsiteY199" fmla="*/ 5890661 h 6673742"/>
              <a:gd name="connsiteX200" fmla="*/ 0 w 5549133"/>
              <a:gd name="connsiteY200" fmla="*/ 6073541 h 6673742"/>
              <a:gd name="connsiteX201" fmla="*/ 1029904 w 5549133"/>
              <a:gd name="connsiteY201" fmla="*/ 6217920 h 6673742"/>
              <a:gd name="connsiteX202" fmla="*/ 1078030 w 5549133"/>
              <a:gd name="connsiteY2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203158 w 5549133"/>
              <a:gd name="connsiteY198" fmla="*/ 5207268 h 6673742"/>
              <a:gd name="connsiteX199" fmla="*/ 1174282 w 5549133"/>
              <a:gd name="connsiteY199" fmla="*/ 5265019 h 6673742"/>
              <a:gd name="connsiteX200" fmla="*/ 0 w 5549133"/>
              <a:gd name="connsiteY200" fmla="*/ 5890661 h 6673742"/>
              <a:gd name="connsiteX201" fmla="*/ 0 w 5549133"/>
              <a:gd name="connsiteY201" fmla="*/ 6073541 h 6673742"/>
              <a:gd name="connsiteX202" fmla="*/ 1029904 w 5549133"/>
              <a:gd name="connsiteY202" fmla="*/ 6217920 h 6673742"/>
              <a:gd name="connsiteX203" fmla="*/ 1078030 w 5549133"/>
              <a:gd name="connsiteY2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036371 w 5549133"/>
              <a:gd name="connsiteY198" fmla="*/ 5142597 h 6673742"/>
              <a:gd name="connsiteX199" fmla="*/ 1203158 w 5549133"/>
              <a:gd name="connsiteY199" fmla="*/ 5207268 h 6673742"/>
              <a:gd name="connsiteX200" fmla="*/ 1174282 w 5549133"/>
              <a:gd name="connsiteY200" fmla="*/ 5265019 h 6673742"/>
              <a:gd name="connsiteX201" fmla="*/ 0 w 5549133"/>
              <a:gd name="connsiteY201" fmla="*/ 5890661 h 6673742"/>
              <a:gd name="connsiteX202" fmla="*/ 0 w 5549133"/>
              <a:gd name="connsiteY202" fmla="*/ 6073541 h 6673742"/>
              <a:gd name="connsiteX203" fmla="*/ 1029904 w 5549133"/>
              <a:gd name="connsiteY203" fmla="*/ 6217920 h 6673742"/>
              <a:gd name="connsiteX204" fmla="*/ 1078030 w 5549133"/>
              <a:gd name="connsiteY2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142597 h 6673742"/>
              <a:gd name="connsiteX200" fmla="*/ 1203158 w 5549133"/>
              <a:gd name="connsiteY200" fmla="*/ 5207268 h 6673742"/>
              <a:gd name="connsiteX201" fmla="*/ 1174282 w 5549133"/>
              <a:gd name="connsiteY201" fmla="*/ 5265019 h 6673742"/>
              <a:gd name="connsiteX202" fmla="*/ 0 w 5549133"/>
              <a:gd name="connsiteY202" fmla="*/ 5890661 h 6673742"/>
              <a:gd name="connsiteX203" fmla="*/ 0 w 5549133"/>
              <a:gd name="connsiteY203" fmla="*/ 6073541 h 6673742"/>
              <a:gd name="connsiteX204" fmla="*/ 1029904 w 5549133"/>
              <a:gd name="connsiteY204" fmla="*/ 6217920 h 6673742"/>
              <a:gd name="connsiteX205" fmla="*/ 1078030 w 5549133"/>
              <a:gd name="connsiteY2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203158 w 5549133"/>
              <a:gd name="connsiteY201" fmla="*/ 5207268 h 6673742"/>
              <a:gd name="connsiteX202" fmla="*/ 1174282 w 5549133"/>
              <a:gd name="connsiteY202" fmla="*/ 5265019 h 6673742"/>
              <a:gd name="connsiteX203" fmla="*/ 0 w 5549133"/>
              <a:gd name="connsiteY203" fmla="*/ 5890661 h 6673742"/>
              <a:gd name="connsiteX204" fmla="*/ 0 w 5549133"/>
              <a:gd name="connsiteY204" fmla="*/ 6073541 h 6673742"/>
              <a:gd name="connsiteX205" fmla="*/ 1029904 w 5549133"/>
              <a:gd name="connsiteY205" fmla="*/ 6217920 h 6673742"/>
              <a:gd name="connsiteX206" fmla="*/ 1078030 w 5549133"/>
              <a:gd name="connsiteY2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203158 w 5549133"/>
              <a:gd name="connsiteY202" fmla="*/ 5207268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64757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0 w 5549133"/>
              <a:gd name="connsiteY205" fmla="*/ 5890661 h 6673742"/>
              <a:gd name="connsiteX206" fmla="*/ 0 w 5549133"/>
              <a:gd name="connsiteY206" fmla="*/ 6073541 h 6673742"/>
              <a:gd name="connsiteX207" fmla="*/ 1029904 w 5549133"/>
              <a:gd name="connsiteY207" fmla="*/ 6217920 h 6673742"/>
              <a:gd name="connsiteX208" fmla="*/ 1078030 w 5549133"/>
              <a:gd name="connsiteY2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714902 w 5549133"/>
              <a:gd name="connsiteY205" fmla="*/ 5247372 h 6673742"/>
              <a:gd name="connsiteX206" fmla="*/ 0 w 5549133"/>
              <a:gd name="connsiteY206" fmla="*/ 5890661 h 6673742"/>
              <a:gd name="connsiteX207" fmla="*/ 0 w 5549133"/>
              <a:gd name="connsiteY207" fmla="*/ 6073541 h 6673742"/>
              <a:gd name="connsiteX208" fmla="*/ 1029904 w 5549133"/>
              <a:gd name="connsiteY208" fmla="*/ 6217920 h 6673742"/>
              <a:gd name="connsiteX209" fmla="*/ 1078030 w 5549133"/>
              <a:gd name="connsiteY2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714902 w 5549133"/>
              <a:gd name="connsiteY206" fmla="*/ 5247372 h 6673742"/>
              <a:gd name="connsiteX207" fmla="*/ 0 w 5549133"/>
              <a:gd name="connsiteY207" fmla="*/ 5890661 h 6673742"/>
              <a:gd name="connsiteX208" fmla="*/ 0 w 5549133"/>
              <a:gd name="connsiteY208" fmla="*/ 6073541 h 6673742"/>
              <a:gd name="connsiteX209" fmla="*/ 1029904 w 5549133"/>
              <a:gd name="connsiteY209" fmla="*/ 6217920 h 6673742"/>
              <a:gd name="connsiteX210" fmla="*/ 1078030 w 5549133"/>
              <a:gd name="connsiteY2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0 w 5549133"/>
              <a:gd name="connsiteY208" fmla="*/ 5890661 h 6673742"/>
              <a:gd name="connsiteX209" fmla="*/ 0 w 5549133"/>
              <a:gd name="connsiteY209" fmla="*/ 6073541 h 6673742"/>
              <a:gd name="connsiteX210" fmla="*/ 1029904 w 5549133"/>
              <a:gd name="connsiteY210" fmla="*/ 6217920 h 6673742"/>
              <a:gd name="connsiteX211" fmla="*/ 1078030 w 5549133"/>
              <a:gd name="connsiteY2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457727 w 5549133"/>
              <a:gd name="connsiteY208" fmla="*/ 5347385 h 6673742"/>
              <a:gd name="connsiteX209" fmla="*/ 0 w 5549133"/>
              <a:gd name="connsiteY209" fmla="*/ 5890661 h 6673742"/>
              <a:gd name="connsiteX210" fmla="*/ 0 w 5549133"/>
              <a:gd name="connsiteY210" fmla="*/ 6073541 h 6673742"/>
              <a:gd name="connsiteX211" fmla="*/ 1029904 w 5549133"/>
              <a:gd name="connsiteY211" fmla="*/ 6217920 h 6673742"/>
              <a:gd name="connsiteX212" fmla="*/ 1078030 w 5549133"/>
              <a:gd name="connsiteY2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0 w 5549133"/>
              <a:gd name="connsiteY210" fmla="*/ 5890661 h 6673742"/>
              <a:gd name="connsiteX211" fmla="*/ 0 w 5549133"/>
              <a:gd name="connsiteY211" fmla="*/ 6073541 h 6673742"/>
              <a:gd name="connsiteX212" fmla="*/ 1029904 w 5549133"/>
              <a:gd name="connsiteY212" fmla="*/ 6217920 h 6673742"/>
              <a:gd name="connsiteX213" fmla="*/ 1078030 w 5549133"/>
              <a:gd name="connsiteY2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314852 w 5549133"/>
              <a:gd name="connsiteY210" fmla="*/ 5611703 h 6673742"/>
              <a:gd name="connsiteX211" fmla="*/ 0 w 5549133"/>
              <a:gd name="connsiteY211" fmla="*/ 5890661 h 6673742"/>
              <a:gd name="connsiteX212" fmla="*/ 0 w 5549133"/>
              <a:gd name="connsiteY212" fmla="*/ 6073541 h 6673742"/>
              <a:gd name="connsiteX213" fmla="*/ 1029904 w 5549133"/>
              <a:gd name="connsiteY213" fmla="*/ 6217920 h 6673742"/>
              <a:gd name="connsiteX214" fmla="*/ 1078030 w 5549133"/>
              <a:gd name="connsiteY2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436296 w 5549133"/>
              <a:gd name="connsiteY210" fmla="*/ 5445016 h 6673742"/>
              <a:gd name="connsiteX211" fmla="*/ 314852 w 5549133"/>
              <a:gd name="connsiteY211" fmla="*/ 5611703 h 6673742"/>
              <a:gd name="connsiteX212" fmla="*/ 0 w 5549133"/>
              <a:gd name="connsiteY212" fmla="*/ 5890661 h 6673742"/>
              <a:gd name="connsiteX213" fmla="*/ 0 w 5549133"/>
              <a:gd name="connsiteY213" fmla="*/ 6073541 h 6673742"/>
              <a:gd name="connsiteX214" fmla="*/ 1029904 w 5549133"/>
              <a:gd name="connsiteY214" fmla="*/ 6217920 h 6673742"/>
              <a:gd name="connsiteX215" fmla="*/ 1078030 w 5549133"/>
              <a:gd name="connsiteY2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545833 w 5549133"/>
              <a:gd name="connsiteY209" fmla="*/ 5340241 h 6673742"/>
              <a:gd name="connsiteX210" fmla="*/ 457727 w 5549133"/>
              <a:gd name="connsiteY210" fmla="*/ 5347385 h 6673742"/>
              <a:gd name="connsiteX211" fmla="*/ 436296 w 5549133"/>
              <a:gd name="connsiteY211" fmla="*/ 5445016 h 6673742"/>
              <a:gd name="connsiteX212" fmla="*/ 314852 w 5549133"/>
              <a:gd name="connsiteY212" fmla="*/ 5611703 h 6673742"/>
              <a:gd name="connsiteX213" fmla="*/ 0 w 5549133"/>
              <a:gd name="connsiteY213" fmla="*/ 5890661 h 6673742"/>
              <a:gd name="connsiteX214" fmla="*/ 0 w 5549133"/>
              <a:gd name="connsiteY214" fmla="*/ 6073541 h 6673742"/>
              <a:gd name="connsiteX215" fmla="*/ 1029904 w 5549133"/>
              <a:gd name="connsiteY215" fmla="*/ 6217920 h 6673742"/>
              <a:gd name="connsiteX216" fmla="*/ 1078030 w 5549133"/>
              <a:gd name="connsiteY2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86327 w 5549133"/>
              <a:gd name="connsiteY208" fmla="*/ 5294997 h 6673742"/>
              <a:gd name="connsiteX209" fmla="*/ 619652 w 5549133"/>
              <a:gd name="connsiteY209" fmla="*/ 5352147 h 6673742"/>
              <a:gd name="connsiteX210" fmla="*/ 545833 w 5549133"/>
              <a:gd name="connsiteY210" fmla="*/ 5340241 h 6673742"/>
              <a:gd name="connsiteX211" fmla="*/ 457727 w 5549133"/>
              <a:gd name="connsiteY211" fmla="*/ 5347385 h 6673742"/>
              <a:gd name="connsiteX212" fmla="*/ 436296 w 5549133"/>
              <a:gd name="connsiteY212" fmla="*/ 5445016 h 6673742"/>
              <a:gd name="connsiteX213" fmla="*/ 314852 w 5549133"/>
              <a:gd name="connsiteY213" fmla="*/ 5611703 h 6673742"/>
              <a:gd name="connsiteX214" fmla="*/ 0 w 5549133"/>
              <a:gd name="connsiteY214" fmla="*/ 5890661 h 6673742"/>
              <a:gd name="connsiteX215" fmla="*/ 0 w 5549133"/>
              <a:gd name="connsiteY215" fmla="*/ 6073541 h 6673742"/>
              <a:gd name="connsiteX216" fmla="*/ 1029904 w 5549133"/>
              <a:gd name="connsiteY216" fmla="*/ 6217920 h 6673742"/>
              <a:gd name="connsiteX217" fmla="*/ 1078030 w 5549133"/>
              <a:gd name="connsiteY2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936358 w 5549133"/>
              <a:gd name="connsiteY206" fmla="*/ 5268803 h 6673742"/>
              <a:gd name="connsiteX207" fmla="*/ 850633 w 5549133"/>
              <a:gd name="connsiteY207" fmla="*/ 5266422 h 6673742"/>
              <a:gd name="connsiteX208" fmla="*/ 714902 w 5549133"/>
              <a:gd name="connsiteY208" fmla="*/ 5247372 h 6673742"/>
              <a:gd name="connsiteX209" fmla="*/ 686327 w 5549133"/>
              <a:gd name="connsiteY209" fmla="*/ 5294997 h 6673742"/>
              <a:gd name="connsiteX210" fmla="*/ 619652 w 5549133"/>
              <a:gd name="connsiteY210" fmla="*/ 5352147 h 6673742"/>
              <a:gd name="connsiteX211" fmla="*/ 545833 w 5549133"/>
              <a:gd name="connsiteY211" fmla="*/ 5340241 h 6673742"/>
              <a:gd name="connsiteX212" fmla="*/ 457727 w 5549133"/>
              <a:gd name="connsiteY212" fmla="*/ 5347385 h 6673742"/>
              <a:gd name="connsiteX213" fmla="*/ 436296 w 5549133"/>
              <a:gd name="connsiteY213" fmla="*/ 5445016 h 6673742"/>
              <a:gd name="connsiteX214" fmla="*/ 314852 w 5549133"/>
              <a:gd name="connsiteY214" fmla="*/ 5611703 h 6673742"/>
              <a:gd name="connsiteX215" fmla="*/ 0 w 5549133"/>
              <a:gd name="connsiteY215" fmla="*/ 5890661 h 6673742"/>
              <a:gd name="connsiteX216" fmla="*/ 0 w 5549133"/>
              <a:gd name="connsiteY216" fmla="*/ 6073541 h 6673742"/>
              <a:gd name="connsiteX217" fmla="*/ 1029904 w 5549133"/>
              <a:gd name="connsiteY217" fmla="*/ 6217920 h 6673742"/>
              <a:gd name="connsiteX218" fmla="*/ 1078030 w 5549133"/>
              <a:gd name="connsiteY2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14852 w 5549133"/>
              <a:gd name="connsiteY215" fmla="*/ 5611703 h 6673742"/>
              <a:gd name="connsiteX216" fmla="*/ 0 w 5549133"/>
              <a:gd name="connsiteY216" fmla="*/ 5890661 h 6673742"/>
              <a:gd name="connsiteX217" fmla="*/ 0 w 5549133"/>
              <a:gd name="connsiteY217" fmla="*/ 6073541 h 6673742"/>
              <a:gd name="connsiteX218" fmla="*/ 1029904 w 5549133"/>
              <a:gd name="connsiteY218" fmla="*/ 6217920 h 6673742"/>
              <a:gd name="connsiteX219" fmla="*/ 1078030 w 5549133"/>
              <a:gd name="connsiteY2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0 w 5549133"/>
              <a:gd name="connsiteY217" fmla="*/ 5890661 h 6673742"/>
              <a:gd name="connsiteX218" fmla="*/ 0 w 5549133"/>
              <a:gd name="connsiteY218" fmla="*/ 6073541 h 6673742"/>
              <a:gd name="connsiteX219" fmla="*/ 1029904 w 5549133"/>
              <a:gd name="connsiteY219" fmla="*/ 6217920 h 6673742"/>
              <a:gd name="connsiteX220" fmla="*/ 1078030 w 5549133"/>
              <a:gd name="connsiteY2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45771 w 5549133"/>
              <a:gd name="connsiteY217" fmla="*/ 5871260 h 6673742"/>
              <a:gd name="connsiteX218" fmla="*/ 0 w 5549133"/>
              <a:gd name="connsiteY218" fmla="*/ 5890661 h 6673742"/>
              <a:gd name="connsiteX219" fmla="*/ 0 w 5549133"/>
              <a:gd name="connsiteY219" fmla="*/ 6073541 h 6673742"/>
              <a:gd name="connsiteX220" fmla="*/ 1029904 w 5549133"/>
              <a:gd name="connsiteY220" fmla="*/ 6217920 h 6673742"/>
              <a:gd name="connsiteX221" fmla="*/ 1078030 w 5549133"/>
              <a:gd name="connsiteY2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143402 w 5549133"/>
              <a:gd name="connsiteY217" fmla="*/ 5747435 h 6673742"/>
              <a:gd name="connsiteX218" fmla="*/ 45771 w 5549133"/>
              <a:gd name="connsiteY218" fmla="*/ 5871260 h 6673742"/>
              <a:gd name="connsiteX219" fmla="*/ 0 w 5549133"/>
              <a:gd name="connsiteY219" fmla="*/ 5890661 h 6673742"/>
              <a:gd name="connsiteX220" fmla="*/ 0 w 5549133"/>
              <a:gd name="connsiteY220" fmla="*/ 6073541 h 6673742"/>
              <a:gd name="connsiteX221" fmla="*/ 1029904 w 5549133"/>
              <a:gd name="connsiteY221" fmla="*/ 6217920 h 6673742"/>
              <a:gd name="connsiteX222" fmla="*/ 1078030 w 5549133"/>
              <a:gd name="connsiteY22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5078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661987 w 5586706"/>
              <a:gd name="connsiteY222" fmla="*/ 5733147 h 6673742"/>
              <a:gd name="connsiteX223" fmla="*/ 1067477 w 5586706"/>
              <a:gd name="connsiteY223" fmla="*/ 6217920 h 6673742"/>
              <a:gd name="connsiteX224" fmla="*/ 1115603 w 5586706"/>
              <a:gd name="connsiteY22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661987 w 5586706"/>
              <a:gd name="connsiteY223" fmla="*/ 5733147 h 6673742"/>
              <a:gd name="connsiteX224" fmla="*/ 1067477 w 5586706"/>
              <a:gd name="connsiteY224" fmla="*/ 6217920 h 6673742"/>
              <a:gd name="connsiteX225" fmla="*/ 1115603 w 5586706"/>
              <a:gd name="connsiteY22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115603 w 5586706"/>
              <a:gd name="connsiteY22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042987 w 5586706"/>
              <a:gd name="connsiteY226" fmla="*/ 6328460 h 6673742"/>
              <a:gd name="connsiteX227" fmla="*/ 1115603 w 5586706"/>
              <a:gd name="connsiteY22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988219 w 5586706"/>
              <a:gd name="connsiteY225" fmla="*/ 6164153 h 6673742"/>
              <a:gd name="connsiteX226" fmla="*/ 1067477 w 5586706"/>
              <a:gd name="connsiteY226" fmla="*/ 6217920 h 6673742"/>
              <a:gd name="connsiteX227" fmla="*/ 1042987 w 5586706"/>
              <a:gd name="connsiteY227" fmla="*/ 6328460 h 6673742"/>
              <a:gd name="connsiteX228" fmla="*/ 1115603 w 5586706"/>
              <a:gd name="connsiteY228"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845344 w 5586706"/>
              <a:gd name="connsiteY225" fmla="*/ 5928410 h 6673742"/>
              <a:gd name="connsiteX226" fmla="*/ 988219 w 5586706"/>
              <a:gd name="connsiteY226" fmla="*/ 6164153 h 6673742"/>
              <a:gd name="connsiteX227" fmla="*/ 1067477 w 5586706"/>
              <a:gd name="connsiteY227" fmla="*/ 6217920 h 6673742"/>
              <a:gd name="connsiteX228" fmla="*/ 1042987 w 5586706"/>
              <a:gd name="connsiteY228" fmla="*/ 6328460 h 6673742"/>
              <a:gd name="connsiteX229" fmla="*/ 1115603 w 5586706"/>
              <a:gd name="connsiteY229"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988219 w 5586706"/>
              <a:gd name="connsiteY227" fmla="*/ 6164153 h 6673742"/>
              <a:gd name="connsiteX228" fmla="*/ 1067477 w 5586706"/>
              <a:gd name="connsiteY228" fmla="*/ 6217920 h 6673742"/>
              <a:gd name="connsiteX229" fmla="*/ 1042987 w 5586706"/>
              <a:gd name="connsiteY229" fmla="*/ 6328460 h 6673742"/>
              <a:gd name="connsiteX230" fmla="*/ 1115603 w 5586706"/>
              <a:gd name="connsiteY230"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88219 w 5586706"/>
              <a:gd name="connsiteY228" fmla="*/ 6164153 h 6673742"/>
              <a:gd name="connsiteX229" fmla="*/ 1067477 w 5586706"/>
              <a:gd name="connsiteY229" fmla="*/ 6217920 h 6673742"/>
              <a:gd name="connsiteX230" fmla="*/ 1042987 w 5586706"/>
              <a:gd name="connsiteY230" fmla="*/ 6328460 h 6673742"/>
              <a:gd name="connsiteX231" fmla="*/ 1115603 w 5586706"/>
              <a:gd name="connsiteY231"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21544 w 5586706"/>
              <a:gd name="connsiteY228" fmla="*/ 6047472 h 6673742"/>
              <a:gd name="connsiteX229" fmla="*/ 988219 w 5586706"/>
              <a:gd name="connsiteY229" fmla="*/ 6164153 h 6673742"/>
              <a:gd name="connsiteX230" fmla="*/ 1067477 w 5586706"/>
              <a:gd name="connsiteY230" fmla="*/ 6217920 h 6673742"/>
              <a:gd name="connsiteX231" fmla="*/ 1042987 w 5586706"/>
              <a:gd name="connsiteY231" fmla="*/ 6328460 h 6673742"/>
              <a:gd name="connsiteX232" fmla="*/ 1115603 w 5586706"/>
              <a:gd name="connsiteY23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661987 w 5586706"/>
              <a:gd name="connsiteY225" fmla="*/ 5733147 h 6673742"/>
              <a:gd name="connsiteX226" fmla="*/ 762000 w 5586706"/>
              <a:gd name="connsiteY226" fmla="*/ 5866497 h 6673742"/>
              <a:gd name="connsiteX227" fmla="*/ 845344 w 5586706"/>
              <a:gd name="connsiteY227" fmla="*/ 5928410 h 6673742"/>
              <a:gd name="connsiteX228" fmla="*/ 866775 w 5586706"/>
              <a:gd name="connsiteY228" fmla="*/ 6006991 h 6673742"/>
              <a:gd name="connsiteX229" fmla="*/ 921544 w 5586706"/>
              <a:gd name="connsiteY229" fmla="*/ 6047472 h 6673742"/>
              <a:gd name="connsiteX230" fmla="*/ 988219 w 5586706"/>
              <a:gd name="connsiteY230" fmla="*/ 6164153 h 6673742"/>
              <a:gd name="connsiteX231" fmla="*/ 1067477 w 5586706"/>
              <a:gd name="connsiteY231" fmla="*/ 6217920 h 6673742"/>
              <a:gd name="connsiteX232" fmla="*/ 1042987 w 5586706"/>
              <a:gd name="connsiteY232" fmla="*/ 6328460 h 6673742"/>
              <a:gd name="connsiteX233" fmla="*/ 1115603 w 5586706"/>
              <a:gd name="connsiteY23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62000 w 5586706"/>
              <a:gd name="connsiteY227" fmla="*/ 5866497 h 6673742"/>
              <a:gd name="connsiteX228" fmla="*/ 845344 w 5586706"/>
              <a:gd name="connsiteY228" fmla="*/ 5928410 h 6673742"/>
              <a:gd name="connsiteX229" fmla="*/ 866775 w 5586706"/>
              <a:gd name="connsiteY229" fmla="*/ 6006991 h 6673742"/>
              <a:gd name="connsiteX230" fmla="*/ 921544 w 5586706"/>
              <a:gd name="connsiteY230" fmla="*/ 6047472 h 6673742"/>
              <a:gd name="connsiteX231" fmla="*/ 988219 w 5586706"/>
              <a:gd name="connsiteY231" fmla="*/ 6164153 h 6673742"/>
              <a:gd name="connsiteX232" fmla="*/ 1067477 w 5586706"/>
              <a:gd name="connsiteY232" fmla="*/ 6217920 h 6673742"/>
              <a:gd name="connsiteX233" fmla="*/ 1042987 w 5586706"/>
              <a:gd name="connsiteY233" fmla="*/ 6328460 h 6673742"/>
              <a:gd name="connsiteX234" fmla="*/ 1115603 w 5586706"/>
              <a:gd name="connsiteY23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33425 w 5586706"/>
              <a:gd name="connsiteY227" fmla="*/ 5790297 h 6673742"/>
              <a:gd name="connsiteX228" fmla="*/ 762000 w 5586706"/>
              <a:gd name="connsiteY228" fmla="*/ 5866497 h 6673742"/>
              <a:gd name="connsiteX229" fmla="*/ 845344 w 5586706"/>
              <a:gd name="connsiteY229" fmla="*/ 5928410 h 6673742"/>
              <a:gd name="connsiteX230" fmla="*/ 866775 w 5586706"/>
              <a:gd name="connsiteY230" fmla="*/ 6006991 h 6673742"/>
              <a:gd name="connsiteX231" fmla="*/ 921544 w 5586706"/>
              <a:gd name="connsiteY231" fmla="*/ 6047472 h 6673742"/>
              <a:gd name="connsiteX232" fmla="*/ 988219 w 5586706"/>
              <a:gd name="connsiteY232" fmla="*/ 6164153 h 6673742"/>
              <a:gd name="connsiteX233" fmla="*/ 1067477 w 5586706"/>
              <a:gd name="connsiteY233" fmla="*/ 6217920 h 6673742"/>
              <a:gd name="connsiteX234" fmla="*/ 1042987 w 5586706"/>
              <a:gd name="connsiteY234" fmla="*/ 6328460 h 6673742"/>
              <a:gd name="connsiteX235" fmla="*/ 1115603 w 5586706"/>
              <a:gd name="connsiteY23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42875 w 5586706"/>
              <a:gd name="connsiteY222" fmla="*/ 5987941 h 6673742"/>
              <a:gd name="connsiteX223" fmla="*/ 219075 w 5586706"/>
              <a:gd name="connsiteY223" fmla="*/ 5906978 h 6673742"/>
              <a:gd name="connsiteX224" fmla="*/ 302419 w 5586706"/>
              <a:gd name="connsiteY224" fmla="*/ 5911741 h 6673742"/>
              <a:gd name="connsiteX225" fmla="*/ 426244 w 5586706"/>
              <a:gd name="connsiteY225" fmla="*/ 5861735 h 6673742"/>
              <a:gd name="connsiteX226" fmla="*/ 542925 w 5586706"/>
              <a:gd name="connsiteY226" fmla="*/ 5764103 h 6673742"/>
              <a:gd name="connsiteX227" fmla="*/ 661987 w 5586706"/>
              <a:gd name="connsiteY227" fmla="*/ 5733147 h 6673742"/>
              <a:gd name="connsiteX228" fmla="*/ 733425 w 5586706"/>
              <a:gd name="connsiteY228" fmla="*/ 5790297 h 6673742"/>
              <a:gd name="connsiteX229" fmla="*/ 762000 w 5586706"/>
              <a:gd name="connsiteY229" fmla="*/ 5866497 h 6673742"/>
              <a:gd name="connsiteX230" fmla="*/ 845344 w 5586706"/>
              <a:gd name="connsiteY230" fmla="*/ 5928410 h 6673742"/>
              <a:gd name="connsiteX231" fmla="*/ 866775 w 5586706"/>
              <a:gd name="connsiteY231" fmla="*/ 6006991 h 6673742"/>
              <a:gd name="connsiteX232" fmla="*/ 921544 w 5586706"/>
              <a:gd name="connsiteY232" fmla="*/ 6047472 h 6673742"/>
              <a:gd name="connsiteX233" fmla="*/ 988219 w 5586706"/>
              <a:gd name="connsiteY233" fmla="*/ 6164153 h 6673742"/>
              <a:gd name="connsiteX234" fmla="*/ 1067477 w 5586706"/>
              <a:gd name="connsiteY234" fmla="*/ 6217920 h 6673742"/>
              <a:gd name="connsiteX235" fmla="*/ 1042987 w 5586706"/>
              <a:gd name="connsiteY235" fmla="*/ 6328460 h 6673742"/>
              <a:gd name="connsiteX236" fmla="*/ 1115603 w 5586706"/>
              <a:gd name="connsiteY23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5191 w 5586706"/>
              <a:gd name="connsiteY221" fmla="*/ 6056872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5586706" h="6673742">
                <a:moveTo>
                  <a:pt x="1115603" y="6410426"/>
                </a:moveTo>
                <a:cubicBezTo>
                  <a:pt x="1178710" y="6399773"/>
                  <a:pt x="1248962" y="6417695"/>
                  <a:pt x="1312069" y="6407042"/>
                </a:cubicBezTo>
                <a:lnTo>
                  <a:pt x="1373304" y="6372025"/>
                </a:lnTo>
                <a:cubicBezTo>
                  <a:pt x="1402673" y="6375994"/>
                  <a:pt x="1454831" y="6403984"/>
                  <a:pt x="1493044" y="6423711"/>
                </a:cubicBezTo>
                <a:cubicBezTo>
                  <a:pt x="1531257" y="6443438"/>
                  <a:pt x="1557989" y="6482528"/>
                  <a:pt x="1602581" y="6490386"/>
                </a:cubicBezTo>
                <a:lnTo>
                  <a:pt x="1755833" y="6478003"/>
                </a:lnTo>
                <a:cubicBezTo>
                  <a:pt x="1806349" y="6486893"/>
                  <a:pt x="1842578" y="6555314"/>
                  <a:pt x="1893094" y="6564204"/>
                </a:cubicBezTo>
                <a:cubicBezTo>
                  <a:pt x="1912144" y="6565792"/>
                  <a:pt x="1931194" y="6550710"/>
                  <a:pt x="1950244" y="6552298"/>
                </a:cubicBezTo>
                <a:cubicBezTo>
                  <a:pt x="1970881" y="6554679"/>
                  <a:pt x="1986757" y="6576111"/>
                  <a:pt x="2007394" y="6578492"/>
                </a:cubicBezTo>
                <a:cubicBezTo>
                  <a:pt x="2035969" y="6580079"/>
                  <a:pt x="2064544" y="6555474"/>
                  <a:pt x="2093119" y="6557061"/>
                </a:cubicBezTo>
                <a:cubicBezTo>
                  <a:pt x="2126853" y="6558649"/>
                  <a:pt x="2168128" y="6588811"/>
                  <a:pt x="2205037" y="6597542"/>
                </a:cubicBezTo>
                <a:cubicBezTo>
                  <a:pt x="2241946" y="6606273"/>
                  <a:pt x="2273956" y="6606962"/>
                  <a:pt x="2314575" y="6609448"/>
                </a:cubicBezTo>
                <a:lnTo>
                  <a:pt x="2453514" y="6602931"/>
                </a:lnTo>
                <a:cubicBezTo>
                  <a:pt x="2477051" y="6608278"/>
                  <a:pt x="2491063" y="6644582"/>
                  <a:pt x="2514600" y="6649929"/>
                </a:cubicBezTo>
                <a:cubicBezTo>
                  <a:pt x="2560637" y="6649929"/>
                  <a:pt x="2606675" y="6673742"/>
                  <a:pt x="2652712" y="6673742"/>
                </a:cubicBezTo>
                <a:lnTo>
                  <a:pt x="2713397" y="6651057"/>
                </a:lnTo>
                <a:cubicBezTo>
                  <a:pt x="2736825" y="6647506"/>
                  <a:pt x="2762634" y="6658242"/>
                  <a:pt x="2786062" y="6654691"/>
                </a:cubicBezTo>
                <a:cubicBezTo>
                  <a:pt x="2822575" y="6649135"/>
                  <a:pt x="2849562" y="6610241"/>
                  <a:pt x="2886075" y="6604685"/>
                </a:cubicBezTo>
                <a:cubicBezTo>
                  <a:pt x="2939256" y="6602304"/>
                  <a:pt x="2992438" y="6621353"/>
                  <a:pt x="3045619" y="6618972"/>
                </a:cubicBezTo>
                <a:lnTo>
                  <a:pt x="3254993" y="6586162"/>
                </a:lnTo>
                <a:cubicBezTo>
                  <a:pt x="3318552" y="6564555"/>
                  <a:pt x="3405922" y="6578667"/>
                  <a:pt x="3469481" y="6557060"/>
                </a:cubicBezTo>
                <a:cubicBezTo>
                  <a:pt x="3519120" y="6550622"/>
                  <a:pt x="3554413" y="6511022"/>
                  <a:pt x="3579019" y="6509435"/>
                </a:cubicBezTo>
                <a:cubicBezTo>
                  <a:pt x="3603625" y="6507848"/>
                  <a:pt x="3593704" y="6557060"/>
                  <a:pt x="3617119" y="6547535"/>
                </a:cubicBezTo>
                <a:cubicBezTo>
                  <a:pt x="3651250" y="6515785"/>
                  <a:pt x="3721100" y="6505466"/>
                  <a:pt x="3755231" y="6473716"/>
                </a:cubicBezTo>
                <a:cubicBezTo>
                  <a:pt x="3754462" y="6455828"/>
                  <a:pt x="3753694" y="6437939"/>
                  <a:pt x="3752925" y="6420051"/>
                </a:cubicBezTo>
                <a:cubicBezTo>
                  <a:pt x="3763219" y="6408571"/>
                  <a:pt x="3778275" y="6432808"/>
                  <a:pt x="3788569" y="6421328"/>
                </a:cubicBezTo>
                <a:cubicBezTo>
                  <a:pt x="3809988" y="6415985"/>
                  <a:pt x="3843337" y="6366957"/>
                  <a:pt x="3871912" y="6357035"/>
                </a:cubicBezTo>
                <a:cubicBezTo>
                  <a:pt x="3900487" y="6347113"/>
                  <a:pt x="3930253" y="6370131"/>
                  <a:pt x="3960019" y="6361797"/>
                </a:cubicBezTo>
                <a:cubicBezTo>
                  <a:pt x="3989785" y="6353463"/>
                  <a:pt x="4007644" y="6297503"/>
                  <a:pt x="4040981" y="6278453"/>
                </a:cubicBezTo>
                <a:cubicBezTo>
                  <a:pt x="4074319" y="6259403"/>
                  <a:pt x="4145473" y="6286411"/>
                  <a:pt x="4160044" y="6247497"/>
                </a:cubicBezTo>
                <a:lnTo>
                  <a:pt x="4137935" y="6073541"/>
                </a:lnTo>
                <a:cubicBezTo>
                  <a:pt x="4138332" y="6038219"/>
                  <a:pt x="4169456" y="6083170"/>
                  <a:pt x="4193381" y="6054616"/>
                </a:cubicBezTo>
                <a:cubicBezTo>
                  <a:pt x="4208575" y="6042334"/>
                  <a:pt x="4171553" y="6037153"/>
                  <a:pt x="4186237" y="6011753"/>
                </a:cubicBezTo>
                <a:cubicBezTo>
                  <a:pt x="4200921" y="5986353"/>
                  <a:pt x="4265215" y="5937538"/>
                  <a:pt x="4281487" y="5902216"/>
                </a:cubicBezTo>
                <a:cubicBezTo>
                  <a:pt x="4297759" y="5866894"/>
                  <a:pt x="4257278" y="5818475"/>
                  <a:pt x="4260056" y="5787916"/>
                </a:cubicBezTo>
                <a:cubicBezTo>
                  <a:pt x="4262834" y="5757357"/>
                  <a:pt x="4303228" y="5739013"/>
                  <a:pt x="4298156" y="5718860"/>
                </a:cubicBezTo>
                <a:lnTo>
                  <a:pt x="4253439" y="5678906"/>
                </a:lnTo>
                <a:cubicBezTo>
                  <a:pt x="4215957" y="5581893"/>
                  <a:pt x="4416601" y="5377723"/>
                  <a:pt x="4379119" y="5280710"/>
                </a:cubicBezTo>
                <a:cubicBezTo>
                  <a:pt x="4348956" y="5257691"/>
                  <a:pt x="4266407" y="5258485"/>
                  <a:pt x="4236244" y="5235466"/>
                </a:cubicBezTo>
                <a:cubicBezTo>
                  <a:pt x="4209257" y="5211654"/>
                  <a:pt x="4252119" y="5167204"/>
                  <a:pt x="4245769" y="5137835"/>
                </a:cubicBezTo>
                <a:cubicBezTo>
                  <a:pt x="4239419" y="5108466"/>
                  <a:pt x="4218385" y="5068778"/>
                  <a:pt x="4198144" y="5059253"/>
                </a:cubicBezTo>
                <a:cubicBezTo>
                  <a:pt x="4177903" y="5049728"/>
                  <a:pt x="4141390" y="5059254"/>
                  <a:pt x="4119562" y="5064016"/>
                </a:cubicBezTo>
                <a:cubicBezTo>
                  <a:pt x="4097734" y="5068778"/>
                  <a:pt x="4087365" y="5098815"/>
                  <a:pt x="4067175" y="5087828"/>
                </a:cubicBezTo>
                <a:lnTo>
                  <a:pt x="4003182" y="5014762"/>
                </a:lnTo>
                <a:cubicBezTo>
                  <a:pt x="3996732" y="4957361"/>
                  <a:pt x="3940275" y="4916629"/>
                  <a:pt x="3933825" y="4859228"/>
                </a:cubicBezTo>
                <a:lnTo>
                  <a:pt x="3974306" y="4687504"/>
                </a:lnTo>
                <a:cubicBezTo>
                  <a:pt x="3994944" y="4649007"/>
                  <a:pt x="4027884" y="4627407"/>
                  <a:pt x="4052887" y="4609197"/>
                </a:cubicBezTo>
                <a:cubicBezTo>
                  <a:pt x="4077890" y="4590987"/>
                  <a:pt x="4101306" y="4610785"/>
                  <a:pt x="4124325" y="4578241"/>
                </a:cubicBezTo>
                <a:cubicBezTo>
                  <a:pt x="4125912" y="4532203"/>
                  <a:pt x="4194175" y="4479023"/>
                  <a:pt x="4195762" y="4432985"/>
                </a:cubicBezTo>
                <a:lnTo>
                  <a:pt x="4137935" y="4340994"/>
                </a:lnTo>
                <a:cubicBezTo>
                  <a:pt x="4129998" y="4317578"/>
                  <a:pt x="4128975" y="4304940"/>
                  <a:pt x="4133850" y="4285347"/>
                </a:cubicBezTo>
                <a:cubicBezTo>
                  <a:pt x="4138725" y="4265754"/>
                  <a:pt x="4146946" y="4243676"/>
                  <a:pt x="4167187" y="4223435"/>
                </a:cubicBezTo>
                <a:cubicBezTo>
                  <a:pt x="4187428" y="4203194"/>
                  <a:pt x="4219178" y="4200019"/>
                  <a:pt x="4257675" y="4178191"/>
                </a:cubicBezTo>
                <a:cubicBezTo>
                  <a:pt x="4296172" y="4156363"/>
                  <a:pt x="4341018" y="4091275"/>
                  <a:pt x="4376737" y="4068653"/>
                </a:cubicBezTo>
                <a:cubicBezTo>
                  <a:pt x="4412456" y="4046031"/>
                  <a:pt x="4452795" y="4068415"/>
                  <a:pt x="4471987" y="4042460"/>
                </a:cubicBezTo>
                <a:lnTo>
                  <a:pt x="4513321" y="3936733"/>
                </a:lnTo>
                <a:cubicBezTo>
                  <a:pt x="4532087" y="3890219"/>
                  <a:pt x="4615146" y="3893711"/>
                  <a:pt x="4633912" y="3847197"/>
                </a:cubicBezTo>
                <a:lnTo>
                  <a:pt x="4638449" y="3667226"/>
                </a:lnTo>
                <a:cubicBezTo>
                  <a:pt x="4687737" y="3631966"/>
                  <a:pt x="4729881" y="3570513"/>
                  <a:pt x="4779169" y="3535253"/>
                </a:cubicBezTo>
                <a:lnTo>
                  <a:pt x="4840580" y="3522847"/>
                </a:lnTo>
                <a:cubicBezTo>
                  <a:pt x="4875108" y="3498241"/>
                  <a:pt x="4919182" y="3479608"/>
                  <a:pt x="4995862" y="3416191"/>
                </a:cubicBezTo>
                <a:cubicBezTo>
                  <a:pt x="5034046" y="3391271"/>
                  <a:pt x="5042296" y="3412222"/>
                  <a:pt x="5072062" y="3394760"/>
                </a:cubicBezTo>
                <a:cubicBezTo>
                  <a:pt x="5101828" y="3377298"/>
                  <a:pt x="5156994" y="3337610"/>
                  <a:pt x="5174456" y="3311416"/>
                </a:cubicBezTo>
                <a:cubicBezTo>
                  <a:pt x="5191918" y="3285222"/>
                  <a:pt x="5141119" y="3241963"/>
                  <a:pt x="5174456" y="3216166"/>
                </a:cubicBezTo>
                <a:cubicBezTo>
                  <a:pt x="5207793" y="3190369"/>
                  <a:pt x="5297316" y="3188230"/>
                  <a:pt x="5300662" y="3142347"/>
                </a:cubicBezTo>
                <a:lnTo>
                  <a:pt x="5215965" y="2974207"/>
                </a:lnTo>
                <a:cubicBezTo>
                  <a:pt x="5230649" y="2921026"/>
                  <a:pt x="5333773" y="2829368"/>
                  <a:pt x="5372099" y="2797066"/>
                </a:cubicBezTo>
                <a:cubicBezTo>
                  <a:pt x="5410425" y="2764764"/>
                  <a:pt x="5423694" y="2806988"/>
                  <a:pt x="5445919" y="2780397"/>
                </a:cubicBezTo>
                <a:cubicBezTo>
                  <a:pt x="5501310" y="2732617"/>
                  <a:pt x="5498704" y="2703403"/>
                  <a:pt x="5522119" y="2663716"/>
                </a:cubicBezTo>
                <a:cubicBezTo>
                  <a:pt x="5545534" y="2624029"/>
                  <a:pt x="5590778" y="2577991"/>
                  <a:pt x="5586412" y="2542272"/>
                </a:cubicBezTo>
                <a:cubicBezTo>
                  <a:pt x="5582046" y="2506553"/>
                  <a:pt x="5518547" y="2534731"/>
                  <a:pt x="5484019" y="2516078"/>
                </a:cubicBezTo>
                <a:cubicBezTo>
                  <a:pt x="5449491" y="2497425"/>
                  <a:pt x="5430044" y="2462103"/>
                  <a:pt x="5388769" y="2418447"/>
                </a:cubicBezTo>
                <a:cubicBezTo>
                  <a:pt x="5347494" y="2374791"/>
                  <a:pt x="5214937" y="2355344"/>
                  <a:pt x="5236368" y="2254141"/>
                </a:cubicBezTo>
                <a:cubicBezTo>
                  <a:pt x="5268118" y="2116822"/>
                  <a:pt x="5476081" y="1960454"/>
                  <a:pt x="5507831" y="1823135"/>
                </a:cubicBezTo>
                <a:cubicBezTo>
                  <a:pt x="5480050" y="1800116"/>
                  <a:pt x="5476081" y="1765191"/>
                  <a:pt x="5448300" y="1742172"/>
                </a:cubicBezTo>
                <a:lnTo>
                  <a:pt x="5360344" y="1703672"/>
                </a:lnTo>
                <a:cubicBezTo>
                  <a:pt x="5350025" y="1673113"/>
                  <a:pt x="5343947" y="1581371"/>
                  <a:pt x="5350669" y="1542147"/>
                </a:cubicBezTo>
                <a:cubicBezTo>
                  <a:pt x="5357391" y="1502923"/>
                  <a:pt x="5401469" y="1486981"/>
                  <a:pt x="5400675" y="1468328"/>
                </a:cubicBezTo>
                <a:cubicBezTo>
                  <a:pt x="5382419" y="1455628"/>
                  <a:pt x="5392737" y="1414353"/>
                  <a:pt x="5374481" y="1401653"/>
                </a:cubicBezTo>
                <a:cubicBezTo>
                  <a:pt x="5243387" y="1380105"/>
                  <a:pt x="5145630" y="1325221"/>
                  <a:pt x="5081211" y="1251285"/>
                </a:cubicBezTo>
                <a:cubicBezTo>
                  <a:pt x="5119707" y="1223503"/>
                  <a:pt x="5102163" y="1202364"/>
                  <a:pt x="5093494" y="1163528"/>
                </a:cubicBezTo>
                <a:cubicBezTo>
                  <a:pt x="5119750" y="1131043"/>
                  <a:pt x="5166122" y="1144875"/>
                  <a:pt x="5183981" y="1108759"/>
                </a:cubicBezTo>
                <a:cubicBezTo>
                  <a:pt x="5163740" y="1075026"/>
                  <a:pt x="5256213" y="1032163"/>
                  <a:pt x="5200650" y="946835"/>
                </a:cubicBezTo>
                <a:cubicBezTo>
                  <a:pt x="5186759" y="898813"/>
                  <a:pt x="5117703" y="947232"/>
                  <a:pt x="5062537" y="863491"/>
                </a:cubicBezTo>
                <a:cubicBezTo>
                  <a:pt x="5039121" y="836900"/>
                  <a:pt x="5037138" y="802769"/>
                  <a:pt x="5036344" y="777766"/>
                </a:cubicBezTo>
                <a:cubicBezTo>
                  <a:pt x="5035550" y="752763"/>
                  <a:pt x="5074047" y="742841"/>
                  <a:pt x="5057775" y="713472"/>
                </a:cubicBezTo>
                <a:cubicBezTo>
                  <a:pt x="5044678" y="669419"/>
                  <a:pt x="4989513" y="649972"/>
                  <a:pt x="4962525" y="611078"/>
                </a:cubicBezTo>
                <a:cubicBezTo>
                  <a:pt x="4935538" y="572184"/>
                  <a:pt x="4925219" y="507891"/>
                  <a:pt x="4895850" y="480110"/>
                </a:cubicBezTo>
                <a:cubicBezTo>
                  <a:pt x="4866481" y="452329"/>
                  <a:pt x="4824810" y="437248"/>
                  <a:pt x="4807744" y="432485"/>
                </a:cubicBezTo>
                <a:cubicBezTo>
                  <a:pt x="4790678" y="427723"/>
                  <a:pt x="4774009" y="426135"/>
                  <a:pt x="4767262" y="415816"/>
                </a:cubicBezTo>
                <a:cubicBezTo>
                  <a:pt x="4760515" y="405497"/>
                  <a:pt x="4772421" y="370572"/>
                  <a:pt x="4767262" y="351522"/>
                </a:cubicBezTo>
                <a:cubicBezTo>
                  <a:pt x="4762103" y="332472"/>
                  <a:pt x="4733925" y="322153"/>
                  <a:pt x="4736306" y="301516"/>
                </a:cubicBezTo>
                <a:cubicBezTo>
                  <a:pt x="4738687" y="280879"/>
                  <a:pt x="4768057" y="267385"/>
                  <a:pt x="4760119" y="246747"/>
                </a:cubicBezTo>
                <a:cubicBezTo>
                  <a:pt x="4752182" y="226110"/>
                  <a:pt x="4732337" y="202297"/>
                  <a:pt x="4710112" y="196741"/>
                </a:cubicBezTo>
                <a:cubicBezTo>
                  <a:pt x="4679156" y="183247"/>
                  <a:pt x="4622006" y="238810"/>
                  <a:pt x="4591050" y="225316"/>
                </a:cubicBezTo>
                <a:cubicBezTo>
                  <a:pt x="4564856" y="221744"/>
                  <a:pt x="4582715" y="182850"/>
                  <a:pt x="4567237" y="163403"/>
                </a:cubicBezTo>
                <a:cubicBezTo>
                  <a:pt x="4551759" y="143956"/>
                  <a:pt x="4519612" y="119747"/>
                  <a:pt x="4498181" y="108635"/>
                </a:cubicBezTo>
                <a:cubicBezTo>
                  <a:pt x="4471987" y="83235"/>
                  <a:pt x="4448175" y="122526"/>
                  <a:pt x="4424362" y="108635"/>
                </a:cubicBezTo>
                <a:cubicBezTo>
                  <a:pt x="4400550" y="94744"/>
                  <a:pt x="4382172" y="37444"/>
                  <a:pt x="4355306" y="25291"/>
                </a:cubicBezTo>
                <a:lnTo>
                  <a:pt x="4272689" y="0"/>
                </a:lnTo>
                <a:cubicBezTo>
                  <a:pt x="4239748" y="15478"/>
                  <a:pt x="4118493" y="66716"/>
                  <a:pt x="4088606" y="103872"/>
                </a:cubicBezTo>
                <a:cubicBezTo>
                  <a:pt x="4058719" y="141028"/>
                  <a:pt x="4104085" y="181263"/>
                  <a:pt x="4093369" y="222935"/>
                </a:cubicBezTo>
                <a:cubicBezTo>
                  <a:pt x="4082653" y="264607"/>
                  <a:pt x="4017963" y="308263"/>
                  <a:pt x="3998119" y="349141"/>
                </a:cubicBezTo>
                <a:cubicBezTo>
                  <a:pt x="3978275" y="390019"/>
                  <a:pt x="3966369" y="434072"/>
                  <a:pt x="3960019" y="465822"/>
                </a:cubicBezTo>
                <a:cubicBezTo>
                  <a:pt x="3953669" y="497572"/>
                  <a:pt x="3966369" y="518210"/>
                  <a:pt x="3960019" y="539641"/>
                </a:cubicBezTo>
                <a:cubicBezTo>
                  <a:pt x="3953669" y="561072"/>
                  <a:pt x="3960018" y="586869"/>
                  <a:pt x="3945731" y="613460"/>
                </a:cubicBezTo>
                <a:cubicBezTo>
                  <a:pt x="3931444" y="640051"/>
                  <a:pt x="3887391" y="697201"/>
                  <a:pt x="3871913" y="732523"/>
                </a:cubicBezTo>
                <a:cubicBezTo>
                  <a:pt x="3856435" y="767845"/>
                  <a:pt x="3792935" y="784116"/>
                  <a:pt x="3779044" y="808722"/>
                </a:cubicBezTo>
                <a:cubicBezTo>
                  <a:pt x="3765153" y="833328"/>
                  <a:pt x="3758010" y="866666"/>
                  <a:pt x="3762375" y="894447"/>
                </a:cubicBezTo>
                <a:cubicBezTo>
                  <a:pt x="3766741" y="922228"/>
                  <a:pt x="3825478" y="925007"/>
                  <a:pt x="3836194" y="946835"/>
                </a:cubicBezTo>
                <a:cubicBezTo>
                  <a:pt x="3846910" y="968663"/>
                  <a:pt x="3821509" y="1001603"/>
                  <a:pt x="3826669" y="1025416"/>
                </a:cubicBezTo>
                <a:cubicBezTo>
                  <a:pt x="3831829" y="1049229"/>
                  <a:pt x="3852863" y="1094869"/>
                  <a:pt x="3836194" y="1118285"/>
                </a:cubicBezTo>
                <a:cubicBezTo>
                  <a:pt x="3816350" y="1146066"/>
                  <a:pt x="3767931" y="1133366"/>
                  <a:pt x="3748087" y="1161147"/>
                </a:cubicBezTo>
                <a:lnTo>
                  <a:pt x="3743300" y="1260910"/>
                </a:lnTo>
                <a:cubicBezTo>
                  <a:pt x="3736950" y="1284722"/>
                  <a:pt x="3708793" y="1282152"/>
                  <a:pt x="3695700" y="1294497"/>
                </a:cubicBezTo>
                <a:cubicBezTo>
                  <a:pt x="3682607" y="1306842"/>
                  <a:pt x="3688159" y="1336169"/>
                  <a:pt x="3664744" y="1334978"/>
                </a:cubicBezTo>
                <a:cubicBezTo>
                  <a:pt x="3635379" y="1344148"/>
                  <a:pt x="3595291" y="1303228"/>
                  <a:pt x="3569494" y="1296878"/>
                </a:cubicBezTo>
                <a:cubicBezTo>
                  <a:pt x="3543697" y="1290528"/>
                  <a:pt x="3519487" y="1292115"/>
                  <a:pt x="3509962" y="1296878"/>
                </a:cubicBezTo>
                <a:cubicBezTo>
                  <a:pt x="3500437" y="1301641"/>
                  <a:pt x="3513534" y="1332200"/>
                  <a:pt x="3509962" y="1344503"/>
                </a:cubicBezTo>
                <a:cubicBezTo>
                  <a:pt x="3506390" y="1356806"/>
                  <a:pt x="3484959" y="1354425"/>
                  <a:pt x="3488531" y="1370697"/>
                </a:cubicBezTo>
                <a:cubicBezTo>
                  <a:pt x="3492103" y="1386969"/>
                  <a:pt x="3513534" y="1398875"/>
                  <a:pt x="3512344" y="1420703"/>
                </a:cubicBezTo>
                <a:cubicBezTo>
                  <a:pt x="3511154" y="1442531"/>
                  <a:pt x="3483769" y="1450469"/>
                  <a:pt x="3493294" y="1487378"/>
                </a:cubicBezTo>
                <a:cubicBezTo>
                  <a:pt x="3502819" y="1524287"/>
                  <a:pt x="3539331" y="1593344"/>
                  <a:pt x="3545681" y="1637397"/>
                </a:cubicBezTo>
                <a:cubicBezTo>
                  <a:pt x="3552031" y="1681450"/>
                  <a:pt x="3513931" y="1725106"/>
                  <a:pt x="3507581" y="1751697"/>
                </a:cubicBezTo>
                <a:cubicBezTo>
                  <a:pt x="3501231" y="1778288"/>
                  <a:pt x="3528615" y="1796544"/>
                  <a:pt x="3507581" y="1796941"/>
                </a:cubicBezTo>
                <a:cubicBezTo>
                  <a:pt x="3486547" y="1797338"/>
                  <a:pt x="3416300" y="1808847"/>
                  <a:pt x="3378994" y="1796941"/>
                </a:cubicBezTo>
                <a:cubicBezTo>
                  <a:pt x="3341688" y="1785035"/>
                  <a:pt x="3320653" y="1724709"/>
                  <a:pt x="3283744" y="1725503"/>
                </a:cubicBezTo>
                <a:cubicBezTo>
                  <a:pt x="3246835" y="1726297"/>
                  <a:pt x="3189288" y="1761619"/>
                  <a:pt x="3159919" y="1758841"/>
                </a:cubicBezTo>
                <a:cubicBezTo>
                  <a:pt x="3130550" y="1756063"/>
                  <a:pt x="3145632" y="1731853"/>
                  <a:pt x="3121819" y="1706453"/>
                </a:cubicBezTo>
                <a:cubicBezTo>
                  <a:pt x="3098007" y="1681053"/>
                  <a:pt x="3043635" y="1614378"/>
                  <a:pt x="3017044" y="1606441"/>
                </a:cubicBezTo>
                <a:cubicBezTo>
                  <a:pt x="2990453" y="1598504"/>
                  <a:pt x="2967831" y="1646923"/>
                  <a:pt x="2947987" y="1661210"/>
                </a:cubicBezTo>
                <a:cubicBezTo>
                  <a:pt x="2928143" y="1675497"/>
                  <a:pt x="2898378" y="1676688"/>
                  <a:pt x="2897981" y="1692166"/>
                </a:cubicBezTo>
                <a:cubicBezTo>
                  <a:pt x="2897584" y="1707644"/>
                  <a:pt x="2933700" y="1717169"/>
                  <a:pt x="2938462" y="1737410"/>
                </a:cubicBezTo>
                <a:cubicBezTo>
                  <a:pt x="2943225" y="1757651"/>
                  <a:pt x="2918619" y="1796544"/>
                  <a:pt x="2914650" y="1818372"/>
                </a:cubicBezTo>
                <a:cubicBezTo>
                  <a:pt x="2910681" y="1840200"/>
                  <a:pt x="2930525" y="1858853"/>
                  <a:pt x="2914650" y="1868378"/>
                </a:cubicBezTo>
                <a:cubicBezTo>
                  <a:pt x="2898775" y="1877903"/>
                  <a:pt x="2859087" y="1861235"/>
                  <a:pt x="2831306" y="1870760"/>
                </a:cubicBezTo>
                <a:cubicBezTo>
                  <a:pt x="2803525" y="1880285"/>
                  <a:pt x="2776015" y="1920861"/>
                  <a:pt x="2747962" y="1925528"/>
                </a:cubicBezTo>
                <a:lnTo>
                  <a:pt x="2660608" y="1910665"/>
                </a:lnTo>
                <a:cubicBezTo>
                  <a:pt x="2641955" y="1892806"/>
                  <a:pt x="2663950" y="1838913"/>
                  <a:pt x="2657475" y="1811228"/>
                </a:cubicBezTo>
                <a:cubicBezTo>
                  <a:pt x="2651000" y="1783543"/>
                  <a:pt x="2637235" y="1771541"/>
                  <a:pt x="2636044" y="1749316"/>
                </a:cubicBezTo>
                <a:cubicBezTo>
                  <a:pt x="2631950" y="1712106"/>
                  <a:pt x="2619772" y="1703675"/>
                  <a:pt x="2628900" y="1685022"/>
                </a:cubicBezTo>
                <a:cubicBezTo>
                  <a:pt x="2638028" y="1666369"/>
                  <a:pt x="2685256" y="1673909"/>
                  <a:pt x="2690812" y="1637397"/>
                </a:cubicBezTo>
                <a:cubicBezTo>
                  <a:pt x="2696368" y="1600885"/>
                  <a:pt x="2698750" y="1532622"/>
                  <a:pt x="2683669" y="1473091"/>
                </a:cubicBezTo>
                <a:cubicBezTo>
                  <a:pt x="2668588" y="1413560"/>
                  <a:pt x="2567385" y="1379429"/>
                  <a:pt x="2540794" y="1330216"/>
                </a:cubicBezTo>
                <a:cubicBezTo>
                  <a:pt x="2514203" y="1281004"/>
                  <a:pt x="2537222" y="1204804"/>
                  <a:pt x="2524125" y="1177816"/>
                </a:cubicBezTo>
                <a:cubicBezTo>
                  <a:pt x="2511028" y="1150829"/>
                  <a:pt x="2486422" y="1196072"/>
                  <a:pt x="2457450" y="1194485"/>
                </a:cubicBezTo>
                <a:cubicBezTo>
                  <a:pt x="2428478" y="1192898"/>
                  <a:pt x="2379663" y="1184563"/>
                  <a:pt x="2350294" y="1168291"/>
                </a:cubicBezTo>
                <a:cubicBezTo>
                  <a:pt x="2320925" y="1152019"/>
                  <a:pt x="2287191" y="1146066"/>
                  <a:pt x="2264569" y="1130191"/>
                </a:cubicBezTo>
                <a:cubicBezTo>
                  <a:pt x="2241947" y="1114316"/>
                  <a:pt x="2233215" y="1073438"/>
                  <a:pt x="2214562" y="1073041"/>
                </a:cubicBezTo>
                <a:cubicBezTo>
                  <a:pt x="2195909" y="1072644"/>
                  <a:pt x="2164556" y="1103204"/>
                  <a:pt x="2143125" y="1123047"/>
                </a:cubicBezTo>
                <a:cubicBezTo>
                  <a:pt x="2121694" y="1142890"/>
                  <a:pt x="2122884" y="1170275"/>
                  <a:pt x="2097881" y="1199247"/>
                </a:cubicBezTo>
                <a:cubicBezTo>
                  <a:pt x="2072878" y="1228219"/>
                  <a:pt x="2021685" y="1287014"/>
                  <a:pt x="1993106" y="1296878"/>
                </a:cubicBezTo>
                <a:lnTo>
                  <a:pt x="1914500" y="1251285"/>
                </a:lnTo>
                <a:cubicBezTo>
                  <a:pt x="1897038" y="1253270"/>
                  <a:pt x="1858562" y="1219826"/>
                  <a:pt x="1845469" y="1268303"/>
                </a:cubicBezTo>
                <a:cubicBezTo>
                  <a:pt x="1832376" y="1316780"/>
                  <a:pt x="1851422" y="1484203"/>
                  <a:pt x="1835944" y="1542147"/>
                </a:cubicBezTo>
                <a:cubicBezTo>
                  <a:pt x="1808163" y="1566753"/>
                  <a:pt x="1735137" y="1541354"/>
                  <a:pt x="1707356" y="1565960"/>
                </a:cubicBezTo>
                <a:cubicBezTo>
                  <a:pt x="1679972" y="1585804"/>
                  <a:pt x="1739106" y="1625888"/>
                  <a:pt x="1728787" y="1673116"/>
                </a:cubicBezTo>
                <a:cubicBezTo>
                  <a:pt x="1718468" y="1720344"/>
                  <a:pt x="1670050" y="1817578"/>
                  <a:pt x="1645444" y="1849328"/>
                </a:cubicBezTo>
                <a:cubicBezTo>
                  <a:pt x="1620838" y="1881078"/>
                  <a:pt x="1599406" y="1881078"/>
                  <a:pt x="1576387" y="1885047"/>
                </a:cubicBezTo>
                <a:cubicBezTo>
                  <a:pt x="1553368" y="1889016"/>
                  <a:pt x="1526777" y="1860837"/>
                  <a:pt x="1509712" y="1858853"/>
                </a:cubicBezTo>
                <a:cubicBezTo>
                  <a:pt x="1492647" y="1856869"/>
                  <a:pt x="1487885" y="1865997"/>
                  <a:pt x="1473994" y="1873141"/>
                </a:cubicBezTo>
                <a:cubicBezTo>
                  <a:pt x="1460103" y="1880285"/>
                  <a:pt x="1437481" y="1886634"/>
                  <a:pt x="1423987" y="1916003"/>
                </a:cubicBezTo>
                <a:cubicBezTo>
                  <a:pt x="1410493" y="1945372"/>
                  <a:pt x="1432769" y="2011328"/>
                  <a:pt x="1393031" y="2049353"/>
                </a:cubicBezTo>
                <a:cubicBezTo>
                  <a:pt x="1317524" y="2087303"/>
                  <a:pt x="1242018" y="2139540"/>
                  <a:pt x="1166511" y="2163203"/>
                </a:cubicBezTo>
                <a:cubicBezTo>
                  <a:pt x="1139624" y="2193516"/>
                  <a:pt x="1098449" y="2204778"/>
                  <a:pt x="1071562" y="2235091"/>
                </a:cubicBezTo>
                <a:lnTo>
                  <a:pt x="1077102" y="2300438"/>
                </a:lnTo>
                <a:cubicBezTo>
                  <a:pt x="1085039" y="2317504"/>
                  <a:pt x="1098283" y="2340041"/>
                  <a:pt x="1114425" y="2351772"/>
                </a:cubicBezTo>
                <a:cubicBezTo>
                  <a:pt x="1130567" y="2363503"/>
                  <a:pt x="1148953" y="2345819"/>
                  <a:pt x="1173956" y="2370822"/>
                </a:cubicBezTo>
                <a:cubicBezTo>
                  <a:pt x="1198959" y="2395825"/>
                  <a:pt x="1258094" y="2457737"/>
                  <a:pt x="1269206" y="2487503"/>
                </a:cubicBezTo>
                <a:cubicBezTo>
                  <a:pt x="1280318" y="2517269"/>
                  <a:pt x="1266428" y="2547432"/>
                  <a:pt x="1257300" y="2570847"/>
                </a:cubicBezTo>
                <a:cubicBezTo>
                  <a:pt x="1248172" y="2594262"/>
                  <a:pt x="1217629" y="2603721"/>
                  <a:pt x="1214437" y="2627997"/>
                </a:cubicBezTo>
                <a:lnTo>
                  <a:pt x="1221481" y="2695074"/>
                </a:lnTo>
                <a:cubicBezTo>
                  <a:pt x="1215131" y="2716902"/>
                  <a:pt x="1176718" y="2726092"/>
                  <a:pt x="1150144" y="2758966"/>
                </a:cubicBezTo>
                <a:cubicBezTo>
                  <a:pt x="1123570" y="2791840"/>
                  <a:pt x="1094581" y="2865329"/>
                  <a:pt x="1062037" y="2892316"/>
                </a:cubicBezTo>
                <a:cubicBezTo>
                  <a:pt x="1029493" y="2919303"/>
                  <a:pt x="970756" y="2900651"/>
                  <a:pt x="942975" y="2908985"/>
                </a:cubicBezTo>
                <a:cubicBezTo>
                  <a:pt x="915194" y="2917319"/>
                  <a:pt x="914797" y="2938353"/>
                  <a:pt x="895350" y="2942322"/>
                </a:cubicBezTo>
                <a:cubicBezTo>
                  <a:pt x="875903" y="2946291"/>
                  <a:pt x="852487" y="2928034"/>
                  <a:pt x="838200" y="2944703"/>
                </a:cubicBezTo>
                <a:cubicBezTo>
                  <a:pt x="828675" y="2977247"/>
                  <a:pt x="852487" y="3021697"/>
                  <a:pt x="842962" y="3054241"/>
                </a:cubicBezTo>
                <a:lnTo>
                  <a:pt x="797769" y="3125830"/>
                </a:lnTo>
                <a:lnTo>
                  <a:pt x="846095" y="3234089"/>
                </a:lnTo>
                <a:cubicBezTo>
                  <a:pt x="864101" y="3266215"/>
                  <a:pt x="917825" y="3267384"/>
                  <a:pt x="935831" y="3299510"/>
                </a:cubicBezTo>
                <a:cubicBezTo>
                  <a:pt x="962296" y="3333829"/>
                  <a:pt x="951707" y="3418969"/>
                  <a:pt x="978694" y="3468578"/>
                </a:cubicBezTo>
                <a:cubicBezTo>
                  <a:pt x="1005681" y="3518187"/>
                  <a:pt x="1076722" y="3563432"/>
                  <a:pt x="1097756" y="3597166"/>
                </a:cubicBezTo>
                <a:cubicBezTo>
                  <a:pt x="1100137" y="3621772"/>
                  <a:pt x="1081088" y="3691622"/>
                  <a:pt x="1083469" y="3716228"/>
                </a:cubicBezTo>
                <a:lnTo>
                  <a:pt x="1115603" y="3724977"/>
                </a:lnTo>
                <a:cubicBezTo>
                  <a:pt x="1111242" y="3742698"/>
                  <a:pt x="1125930" y="3779470"/>
                  <a:pt x="1121569" y="3797191"/>
                </a:cubicBezTo>
                <a:lnTo>
                  <a:pt x="1086928" y="3847725"/>
                </a:lnTo>
                <a:cubicBezTo>
                  <a:pt x="1087722" y="3872728"/>
                  <a:pt x="1100317" y="3927057"/>
                  <a:pt x="1114425" y="3959116"/>
                </a:cubicBezTo>
                <a:cubicBezTo>
                  <a:pt x="1128533" y="3991175"/>
                  <a:pt x="1165225" y="4015869"/>
                  <a:pt x="1171575" y="4040078"/>
                </a:cubicBezTo>
                <a:cubicBezTo>
                  <a:pt x="1165225" y="4061509"/>
                  <a:pt x="1175544" y="4092466"/>
                  <a:pt x="1169194" y="4113897"/>
                </a:cubicBezTo>
                <a:lnTo>
                  <a:pt x="1134853" y="4186990"/>
                </a:lnTo>
                <a:cubicBezTo>
                  <a:pt x="1113819" y="4206834"/>
                  <a:pt x="1072982" y="4234823"/>
                  <a:pt x="1050131" y="4247247"/>
                </a:cubicBezTo>
                <a:cubicBezTo>
                  <a:pt x="1027280" y="4259671"/>
                  <a:pt x="1013619" y="4237326"/>
                  <a:pt x="997744" y="4261535"/>
                </a:cubicBezTo>
                <a:cubicBezTo>
                  <a:pt x="992188" y="4302810"/>
                  <a:pt x="953293" y="4336941"/>
                  <a:pt x="947737" y="4378216"/>
                </a:cubicBezTo>
                <a:cubicBezTo>
                  <a:pt x="929481" y="4424650"/>
                  <a:pt x="973534" y="4522282"/>
                  <a:pt x="954881" y="4578241"/>
                </a:cubicBezTo>
                <a:cubicBezTo>
                  <a:pt x="936228" y="4634200"/>
                  <a:pt x="830004" y="4668557"/>
                  <a:pt x="835819" y="4713972"/>
                </a:cubicBezTo>
                <a:lnTo>
                  <a:pt x="923098" y="4812632"/>
                </a:lnTo>
                <a:cubicBezTo>
                  <a:pt x="936592" y="4845573"/>
                  <a:pt x="936090" y="4891944"/>
                  <a:pt x="935831" y="4923522"/>
                </a:cubicBezTo>
                <a:cubicBezTo>
                  <a:pt x="935572" y="4955100"/>
                  <a:pt x="902891" y="4985037"/>
                  <a:pt x="921544" y="5002103"/>
                </a:cubicBezTo>
                <a:cubicBezTo>
                  <a:pt x="933191" y="5044000"/>
                  <a:pt x="1003300" y="4990594"/>
                  <a:pt x="1028700" y="5014010"/>
                </a:cubicBezTo>
                <a:cubicBezTo>
                  <a:pt x="1049734" y="5029488"/>
                  <a:pt x="1066403" y="5068779"/>
                  <a:pt x="1073944" y="5090210"/>
                </a:cubicBezTo>
                <a:cubicBezTo>
                  <a:pt x="1081485" y="5111641"/>
                  <a:pt x="1064022" y="5129897"/>
                  <a:pt x="1073944" y="5142597"/>
                </a:cubicBezTo>
                <a:cubicBezTo>
                  <a:pt x="1093788" y="5150535"/>
                  <a:pt x="1113631" y="5129897"/>
                  <a:pt x="1133475" y="5137835"/>
                </a:cubicBezTo>
                <a:lnTo>
                  <a:pt x="1219300" y="5209649"/>
                </a:lnTo>
                <a:lnTo>
                  <a:pt x="1202330" y="5265019"/>
                </a:lnTo>
                <a:cubicBezTo>
                  <a:pt x="1188820" y="5274084"/>
                  <a:pt x="1161222" y="5278094"/>
                  <a:pt x="1135856" y="5275947"/>
                </a:cubicBezTo>
                <a:cubicBezTo>
                  <a:pt x="1110490" y="5273800"/>
                  <a:pt x="1077515" y="5251341"/>
                  <a:pt x="1050131" y="5252135"/>
                </a:cubicBezTo>
                <a:cubicBezTo>
                  <a:pt x="1012065" y="5250385"/>
                  <a:pt x="1000919" y="5266422"/>
                  <a:pt x="973931" y="5268803"/>
                </a:cubicBezTo>
                <a:cubicBezTo>
                  <a:pt x="946943" y="5271184"/>
                  <a:pt x="925115" y="5267613"/>
                  <a:pt x="888206" y="5266422"/>
                </a:cubicBezTo>
                <a:cubicBezTo>
                  <a:pt x="851297" y="5265231"/>
                  <a:pt x="781844" y="5245388"/>
                  <a:pt x="752475" y="5247372"/>
                </a:cubicBezTo>
                <a:cubicBezTo>
                  <a:pt x="723106" y="5249356"/>
                  <a:pt x="739775" y="5277535"/>
                  <a:pt x="723900" y="5294997"/>
                </a:cubicBezTo>
                <a:cubicBezTo>
                  <a:pt x="708025" y="5312459"/>
                  <a:pt x="678656" y="5341828"/>
                  <a:pt x="657225" y="5352147"/>
                </a:cubicBezTo>
                <a:cubicBezTo>
                  <a:pt x="635794" y="5362466"/>
                  <a:pt x="610393" y="5341035"/>
                  <a:pt x="583406" y="5340241"/>
                </a:cubicBezTo>
                <a:cubicBezTo>
                  <a:pt x="556419" y="5339447"/>
                  <a:pt x="512762" y="5331907"/>
                  <a:pt x="495300" y="5347385"/>
                </a:cubicBezTo>
                <a:cubicBezTo>
                  <a:pt x="477838" y="5362863"/>
                  <a:pt x="485775" y="5417235"/>
                  <a:pt x="473869" y="5445016"/>
                </a:cubicBezTo>
                <a:cubicBezTo>
                  <a:pt x="461963" y="5472797"/>
                  <a:pt x="434578" y="5486291"/>
                  <a:pt x="414337" y="5514072"/>
                </a:cubicBezTo>
                <a:cubicBezTo>
                  <a:pt x="394096" y="5541853"/>
                  <a:pt x="388938" y="5570825"/>
                  <a:pt x="352425" y="5611703"/>
                </a:cubicBezTo>
                <a:cubicBezTo>
                  <a:pt x="315913" y="5652581"/>
                  <a:pt x="225822" y="5704176"/>
                  <a:pt x="180975" y="5747435"/>
                </a:cubicBezTo>
                <a:cubicBezTo>
                  <a:pt x="136128" y="5790694"/>
                  <a:pt x="109625" y="5849373"/>
                  <a:pt x="83344" y="5871260"/>
                </a:cubicBezTo>
                <a:lnTo>
                  <a:pt x="37573" y="5890661"/>
                </a:lnTo>
                <a:cubicBezTo>
                  <a:pt x="36955" y="5909594"/>
                  <a:pt x="618" y="5921383"/>
                  <a:pt x="0" y="5940316"/>
                </a:cubicBezTo>
                <a:lnTo>
                  <a:pt x="35191" y="6056872"/>
                </a:lnTo>
                <a:cubicBezTo>
                  <a:pt x="49082" y="6074731"/>
                  <a:pt x="80081" y="6073645"/>
                  <a:pt x="97631" y="6059378"/>
                </a:cubicBezTo>
                <a:cubicBezTo>
                  <a:pt x="115181" y="6045111"/>
                  <a:pt x="120253" y="6011357"/>
                  <a:pt x="142875" y="5987941"/>
                </a:cubicBezTo>
                <a:cubicBezTo>
                  <a:pt x="165497" y="5964525"/>
                  <a:pt x="190103" y="5918090"/>
                  <a:pt x="219075" y="5906978"/>
                </a:cubicBezTo>
                <a:cubicBezTo>
                  <a:pt x="262422" y="5875249"/>
                  <a:pt x="267891" y="5919281"/>
                  <a:pt x="302419" y="5911741"/>
                </a:cubicBezTo>
                <a:cubicBezTo>
                  <a:pt x="336947" y="5904201"/>
                  <a:pt x="386160" y="5883166"/>
                  <a:pt x="426244" y="5861735"/>
                </a:cubicBezTo>
                <a:cubicBezTo>
                  <a:pt x="466328" y="5840304"/>
                  <a:pt x="503635" y="5785534"/>
                  <a:pt x="542925" y="5764103"/>
                </a:cubicBezTo>
                <a:cubicBezTo>
                  <a:pt x="582215" y="5742672"/>
                  <a:pt x="633015" y="5727988"/>
                  <a:pt x="661987" y="5733147"/>
                </a:cubicBezTo>
                <a:cubicBezTo>
                  <a:pt x="690959" y="5738306"/>
                  <a:pt x="716756" y="5768072"/>
                  <a:pt x="733425" y="5790297"/>
                </a:cubicBezTo>
                <a:cubicBezTo>
                  <a:pt x="750094" y="5812522"/>
                  <a:pt x="740569" y="5844272"/>
                  <a:pt x="762000" y="5866497"/>
                </a:cubicBezTo>
                <a:cubicBezTo>
                  <a:pt x="783431" y="5888722"/>
                  <a:pt x="825103" y="5905391"/>
                  <a:pt x="845344" y="5928410"/>
                </a:cubicBezTo>
                <a:cubicBezTo>
                  <a:pt x="865585" y="5951429"/>
                  <a:pt x="856060" y="5982782"/>
                  <a:pt x="866775" y="6006991"/>
                </a:cubicBezTo>
                <a:cubicBezTo>
                  <a:pt x="877490" y="6031200"/>
                  <a:pt x="901303" y="6021278"/>
                  <a:pt x="921544" y="6047472"/>
                </a:cubicBezTo>
                <a:cubicBezTo>
                  <a:pt x="941785" y="6073666"/>
                  <a:pt x="961912" y="6140111"/>
                  <a:pt x="988219" y="6164153"/>
                </a:cubicBezTo>
                <a:lnTo>
                  <a:pt x="1067477" y="6217920"/>
                </a:lnTo>
                <a:cubicBezTo>
                  <a:pt x="1074395" y="6249210"/>
                  <a:pt x="1036069" y="6297170"/>
                  <a:pt x="1042987" y="6328460"/>
                </a:cubicBezTo>
                <a:lnTo>
                  <a:pt x="1115603" y="6410426"/>
                </a:lnTo>
                <a:close/>
              </a:path>
            </a:pathLst>
          </a:cu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1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600" b="1" u="sng" dirty="0">
                <a:solidFill>
                  <a:prstClr val="white"/>
                </a:solidFill>
              </a:rPr>
              <a:t>Tactical Context</a:t>
            </a:r>
            <a:endParaRPr lang="en-US" sz="2400" dirty="0">
              <a:solidFill>
                <a:prstClr val="white"/>
              </a:solidFill>
            </a:endParaRPr>
          </a:p>
        </p:txBody>
      </p:sp>
      <p:pic>
        <p:nvPicPr>
          <p:cNvPr id="14" name="Picture 101" descr="http://upload.wikimedia.org/wikipedia/commons/thumb/1/1b/10th_Mountain_Division_SSI.svg/440px-10th_Mountain_Division_SSI.svg.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5668" y="4111363"/>
            <a:ext cx="67073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17"/>
          <p:cNvGrpSpPr/>
          <p:nvPr/>
        </p:nvGrpSpPr>
        <p:grpSpPr>
          <a:xfrm>
            <a:off x="121153" y="841375"/>
            <a:ext cx="3260459" cy="2449782"/>
            <a:chOff x="4907365" y="4360244"/>
            <a:chExt cx="3260459" cy="2449782"/>
          </a:xfrm>
        </p:grpSpPr>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07365" y="4360244"/>
              <a:ext cx="3260459" cy="2449782"/>
            </a:xfrm>
            <a:prstGeom prst="rect">
              <a:avLst/>
            </a:prstGeom>
          </p:spPr>
        </p:pic>
        <p:sp>
          <p:nvSpPr>
            <p:cNvPr id="16" name="Freeform 15"/>
            <p:cNvSpPr>
              <a:spLocks noChangeAspect="1"/>
            </p:cNvSpPr>
            <p:nvPr/>
          </p:nvSpPr>
          <p:spPr>
            <a:xfrm>
              <a:off x="6179418" y="4819581"/>
              <a:ext cx="1588169" cy="1897189"/>
            </a:xfrm>
            <a:custGeom>
              <a:avLst/>
              <a:gdLst>
                <a:gd name="connsiteX0" fmla="*/ 1078030 w 5322771"/>
                <a:gd name="connsiteY0" fmla="*/ 6410426 h 6651057"/>
                <a:gd name="connsiteX1" fmla="*/ 1357162 w 5322771"/>
                <a:gd name="connsiteY1" fmla="*/ 6381550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32548 w 5322771"/>
                <a:gd name="connsiteY2" fmla="*/ 649705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23023 w 5322771"/>
                <a:gd name="connsiteY2" fmla="*/ 6475622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335731 w 5322771"/>
                <a:gd name="connsiteY1" fmla="*/ 6372025 h 6651057"/>
                <a:gd name="connsiteX2" fmla="*/ 1718260 w 5322771"/>
                <a:gd name="connsiteY2" fmla="*/ 6478003 h 6651057"/>
                <a:gd name="connsiteX3" fmla="*/ 2415941 w 5322771"/>
                <a:gd name="connsiteY3" fmla="*/ 6602931 h 6651057"/>
                <a:gd name="connsiteX4" fmla="*/ 2675824 w 5322771"/>
                <a:gd name="connsiteY4" fmla="*/ 6651057 h 6651057"/>
                <a:gd name="connsiteX5" fmla="*/ 3234089 w 5322771"/>
                <a:gd name="connsiteY5" fmla="*/ 6593306 h 6651057"/>
                <a:gd name="connsiteX6" fmla="*/ 3715352 w 5322771"/>
                <a:gd name="connsiteY6" fmla="*/ 6420051 h 6651057"/>
                <a:gd name="connsiteX7" fmla="*/ 4100362 w 5322771"/>
                <a:gd name="connsiteY7" fmla="*/ 6073541 h 6651057"/>
                <a:gd name="connsiteX8" fmla="*/ 4215866 w 5322771"/>
                <a:gd name="connsiteY8" fmla="*/ 5678906 h 6651057"/>
                <a:gd name="connsiteX9" fmla="*/ 3965609 w 5322771"/>
                <a:gd name="connsiteY9" fmla="*/ 5014762 h 6651057"/>
                <a:gd name="connsiteX10" fmla="*/ 3936733 w 5322771"/>
                <a:gd name="connsiteY10" fmla="*/ 4687504 h 6651057"/>
                <a:gd name="connsiteX11" fmla="*/ 4100362 w 5322771"/>
                <a:gd name="connsiteY11" fmla="*/ 4340994 h 6651057"/>
                <a:gd name="connsiteX12" fmla="*/ 4475748 w 5322771"/>
                <a:gd name="connsiteY12" fmla="*/ 3936733 h 6651057"/>
                <a:gd name="connsiteX13" fmla="*/ 4600876 w 5322771"/>
                <a:gd name="connsiteY13" fmla="*/ 3667226 h 6651057"/>
                <a:gd name="connsiteX14" fmla="*/ 4803007 w 5322771"/>
                <a:gd name="connsiteY14" fmla="*/ 3522847 h 6651057"/>
                <a:gd name="connsiteX15" fmla="*/ 5178392 w 5322771"/>
                <a:gd name="connsiteY15" fmla="*/ 2974207 h 6651057"/>
                <a:gd name="connsiteX16" fmla="*/ 5322771 w 5322771"/>
                <a:gd name="connsiteY16" fmla="*/ 1703672 h 6651057"/>
                <a:gd name="connsiteX17" fmla="*/ 5043638 w 5322771"/>
                <a:gd name="connsiteY17" fmla="*/ 1251285 h 6651057"/>
                <a:gd name="connsiteX18" fmla="*/ 4235116 w 5322771"/>
                <a:gd name="connsiteY18" fmla="*/ 0 h 6651057"/>
                <a:gd name="connsiteX19" fmla="*/ 3705727 w 5322771"/>
                <a:gd name="connsiteY19" fmla="*/ 1260910 h 6651057"/>
                <a:gd name="connsiteX20" fmla="*/ 2637322 w 5322771"/>
                <a:gd name="connsiteY20" fmla="*/ 1915428 h 6651057"/>
                <a:gd name="connsiteX21" fmla="*/ 1876927 w 5322771"/>
                <a:gd name="connsiteY21" fmla="*/ 1251285 h 6651057"/>
                <a:gd name="connsiteX22" fmla="*/ 1164657 w 5322771"/>
                <a:gd name="connsiteY22" fmla="*/ 2156059 h 6651057"/>
                <a:gd name="connsiteX23" fmla="*/ 1039529 w 5322771"/>
                <a:gd name="connsiteY23" fmla="*/ 2300438 h 6651057"/>
                <a:gd name="connsiteX24" fmla="*/ 1183908 w 5322771"/>
                <a:gd name="connsiteY24" fmla="*/ 2695074 h 6651057"/>
                <a:gd name="connsiteX25" fmla="*/ 741146 w 5322771"/>
                <a:gd name="connsiteY25" fmla="*/ 3128211 h 6651057"/>
                <a:gd name="connsiteX26" fmla="*/ 808522 w 5322771"/>
                <a:gd name="connsiteY26" fmla="*/ 3234089 h 6651057"/>
                <a:gd name="connsiteX27" fmla="*/ 1078030 w 5322771"/>
                <a:gd name="connsiteY27" fmla="*/ 3724977 h 6651057"/>
                <a:gd name="connsiteX28" fmla="*/ 1068405 w 5322771"/>
                <a:gd name="connsiteY28" fmla="*/ 3850106 h 6651057"/>
                <a:gd name="connsiteX29" fmla="*/ 1097280 w 5322771"/>
                <a:gd name="connsiteY29" fmla="*/ 4186990 h 6651057"/>
                <a:gd name="connsiteX30" fmla="*/ 885525 w 5322771"/>
                <a:gd name="connsiteY30" fmla="*/ 4812632 h 6651057"/>
                <a:gd name="connsiteX31" fmla="*/ 1203158 w 5322771"/>
                <a:gd name="connsiteY31" fmla="*/ 5207268 h 6651057"/>
                <a:gd name="connsiteX32" fmla="*/ 1174282 w 5322771"/>
                <a:gd name="connsiteY32" fmla="*/ 5265019 h 6651057"/>
                <a:gd name="connsiteX33" fmla="*/ 0 w 5322771"/>
                <a:gd name="connsiteY33" fmla="*/ 5890661 h 6651057"/>
                <a:gd name="connsiteX34" fmla="*/ 0 w 5322771"/>
                <a:gd name="connsiteY34" fmla="*/ 6073541 h 6651057"/>
                <a:gd name="connsiteX35" fmla="*/ 1029904 w 5322771"/>
                <a:gd name="connsiteY35" fmla="*/ 6217920 h 6651057"/>
                <a:gd name="connsiteX36" fmla="*/ 1078030 w 5322771"/>
                <a:gd name="connsiteY36"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718260 w 5322771"/>
                <a:gd name="connsiteY3" fmla="*/ 6478003 h 6651057"/>
                <a:gd name="connsiteX4" fmla="*/ 2415941 w 5322771"/>
                <a:gd name="connsiteY4" fmla="*/ 6602931 h 6651057"/>
                <a:gd name="connsiteX5" fmla="*/ 2675824 w 5322771"/>
                <a:gd name="connsiteY5" fmla="*/ 6651057 h 6651057"/>
                <a:gd name="connsiteX6" fmla="*/ 3234089 w 5322771"/>
                <a:gd name="connsiteY6" fmla="*/ 6593306 h 6651057"/>
                <a:gd name="connsiteX7" fmla="*/ 3715352 w 5322771"/>
                <a:gd name="connsiteY7" fmla="*/ 6420051 h 6651057"/>
                <a:gd name="connsiteX8" fmla="*/ 4100362 w 5322771"/>
                <a:gd name="connsiteY8" fmla="*/ 6073541 h 6651057"/>
                <a:gd name="connsiteX9" fmla="*/ 4215866 w 5322771"/>
                <a:gd name="connsiteY9" fmla="*/ 5678906 h 6651057"/>
                <a:gd name="connsiteX10" fmla="*/ 3965609 w 5322771"/>
                <a:gd name="connsiteY10" fmla="*/ 5014762 h 6651057"/>
                <a:gd name="connsiteX11" fmla="*/ 3936733 w 5322771"/>
                <a:gd name="connsiteY11" fmla="*/ 4687504 h 6651057"/>
                <a:gd name="connsiteX12" fmla="*/ 4100362 w 5322771"/>
                <a:gd name="connsiteY12" fmla="*/ 4340994 h 6651057"/>
                <a:gd name="connsiteX13" fmla="*/ 4475748 w 5322771"/>
                <a:gd name="connsiteY13" fmla="*/ 3936733 h 6651057"/>
                <a:gd name="connsiteX14" fmla="*/ 4600876 w 5322771"/>
                <a:gd name="connsiteY14" fmla="*/ 3667226 h 6651057"/>
                <a:gd name="connsiteX15" fmla="*/ 4803007 w 5322771"/>
                <a:gd name="connsiteY15" fmla="*/ 3522847 h 6651057"/>
                <a:gd name="connsiteX16" fmla="*/ 5178392 w 5322771"/>
                <a:gd name="connsiteY16" fmla="*/ 2974207 h 6651057"/>
                <a:gd name="connsiteX17" fmla="*/ 5322771 w 5322771"/>
                <a:gd name="connsiteY17" fmla="*/ 1703672 h 6651057"/>
                <a:gd name="connsiteX18" fmla="*/ 5043638 w 5322771"/>
                <a:gd name="connsiteY18" fmla="*/ 1251285 h 6651057"/>
                <a:gd name="connsiteX19" fmla="*/ 4235116 w 5322771"/>
                <a:gd name="connsiteY19" fmla="*/ 0 h 6651057"/>
                <a:gd name="connsiteX20" fmla="*/ 3705727 w 5322771"/>
                <a:gd name="connsiteY20" fmla="*/ 1260910 h 6651057"/>
                <a:gd name="connsiteX21" fmla="*/ 2637322 w 5322771"/>
                <a:gd name="connsiteY21" fmla="*/ 1915428 h 6651057"/>
                <a:gd name="connsiteX22" fmla="*/ 1876927 w 5322771"/>
                <a:gd name="connsiteY22" fmla="*/ 1251285 h 6651057"/>
                <a:gd name="connsiteX23" fmla="*/ 1164657 w 5322771"/>
                <a:gd name="connsiteY23" fmla="*/ 2156059 h 6651057"/>
                <a:gd name="connsiteX24" fmla="*/ 1039529 w 5322771"/>
                <a:gd name="connsiteY24" fmla="*/ 2300438 h 6651057"/>
                <a:gd name="connsiteX25" fmla="*/ 1183908 w 5322771"/>
                <a:gd name="connsiteY25" fmla="*/ 2695074 h 6651057"/>
                <a:gd name="connsiteX26" fmla="*/ 741146 w 5322771"/>
                <a:gd name="connsiteY26" fmla="*/ 3128211 h 6651057"/>
                <a:gd name="connsiteX27" fmla="*/ 808522 w 5322771"/>
                <a:gd name="connsiteY27" fmla="*/ 3234089 h 6651057"/>
                <a:gd name="connsiteX28" fmla="*/ 1078030 w 5322771"/>
                <a:gd name="connsiteY28" fmla="*/ 3724977 h 6651057"/>
                <a:gd name="connsiteX29" fmla="*/ 1068405 w 5322771"/>
                <a:gd name="connsiteY29" fmla="*/ 3850106 h 6651057"/>
                <a:gd name="connsiteX30" fmla="*/ 1097280 w 5322771"/>
                <a:gd name="connsiteY30" fmla="*/ 4186990 h 6651057"/>
                <a:gd name="connsiteX31" fmla="*/ 885525 w 5322771"/>
                <a:gd name="connsiteY31" fmla="*/ 4812632 h 6651057"/>
                <a:gd name="connsiteX32" fmla="*/ 1203158 w 5322771"/>
                <a:gd name="connsiteY32" fmla="*/ 5207268 h 6651057"/>
                <a:gd name="connsiteX33" fmla="*/ 1174282 w 5322771"/>
                <a:gd name="connsiteY33" fmla="*/ 5265019 h 6651057"/>
                <a:gd name="connsiteX34" fmla="*/ 0 w 5322771"/>
                <a:gd name="connsiteY34" fmla="*/ 5890661 h 6651057"/>
                <a:gd name="connsiteX35" fmla="*/ 0 w 5322771"/>
                <a:gd name="connsiteY35" fmla="*/ 6073541 h 6651057"/>
                <a:gd name="connsiteX36" fmla="*/ 1029904 w 5322771"/>
                <a:gd name="connsiteY36" fmla="*/ 6217920 h 6651057"/>
                <a:gd name="connsiteX37" fmla="*/ 1078030 w 5322771"/>
                <a:gd name="connsiteY37"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565008 w 5322771"/>
                <a:gd name="connsiteY3" fmla="*/ 6490386 h 6651057"/>
                <a:gd name="connsiteX4" fmla="*/ 1718260 w 5322771"/>
                <a:gd name="connsiteY4" fmla="*/ 6478003 h 6651057"/>
                <a:gd name="connsiteX5" fmla="*/ 2415941 w 5322771"/>
                <a:gd name="connsiteY5" fmla="*/ 6602931 h 6651057"/>
                <a:gd name="connsiteX6" fmla="*/ 2675824 w 5322771"/>
                <a:gd name="connsiteY6" fmla="*/ 6651057 h 6651057"/>
                <a:gd name="connsiteX7" fmla="*/ 3234089 w 5322771"/>
                <a:gd name="connsiteY7" fmla="*/ 6593306 h 6651057"/>
                <a:gd name="connsiteX8" fmla="*/ 3715352 w 5322771"/>
                <a:gd name="connsiteY8" fmla="*/ 6420051 h 6651057"/>
                <a:gd name="connsiteX9" fmla="*/ 4100362 w 5322771"/>
                <a:gd name="connsiteY9" fmla="*/ 6073541 h 6651057"/>
                <a:gd name="connsiteX10" fmla="*/ 4215866 w 5322771"/>
                <a:gd name="connsiteY10" fmla="*/ 5678906 h 6651057"/>
                <a:gd name="connsiteX11" fmla="*/ 3965609 w 5322771"/>
                <a:gd name="connsiteY11" fmla="*/ 5014762 h 6651057"/>
                <a:gd name="connsiteX12" fmla="*/ 3936733 w 5322771"/>
                <a:gd name="connsiteY12" fmla="*/ 4687504 h 6651057"/>
                <a:gd name="connsiteX13" fmla="*/ 4100362 w 5322771"/>
                <a:gd name="connsiteY13" fmla="*/ 4340994 h 6651057"/>
                <a:gd name="connsiteX14" fmla="*/ 4475748 w 5322771"/>
                <a:gd name="connsiteY14" fmla="*/ 3936733 h 6651057"/>
                <a:gd name="connsiteX15" fmla="*/ 4600876 w 5322771"/>
                <a:gd name="connsiteY15" fmla="*/ 3667226 h 6651057"/>
                <a:gd name="connsiteX16" fmla="*/ 4803007 w 5322771"/>
                <a:gd name="connsiteY16" fmla="*/ 3522847 h 6651057"/>
                <a:gd name="connsiteX17" fmla="*/ 5178392 w 5322771"/>
                <a:gd name="connsiteY17" fmla="*/ 2974207 h 6651057"/>
                <a:gd name="connsiteX18" fmla="*/ 5322771 w 5322771"/>
                <a:gd name="connsiteY18" fmla="*/ 1703672 h 6651057"/>
                <a:gd name="connsiteX19" fmla="*/ 5043638 w 5322771"/>
                <a:gd name="connsiteY19" fmla="*/ 1251285 h 6651057"/>
                <a:gd name="connsiteX20" fmla="*/ 4235116 w 5322771"/>
                <a:gd name="connsiteY20" fmla="*/ 0 h 6651057"/>
                <a:gd name="connsiteX21" fmla="*/ 3705727 w 5322771"/>
                <a:gd name="connsiteY21" fmla="*/ 1260910 h 6651057"/>
                <a:gd name="connsiteX22" fmla="*/ 2637322 w 5322771"/>
                <a:gd name="connsiteY22" fmla="*/ 1915428 h 6651057"/>
                <a:gd name="connsiteX23" fmla="*/ 1876927 w 5322771"/>
                <a:gd name="connsiteY23" fmla="*/ 1251285 h 6651057"/>
                <a:gd name="connsiteX24" fmla="*/ 1164657 w 5322771"/>
                <a:gd name="connsiteY24" fmla="*/ 2156059 h 6651057"/>
                <a:gd name="connsiteX25" fmla="*/ 1039529 w 5322771"/>
                <a:gd name="connsiteY25" fmla="*/ 2300438 h 6651057"/>
                <a:gd name="connsiteX26" fmla="*/ 1183908 w 5322771"/>
                <a:gd name="connsiteY26" fmla="*/ 2695074 h 6651057"/>
                <a:gd name="connsiteX27" fmla="*/ 741146 w 5322771"/>
                <a:gd name="connsiteY27" fmla="*/ 3128211 h 6651057"/>
                <a:gd name="connsiteX28" fmla="*/ 808522 w 5322771"/>
                <a:gd name="connsiteY28" fmla="*/ 3234089 h 6651057"/>
                <a:gd name="connsiteX29" fmla="*/ 1078030 w 5322771"/>
                <a:gd name="connsiteY29" fmla="*/ 3724977 h 6651057"/>
                <a:gd name="connsiteX30" fmla="*/ 1068405 w 5322771"/>
                <a:gd name="connsiteY30" fmla="*/ 3850106 h 6651057"/>
                <a:gd name="connsiteX31" fmla="*/ 1097280 w 5322771"/>
                <a:gd name="connsiteY31" fmla="*/ 4186990 h 6651057"/>
                <a:gd name="connsiteX32" fmla="*/ 885525 w 5322771"/>
                <a:gd name="connsiteY32" fmla="*/ 4812632 h 6651057"/>
                <a:gd name="connsiteX33" fmla="*/ 1203158 w 5322771"/>
                <a:gd name="connsiteY33" fmla="*/ 5207268 h 6651057"/>
                <a:gd name="connsiteX34" fmla="*/ 1174282 w 5322771"/>
                <a:gd name="connsiteY34" fmla="*/ 5265019 h 6651057"/>
                <a:gd name="connsiteX35" fmla="*/ 0 w 5322771"/>
                <a:gd name="connsiteY35" fmla="*/ 5890661 h 6651057"/>
                <a:gd name="connsiteX36" fmla="*/ 0 w 5322771"/>
                <a:gd name="connsiteY36" fmla="*/ 6073541 h 6651057"/>
                <a:gd name="connsiteX37" fmla="*/ 1029904 w 5322771"/>
                <a:gd name="connsiteY37" fmla="*/ 6217920 h 6651057"/>
                <a:gd name="connsiteX38" fmla="*/ 1078030 w 5322771"/>
                <a:gd name="connsiteY38"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2415941 w 5322771"/>
                <a:gd name="connsiteY6" fmla="*/ 6602931 h 6651057"/>
                <a:gd name="connsiteX7" fmla="*/ 2675824 w 5322771"/>
                <a:gd name="connsiteY7" fmla="*/ 6651057 h 6651057"/>
                <a:gd name="connsiteX8" fmla="*/ 3234089 w 5322771"/>
                <a:gd name="connsiteY8" fmla="*/ 6593306 h 6651057"/>
                <a:gd name="connsiteX9" fmla="*/ 3715352 w 5322771"/>
                <a:gd name="connsiteY9" fmla="*/ 6420051 h 6651057"/>
                <a:gd name="connsiteX10" fmla="*/ 4100362 w 5322771"/>
                <a:gd name="connsiteY10" fmla="*/ 6073541 h 6651057"/>
                <a:gd name="connsiteX11" fmla="*/ 4215866 w 5322771"/>
                <a:gd name="connsiteY11" fmla="*/ 5678906 h 6651057"/>
                <a:gd name="connsiteX12" fmla="*/ 3965609 w 5322771"/>
                <a:gd name="connsiteY12" fmla="*/ 5014762 h 6651057"/>
                <a:gd name="connsiteX13" fmla="*/ 3936733 w 5322771"/>
                <a:gd name="connsiteY13" fmla="*/ 4687504 h 6651057"/>
                <a:gd name="connsiteX14" fmla="*/ 4100362 w 5322771"/>
                <a:gd name="connsiteY14" fmla="*/ 4340994 h 6651057"/>
                <a:gd name="connsiteX15" fmla="*/ 4475748 w 5322771"/>
                <a:gd name="connsiteY15" fmla="*/ 3936733 h 6651057"/>
                <a:gd name="connsiteX16" fmla="*/ 4600876 w 5322771"/>
                <a:gd name="connsiteY16" fmla="*/ 3667226 h 6651057"/>
                <a:gd name="connsiteX17" fmla="*/ 4803007 w 5322771"/>
                <a:gd name="connsiteY17" fmla="*/ 3522847 h 6651057"/>
                <a:gd name="connsiteX18" fmla="*/ 5178392 w 5322771"/>
                <a:gd name="connsiteY18" fmla="*/ 2974207 h 6651057"/>
                <a:gd name="connsiteX19" fmla="*/ 5322771 w 5322771"/>
                <a:gd name="connsiteY19" fmla="*/ 1703672 h 6651057"/>
                <a:gd name="connsiteX20" fmla="*/ 5043638 w 5322771"/>
                <a:gd name="connsiteY20" fmla="*/ 1251285 h 6651057"/>
                <a:gd name="connsiteX21" fmla="*/ 4235116 w 5322771"/>
                <a:gd name="connsiteY21" fmla="*/ 0 h 6651057"/>
                <a:gd name="connsiteX22" fmla="*/ 3705727 w 5322771"/>
                <a:gd name="connsiteY22" fmla="*/ 1260910 h 6651057"/>
                <a:gd name="connsiteX23" fmla="*/ 2637322 w 5322771"/>
                <a:gd name="connsiteY23" fmla="*/ 1915428 h 6651057"/>
                <a:gd name="connsiteX24" fmla="*/ 1876927 w 5322771"/>
                <a:gd name="connsiteY24" fmla="*/ 1251285 h 6651057"/>
                <a:gd name="connsiteX25" fmla="*/ 1164657 w 5322771"/>
                <a:gd name="connsiteY25" fmla="*/ 2156059 h 6651057"/>
                <a:gd name="connsiteX26" fmla="*/ 1039529 w 5322771"/>
                <a:gd name="connsiteY26" fmla="*/ 2300438 h 6651057"/>
                <a:gd name="connsiteX27" fmla="*/ 1183908 w 5322771"/>
                <a:gd name="connsiteY27" fmla="*/ 2695074 h 6651057"/>
                <a:gd name="connsiteX28" fmla="*/ 741146 w 5322771"/>
                <a:gd name="connsiteY28" fmla="*/ 3128211 h 6651057"/>
                <a:gd name="connsiteX29" fmla="*/ 808522 w 5322771"/>
                <a:gd name="connsiteY29" fmla="*/ 3234089 h 6651057"/>
                <a:gd name="connsiteX30" fmla="*/ 1078030 w 5322771"/>
                <a:gd name="connsiteY30" fmla="*/ 3724977 h 6651057"/>
                <a:gd name="connsiteX31" fmla="*/ 1068405 w 5322771"/>
                <a:gd name="connsiteY31" fmla="*/ 3850106 h 6651057"/>
                <a:gd name="connsiteX32" fmla="*/ 1097280 w 5322771"/>
                <a:gd name="connsiteY32" fmla="*/ 4186990 h 6651057"/>
                <a:gd name="connsiteX33" fmla="*/ 885525 w 5322771"/>
                <a:gd name="connsiteY33" fmla="*/ 4812632 h 6651057"/>
                <a:gd name="connsiteX34" fmla="*/ 1203158 w 5322771"/>
                <a:gd name="connsiteY34" fmla="*/ 5207268 h 6651057"/>
                <a:gd name="connsiteX35" fmla="*/ 1174282 w 5322771"/>
                <a:gd name="connsiteY35" fmla="*/ 5265019 h 6651057"/>
                <a:gd name="connsiteX36" fmla="*/ 0 w 5322771"/>
                <a:gd name="connsiteY36" fmla="*/ 5890661 h 6651057"/>
                <a:gd name="connsiteX37" fmla="*/ 0 w 5322771"/>
                <a:gd name="connsiteY37" fmla="*/ 6073541 h 6651057"/>
                <a:gd name="connsiteX38" fmla="*/ 1029904 w 5322771"/>
                <a:gd name="connsiteY38" fmla="*/ 6217920 h 6651057"/>
                <a:gd name="connsiteX39" fmla="*/ 1078030 w 5322771"/>
                <a:gd name="connsiteY39"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2415941 w 5322771"/>
                <a:gd name="connsiteY7" fmla="*/ 6602931 h 6651057"/>
                <a:gd name="connsiteX8" fmla="*/ 2675824 w 5322771"/>
                <a:gd name="connsiteY8" fmla="*/ 6651057 h 6651057"/>
                <a:gd name="connsiteX9" fmla="*/ 3234089 w 5322771"/>
                <a:gd name="connsiteY9" fmla="*/ 6593306 h 6651057"/>
                <a:gd name="connsiteX10" fmla="*/ 3715352 w 5322771"/>
                <a:gd name="connsiteY10" fmla="*/ 6420051 h 6651057"/>
                <a:gd name="connsiteX11" fmla="*/ 4100362 w 5322771"/>
                <a:gd name="connsiteY11" fmla="*/ 6073541 h 6651057"/>
                <a:gd name="connsiteX12" fmla="*/ 4215866 w 5322771"/>
                <a:gd name="connsiteY12" fmla="*/ 5678906 h 6651057"/>
                <a:gd name="connsiteX13" fmla="*/ 3965609 w 5322771"/>
                <a:gd name="connsiteY13" fmla="*/ 5014762 h 6651057"/>
                <a:gd name="connsiteX14" fmla="*/ 3936733 w 5322771"/>
                <a:gd name="connsiteY14" fmla="*/ 4687504 h 6651057"/>
                <a:gd name="connsiteX15" fmla="*/ 4100362 w 5322771"/>
                <a:gd name="connsiteY15" fmla="*/ 4340994 h 6651057"/>
                <a:gd name="connsiteX16" fmla="*/ 4475748 w 5322771"/>
                <a:gd name="connsiteY16" fmla="*/ 3936733 h 6651057"/>
                <a:gd name="connsiteX17" fmla="*/ 4600876 w 5322771"/>
                <a:gd name="connsiteY17" fmla="*/ 3667226 h 6651057"/>
                <a:gd name="connsiteX18" fmla="*/ 4803007 w 5322771"/>
                <a:gd name="connsiteY18" fmla="*/ 3522847 h 6651057"/>
                <a:gd name="connsiteX19" fmla="*/ 5178392 w 5322771"/>
                <a:gd name="connsiteY19" fmla="*/ 2974207 h 6651057"/>
                <a:gd name="connsiteX20" fmla="*/ 5322771 w 5322771"/>
                <a:gd name="connsiteY20" fmla="*/ 1703672 h 6651057"/>
                <a:gd name="connsiteX21" fmla="*/ 5043638 w 5322771"/>
                <a:gd name="connsiteY21" fmla="*/ 1251285 h 6651057"/>
                <a:gd name="connsiteX22" fmla="*/ 4235116 w 5322771"/>
                <a:gd name="connsiteY22" fmla="*/ 0 h 6651057"/>
                <a:gd name="connsiteX23" fmla="*/ 3705727 w 5322771"/>
                <a:gd name="connsiteY23" fmla="*/ 1260910 h 6651057"/>
                <a:gd name="connsiteX24" fmla="*/ 2637322 w 5322771"/>
                <a:gd name="connsiteY24" fmla="*/ 1915428 h 6651057"/>
                <a:gd name="connsiteX25" fmla="*/ 1876927 w 5322771"/>
                <a:gd name="connsiteY25" fmla="*/ 1251285 h 6651057"/>
                <a:gd name="connsiteX26" fmla="*/ 1164657 w 5322771"/>
                <a:gd name="connsiteY26" fmla="*/ 2156059 h 6651057"/>
                <a:gd name="connsiteX27" fmla="*/ 1039529 w 5322771"/>
                <a:gd name="connsiteY27" fmla="*/ 2300438 h 6651057"/>
                <a:gd name="connsiteX28" fmla="*/ 1183908 w 5322771"/>
                <a:gd name="connsiteY28" fmla="*/ 2695074 h 6651057"/>
                <a:gd name="connsiteX29" fmla="*/ 741146 w 5322771"/>
                <a:gd name="connsiteY29" fmla="*/ 3128211 h 6651057"/>
                <a:gd name="connsiteX30" fmla="*/ 808522 w 5322771"/>
                <a:gd name="connsiteY30" fmla="*/ 3234089 h 6651057"/>
                <a:gd name="connsiteX31" fmla="*/ 1078030 w 5322771"/>
                <a:gd name="connsiteY31" fmla="*/ 3724977 h 6651057"/>
                <a:gd name="connsiteX32" fmla="*/ 1068405 w 5322771"/>
                <a:gd name="connsiteY32" fmla="*/ 3850106 h 6651057"/>
                <a:gd name="connsiteX33" fmla="*/ 1097280 w 5322771"/>
                <a:gd name="connsiteY33" fmla="*/ 4186990 h 6651057"/>
                <a:gd name="connsiteX34" fmla="*/ 885525 w 5322771"/>
                <a:gd name="connsiteY34" fmla="*/ 4812632 h 6651057"/>
                <a:gd name="connsiteX35" fmla="*/ 1203158 w 5322771"/>
                <a:gd name="connsiteY35" fmla="*/ 5207268 h 6651057"/>
                <a:gd name="connsiteX36" fmla="*/ 1174282 w 5322771"/>
                <a:gd name="connsiteY36" fmla="*/ 5265019 h 6651057"/>
                <a:gd name="connsiteX37" fmla="*/ 0 w 5322771"/>
                <a:gd name="connsiteY37" fmla="*/ 5890661 h 6651057"/>
                <a:gd name="connsiteX38" fmla="*/ 0 w 5322771"/>
                <a:gd name="connsiteY38" fmla="*/ 6073541 h 6651057"/>
                <a:gd name="connsiteX39" fmla="*/ 1029904 w 5322771"/>
                <a:gd name="connsiteY39" fmla="*/ 6217920 h 6651057"/>
                <a:gd name="connsiteX40" fmla="*/ 1078030 w 5322771"/>
                <a:gd name="connsiteY40"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2415941 w 5322771"/>
                <a:gd name="connsiteY8" fmla="*/ 6602931 h 6651057"/>
                <a:gd name="connsiteX9" fmla="*/ 2675824 w 5322771"/>
                <a:gd name="connsiteY9" fmla="*/ 6651057 h 6651057"/>
                <a:gd name="connsiteX10" fmla="*/ 3234089 w 5322771"/>
                <a:gd name="connsiteY10" fmla="*/ 6593306 h 6651057"/>
                <a:gd name="connsiteX11" fmla="*/ 3715352 w 5322771"/>
                <a:gd name="connsiteY11" fmla="*/ 6420051 h 6651057"/>
                <a:gd name="connsiteX12" fmla="*/ 4100362 w 5322771"/>
                <a:gd name="connsiteY12" fmla="*/ 6073541 h 6651057"/>
                <a:gd name="connsiteX13" fmla="*/ 4215866 w 5322771"/>
                <a:gd name="connsiteY13" fmla="*/ 5678906 h 6651057"/>
                <a:gd name="connsiteX14" fmla="*/ 3965609 w 5322771"/>
                <a:gd name="connsiteY14" fmla="*/ 5014762 h 6651057"/>
                <a:gd name="connsiteX15" fmla="*/ 3936733 w 5322771"/>
                <a:gd name="connsiteY15" fmla="*/ 4687504 h 6651057"/>
                <a:gd name="connsiteX16" fmla="*/ 4100362 w 5322771"/>
                <a:gd name="connsiteY16" fmla="*/ 4340994 h 6651057"/>
                <a:gd name="connsiteX17" fmla="*/ 4475748 w 5322771"/>
                <a:gd name="connsiteY17" fmla="*/ 3936733 h 6651057"/>
                <a:gd name="connsiteX18" fmla="*/ 4600876 w 5322771"/>
                <a:gd name="connsiteY18" fmla="*/ 3667226 h 6651057"/>
                <a:gd name="connsiteX19" fmla="*/ 4803007 w 5322771"/>
                <a:gd name="connsiteY19" fmla="*/ 3522847 h 6651057"/>
                <a:gd name="connsiteX20" fmla="*/ 5178392 w 5322771"/>
                <a:gd name="connsiteY20" fmla="*/ 2974207 h 6651057"/>
                <a:gd name="connsiteX21" fmla="*/ 5322771 w 5322771"/>
                <a:gd name="connsiteY21" fmla="*/ 1703672 h 6651057"/>
                <a:gd name="connsiteX22" fmla="*/ 5043638 w 5322771"/>
                <a:gd name="connsiteY22" fmla="*/ 1251285 h 6651057"/>
                <a:gd name="connsiteX23" fmla="*/ 4235116 w 5322771"/>
                <a:gd name="connsiteY23" fmla="*/ 0 h 6651057"/>
                <a:gd name="connsiteX24" fmla="*/ 3705727 w 5322771"/>
                <a:gd name="connsiteY24" fmla="*/ 1260910 h 6651057"/>
                <a:gd name="connsiteX25" fmla="*/ 2637322 w 5322771"/>
                <a:gd name="connsiteY25" fmla="*/ 1915428 h 6651057"/>
                <a:gd name="connsiteX26" fmla="*/ 1876927 w 5322771"/>
                <a:gd name="connsiteY26" fmla="*/ 1251285 h 6651057"/>
                <a:gd name="connsiteX27" fmla="*/ 1164657 w 5322771"/>
                <a:gd name="connsiteY27" fmla="*/ 2156059 h 6651057"/>
                <a:gd name="connsiteX28" fmla="*/ 1039529 w 5322771"/>
                <a:gd name="connsiteY28" fmla="*/ 2300438 h 6651057"/>
                <a:gd name="connsiteX29" fmla="*/ 1183908 w 5322771"/>
                <a:gd name="connsiteY29" fmla="*/ 2695074 h 6651057"/>
                <a:gd name="connsiteX30" fmla="*/ 741146 w 5322771"/>
                <a:gd name="connsiteY30" fmla="*/ 3128211 h 6651057"/>
                <a:gd name="connsiteX31" fmla="*/ 808522 w 5322771"/>
                <a:gd name="connsiteY31" fmla="*/ 3234089 h 6651057"/>
                <a:gd name="connsiteX32" fmla="*/ 1078030 w 5322771"/>
                <a:gd name="connsiteY32" fmla="*/ 3724977 h 6651057"/>
                <a:gd name="connsiteX33" fmla="*/ 1068405 w 5322771"/>
                <a:gd name="connsiteY33" fmla="*/ 3850106 h 6651057"/>
                <a:gd name="connsiteX34" fmla="*/ 1097280 w 5322771"/>
                <a:gd name="connsiteY34" fmla="*/ 4186990 h 6651057"/>
                <a:gd name="connsiteX35" fmla="*/ 885525 w 5322771"/>
                <a:gd name="connsiteY35" fmla="*/ 4812632 h 6651057"/>
                <a:gd name="connsiteX36" fmla="*/ 1203158 w 5322771"/>
                <a:gd name="connsiteY36" fmla="*/ 5207268 h 6651057"/>
                <a:gd name="connsiteX37" fmla="*/ 1174282 w 5322771"/>
                <a:gd name="connsiteY37" fmla="*/ 5265019 h 6651057"/>
                <a:gd name="connsiteX38" fmla="*/ 0 w 5322771"/>
                <a:gd name="connsiteY38" fmla="*/ 5890661 h 6651057"/>
                <a:gd name="connsiteX39" fmla="*/ 0 w 5322771"/>
                <a:gd name="connsiteY39" fmla="*/ 6073541 h 6651057"/>
                <a:gd name="connsiteX40" fmla="*/ 1029904 w 5322771"/>
                <a:gd name="connsiteY40" fmla="*/ 6217920 h 6651057"/>
                <a:gd name="connsiteX41" fmla="*/ 1078030 w 5322771"/>
                <a:gd name="connsiteY41"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415941 w 5322771"/>
                <a:gd name="connsiteY9" fmla="*/ 6602931 h 6651057"/>
                <a:gd name="connsiteX10" fmla="*/ 2675824 w 5322771"/>
                <a:gd name="connsiteY10" fmla="*/ 6651057 h 6651057"/>
                <a:gd name="connsiteX11" fmla="*/ 3234089 w 5322771"/>
                <a:gd name="connsiteY11" fmla="*/ 6593306 h 6651057"/>
                <a:gd name="connsiteX12" fmla="*/ 3715352 w 5322771"/>
                <a:gd name="connsiteY12" fmla="*/ 6420051 h 6651057"/>
                <a:gd name="connsiteX13" fmla="*/ 4100362 w 5322771"/>
                <a:gd name="connsiteY13" fmla="*/ 6073541 h 6651057"/>
                <a:gd name="connsiteX14" fmla="*/ 4215866 w 5322771"/>
                <a:gd name="connsiteY14" fmla="*/ 5678906 h 6651057"/>
                <a:gd name="connsiteX15" fmla="*/ 3965609 w 5322771"/>
                <a:gd name="connsiteY15" fmla="*/ 5014762 h 6651057"/>
                <a:gd name="connsiteX16" fmla="*/ 3936733 w 5322771"/>
                <a:gd name="connsiteY16" fmla="*/ 4687504 h 6651057"/>
                <a:gd name="connsiteX17" fmla="*/ 4100362 w 5322771"/>
                <a:gd name="connsiteY17" fmla="*/ 4340994 h 6651057"/>
                <a:gd name="connsiteX18" fmla="*/ 4475748 w 5322771"/>
                <a:gd name="connsiteY18" fmla="*/ 3936733 h 6651057"/>
                <a:gd name="connsiteX19" fmla="*/ 4600876 w 5322771"/>
                <a:gd name="connsiteY19" fmla="*/ 3667226 h 6651057"/>
                <a:gd name="connsiteX20" fmla="*/ 4803007 w 5322771"/>
                <a:gd name="connsiteY20" fmla="*/ 3522847 h 6651057"/>
                <a:gd name="connsiteX21" fmla="*/ 5178392 w 5322771"/>
                <a:gd name="connsiteY21" fmla="*/ 2974207 h 6651057"/>
                <a:gd name="connsiteX22" fmla="*/ 5322771 w 5322771"/>
                <a:gd name="connsiteY22" fmla="*/ 1703672 h 6651057"/>
                <a:gd name="connsiteX23" fmla="*/ 5043638 w 5322771"/>
                <a:gd name="connsiteY23" fmla="*/ 1251285 h 6651057"/>
                <a:gd name="connsiteX24" fmla="*/ 4235116 w 5322771"/>
                <a:gd name="connsiteY24" fmla="*/ 0 h 6651057"/>
                <a:gd name="connsiteX25" fmla="*/ 3705727 w 5322771"/>
                <a:gd name="connsiteY25" fmla="*/ 1260910 h 6651057"/>
                <a:gd name="connsiteX26" fmla="*/ 2637322 w 5322771"/>
                <a:gd name="connsiteY26" fmla="*/ 1915428 h 6651057"/>
                <a:gd name="connsiteX27" fmla="*/ 1876927 w 5322771"/>
                <a:gd name="connsiteY27" fmla="*/ 1251285 h 6651057"/>
                <a:gd name="connsiteX28" fmla="*/ 1164657 w 5322771"/>
                <a:gd name="connsiteY28" fmla="*/ 2156059 h 6651057"/>
                <a:gd name="connsiteX29" fmla="*/ 1039529 w 5322771"/>
                <a:gd name="connsiteY29" fmla="*/ 2300438 h 6651057"/>
                <a:gd name="connsiteX30" fmla="*/ 1183908 w 5322771"/>
                <a:gd name="connsiteY30" fmla="*/ 2695074 h 6651057"/>
                <a:gd name="connsiteX31" fmla="*/ 741146 w 5322771"/>
                <a:gd name="connsiteY31" fmla="*/ 3128211 h 6651057"/>
                <a:gd name="connsiteX32" fmla="*/ 808522 w 5322771"/>
                <a:gd name="connsiteY32" fmla="*/ 3234089 h 6651057"/>
                <a:gd name="connsiteX33" fmla="*/ 1078030 w 5322771"/>
                <a:gd name="connsiteY33" fmla="*/ 3724977 h 6651057"/>
                <a:gd name="connsiteX34" fmla="*/ 1068405 w 5322771"/>
                <a:gd name="connsiteY34" fmla="*/ 3850106 h 6651057"/>
                <a:gd name="connsiteX35" fmla="*/ 1097280 w 5322771"/>
                <a:gd name="connsiteY35" fmla="*/ 4186990 h 6651057"/>
                <a:gd name="connsiteX36" fmla="*/ 885525 w 5322771"/>
                <a:gd name="connsiteY36" fmla="*/ 4812632 h 6651057"/>
                <a:gd name="connsiteX37" fmla="*/ 1203158 w 5322771"/>
                <a:gd name="connsiteY37" fmla="*/ 5207268 h 6651057"/>
                <a:gd name="connsiteX38" fmla="*/ 1174282 w 5322771"/>
                <a:gd name="connsiteY38" fmla="*/ 5265019 h 6651057"/>
                <a:gd name="connsiteX39" fmla="*/ 0 w 5322771"/>
                <a:gd name="connsiteY39" fmla="*/ 5890661 h 6651057"/>
                <a:gd name="connsiteX40" fmla="*/ 0 w 5322771"/>
                <a:gd name="connsiteY40" fmla="*/ 6073541 h 6651057"/>
                <a:gd name="connsiteX41" fmla="*/ 1029904 w 5322771"/>
                <a:gd name="connsiteY41" fmla="*/ 6217920 h 6651057"/>
                <a:gd name="connsiteX42" fmla="*/ 1078030 w 5322771"/>
                <a:gd name="connsiteY42"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415941 w 5322771"/>
                <a:gd name="connsiteY10" fmla="*/ 6602931 h 6651057"/>
                <a:gd name="connsiteX11" fmla="*/ 2675824 w 5322771"/>
                <a:gd name="connsiteY11" fmla="*/ 6651057 h 6651057"/>
                <a:gd name="connsiteX12" fmla="*/ 3234089 w 5322771"/>
                <a:gd name="connsiteY12" fmla="*/ 6593306 h 6651057"/>
                <a:gd name="connsiteX13" fmla="*/ 3715352 w 5322771"/>
                <a:gd name="connsiteY13" fmla="*/ 6420051 h 6651057"/>
                <a:gd name="connsiteX14" fmla="*/ 4100362 w 5322771"/>
                <a:gd name="connsiteY14" fmla="*/ 6073541 h 6651057"/>
                <a:gd name="connsiteX15" fmla="*/ 4215866 w 5322771"/>
                <a:gd name="connsiteY15" fmla="*/ 5678906 h 6651057"/>
                <a:gd name="connsiteX16" fmla="*/ 3965609 w 5322771"/>
                <a:gd name="connsiteY16" fmla="*/ 5014762 h 6651057"/>
                <a:gd name="connsiteX17" fmla="*/ 3936733 w 5322771"/>
                <a:gd name="connsiteY17" fmla="*/ 4687504 h 6651057"/>
                <a:gd name="connsiteX18" fmla="*/ 4100362 w 5322771"/>
                <a:gd name="connsiteY18" fmla="*/ 4340994 h 6651057"/>
                <a:gd name="connsiteX19" fmla="*/ 4475748 w 5322771"/>
                <a:gd name="connsiteY19" fmla="*/ 3936733 h 6651057"/>
                <a:gd name="connsiteX20" fmla="*/ 4600876 w 5322771"/>
                <a:gd name="connsiteY20" fmla="*/ 3667226 h 6651057"/>
                <a:gd name="connsiteX21" fmla="*/ 4803007 w 5322771"/>
                <a:gd name="connsiteY21" fmla="*/ 3522847 h 6651057"/>
                <a:gd name="connsiteX22" fmla="*/ 5178392 w 5322771"/>
                <a:gd name="connsiteY22" fmla="*/ 2974207 h 6651057"/>
                <a:gd name="connsiteX23" fmla="*/ 5322771 w 5322771"/>
                <a:gd name="connsiteY23" fmla="*/ 1703672 h 6651057"/>
                <a:gd name="connsiteX24" fmla="*/ 5043638 w 5322771"/>
                <a:gd name="connsiteY24" fmla="*/ 1251285 h 6651057"/>
                <a:gd name="connsiteX25" fmla="*/ 4235116 w 5322771"/>
                <a:gd name="connsiteY25" fmla="*/ 0 h 6651057"/>
                <a:gd name="connsiteX26" fmla="*/ 3705727 w 5322771"/>
                <a:gd name="connsiteY26" fmla="*/ 1260910 h 6651057"/>
                <a:gd name="connsiteX27" fmla="*/ 2637322 w 5322771"/>
                <a:gd name="connsiteY27" fmla="*/ 1915428 h 6651057"/>
                <a:gd name="connsiteX28" fmla="*/ 1876927 w 5322771"/>
                <a:gd name="connsiteY28" fmla="*/ 1251285 h 6651057"/>
                <a:gd name="connsiteX29" fmla="*/ 1164657 w 5322771"/>
                <a:gd name="connsiteY29" fmla="*/ 2156059 h 6651057"/>
                <a:gd name="connsiteX30" fmla="*/ 1039529 w 5322771"/>
                <a:gd name="connsiteY30" fmla="*/ 2300438 h 6651057"/>
                <a:gd name="connsiteX31" fmla="*/ 1183908 w 5322771"/>
                <a:gd name="connsiteY31" fmla="*/ 2695074 h 6651057"/>
                <a:gd name="connsiteX32" fmla="*/ 741146 w 5322771"/>
                <a:gd name="connsiteY32" fmla="*/ 3128211 h 6651057"/>
                <a:gd name="connsiteX33" fmla="*/ 808522 w 5322771"/>
                <a:gd name="connsiteY33" fmla="*/ 3234089 h 6651057"/>
                <a:gd name="connsiteX34" fmla="*/ 1078030 w 5322771"/>
                <a:gd name="connsiteY34" fmla="*/ 3724977 h 6651057"/>
                <a:gd name="connsiteX35" fmla="*/ 1068405 w 5322771"/>
                <a:gd name="connsiteY35" fmla="*/ 3850106 h 6651057"/>
                <a:gd name="connsiteX36" fmla="*/ 1097280 w 5322771"/>
                <a:gd name="connsiteY36" fmla="*/ 4186990 h 6651057"/>
                <a:gd name="connsiteX37" fmla="*/ 885525 w 5322771"/>
                <a:gd name="connsiteY37" fmla="*/ 4812632 h 6651057"/>
                <a:gd name="connsiteX38" fmla="*/ 1203158 w 5322771"/>
                <a:gd name="connsiteY38" fmla="*/ 5207268 h 6651057"/>
                <a:gd name="connsiteX39" fmla="*/ 1174282 w 5322771"/>
                <a:gd name="connsiteY39" fmla="*/ 5265019 h 6651057"/>
                <a:gd name="connsiteX40" fmla="*/ 0 w 5322771"/>
                <a:gd name="connsiteY40" fmla="*/ 5890661 h 6651057"/>
                <a:gd name="connsiteX41" fmla="*/ 0 w 5322771"/>
                <a:gd name="connsiteY41" fmla="*/ 6073541 h 6651057"/>
                <a:gd name="connsiteX42" fmla="*/ 1029904 w 5322771"/>
                <a:gd name="connsiteY42" fmla="*/ 6217920 h 6651057"/>
                <a:gd name="connsiteX43" fmla="*/ 1078030 w 5322771"/>
                <a:gd name="connsiteY43"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277002 w 5322771"/>
                <a:gd name="connsiteY10" fmla="*/ 6609448 h 6651057"/>
                <a:gd name="connsiteX11" fmla="*/ 2415941 w 5322771"/>
                <a:gd name="connsiteY11" fmla="*/ 6602931 h 6651057"/>
                <a:gd name="connsiteX12" fmla="*/ 2675824 w 5322771"/>
                <a:gd name="connsiteY12" fmla="*/ 6651057 h 6651057"/>
                <a:gd name="connsiteX13" fmla="*/ 3234089 w 5322771"/>
                <a:gd name="connsiteY13" fmla="*/ 6593306 h 6651057"/>
                <a:gd name="connsiteX14" fmla="*/ 3715352 w 5322771"/>
                <a:gd name="connsiteY14" fmla="*/ 6420051 h 6651057"/>
                <a:gd name="connsiteX15" fmla="*/ 4100362 w 5322771"/>
                <a:gd name="connsiteY15" fmla="*/ 6073541 h 6651057"/>
                <a:gd name="connsiteX16" fmla="*/ 4215866 w 5322771"/>
                <a:gd name="connsiteY16" fmla="*/ 5678906 h 6651057"/>
                <a:gd name="connsiteX17" fmla="*/ 3965609 w 5322771"/>
                <a:gd name="connsiteY17" fmla="*/ 5014762 h 6651057"/>
                <a:gd name="connsiteX18" fmla="*/ 3936733 w 5322771"/>
                <a:gd name="connsiteY18" fmla="*/ 4687504 h 6651057"/>
                <a:gd name="connsiteX19" fmla="*/ 4100362 w 5322771"/>
                <a:gd name="connsiteY19" fmla="*/ 4340994 h 6651057"/>
                <a:gd name="connsiteX20" fmla="*/ 4475748 w 5322771"/>
                <a:gd name="connsiteY20" fmla="*/ 3936733 h 6651057"/>
                <a:gd name="connsiteX21" fmla="*/ 4600876 w 5322771"/>
                <a:gd name="connsiteY21" fmla="*/ 3667226 h 6651057"/>
                <a:gd name="connsiteX22" fmla="*/ 4803007 w 5322771"/>
                <a:gd name="connsiteY22" fmla="*/ 3522847 h 6651057"/>
                <a:gd name="connsiteX23" fmla="*/ 5178392 w 5322771"/>
                <a:gd name="connsiteY23" fmla="*/ 2974207 h 6651057"/>
                <a:gd name="connsiteX24" fmla="*/ 5322771 w 5322771"/>
                <a:gd name="connsiteY24" fmla="*/ 1703672 h 6651057"/>
                <a:gd name="connsiteX25" fmla="*/ 5043638 w 5322771"/>
                <a:gd name="connsiteY25" fmla="*/ 1251285 h 6651057"/>
                <a:gd name="connsiteX26" fmla="*/ 4235116 w 5322771"/>
                <a:gd name="connsiteY26" fmla="*/ 0 h 6651057"/>
                <a:gd name="connsiteX27" fmla="*/ 3705727 w 5322771"/>
                <a:gd name="connsiteY27" fmla="*/ 1260910 h 6651057"/>
                <a:gd name="connsiteX28" fmla="*/ 2637322 w 5322771"/>
                <a:gd name="connsiteY28" fmla="*/ 1915428 h 6651057"/>
                <a:gd name="connsiteX29" fmla="*/ 1876927 w 5322771"/>
                <a:gd name="connsiteY29" fmla="*/ 1251285 h 6651057"/>
                <a:gd name="connsiteX30" fmla="*/ 1164657 w 5322771"/>
                <a:gd name="connsiteY30" fmla="*/ 2156059 h 6651057"/>
                <a:gd name="connsiteX31" fmla="*/ 1039529 w 5322771"/>
                <a:gd name="connsiteY31" fmla="*/ 2300438 h 6651057"/>
                <a:gd name="connsiteX32" fmla="*/ 1183908 w 5322771"/>
                <a:gd name="connsiteY32" fmla="*/ 2695074 h 6651057"/>
                <a:gd name="connsiteX33" fmla="*/ 741146 w 5322771"/>
                <a:gd name="connsiteY33" fmla="*/ 3128211 h 6651057"/>
                <a:gd name="connsiteX34" fmla="*/ 808522 w 5322771"/>
                <a:gd name="connsiteY34" fmla="*/ 3234089 h 6651057"/>
                <a:gd name="connsiteX35" fmla="*/ 1078030 w 5322771"/>
                <a:gd name="connsiteY35" fmla="*/ 3724977 h 6651057"/>
                <a:gd name="connsiteX36" fmla="*/ 1068405 w 5322771"/>
                <a:gd name="connsiteY36" fmla="*/ 3850106 h 6651057"/>
                <a:gd name="connsiteX37" fmla="*/ 1097280 w 5322771"/>
                <a:gd name="connsiteY37" fmla="*/ 4186990 h 6651057"/>
                <a:gd name="connsiteX38" fmla="*/ 885525 w 5322771"/>
                <a:gd name="connsiteY38" fmla="*/ 4812632 h 6651057"/>
                <a:gd name="connsiteX39" fmla="*/ 1203158 w 5322771"/>
                <a:gd name="connsiteY39" fmla="*/ 5207268 h 6651057"/>
                <a:gd name="connsiteX40" fmla="*/ 1174282 w 5322771"/>
                <a:gd name="connsiteY40" fmla="*/ 5265019 h 6651057"/>
                <a:gd name="connsiteX41" fmla="*/ 0 w 5322771"/>
                <a:gd name="connsiteY41" fmla="*/ 5890661 h 6651057"/>
                <a:gd name="connsiteX42" fmla="*/ 0 w 5322771"/>
                <a:gd name="connsiteY42" fmla="*/ 6073541 h 6651057"/>
                <a:gd name="connsiteX43" fmla="*/ 1029904 w 5322771"/>
                <a:gd name="connsiteY43" fmla="*/ 6217920 h 6651057"/>
                <a:gd name="connsiteX44" fmla="*/ 1078030 w 5322771"/>
                <a:gd name="connsiteY44"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675824 w 5322771"/>
                <a:gd name="connsiteY13" fmla="*/ 6651057 h 6651057"/>
                <a:gd name="connsiteX14" fmla="*/ 3234089 w 5322771"/>
                <a:gd name="connsiteY14" fmla="*/ 6593306 h 6651057"/>
                <a:gd name="connsiteX15" fmla="*/ 3715352 w 5322771"/>
                <a:gd name="connsiteY15" fmla="*/ 6420051 h 6651057"/>
                <a:gd name="connsiteX16" fmla="*/ 4100362 w 5322771"/>
                <a:gd name="connsiteY16" fmla="*/ 6073541 h 6651057"/>
                <a:gd name="connsiteX17" fmla="*/ 4215866 w 5322771"/>
                <a:gd name="connsiteY17" fmla="*/ 5678906 h 6651057"/>
                <a:gd name="connsiteX18" fmla="*/ 3965609 w 5322771"/>
                <a:gd name="connsiteY18" fmla="*/ 5014762 h 6651057"/>
                <a:gd name="connsiteX19" fmla="*/ 3936733 w 5322771"/>
                <a:gd name="connsiteY19" fmla="*/ 4687504 h 6651057"/>
                <a:gd name="connsiteX20" fmla="*/ 4100362 w 5322771"/>
                <a:gd name="connsiteY20" fmla="*/ 4340994 h 6651057"/>
                <a:gd name="connsiteX21" fmla="*/ 4475748 w 5322771"/>
                <a:gd name="connsiteY21" fmla="*/ 3936733 h 6651057"/>
                <a:gd name="connsiteX22" fmla="*/ 4600876 w 5322771"/>
                <a:gd name="connsiteY22" fmla="*/ 3667226 h 6651057"/>
                <a:gd name="connsiteX23" fmla="*/ 4803007 w 5322771"/>
                <a:gd name="connsiteY23" fmla="*/ 3522847 h 6651057"/>
                <a:gd name="connsiteX24" fmla="*/ 5178392 w 5322771"/>
                <a:gd name="connsiteY24" fmla="*/ 2974207 h 6651057"/>
                <a:gd name="connsiteX25" fmla="*/ 5322771 w 5322771"/>
                <a:gd name="connsiteY25" fmla="*/ 1703672 h 6651057"/>
                <a:gd name="connsiteX26" fmla="*/ 5043638 w 5322771"/>
                <a:gd name="connsiteY26" fmla="*/ 1251285 h 6651057"/>
                <a:gd name="connsiteX27" fmla="*/ 4235116 w 5322771"/>
                <a:gd name="connsiteY27" fmla="*/ 0 h 6651057"/>
                <a:gd name="connsiteX28" fmla="*/ 3705727 w 5322771"/>
                <a:gd name="connsiteY28" fmla="*/ 1260910 h 6651057"/>
                <a:gd name="connsiteX29" fmla="*/ 2637322 w 5322771"/>
                <a:gd name="connsiteY29" fmla="*/ 1915428 h 6651057"/>
                <a:gd name="connsiteX30" fmla="*/ 1876927 w 5322771"/>
                <a:gd name="connsiteY30" fmla="*/ 1251285 h 6651057"/>
                <a:gd name="connsiteX31" fmla="*/ 1164657 w 5322771"/>
                <a:gd name="connsiteY31" fmla="*/ 2156059 h 6651057"/>
                <a:gd name="connsiteX32" fmla="*/ 1039529 w 5322771"/>
                <a:gd name="connsiteY32" fmla="*/ 2300438 h 6651057"/>
                <a:gd name="connsiteX33" fmla="*/ 1183908 w 5322771"/>
                <a:gd name="connsiteY33" fmla="*/ 2695074 h 6651057"/>
                <a:gd name="connsiteX34" fmla="*/ 741146 w 5322771"/>
                <a:gd name="connsiteY34" fmla="*/ 3128211 h 6651057"/>
                <a:gd name="connsiteX35" fmla="*/ 808522 w 5322771"/>
                <a:gd name="connsiteY35" fmla="*/ 3234089 h 6651057"/>
                <a:gd name="connsiteX36" fmla="*/ 1078030 w 5322771"/>
                <a:gd name="connsiteY36" fmla="*/ 3724977 h 6651057"/>
                <a:gd name="connsiteX37" fmla="*/ 1068405 w 5322771"/>
                <a:gd name="connsiteY37" fmla="*/ 3850106 h 6651057"/>
                <a:gd name="connsiteX38" fmla="*/ 1097280 w 5322771"/>
                <a:gd name="connsiteY38" fmla="*/ 4186990 h 6651057"/>
                <a:gd name="connsiteX39" fmla="*/ 885525 w 5322771"/>
                <a:gd name="connsiteY39" fmla="*/ 4812632 h 6651057"/>
                <a:gd name="connsiteX40" fmla="*/ 1203158 w 5322771"/>
                <a:gd name="connsiteY40" fmla="*/ 5207268 h 6651057"/>
                <a:gd name="connsiteX41" fmla="*/ 1174282 w 5322771"/>
                <a:gd name="connsiteY41" fmla="*/ 5265019 h 6651057"/>
                <a:gd name="connsiteX42" fmla="*/ 0 w 5322771"/>
                <a:gd name="connsiteY42" fmla="*/ 5890661 h 6651057"/>
                <a:gd name="connsiteX43" fmla="*/ 0 w 5322771"/>
                <a:gd name="connsiteY43" fmla="*/ 6073541 h 6651057"/>
                <a:gd name="connsiteX44" fmla="*/ 1029904 w 5322771"/>
                <a:gd name="connsiteY44" fmla="*/ 6217920 h 6651057"/>
                <a:gd name="connsiteX45" fmla="*/ 1078030 w 5322771"/>
                <a:gd name="connsiteY45" fmla="*/ 6410426 h 6651057"/>
                <a:gd name="connsiteX0" fmla="*/ 1078030 w 5322771"/>
                <a:gd name="connsiteY0" fmla="*/ 6410426 h 6651057"/>
                <a:gd name="connsiteX1" fmla="*/ 1274496 w 5322771"/>
                <a:gd name="connsiteY1" fmla="*/ 6407042 h 6651057"/>
                <a:gd name="connsiteX2" fmla="*/ 1335731 w 5322771"/>
                <a:gd name="connsiteY2" fmla="*/ 6372025 h 6651057"/>
                <a:gd name="connsiteX3" fmla="*/ 1455471 w 5322771"/>
                <a:gd name="connsiteY3" fmla="*/ 6423711 h 6651057"/>
                <a:gd name="connsiteX4" fmla="*/ 1565008 w 5322771"/>
                <a:gd name="connsiteY4" fmla="*/ 6490386 h 6651057"/>
                <a:gd name="connsiteX5" fmla="*/ 1718260 w 5322771"/>
                <a:gd name="connsiteY5" fmla="*/ 6478003 h 6651057"/>
                <a:gd name="connsiteX6" fmla="*/ 1855521 w 5322771"/>
                <a:gd name="connsiteY6" fmla="*/ 6564204 h 6651057"/>
                <a:gd name="connsiteX7" fmla="*/ 1912671 w 5322771"/>
                <a:gd name="connsiteY7" fmla="*/ 6552298 h 6651057"/>
                <a:gd name="connsiteX8" fmla="*/ 1969821 w 5322771"/>
                <a:gd name="connsiteY8" fmla="*/ 6578492 h 6651057"/>
                <a:gd name="connsiteX9" fmla="*/ 2055546 w 5322771"/>
                <a:gd name="connsiteY9" fmla="*/ 6557061 h 6651057"/>
                <a:gd name="connsiteX10" fmla="*/ 2167464 w 5322771"/>
                <a:gd name="connsiteY10" fmla="*/ 6597542 h 6651057"/>
                <a:gd name="connsiteX11" fmla="*/ 2277002 w 5322771"/>
                <a:gd name="connsiteY11" fmla="*/ 6609448 h 6651057"/>
                <a:gd name="connsiteX12" fmla="*/ 2415941 w 5322771"/>
                <a:gd name="connsiteY12" fmla="*/ 6602931 h 6651057"/>
                <a:gd name="connsiteX13" fmla="*/ 2477027 w 5322771"/>
                <a:gd name="connsiteY13" fmla="*/ 6649929 h 6651057"/>
                <a:gd name="connsiteX14" fmla="*/ 2675824 w 5322771"/>
                <a:gd name="connsiteY14" fmla="*/ 6651057 h 6651057"/>
                <a:gd name="connsiteX15" fmla="*/ 3234089 w 5322771"/>
                <a:gd name="connsiteY15" fmla="*/ 6593306 h 6651057"/>
                <a:gd name="connsiteX16" fmla="*/ 3715352 w 5322771"/>
                <a:gd name="connsiteY16" fmla="*/ 6420051 h 6651057"/>
                <a:gd name="connsiteX17" fmla="*/ 4100362 w 5322771"/>
                <a:gd name="connsiteY17" fmla="*/ 6073541 h 6651057"/>
                <a:gd name="connsiteX18" fmla="*/ 4215866 w 5322771"/>
                <a:gd name="connsiteY18" fmla="*/ 5678906 h 6651057"/>
                <a:gd name="connsiteX19" fmla="*/ 3965609 w 5322771"/>
                <a:gd name="connsiteY19" fmla="*/ 5014762 h 6651057"/>
                <a:gd name="connsiteX20" fmla="*/ 3936733 w 5322771"/>
                <a:gd name="connsiteY20" fmla="*/ 4687504 h 6651057"/>
                <a:gd name="connsiteX21" fmla="*/ 4100362 w 5322771"/>
                <a:gd name="connsiteY21" fmla="*/ 4340994 h 6651057"/>
                <a:gd name="connsiteX22" fmla="*/ 4475748 w 5322771"/>
                <a:gd name="connsiteY22" fmla="*/ 3936733 h 6651057"/>
                <a:gd name="connsiteX23" fmla="*/ 4600876 w 5322771"/>
                <a:gd name="connsiteY23" fmla="*/ 3667226 h 6651057"/>
                <a:gd name="connsiteX24" fmla="*/ 4803007 w 5322771"/>
                <a:gd name="connsiteY24" fmla="*/ 3522847 h 6651057"/>
                <a:gd name="connsiteX25" fmla="*/ 5178392 w 5322771"/>
                <a:gd name="connsiteY25" fmla="*/ 2974207 h 6651057"/>
                <a:gd name="connsiteX26" fmla="*/ 5322771 w 5322771"/>
                <a:gd name="connsiteY26" fmla="*/ 1703672 h 6651057"/>
                <a:gd name="connsiteX27" fmla="*/ 5043638 w 5322771"/>
                <a:gd name="connsiteY27" fmla="*/ 1251285 h 6651057"/>
                <a:gd name="connsiteX28" fmla="*/ 4235116 w 5322771"/>
                <a:gd name="connsiteY28" fmla="*/ 0 h 6651057"/>
                <a:gd name="connsiteX29" fmla="*/ 3705727 w 5322771"/>
                <a:gd name="connsiteY29" fmla="*/ 1260910 h 6651057"/>
                <a:gd name="connsiteX30" fmla="*/ 2637322 w 5322771"/>
                <a:gd name="connsiteY30" fmla="*/ 1915428 h 6651057"/>
                <a:gd name="connsiteX31" fmla="*/ 1876927 w 5322771"/>
                <a:gd name="connsiteY31" fmla="*/ 1251285 h 6651057"/>
                <a:gd name="connsiteX32" fmla="*/ 1164657 w 5322771"/>
                <a:gd name="connsiteY32" fmla="*/ 2156059 h 6651057"/>
                <a:gd name="connsiteX33" fmla="*/ 1039529 w 5322771"/>
                <a:gd name="connsiteY33" fmla="*/ 2300438 h 6651057"/>
                <a:gd name="connsiteX34" fmla="*/ 1183908 w 5322771"/>
                <a:gd name="connsiteY34" fmla="*/ 2695074 h 6651057"/>
                <a:gd name="connsiteX35" fmla="*/ 741146 w 5322771"/>
                <a:gd name="connsiteY35" fmla="*/ 3128211 h 6651057"/>
                <a:gd name="connsiteX36" fmla="*/ 808522 w 5322771"/>
                <a:gd name="connsiteY36" fmla="*/ 3234089 h 6651057"/>
                <a:gd name="connsiteX37" fmla="*/ 1078030 w 5322771"/>
                <a:gd name="connsiteY37" fmla="*/ 3724977 h 6651057"/>
                <a:gd name="connsiteX38" fmla="*/ 1068405 w 5322771"/>
                <a:gd name="connsiteY38" fmla="*/ 3850106 h 6651057"/>
                <a:gd name="connsiteX39" fmla="*/ 1097280 w 5322771"/>
                <a:gd name="connsiteY39" fmla="*/ 4186990 h 6651057"/>
                <a:gd name="connsiteX40" fmla="*/ 885525 w 5322771"/>
                <a:gd name="connsiteY40" fmla="*/ 4812632 h 6651057"/>
                <a:gd name="connsiteX41" fmla="*/ 1203158 w 5322771"/>
                <a:gd name="connsiteY41" fmla="*/ 5207268 h 6651057"/>
                <a:gd name="connsiteX42" fmla="*/ 1174282 w 5322771"/>
                <a:gd name="connsiteY42" fmla="*/ 5265019 h 6651057"/>
                <a:gd name="connsiteX43" fmla="*/ 0 w 5322771"/>
                <a:gd name="connsiteY43" fmla="*/ 5890661 h 6651057"/>
                <a:gd name="connsiteX44" fmla="*/ 0 w 5322771"/>
                <a:gd name="connsiteY44" fmla="*/ 6073541 h 6651057"/>
                <a:gd name="connsiteX45" fmla="*/ 1029904 w 5322771"/>
                <a:gd name="connsiteY45" fmla="*/ 6217920 h 6651057"/>
                <a:gd name="connsiteX46" fmla="*/ 1078030 w 5322771"/>
                <a:gd name="connsiteY46" fmla="*/ 6410426 h 6651057"/>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3234089 w 5322771"/>
                <a:gd name="connsiteY16" fmla="*/ 6593306 h 6673742"/>
                <a:gd name="connsiteX17" fmla="*/ 3715352 w 5322771"/>
                <a:gd name="connsiteY17" fmla="*/ 6420051 h 6673742"/>
                <a:gd name="connsiteX18" fmla="*/ 4100362 w 5322771"/>
                <a:gd name="connsiteY18" fmla="*/ 6073541 h 6673742"/>
                <a:gd name="connsiteX19" fmla="*/ 4215866 w 5322771"/>
                <a:gd name="connsiteY19" fmla="*/ 5678906 h 6673742"/>
                <a:gd name="connsiteX20" fmla="*/ 3965609 w 5322771"/>
                <a:gd name="connsiteY20" fmla="*/ 5014762 h 6673742"/>
                <a:gd name="connsiteX21" fmla="*/ 3936733 w 5322771"/>
                <a:gd name="connsiteY21" fmla="*/ 4687504 h 6673742"/>
                <a:gd name="connsiteX22" fmla="*/ 4100362 w 5322771"/>
                <a:gd name="connsiteY22" fmla="*/ 4340994 h 6673742"/>
                <a:gd name="connsiteX23" fmla="*/ 4475748 w 5322771"/>
                <a:gd name="connsiteY23" fmla="*/ 3936733 h 6673742"/>
                <a:gd name="connsiteX24" fmla="*/ 4600876 w 5322771"/>
                <a:gd name="connsiteY24" fmla="*/ 3667226 h 6673742"/>
                <a:gd name="connsiteX25" fmla="*/ 4803007 w 5322771"/>
                <a:gd name="connsiteY25" fmla="*/ 3522847 h 6673742"/>
                <a:gd name="connsiteX26" fmla="*/ 5178392 w 5322771"/>
                <a:gd name="connsiteY26" fmla="*/ 2974207 h 6673742"/>
                <a:gd name="connsiteX27" fmla="*/ 5322771 w 5322771"/>
                <a:gd name="connsiteY27" fmla="*/ 1703672 h 6673742"/>
                <a:gd name="connsiteX28" fmla="*/ 5043638 w 5322771"/>
                <a:gd name="connsiteY28" fmla="*/ 1251285 h 6673742"/>
                <a:gd name="connsiteX29" fmla="*/ 4235116 w 5322771"/>
                <a:gd name="connsiteY29" fmla="*/ 0 h 6673742"/>
                <a:gd name="connsiteX30" fmla="*/ 3705727 w 5322771"/>
                <a:gd name="connsiteY30" fmla="*/ 1260910 h 6673742"/>
                <a:gd name="connsiteX31" fmla="*/ 2637322 w 5322771"/>
                <a:gd name="connsiteY31" fmla="*/ 1915428 h 6673742"/>
                <a:gd name="connsiteX32" fmla="*/ 1876927 w 5322771"/>
                <a:gd name="connsiteY32" fmla="*/ 1251285 h 6673742"/>
                <a:gd name="connsiteX33" fmla="*/ 1164657 w 5322771"/>
                <a:gd name="connsiteY33" fmla="*/ 2156059 h 6673742"/>
                <a:gd name="connsiteX34" fmla="*/ 1039529 w 5322771"/>
                <a:gd name="connsiteY34" fmla="*/ 2300438 h 6673742"/>
                <a:gd name="connsiteX35" fmla="*/ 1183908 w 5322771"/>
                <a:gd name="connsiteY35" fmla="*/ 2695074 h 6673742"/>
                <a:gd name="connsiteX36" fmla="*/ 741146 w 5322771"/>
                <a:gd name="connsiteY36" fmla="*/ 3128211 h 6673742"/>
                <a:gd name="connsiteX37" fmla="*/ 808522 w 5322771"/>
                <a:gd name="connsiteY37" fmla="*/ 3234089 h 6673742"/>
                <a:gd name="connsiteX38" fmla="*/ 1078030 w 5322771"/>
                <a:gd name="connsiteY38" fmla="*/ 3724977 h 6673742"/>
                <a:gd name="connsiteX39" fmla="*/ 1068405 w 5322771"/>
                <a:gd name="connsiteY39" fmla="*/ 3850106 h 6673742"/>
                <a:gd name="connsiteX40" fmla="*/ 1097280 w 5322771"/>
                <a:gd name="connsiteY40" fmla="*/ 4186990 h 6673742"/>
                <a:gd name="connsiteX41" fmla="*/ 885525 w 5322771"/>
                <a:gd name="connsiteY41" fmla="*/ 4812632 h 6673742"/>
                <a:gd name="connsiteX42" fmla="*/ 1203158 w 5322771"/>
                <a:gd name="connsiteY42" fmla="*/ 5207268 h 6673742"/>
                <a:gd name="connsiteX43" fmla="*/ 1174282 w 5322771"/>
                <a:gd name="connsiteY43" fmla="*/ 5265019 h 6673742"/>
                <a:gd name="connsiteX44" fmla="*/ 0 w 5322771"/>
                <a:gd name="connsiteY44" fmla="*/ 5890661 h 6673742"/>
                <a:gd name="connsiteX45" fmla="*/ 0 w 5322771"/>
                <a:gd name="connsiteY45" fmla="*/ 6073541 h 6673742"/>
                <a:gd name="connsiteX46" fmla="*/ 1029904 w 5322771"/>
                <a:gd name="connsiteY46" fmla="*/ 6217920 h 6673742"/>
                <a:gd name="connsiteX47" fmla="*/ 1078030 w 5322771"/>
                <a:gd name="connsiteY4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3234089 w 5322771"/>
                <a:gd name="connsiteY17" fmla="*/ 6593306 h 6673742"/>
                <a:gd name="connsiteX18" fmla="*/ 3715352 w 5322771"/>
                <a:gd name="connsiteY18" fmla="*/ 6420051 h 6673742"/>
                <a:gd name="connsiteX19" fmla="*/ 4100362 w 5322771"/>
                <a:gd name="connsiteY19" fmla="*/ 6073541 h 6673742"/>
                <a:gd name="connsiteX20" fmla="*/ 4215866 w 5322771"/>
                <a:gd name="connsiteY20" fmla="*/ 5678906 h 6673742"/>
                <a:gd name="connsiteX21" fmla="*/ 3965609 w 5322771"/>
                <a:gd name="connsiteY21" fmla="*/ 5014762 h 6673742"/>
                <a:gd name="connsiteX22" fmla="*/ 3936733 w 5322771"/>
                <a:gd name="connsiteY22" fmla="*/ 4687504 h 6673742"/>
                <a:gd name="connsiteX23" fmla="*/ 4100362 w 5322771"/>
                <a:gd name="connsiteY23" fmla="*/ 4340994 h 6673742"/>
                <a:gd name="connsiteX24" fmla="*/ 4475748 w 5322771"/>
                <a:gd name="connsiteY24" fmla="*/ 3936733 h 6673742"/>
                <a:gd name="connsiteX25" fmla="*/ 4600876 w 5322771"/>
                <a:gd name="connsiteY25" fmla="*/ 3667226 h 6673742"/>
                <a:gd name="connsiteX26" fmla="*/ 4803007 w 5322771"/>
                <a:gd name="connsiteY26" fmla="*/ 3522847 h 6673742"/>
                <a:gd name="connsiteX27" fmla="*/ 5178392 w 5322771"/>
                <a:gd name="connsiteY27" fmla="*/ 2974207 h 6673742"/>
                <a:gd name="connsiteX28" fmla="*/ 5322771 w 5322771"/>
                <a:gd name="connsiteY28" fmla="*/ 1703672 h 6673742"/>
                <a:gd name="connsiteX29" fmla="*/ 5043638 w 5322771"/>
                <a:gd name="connsiteY29" fmla="*/ 1251285 h 6673742"/>
                <a:gd name="connsiteX30" fmla="*/ 4235116 w 5322771"/>
                <a:gd name="connsiteY30" fmla="*/ 0 h 6673742"/>
                <a:gd name="connsiteX31" fmla="*/ 3705727 w 5322771"/>
                <a:gd name="connsiteY31" fmla="*/ 1260910 h 6673742"/>
                <a:gd name="connsiteX32" fmla="*/ 2637322 w 5322771"/>
                <a:gd name="connsiteY32" fmla="*/ 1915428 h 6673742"/>
                <a:gd name="connsiteX33" fmla="*/ 1876927 w 5322771"/>
                <a:gd name="connsiteY33" fmla="*/ 1251285 h 6673742"/>
                <a:gd name="connsiteX34" fmla="*/ 1164657 w 5322771"/>
                <a:gd name="connsiteY34" fmla="*/ 2156059 h 6673742"/>
                <a:gd name="connsiteX35" fmla="*/ 1039529 w 5322771"/>
                <a:gd name="connsiteY35" fmla="*/ 2300438 h 6673742"/>
                <a:gd name="connsiteX36" fmla="*/ 1183908 w 5322771"/>
                <a:gd name="connsiteY36" fmla="*/ 2695074 h 6673742"/>
                <a:gd name="connsiteX37" fmla="*/ 741146 w 5322771"/>
                <a:gd name="connsiteY37" fmla="*/ 3128211 h 6673742"/>
                <a:gd name="connsiteX38" fmla="*/ 808522 w 5322771"/>
                <a:gd name="connsiteY38" fmla="*/ 3234089 h 6673742"/>
                <a:gd name="connsiteX39" fmla="*/ 1078030 w 5322771"/>
                <a:gd name="connsiteY39" fmla="*/ 3724977 h 6673742"/>
                <a:gd name="connsiteX40" fmla="*/ 1068405 w 5322771"/>
                <a:gd name="connsiteY40" fmla="*/ 3850106 h 6673742"/>
                <a:gd name="connsiteX41" fmla="*/ 1097280 w 5322771"/>
                <a:gd name="connsiteY41" fmla="*/ 4186990 h 6673742"/>
                <a:gd name="connsiteX42" fmla="*/ 885525 w 5322771"/>
                <a:gd name="connsiteY42" fmla="*/ 4812632 h 6673742"/>
                <a:gd name="connsiteX43" fmla="*/ 1203158 w 5322771"/>
                <a:gd name="connsiteY43" fmla="*/ 5207268 h 6673742"/>
                <a:gd name="connsiteX44" fmla="*/ 1174282 w 5322771"/>
                <a:gd name="connsiteY44" fmla="*/ 5265019 h 6673742"/>
                <a:gd name="connsiteX45" fmla="*/ 0 w 5322771"/>
                <a:gd name="connsiteY45" fmla="*/ 5890661 h 6673742"/>
                <a:gd name="connsiteX46" fmla="*/ 0 w 5322771"/>
                <a:gd name="connsiteY46" fmla="*/ 6073541 h 6673742"/>
                <a:gd name="connsiteX47" fmla="*/ 1029904 w 5322771"/>
                <a:gd name="connsiteY47" fmla="*/ 6217920 h 6673742"/>
                <a:gd name="connsiteX48" fmla="*/ 1078030 w 5322771"/>
                <a:gd name="connsiteY4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234089 w 5322771"/>
                <a:gd name="connsiteY18" fmla="*/ 6593306 h 6673742"/>
                <a:gd name="connsiteX19" fmla="*/ 3715352 w 5322771"/>
                <a:gd name="connsiteY19" fmla="*/ 6420051 h 6673742"/>
                <a:gd name="connsiteX20" fmla="*/ 4100362 w 5322771"/>
                <a:gd name="connsiteY20" fmla="*/ 6073541 h 6673742"/>
                <a:gd name="connsiteX21" fmla="*/ 4215866 w 5322771"/>
                <a:gd name="connsiteY21" fmla="*/ 5678906 h 6673742"/>
                <a:gd name="connsiteX22" fmla="*/ 3965609 w 5322771"/>
                <a:gd name="connsiteY22" fmla="*/ 5014762 h 6673742"/>
                <a:gd name="connsiteX23" fmla="*/ 3936733 w 5322771"/>
                <a:gd name="connsiteY23" fmla="*/ 4687504 h 6673742"/>
                <a:gd name="connsiteX24" fmla="*/ 4100362 w 5322771"/>
                <a:gd name="connsiteY24" fmla="*/ 4340994 h 6673742"/>
                <a:gd name="connsiteX25" fmla="*/ 4475748 w 5322771"/>
                <a:gd name="connsiteY25" fmla="*/ 3936733 h 6673742"/>
                <a:gd name="connsiteX26" fmla="*/ 4600876 w 5322771"/>
                <a:gd name="connsiteY26" fmla="*/ 3667226 h 6673742"/>
                <a:gd name="connsiteX27" fmla="*/ 4803007 w 5322771"/>
                <a:gd name="connsiteY27" fmla="*/ 3522847 h 6673742"/>
                <a:gd name="connsiteX28" fmla="*/ 5178392 w 5322771"/>
                <a:gd name="connsiteY28" fmla="*/ 2974207 h 6673742"/>
                <a:gd name="connsiteX29" fmla="*/ 5322771 w 5322771"/>
                <a:gd name="connsiteY29" fmla="*/ 1703672 h 6673742"/>
                <a:gd name="connsiteX30" fmla="*/ 5043638 w 5322771"/>
                <a:gd name="connsiteY30" fmla="*/ 1251285 h 6673742"/>
                <a:gd name="connsiteX31" fmla="*/ 4235116 w 5322771"/>
                <a:gd name="connsiteY31" fmla="*/ 0 h 6673742"/>
                <a:gd name="connsiteX32" fmla="*/ 3705727 w 5322771"/>
                <a:gd name="connsiteY32" fmla="*/ 1260910 h 6673742"/>
                <a:gd name="connsiteX33" fmla="*/ 2637322 w 5322771"/>
                <a:gd name="connsiteY33" fmla="*/ 1915428 h 6673742"/>
                <a:gd name="connsiteX34" fmla="*/ 1876927 w 5322771"/>
                <a:gd name="connsiteY34" fmla="*/ 1251285 h 6673742"/>
                <a:gd name="connsiteX35" fmla="*/ 1164657 w 5322771"/>
                <a:gd name="connsiteY35" fmla="*/ 2156059 h 6673742"/>
                <a:gd name="connsiteX36" fmla="*/ 1039529 w 5322771"/>
                <a:gd name="connsiteY36" fmla="*/ 2300438 h 6673742"/>
                <a:gd name="connsiteX37" fmla="*/ 1183908 w 5322771"/>
                <a:gd name="connsiteY37" fmla="*/ 2695074 h 6673742"/>
                <a:gd name="connsiteX38" fmla="*/ 741146 w 5322771"/>
                <a:gd name="connsiteY38" fmla="*/ 3128211 h 6673742"/>
                <a:gd name="connsiteX39" fmla="*/ 808522 w 5322771"/>
                <a:gd name="connsiteY39" fmla="*/ 3234089 h 6673742"/>
                <a:gd name="connsiteX40" fmla="*/ 1078030 w 5322771"/>
                <a:gd name="connsiteY40" fmla="*/ 3724977 h 6673742"/>
                <a:gd name="connsiteX41" fmla="*/ 1068405 w 5322771"/>
                <a:gd name="connsiteY41" fmla="*/ 3850106 h 6673742"/>
                <a:gd name="connsiteX42" fmla="*/ 1097280 w 5322771"/>
                <a:gd name="connsiteY42" fmla="*/ 4186990 h 6673742"/>
                <a:gd name="connsiteX43" fmla="*/ 885525 w 5322771"/>
                <a:gd name="connsiteY43" fmla="*/ 4812632 h 6673742"/>
                <a:gd name="connsiteX44" fmla="*/ 1203158 w 5322771"/>
                <a:gd name="connsiteY44" fmla="*/ 5207268 h 6673742"/>
                <a:gd name="connsiteX45" fmla="*/ 1174282 w 5322771"/>
                <a:gd name="connsiteY45" fmla="*/ 5265019 h 6673742"/>
                <a:gd name="connsiteX46" fmla="*/ 0 w 5322771"/>
                <a:gd name="connsiteY46" fmla="*/ 5890661 h 6673742"/>
                <a:gd name="connsiteX47" fmla="*/ 0 w 5322771"/>
                <a:gd name="connsiteY47" fmla="*/ 6073541 h 6673742"/>
                <a:gd name="connsiteX48" fmla="*/ 1029904 w 5322771"/>
                <a:gd name="connsiteY48" fmla="*/ 6217920 h 6673742"/>
                <a:gd name="connsiteX49" fmla="*/ 1078030 w 5322771"/>
                <a:gd name="connsiteY4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34089 w 5322771"/>
                <a:gd name="connsiteY19" fmla="*/ 6593306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715352 w 5322771"/>
                <a:gd name="connsiteY20" fmla="*/ 6420051 h 6673742"/>
                <a:gd name="connsiteX21" fmla="*/ 4100362 w 5322771"/>
                <a:gd name="connsiteY21" fmla="*/ 6073541 h 6673742"/>
                <a:gd name="connsiteX22" fmla="*/ 4215866 w 5322771"/>
                <a:gd name="connsiteY22" fmla="*/ 5678906 h 6673742"/>
                <a:gd name="connsiteX23" fmla="*/ 3965609 w 5322771"/>
                <a:gd name="connsiteY23" fmla="*/ 5014762 h 6673742"/>
                <a:gd name="connsiteX24" fmla="*/ 3936733 w 5322771"/>
                <a:gd name="connsiteY24" fmla="*/ 4687504 h 6673742"/>
                <a:gd name="connsiteX25" fmla="*/ 4100362 w 5322771"/>
                <a:gd name="connsiteY25" fmla="*/ 4340994 h 6673742"/>
                <a:gd name="connsiteX26" fmla="*/ 4475748 w 5322771"/>
                <a:gd name="connsiteY26" fmla="*/ 3936733 h 6673742"/>
                <a:gd name="connsiteX27" fmla="*/ 4600876 w 5322771"/>
                <a:gd name="connsiteY27" fmla="*/ 3667226 h 6673742"/>
                <a:gd name="connsiteX28" fmla="*/ 4803007 w 5322771"/>
                <a:gd name="connsiteY28" fmla="*/ 3522847 h 6673742"/>
                <a:gd name="connsiteX29" fmla="*/ 5178392 w 5322771"/>
                <a:gd name="connsiteY29" fmla="*/ 2974207 h 6673742"/>
                <a:gd name="connsiteX30" fmla="*/ 5322771 w 5322771"/>
                <a:gd name="connsiteY30" fmla="*/ 1703672 h 6673742"/>
                <a:gd name="connsiteX31" fmla="*/ 5043638 w 5322771"/>
                <a:gd name="connsiteY31" fmla="*/ 1251285 h 6673742"/>
                <a:gd name="connsiteX32" fmla="*/ 4235116 w 5322771"/>
                <a:gd name="connsiteY32" fmla="*/ 0 h 6673742"/>
                <a:gd name="connsiteX33" fmla="*/ 3705727 w 5322771"/>
                <a:gd name="connsiteY33" fmla="*/ 1260910 h 6673742"/>
                <a:gd name="connsiteX34" fmla="*/ 2637322 w 5322771"/>
                <a:gd name="connsiteY34" fmla="*/ 1915428 h 6673742"/>
                <a:gd name="connsiteX35" fmla="*/ 1876927 w 5322771"/>
                <a:gd name="connsiteY35" fmla="*/ 1251285 h 6673742"/>
                <a:gd name="connsiteX36" fmla="*/ 1164657 w 5322771"/>
                <a:gd name="connsiteY36" fmla="*/ 2156059 h 6673742"/>
                <a:gd name="connsiteX37" fmla="*/ 1039529 w 5322771"/>
                <a:gd name="connsiteY37" fmla="*/ 2300438 h 6673742"/>
                <a:gd name="connsiteX38" fmla="*/ 1183908 w 5322771"/>
                <a:gd name="connsiteY38" fmla="*/ 2695074 h 6673742"/>
                <a:gd name="connsiteX39" fmla="*/ 741146 w 5322771"/>
                <a:gd name="connsiteY39" fmla="*/ 3128211 h 6673742"/>
                <a:gd name="connsiteX40" fmla="*/ 808522 w 5322771"/>
                <a:gd name="connsiteY40" fmla="*/ 3234089 h 6673742"/>
                <a:gd name="connsiteX41" fmla="*/ 1078030 w 5322771"/>
                <a:gd name="connsiteY41" fmla="*/ 3724977 h 6673742"/>
                <a:gd name="connsiteX42" fmla="*/ 1068405 w 5322771"/>
                <a:gd name="connsiteY42" fmla="*/ 3850106 h 6673742"/>
                <a:gd name="connsiteX43" fmla="*/ 1097280 w 5322771"/>
                <a:gd name="connsiteY43" fmla="*/ 4186990 h 6673742"/>
                <a:gd name="connsiteX44" fmla="*/ 885525 w 5322771"/>
                <a:gd name="connsiteY44" fmla="*/ 4812632 h 6673742"/>
                <a:gd name="connsiteX45" fmla="*/ 1203158 w 5322771"/>
                <a:gd name="connsiteY45" fmla="*/ 5207268 h 6673742"/>
                <a:gd name="connsiteX46" fmla="*/ 1174282 w 5322771"/>
                <a:gd name="connsiteY46" fmla="*/ 5265019 h 6673742"/>
                <a:gd name="connsiteX47" fmla="*/ 0 w 5322771"/>
                <a:gd name="connsiteY47" fmla="*/ 5890661 h 6673742"/>
                <a:gd name="connsiteX48" fmla="*/ 0 w 5322771"/>
                <a:gd name="connsiteY48" fmla="*/ 6073541 h 6673742"/>
                <a:gd name="connsiteX49" fmla="*/ 1029904 w 5322771"/>
                <a:gd name="connsiteY49" fmla="*/ 6217920 h 6673742"/>
                <a:gd name="connsiteX50" fmla="*/ 1078030 w 5322771"/>
                <a:gd name="connsiteY5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715352 w 5322771"/>
                <a:gd name="connsiteY21" fmla="*/ 6420051 h 6673742"/>
                <a:gd name="connsiteX22" fmla="*/ 4100362 w 5322771"/>
                <a:gd name="connsiteY22" fmla="*/ 6073541 h 6673742"/>
                <a:gd name="connsiteX23" fmla="*/ 4215866 w 5322771"/>
                <a:gd name="connsiteY23" fmla="*/ 5678906 h 6673742"/>
                <a:gd name="connsiteX24" fmla="*/ 3965609 w 5322771"/>
                <a:gd name="connsiteY24" fmla="*/ 5014762 h 6673742"/>
                <a:gd name="connsiteX25" fmla="*/ 3936733 w 5322771"/>
                <a:gd name="connsiteY25" fmla="*/ 4687504 h 6673742"/>
                <a:gd name="connsiteX26" fmla="*/ 4100362 w 5322771"/>
                <a:gd name="connsiteY26" fmla="*/ 4340994 h 6673742"/>
                <a:gd name="connsiteX27" fmla="*/ 4475748 w 5322771"/>
                <a:gd name="connsiteY27" fmla="*/ 3936733 h 6673742"/>
                <a:gd name="connsiteX28" fmla="*/ 4600876 w 5322771"/>
                <a:gd name="connsiteY28" fmla="*/ 3667226 h 6673742"/>
                <a:gd name="connsiteX29" fmla="*/ 4803007 w 5322771"/>
                <a:gd name="connsiteY29" fmla="*/ 3522847 h 6673742"/>
                <a:gd name="connsiteX30" fmla="*/ 5178392 w 5322771"/>
                <a:gd name="connsiteY30" fmla="*/ 2974207 h 6673742"/>
                <a:gd name="connsiteX31" fmla="*/ 5322771 w 5322771"/>
                <a:gd name="connsiteY31" fmla="*/ 1703672 h 6673742"/>
                <a:gd name="connsiteX32" fmla="*/ 5043638 w 5322771"/>
                <a:gd name="connsiteY32" fmla="*/ 1251285 h 6673742"/>
                <a:gd name="connsiteX33" fmla="*/ 4235116 w 5322771"/>
                <a:gd name="connsiteY33" fmla="*/ 0 h 6673742"/>
                <a:gd name="connsiteX34" fmla="*/ 3705727 w 5322771"/>
                <a:gd name="connsiteY34" fmla="*/ 1260910 h 6673742"/>
                <a:gd name="connsiteX35" fmla="*/ 2637322 w 5322771"/>
                <a:gd name="connsiteY35" fmla="*/ 1915428 h 6673742"/>
                <a:gd name="connsiteX36" fmla="*/ 1876927 w 5322771"/>
                <a:gd name="connsiteY36" fmla="*/ 1251285 h 6673742"/>
                <a:gd name="connsiteX37" fmla="*/ 1164657 w 5322771"/>
                <a:gd name="connsiteY37" fmla="*/ 2156059 h 6673742"/>
                <a:gd name="connsiteX38" fmla="*/ 1039529 w 5322771"/>
                <a:gd name="connsiteY38" fmla="*/ 2300438 h 6673742"/>
                <a:gd name="connsiteX39" fmla="*/ 1183908 w 5322771"/>
                <a:gd name="connsiteY39" fmla="*/ 2695074 h 6673742"/>
                <a:gd name="connsiteX40" fmla="*/ 741146 w 5322771"/>
                <a:gd name="connsiteY40" fmla="*/ 3128211 h 6673742"/>
                <a:gd name="connsiteX41" fmla="*/ 808522 w 5322771"/>
                <a:gd name="connsiteY41" fmla="*/ 3234089 h 6673742"/>
                <a:gd name="connsiteX42" fmla="*/ 1078030 w 5322771"/>
                <a:gd name="connsiteY42" fmla="*/ 3724977 h 6673742"/>
                <a:gd name="connsiteX43" fmla="*/ 1068405 w 5322771"/>
                <a:gd name="connsiteY43" fmla="*/ 3850106 h 6673742"/>
                <a:gd name="connsiteX44" fmla="*/ 1097280 w 5322771"/>
                <a:gd name="connsiteY44" fmla="*/ 4186990 h 6673742"/>
                <a:gd name="connsiteX45" fmla="*/ 885525 w 5322771"/>
                <a:gd name="connsiteY45" fmla="*/ 4812632 h 6673742"/>
                <a:gd name="connsiteX46" fmla="*/ 1203158 w 5322771"/>
                <a:gd name="connsiteY46" fmla="*/ 5207268 h 6673742"/>
                <a:gd name="connsiteX47" fmla="*/ 1174282 w 5322771"/>
                <a:gd name="connsiteY47" fmla="*/ 5265019 h 6673742"/>
                <a:gd name="connsiteX48" fmla="*/ 0 w 5322771"/>
                <a:gd name="connsiteY48" fmla="*/ 5890661 h 6673742"/>
                <a:gd name="connsiteX49" fmla="*/ 0 w 5322771"/>
                <a:gd name="connsiteY49" fmla="*/ 6073541 h 6673742"/>
                <a:gd name="connsiteX50" fmla="*/ 1029904 w 5322771"/>
                <a:gd name="connsiteY50" fmla="*/ 6217920 h 6673742"/>
                <a:gd name="connsiteX51" fmla="*/ 1078030 w 5322771"/>
                <a:gd name="connsiteY5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79546 w 5322771"/>
                <a:gd name="connsiteY21" fmla="*/ 6547535 h 6673742"/>
                <a:gd name="connsiteX22" fmla="*/ 3715352 w 5322771"/>
                <a:gd name="connsiteY22" fmla="*/ 6420051 h 6673742"/>
                <a:gd name="connsiteX23" fmla="*/ 4100362 w 5322771"/>
                <a:gd name="connsiteY23" fmla="*/ 6073541 h 6673742"/>
                <a:gd name="connsiteX24" fmla="*/ 4215866 w 5322771"/>
                <a:gd name="connsiteY24" fmla="*/ 5678906 h 6673742"/>
                <a:gd name="connsiteX25" fmla="*/ 3965609 w 5322771"/>
                <a:gd name="connsiteY25" fmla="*/ 5014762 h 6673742"/>
                <a:gd name="connsiteX26" fmla="*/ 3936733 w 5322771"/>
                <a:gd name="connsiteY26" fmla="*/ 4687504 h 6673742"/>
                <a:gd name="connsiteX27" fmla="*/ 4100362 w 5322771"/>
                <a:gd name="connsiteY27" fmla="*/ 4340994 h 6673742"/>
                <a:gd name="connsiteX28" fmla="*/ 4475748 w 5322771"/>
                <a:gd name="connsiteY28" fmla="*/ 3936733 h 6673742"/>
                <a:gd name="connsiteX29" fmla="*/ 4600876 w 5322771"/>
                <a:gd name="connsiteY29" fmla="*/ 3667226 h 6673742"/>
                <a:gd name="connsiteX30" fmla="*/ 4803007 w 5322771"/>
                <a:gd name="connsiteY30" fmla="*/ 3522847 h 6673742"/>
                <a:gd name="connsiteX31" fmla="*/ 5178392 w 5322771"/>
                <a:gd name="connsiteY31" fmla="*/ 2974207 h 6673742"/>
                <a:gd name="connsiteX32" fmla="*/ 5322771 w 5322771"/>
                <a:gd name="connsiteY32" fmla="*/ 1703672 h 6673742"/>
                <a:gd name="connsiteX33" fmla="*/ 5043638 w 5322771"/>
                <a:gd name="connsiteY33" fmla="*/ 1251285 h 6673742"/>
                <a:gd name="connsiteX34" fmla="*/ 4235116 w 5322771"/>
                <a:gd name="connsiteY34" fmla="*/ 0 h 6673742"/>
                <a:gd name="connsiteX35" fmla="*/ 3705727 w 5322771"/>
                <a:gd name="connsiteY35" fmla="*/ 1260910 h 6673742"/>
                <a:gd name="connsiteX36" fmla="*/ 2637322 w 5322771"/>
                <a:gd name="connsiteY36" fmla="*/ 1915428 h 6673742"/>
                <a:gd name="connsiteX37" fmla="*/ 1876927 w 5322771"/>
                <a:gd name="connsiteY37" fmla="*/ 1251285 h 6673742"/>
                <a:gd name="connsiteX38" fmla="*/ 1164657 w 5322771"/>
                <a:gd name="connsiteY38" fmla="*/ 2156059 h 6673742"/>
                <a:gd name="connsiteX39" fmla="*/ 1039529 w 5322771"/>
                <a:gd name="connsiteY39" fmla="*/ 2300438 h 6673742"/>
                <a:gd name="connsiteX40" fmla="*/ 1183908 w 5322771"/>
                <a:gd name="connsiteY40" fmla="*/ 2695074 h 6673742"/>
                <a:gd name="connsiteX41" fmla="*/ 741146 w 5322771"/>
                <a:gd name="connsiteY41" fmla="*/ 3128211 h 6673742"/>
                <a:gd name="connsiteX42" fmla="*/ 808522 w 5322771"/>
                <a:gd name="connsiteY42" fmla="*/ 3234089 h 6673742"/>
                <a:gd name="connsiteX43" fmla="*/ 1078030 w 5322771"/>
                <a:gd name="connsiteY43" fmla="*/ 3724977 h 6673742"/>
                <a:gd name="connsiteX44" fmla="*/ 1068405 w 5322771"/>
                <a:gd name="connsiteY44" fmla="*/ 3850106 h 6673742"/>
                <a:gd name="connsiteX45" fmla="*/ 1097280 w 5322771"/>
                <a:gd name="connsiteY45" fmla="*/ 4186990 h 6673742"/>
                <a:gd name="connsiteX46" fmla="*/ 885525 w 5322771"/>
                <a:gd name="connsiteY46" fmla="*/ 4812632 h 6673742"/>
                <a:gd name="connsiteX47" fmla="*/ 1203158 w 5322771"/>
                <a:gd name="connsiteY47" fmla="*/ 5207268 h 6673742"/>
                <a:gd name="connsiteX48" fmla="*/ 1174282 w 5322771"/>
                <a:gd name="connsiteY48" fmla="*/ 5265019 h 6673742"/>
                <a:gd name="connsiteX49" fmla="*/ 0 w 5322771"/>
                <a:gd name="connsiteY49" fmla="*/ 5890661 h 6673742"/>
                <a:gd name="connsiteX50" fmla="*/ 0 w 5322771"/>
                <a:gd name="connsiteY50" fmla="*/ 6073541 h 6673742"/>
                <a:gd name="connsiteX51" fmla="*/ 1029904 w 5322771"/>
                <a:gd name="connsiteY51" fmla="*/ 6217920 h 6673742"/>
                <a:gd name="connsiteX52" fmla="*/ 1078030 w 5322771"/>
                <a:gd name="connsiteY5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5352 w 5322771"/>
                <a:gd name="connsiteY23" fmla="*/ 6420051 h 6673742"/>
                <a:gd name="connsiteX24" fmla="*/ 4100362 w 5322771"/>
                <a:gd name="connsiteY24" fmla="*/ 6073541 h 6673742"/>
                <a:gd name="connsiteX25" fmla="*/ 4215866 w 5322771"/>
                <a:gd name="connsiteY25" fmla="*/ 5678906 h 6673742"/>
                <a:gd name="connsiteX26" fmla="*/ 3965609 w 5322771"/>
                <a:gd name="connsiteY26" fmla="*/ 5014762 h 6673742"/>
                <a:gd name="connsiteX27" fmla="*/ 3936733 w 5322771"/>
                <a:gd name="connsiteY27" fmla="*/ 4687504 h 6673742"/>
                <a:gd name="connsiteX28" fmla="*/ 4100362 w 5322771"/>
                <a:gd name="connsiteY28" fmla="*/ 4340994 h 6673742"/>
                <a:gd name="connsiteX29" fmla="*/ 4475748 w 5322771"/>
                <a:gd name="connsiteY29" fmla="*/ 3936733 h 6673742"/>
                <a:gd name="connsiteX30" fmla="*/ 4600876 w 5322771"/>
                <a:gd name="connsiteY30" fmla="*/ 3667226 h 6673742"/>
                <a:gd name="connsiteX31" fmla="*/ 4803007 w 5322771"/>
                <a:gd name="connsiteY31" fmla="*/ 3522847 h 6673742"/>
                <a:gd name="connsiteX32" fmla="*/ 5178392 w 5322771"/>
                <a:gd name="connsiteY32" fmla="*/ 2974207 h 6673742"/>
                <a:gd name="connsiteX33" fmla="*/ 5322771 w 5322771"/>
                <a:gd name="connsiteY33" fmla="*/ 1703672 h 6673742"/>
                <a:gd name="connsiteX34" fmla="*/ 5043638 w 5322771"/>
                <a:gd name="connsiteY34" fmla="*/ 1251285 h 6673742"/>
                <a:gd name="connsiteX35" fmla="*/ 4235116 w 5322771"/>
                <a:gd name="connsiteY35" fmla="*/ 0 h 6673742"/>
                <a:gd name="connsiteX36" fmla="*/ 3705727 w 5322771"/>
                <a:gd name="connsiteY36" fmla="*/ 1260910 h 6673742"/>
                <a:gd name="connsiteX37" fmla="*/ 2637322 w 5322771"/>
                <a:gd name="connsiteY37" fmla="*/ 1915428 h 6673742"/>
                <a:gd name="connsiteX38" fmla="*/ 1876927 w 5322771"/>
                <a:gd name="connsiteY38" fmla="*/ 1251285 h 6673742"/>
                <a:gd name="connsiteX39" fmla="*/ 1164657 w 5322771"/>
                <a:gd name="connsiteY39" fmla="*/ 2156059 h 6673742"/>
                <a:gd name="connsiteX40" fmla="*/ 1039529 w 5322771"/>
                <a:gd name="connsiteY40" fmla="*/ 2300438 h 6673742"/>
                <a:gd name="connsiteX41" fmla="*/ 1183908 w 5322771"/>
                <a:gd name="connsiteY41" fmla="*/ 2695074 h 6673742"/>
                <a:gd name="connsiteX42" fmla="*/ 741146 w 5322771"/>
                <a:gd name="connsiteY42" fmla="*/ 3128211 h 6673742"/>
                <a:gd name="connsiteX43" fmla="*/ 808522 w 5322771"/>
                <a:gd name="connsiteY43" fmla="*/ 3234089 h 6673742"/>
                <a:gd name="connsiteX44" fmla="*/ 1078030 w 5322771"/>
                <a:gd name="connsiteY44" fmla="*/ 3724977 h 6673742"/>
                <a:gd name="connsiteX45" fmla="*/ 1068405 w 5322771"/>
                <a:gd name="connsiteY45" fmla="*/ 3850106 h 6673742"/>
                <a:gd name="connsiteX46" fmla="*/ 1097280 w 5322771"/>
                <a:gd name="connsiteY46" fmla="*/ 4186990 h 6673742"/>
                <a:gd name="connsiteX47" fmla="*/ 885525 w 5322771"/>
                <a:gd name="connsiteY47" fmla="*/ 4812632 h 6673742"/>
                <a:gd name="connsiteX48" fmla="*/ 1203158 w 5322771"/>
                <a:gd name="connsiteY48" fmla="*/ 5207268 h 6673742"/>
                <a:gd name="connsiteX49" fmla="*/ 1174282 w 5322771"/>
                <a:gd name="connsiteY49" fmla="*/ 5265019 h 6673742"/>
                <a:gd name="connsiteX50" fmla="*/ 0 w 5322771"/>
                <a:gd name="connsiteY50" fmla="*/ 5890661 h 6673742"/>
                <a:gd name="connsiteX51" fmla="*/ 0 w 5322771"/>
                <a:gd name="connsiteY51" fmla="*/ 6073541 h 6673742"/>
                <a:gd name="connsiteX52" fmla="*/ 1029904 w 5322771"/>
                <a:gd name="connsiteY52" fmla="*/ 6217920 h 6673742"/>
                <a:gd name="connsiteX53" fmla="*/ 1078030 w 5322771"/>
                <a:gd name="connsiteY5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4100362 w 5322771"/>
                <a:gd name="connsiteY25" fmla="*/ 6073541 h 6673742"/>
                <a:gd name="connsiteX26" fmla="*/ 4215866 w 5322771"/>
                <a:gd name="connsiteY26" fmla="*/ 5678906 h 6673742"/>
                <a:gd name="connsiteX27" fmla="*/ 3965609 w 5322771"/>
                <a:gd name="connsiteY27" fmla="*/ 5014762 h 6673742"/>
                <a:gd name="connsiteX28" fmla="*/ 3936733 w 5322771"/>
                <a:gd name="connsiteY28" fmla="*/ 4687504 h 6673742"/>
                <a:gd name="connsiteX29" fmla="*/ 4100362 w 5322771"/>
                <a:gd name="connsiteY29" fmla="*/ 4340994 h 6673742"/>
                <a:gd name="connsiteX30" fmla="*/ 4475748 w 5322771"/>
                <a:gd name="connsiteY30" fmla="*/ 3936733 h 6673742"/>
                <a:gd name="connsiteX31" fmla="*/ 4600876 w 5322771"/>
                <a:gd name="connsiteY31" fmla="*/ 3667226 h 6673742"/>
                <a:gd name="connsiteX32" fmla="*/ 4803007 w 5322771"/>
                <a:gd name="connsiteY32" fmla="*/ 3522847 h 6673742"/>
                <a:gd name="connsiteX33" fmla="*/ 5178392 w 5322771"/>
                <a:gd name="connsiteY33" fmla="*/ 2974207 h 6673742"/>
                <a:gd name="connsiteX34" fmla="*/ 5322771 w 5322771"/>
                <a:gd name="connsiteY34" fmla="*/ 1703672 h 6673742"/>
                <a:gd name="connsiteX35" fmla="*/ 5043638 w 5322771"/>
                <a:gd name="connsiteY35" fmla="*/ 1251285 h 6673742"/>
                <a:gd name="connsiteX36" fmla="*/ 4235116 w 5322771"/>
                <a:gd name="connsiteY36" fmla="*/ 0 h 6673742"/>
                <a:gd name="connsiteX37" fmla="*/ 3705727 w 5322771"/>
                <a:gd name="connsiteY37" fmla="*/ 1260910 h 6673742"/>
                <a:gd name="connsiteX38" fmla="*/ 2637322 w 5322771"/>
                <a:gd name="connsiteY38" fmla="*/ 1915428 h 6673742"/>
                <a:gd name="connsiteX39" fmla="*/ 1876927 w 5322771"/>
                <a:gd name="connsiteY39" fmla="*/ 1251285 h 6673742"/>
                <a:gd name="connsiteX40" fmla="*/ 1164657 w 5322771"/>
                <a:gd name="connsiteY40" fmla="*/ 2156059 h 6673742"/>
                <a:gd name="connsiteX41" fmla="*/ 1039529 w 5322771"/>
                <a:gd name="connsiteY41" fmla="*/ 2300438 h 6673742"/>
                <a:gd name="connsiteX42" fmla="*/ 1183908 w 5322771"/>
                <a:gd name="connsiteY42" fmla="*/ 2695074 h 6673742"/>
                <a:gd name="connsiteX43" fmla="*/ 741146 w 5322771"/>
                <a:gd name="connsiteY43" fmla="*/ 3128211 h 6673742"/>
                <a:gd name="connsiteX44" fmla="*/ 808522 w 5322771"/>
                <a:gd name="connsiteY44" fmla="*/ 3234089 h 6673742"/>
                <a:gd name="connsiteX45" fmla="*/ 1078030 w 5322771"/>
                <a:gd name="connsiteY45" fmla="*/ 3724977 h 6673742"/>
                <a:gd name="connsiteX46" fmla="*/ 1068405 w 5322771"/>
                <a:gd name="connsiteY46" fmla="*/ 3850106 h 6673742"/>
                <a:gd name="connsiteX47" fmla="*/ 1097280 w 5322771"/>
                <a:gd name="connsiteY47" fmla="*/ 4186990 h 6673742"/>
                <a:gd name="connsiteX48" fmla="*/ 885525 w 5322771"/>
                <a:gd name="connsiteY48" fmla="*/ 4812632 h 6673742"/>
                <a:gd name="connsiteX49" fmla="*/ 1203158 w 5322771"/>
                <a:gd name="connsiteY49" fmla="*/ 5207268 h 6673742"/>
                <a:gd name="connsiteX50" fmla="*/ 1174282 w 5322771"/>
                <a:gd name="connsiteY50" fmla="*/ 5265019 h 6673742"/>
                <a:gd name="connsiteX51" fmla="*/ 0 w 5322771"/>
                <a:gd name="connsiteY51" fmla="*/ 5890661 h 6673742"/>
                <a:gd name="connsiteX52" fmla="*/ 0 w 5322771"/>
                <a:gd name="connsiteY52" fmla="*/ 6073541 h 6673742"/>
                <a:gd name="connsiteX53" fmla="*/ 1029904 w 5322771"/>
                <a:gd name="connsiteY53" fmla="*/ 6217920 h 6673742"/>
                <a:gd name="connsiteX54" fmla="*/ 1078030 w 5322771"/>
                <a:gd name="connsiteY5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4100362 w 5322771"/>
                <a:gd name="connsiteY26" fmla="*/ 6073541 h 6673742"/>
                <a:gd name="connsiteX27" fmla="*/ 4215866 w 5322771"/>
                <a:gd name="connsiteY27" fmla="*/ 5678906 h 6673742"/>
                <a:gd name="connsiteX28" fmla="*/ 3965609 w 5322771"/>
                <a:gd name="connsiteY28" fmla="*/ 5014762 h 6673742"/>
                <a:gd name="connsiteX29" fmla="*/ 3936733 w 5322771"/>
                <a:gd name="connsiteY29" fmla="*/ 4687504 h 6673742"/>
                <a:gd name="connsiteX30" fmla="*/ 4100362 w 5322771"/>
                <a:gd name="connsiteY30" fmla="*/ 4340994 h 6673742"/>
                <a:gd name="connsiteX31" fmla="*/ 4475748 w 5322771"/>
                <a:gd name="connsiteY31" fmla="*/ 3936733 h 6673742"/>
                <a:gd name="connsiteX32" fmla="*/ 4600876 w 5322771"/>
                <a:gd name="connsiteY32" fmla="*/ 3667226 h 6673742"/>
                <a:gd name="connsiteX33" fmla="*/ 4803007 w 5322771"/>
                <a:gd name="connsiteY33" fmla="*/ 3522847 h 6673742"/>
                <a:gd name="connsiteX34" fmla="*/ 5178392 w 5322771"/>
                <a:gd name="connsiteY34" fmla="*/ 2974207 h 6673742"/>
                <a:gd name="connsiteX35" fmla="*/ 5322771 w 5322771"/>
                <a:gd name="connsiteY35" fmla="*/ 1703672 h 6673742"/>
                <a:gd name="connsiteX36" fmla="*/ 5043638 w 5322771"/>
                <a:gd name="connsiteY36" fmla="*/ 1251285 h 6673742"/>
                <a:gd name="connsiteX37" fmla="*/ 4235116 w 5322771"/>
                <a:gd name="connsiteY37" fmla="*/ 0 h 6673742"/>
                <a:gd name="connsiteX38" fmla="*/ 3705727 w 5322771"/>
                <a:gd name="connsiteY38" fmla="*/ 1260910 h 6673742"/>
                <a:gd name="connsiteX39" fmla="*/ 2637322 w 5322771"/>
                <a:gd name="connsiteY39" fmla="*/ 1915428 h 6673742"/>
                <a:gd name="connsiteX40" fmla="*/ 1876927 w 5322771"/>
                <a:gd name="connsiteY40" fmla="*/ 1251285 h 6673742"/>
                <a:gd name="connsiteX41" fmla="*/ 1164657 w 5322771"/>
                <a:gd name="connsiteY41" fmla="*/ 2156059 h 6673742"/>
                <a:gd name="connsiteX42" fmla="*/ 1039529 w 5322771"/>
                <a:gd name="connsiteY42" fmla="*/ 2300438 h 6673742"/>
                <a:gd name="connsiteX43" fmla="*/ 1183908 w 5322771"/>
                <a:gd name="connsiteY43" fmla="*/ 2695074 h 6673742"/>
                <a:gd name="connsiteX44" fmla="*/ 741146 w 5322771"/>
                <a:gd name="connsiteY44" fmla="*/ 3128211 h 6673742"/>
                <a:gd name="connsiteX45" fmla="*/ 808522 w 5322771"/>
                <a:gd name="connsiteY45" fmla="*/ 3234089 h 6673742"/>
                <a:gd name="connsiteX46" fmla="*/ 1078030 w 5322771"/>
                <a:gd name="connsiteY46" fmla="*/ 3724977 h 6673742"/>
                <a:gd name="connsiteX47" fmla="*/ 1068405 w 5322771"/>
                <a:gd name="connsiteY47" fmla="*/ 3850106 h 6673742"/>
                <a:gd name="connsiteX48" fmla="*/ 1097280 w 5322771"/>
                <a:gd name="connsiteY48" fmla="*/ 4186990 h 6673742"/>
                <a:gd name="connsiteX49" fmla="*/ 885525 w 5322771"/>
                <a:gd name="connsiteY49" fmla="*/ 4812632 h 6673742"/>
                <a:gd name="connsiteX50" fmla="*/ 1203158 w 5322771"/>
                <a:gd name="connsiteY50" fmla="*/ 5207268 h 6673742"/>
                <a:gd name="connsiteX51" fmla="*/ 1174282 w 5322771"/>
                <a:gd name="connsiteY51" fmla="*/ 5265019 h 6673742"/>
                <a:gd name="connsiteX52" fmla="*/ 0 w 5322771"/>
                <a:gd name="connsiteY52" fmla="*/ 5890661 h 6673742"/>
                <a:gd name="connsiteX53" fmla="*/ 0 w 5322771"/>
                <a:gd name="connsiteY53" fmla="*/ 6073541 h 6673742"/>
                <a:gd name="connsiteX54" fmla="*/ 1029904 w 5322771"/>
                <a:gd name="connsiteY54" fmla="*/ 6217920 h 6673742"/>
                <a:gd name="connsiteX55" fmla="*/ 1078030 w 5322771"/>
                <a:gd name="connsiteY5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922446 w 5322771"/>
                <a:gd name="connsiteY26" fmla="*/ 6361797 h 6673742"/>
                <a:gd name="connsiteX27" fmla="*/ 4100362 w 5322771"/>
                <a:gd name="connsiteY27" fmla="*/ 6073541 h 6673742"/>
                <a:gd name="connsiteX28" fmla="*/ 4215866 w 5322771"/>
                <a:gd name="connsiteY28" fmla="*/ 5678906 h 6673742"/>
                <a:gd name="connsiteX29" fmla="*/ 3965609 w 5322771"/>
                <a:gd name="connsiteY29" fmla="*/ 5014762 h 6673742"/>
                <a:gd name="connsiteX30" fmla="*/ 3936733 w 5322771"/>
                <a:gd name="connsiteY30" fmla="*/ 4687504 h 6673742"/>
                <a:gd name="connsiteX31" fmla="*/ 4100362 w 5322771"/>
                <a:gd name="connsiteY31" fmla="*/ 4340994 h 6673742"/>
                <a:gd name="connsiteX32" fmla="*/ 4475748 w 5322771"/>
                <a:gd name="connsiteY32" fmla="*/ 3936733 h 6673742"/>
                <a:gd name="connsiteX33" fmla="*/ 4600876 w 5322771"/>
                <a:gd name="connsiteY33" fmla="*/ 3667226 h 6673742"/>
                <a:gd name="connsiteX34" fmla="*/ 4803007 w 5322771"/>
                <a:gd name="connsiteY34" fmla="*/ 3522847 h 6673742"/>
                <a:gd name="connsiteX35" fmla="*/ 5178392 w 5322771"/>
                <a:gd name="connsiteY35" fmla="*/ 2974207 h 6673742"/>
                <a:gd name="connsiteX36" fmla="*/ 5322771 w 5322771"/>
                <a:gd name="connsiteY36" fmla="*/ 1703672 h 6673742"/>
                <a:gd name="connsiteX37" fmla="*/ 5043638 w 5322771"/>
                <a:gd name="connsiteY37" fmla="*/ 1251285 h 6673742"/>
                <a:gd name="connsiteX38" fmla="*/ 4235116 w 5322771"/>
                <a:gd name="connsiteY38" fmla="*/ 0 h 6673742"/>
                <a:gd name="connsiteX39" fmla="*/ 3705727 w 5322771"/>
                <a:gd name="connsiteY39" fmla="*/ 1260910 h 6673742"/>
                <a:gd name="connsiteX40" fmla="*/ 2637322 w 5322771"/>
                <a:gd name="connsiteY40" fmla="*/ 1915428 h 6673742"/>
                <a:gd name="connsiteX41" fmla="*/ 1876927 w 5322771"/>
                <a:gd name="connsiteY41" fmla="*/ 1251285 h 6673742"/>
                <a:gd name="connsiteX42" fmla="*/ 1164657 w 5322771"/>
                <a:gd name="connsiteY42" fmla="*/ 2156059 h 6673742"/>
                <a:gd name="connsiteX43" fmla="*/ 1039529 w 5322771"/>
                <a:gd name="connsiteY43" fmla="*/ 2300438 h 6673742"/>
                <a:gd name="connsiteX44" fmla="*/ 1183908 w 5322771"/>
                <a:gd name="connsiteY44" fmla="*/ 2695074 h 6673742"/>
                <a:gd name="connsiteX45" fmla="*/ 741146 w 5322771"/>
                <a:gd name="connsiteY45" fmla="*/ 3128211 h 6673742"/>
                <a:gd name="connsiteX46" fmla="*/ 808522 w 5322771"/>
                <a:gd name="connsiteY46" fmla="*/ 3234089 h 6673742"/>
                <a:gd name="connsiteX47" fmla="*/ 1078030 w 5322771"/>
                <a:gd name="connsiteY47" fmla="*/ 3724977 h 6673742"/>
                <a:gd name="connsiteX48" fmla="*/ 1068405 w 5322771"/>
                <a:gd name="connsiteY48" fmla="*/ 3850106 h 6673742"/>
                <a:gd name="connsiteX49" fmla="*/ 1097280 w 5322771"/>
                <a:gd name="connsiteY49" fmla="*/ 4186990 h 6673742"/>
                <a:gd name="connsiteX50" fmla="*/ 885525 w 5322771"/>
                <a:gd name="connsiteY50" fmla="*/ 4812632 h 6673742"/>
                <a:gd name="connsiteX51" fmla="*/ 1203158 w 5322771"/>
                <a:gd name="connsiteY51" fmla="*/ 5207268 h 6673742"/>
                <a:gd name="connsiteX52" fmla="*/ 1174282 w 5322771"/>
                <a:gd name="connsiteY52" fmla="*/ 5265019 h 6673742"/>
                <a:gd name="connsiteX53" fmla="*/ 0 w 5322771"/>
                <a:gd name="connsiteY53" fmla="*/ 5890661 h 6673742"/>
                <a:gd name="connsiteX54" fmla="*/ 0 w 5322771"/>
                <a:gd name="connsiteY54" fmla="*/ 6073541 h 6673742"/>
                <a:gd name="connsiteX55" fmla="*/ 1029904 w 5322771"/>
                <a:gd name="connsiteY55" fmla="*/ 6217920 h 6673742"/>
                <a:gd name="connsiteX56" fmla="*/ 1078030 w 5322771"/>
                <a:gd name="connsiteY5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00362 w 5322771"/>
                <a:gd name="connsiteY28" fmla="*/ 6073541 h 6673742"/>
                <a:gd name="connsiteX29" fmla="*/ 4215866 w 5322771"/>
                <a:gd name="connsiteY29" fmla="*/ 5678906 h 6673742"/>
                <a:gd name="connsiteX30" fmla="*/ 3965609 w 5322771"/>
                <a:gd name="connsiteY30" fmla="*/ 5014762 h 6673742"/>
                <a:gd name="connsiteX31" fmla="*/ 3936733 w 5322771"/>
                <a:gd name="connsiteY31" fmla="*/ 4687504 h 6673742"/>
                <a:gd name="connsiteX32" fmla="*/ 4100362 w 5322771"/>
                <a:gd name="connsiteY32" fmla="*/ 4340994 h 6673742"/>
                <a:gd name="connsiteX33" fmla="*/ 4475748 w 5322771"/>
                <a:gd name="connsiteY33" fmla="*/ 3936733 h 6673742"/>
                <a:gd name="connsiteX34" fmla="*/ 4600876 w 5322771"/>
                <a:gd name="connsiteY34" fmla="*/ 3667226 h 6673742"/>
                <a:gd name="connsiteX35" fmla="*/ 4803007 w 5322771"/>
                <a:gd name="connsiteY35" fmla="*/ 3522847 h 6673742"/>
                <a:gd name="connsiteX36" fmla="*/ 5178392 w 5322771"/>
                <a:gd name="connsiteY36" fmla="*/ 2974207 h 6673742"/>
                <a:gd name="connsiteX37" fmla="*/ 5322771 w 5322771"/>
                <a:gd name="connsiteY37" fmla="*/ 1703672 h 6673742"/>
                <a:gd name="connsiteX38" fmla="*/ 5043638 w 5322771"/>
                <a:gd name="connsiteY38" fmla="*/ 1251285 h 6673742"/>
                <a:gd name="connsiteX39" fmla="*/ 4235116 w 5322771"/>
                <a:gd name="connsiteY39" fmla="*/ 0 h 6673742"/>
                <a:gd name="connsiteX40" fmla="*/ 3705727 w 5322771"/>
                <a:gd name="connsiteY40" fmla="*/ 1260910 h 6673742"/>
                <a:gd name="connsiteX41" fmla="*/ 2637322 w 5322771"/>
                <a:gd name="connsiteY41" fmla="*/ 1915428 h 6673742"/>
                <a:gd name="connsiteX42" fmla="*/ 1876927 w 5322771"/>
                <a:gd name="connsiteY42" fmla="*/ 1251285 h 6673742"/>
                <a:gd name="connsiteX43" fmla="*/ 1164657 w 5322771"/>
                <a:gd name="connsiteY43" fmla="*/ 2156059 h 6673742"/>
                <a:gd name="connsiteX44" fmla="*/ 1039529 w 5322771"/>
                <a:gd name="connsiteY44" fmla="*/ 2300438 h 6673742"/>
                <a:gd name="connsiteX45" fmla="*/ 1183908 w 5322771"/>
                <a:gd name="connsiteY45" fmla="*/ 2695074 h 6673742"/>
                <a:gd name="connsiteX46" fmla="*/ 741146 w 5322771"/>
                <a:gd name="connsiteY46" fmla="*/ 3128211 h 6673742"/>
                <a:gd name="connsiteX47" fmla="*/ 808522 w 5322771"/>
                <a:gd name="connsiteY47" fmla="*/ 3234089 h 6673742"/>
                <a:gd name="connsiteX48" fmla="*/ 1078030 w 5322771"/>
                <a:gd name="connsiteY48" fmla="*/ 3724977 h 6673742"/>
                <a:gd name="connsiteX49" fmla="*/ 1068405 w 5322771"/>
                <a:gd name="connsiteY49" fmla="*/ 3850106 h 6673742"/>
                <a:gd name="connsiteX50" fmla="*/ 1097280 w 5322771"/>
                <a:gd name="connsiteY50" fmla="*/ 4186990 h 6673742"/>
                <a:gd name="connsiteX51" fmla="*/ 885525 w 5322771"/>
                <a:gd name="connsiteY51" fmla="*/ 4812632 h 6673742"/>
                <a:gd name="connsiteX52" fmla="*/ 1203158 w 5322771"/>
                <a:gd name="connsiteY52" fmla="*/ 5207268 h 6673742"/>
                <a:gd name="connsiteX53" fmla="*/ 1174282 w 5322771"/>
                <a:gd name="connsiteY53" fmla="*/ 5265019 h 6673742"/>
                <a:gd name="connsiteX54" fmla="*/ 0 w 5322771"/>
                <a:gd name="connsiteY54" fmla="*/ 5890661 h 6673742"/>
                <a:gd name="connsiteX55" fmla="*/ 0 w 5322771"/>
                <a:gd name="connsiteY55" fmla="*/ 6073541 h 6673742"/>
                <a:gd name="connsiteX56" fmla="*/ 1029904 w 5322771"/>
                <a:gd name="connsiteY56" fmla="*/ 6217920 h 6673742"/>
                <a:gd name="connsiteX57" fmla="*/ 1078030 w 5322771"/>
                <a:gd name="connsiteY5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122471 w 5322771"/>
                <a:gd name="connsiteY28" fmla="*/ 6247497 h 6673742"/>
                <a:gd name="connsiteX29" fmla="*/ 4100362 w 5322771"/>
                <a:gd name="connsiteY29" fmla="*/ 6073541 h 6673742"/>
                <a:gd name="connsiteX30" fmla="*/ 4215866 w 5322771"/>
                <a:gd name="connsiteY30" fmla="*/ 5678906 h 6673742"/>
                <a:gd name="connsiteX31" fmla="*/ 3965609 w 5322771"/>
                <a:gd name="connsiteY31" fmla="*/ 5014762 h 6673742"/>
                <a:gd name="connsiteX32" fmla="*/ 3936733 w 5322771"/>
                <a:gd name="connsiteY32" fmla="*/ 4687504 h 6673742"/>
                <a:gd name="connsiteX33" fmla="*/ 4100362 w 5322771"/>
                <a:gd name="connsiteY33" fmla="*/ 4340994 h 6673742"/>
                <a:gd name="connsiteX34" fmla="*/ 4475748 w 5322771"/>
                <a:gd name="connsiteY34" fmla="*/ 3936733 h 6673742"/>
                <a:gd name="connsiteX35" fmla="*/ 4600876 w 5322771"/>
                <a:gd name="connsiteY35" fmla="*/ 3667226 h 6673742"/>
                <a:gd name="connsiteX36" fmla="*/ 4803007 w 5322771"/>
                <a:gd name="connsiteY36" fmla="*/ 3522847 h 6673742"/>
                <a:gd name="connsiteX37" fmla="*/ 5178392 w 5322771"/>
                <a:gd name="connsiteY37" fmla="*/ 2974207 h 6673742"/>
                <a:gd name="connsiteX38" fmla="*/ 5322771 w 5322771"/>
                <a:gd name="connsiteY38" fmla="*/ 1703672 h 6673742"/>
                <a:gd name="connsiteX39" fmla="*/ 5043638 w 5322771"/>
                <a:gd name="connsiteY39" fmla="*/ 1251285 h 6673742"/>
                <a:gd name="connsiteX40" fmla="*/ 4235116 w 5322771"/>
                <a:gd name="connsiteY40" fmla="*/ 0 h 6673742"/>
                <a:gd name="connsiteX41" fmla="*/ 3705727 w 5322771"/>
                <a:gd name="connsiteY41" fmla="*/ 1260910 h 6673742"/>
                <a:gd name="connsiteX42" fmla="*/ 2637322 w 5322771"/>
                <a:gd name="connsiteY42" fmla="*/ 1915428 h 6673742"/>
                <a:gd name="connsiteX43" fmla="*/ 1876927 w 5322771"/>
                <a:gd name="connsiteY43" fmla="*/ 1251285 h 6673742"/>
                <a:gd name="connsiteX44" fmla="*/ 1164657 w 5322771"/>
                <a:gd name="connsiteY44" fmla="*/ 2156059 h 6673742"/>
                <a:gd name="connsiteX45" fmla="*/ 1039529 w 5322771"/>
                <a:gd name="connsiteY45" fmla="*/ 2300438 h 6673742"/>
                <a:gd name="connsiteX46" fmla="*/ 1183908 w 5322771"/>
                <a:gd name="connsiteY46" fmla="*/ 2695074 h 6673742"/>
                <a:gd name="connsiteX47" fmla="*/ 741146 w 5322771"/>
                <a:gd name="connsiteY47" fmla="*/ 3128211 h 6673742"/>
                <a:gd name="connsiteX48" fmla="*/ 808522 w 5322771"/>
                <a:gd name="connsiteY48" fmla="*/ 3234089 h 6673742"/>
                <a:gd name="connsiteX49" fmla="*/ 1078030 w 5322771"/>
                <a:gd name="connsiteY49" fmla="*/ 3724977 h 6673742"/>
                <a:gd name="connsiteX50" fmla="*/ 1068405 w 5322771"/>
                <a:gd name="connsiteY50" fmla="*/ 3850106 h 6673742"/>
                <a:gd name="connsiteX51" fmla="*/ 1097280 w 5322771"/>
                <a:gd name="connsiteY51" fmla="*/ 4186990 h 6673742"/>
                <a:gd name="connsiteX52" fmla="*/ 885525 w 5322771"/>
                <a:gd name="connsiteY52" fmla="*/ 4812632 h 6673742"/>
                <a:gd name="connsiteX53" fmla="*/ 1203158 w 5322771"/>
                <a:gd name="connsiteY53" fmla="*/ 5207268 h 6673742"/>
                <a:gd name="connsiteX54" fmla="*/ 1174282 w 5322771"/>
                <a:gd name="connsiteY54" fmla="*/ 5265019 h 6673742"/>
                <a:gd name="connsiteX55" fmla="*/ 0 w 5322771"/>
                <a:gd name="connsiteY55" fmla="*/ 5890661 h 6673742"/>
                <a:gd name="connsiteX56" fmla="*/ 0 w 5322771"/>
                <a:gd name="connsiteY56" fmla="*/ 6073541 h 6673742"/>
                <a:gd name="connsiteX57" fmla="*/ 1029904 w 5322771"/>
                <a:gd name="connsiteY57" fmla="*/ 6217920 h 6673742"/>
                <a:gd name="connsiteX58" fmla="*/ 1078030 w 5322771"/>
                <a:gd name="connsiteY5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15866 w 5322771"/>
                <a:gd name="connsiteY31" fmla="*/ 5678906 h 6673742"/>
                <a:gd name="connsiteX32" fmla="*/ 3965609 w 5322771"/>
                <a:gd name="connsiteY32" fmla="*/ 5014762 h 6673742"/>
                <a:gd name="connsiteX33" fmla="*/ 3936733 w 5322771"/>
                <a:gd name="connsiteY33" fmla="*/ 4687504 h 6673742"/>
                <a:gd name="connsiteX34" fmla="*/ 4100362 w 5322771"/>
                <a:gd name="connsiteY34" fmla="*/ 4340994 h 6673742"/>
                <a:gd name="connsiteX35" fmla="*/ 4475748 w 5322771"/>
                <a:gd name="connsiteY35" fmla="*/ 3936733 h 6673742"/>
                <a:gd name="connsiteX36" fmla="*/ 4600876 w 5322771"/>
                <a:gd name="connsiteY36" fmla="*/ 3667226 h 6673742"/>
                <a:gd name="connsiteX37" fmla="*/ 4803007 w 5322771"/>
                <a:gd name="connsiteY37" fmla="*/ 3522847 h 6673742"/>
                <a:gd name="connsiteX38" fmla="*/ 5178392 w 5322771"/>
                <a:gd name="connsiteY38" fmla="*/ 2974207 h 6673742"/>
                <a:gd name="connsiteX39" fmla="*/ 5322771 w 5322771"/>
                <a:gd name="connsiteY39" fmla="*/ 1703672 h 6673742"/>
                <a:gd name="connsiteX40" fmla="*/ 5043638 w 5322771"/>
                <a:gd name="connsiteY40" fmla="*/ 1251285 h 6673742"/>
                <a:gd name="connsiteX41" fmla="*/ 4235116 w 5322771"/>
                <a:gd name="connsiteY41" fmla="*/ 0 h 6673742"/>
                <a:gd name="connsiteX42" fmla="*/ 3705727 w 5322771"/>
                <a:gd name="connsiteY42" fmla="*/ 1260910 h 6673742"/>
                <a:gd name="connsiteX43" fmla="*/ 2637322 w 5322771"/>
                <a:gd name="connsiteY43" fmla="*/ 1915428 h 6673742"/>
                <a:gd name="connsiteX44" fmla="*/ 1876927 w 5322771"/>
                <a:gd name="connsiteY44" fmla="*/ 1251285 h 6673742"/>
                <a:gd name="connsiteX45" fmla="*/ 1164657 w 5322771"/>
                <a:gd name="connsiteY45" fmla="*/ 2156059 h 6673742"/>
                <a:gd name="connsiteX46" fmla="*/ 1039529 w 5322771"/>
                <a:gd name="connsiteY46" fmla="*/ 2300438 h 6673742"/>
                <a:gd name="connsiteX47" fmla="*/ 1183908 w 5322771"/>
                <a:gd name="connsiteY47" fmla="*/ 2695074 h 6673742"/>
                <a:gd name="connsiteX48" fmla="*/ 741146 w 5322771"/>
                <a:gd name="connsiteY48" fmla="*/ 3128211 h 6673742"/>
                <a:gd name="connsiteX49" fmla="*/ 808522 w 5322771"/>
                <a:gd name="connsiteY49" fmla="*/ 3234089 h 6673742"/>
                <a:gd name="connsiteX50" fmla="*/ 1078030 w 5322771"/>
                <a:gd name="connsiteY50" fmla="*/ 3724977 h 6673742"/>
                <a:gd name="connsiteX51" fmla="*/ 1068405 w 5322771"/>
                <a:gd name="connsiteY51" fmla="*/ 3850106 h 6673742"/>
                <a:gd name="connsiteX52" fmla="*/ 1097280 w 5322771"/>
                <a:gd name="connsiteY52" fmla="*/ 4186990 h 6673742"/>
                <a:gd name="connsiteX53" fmla="*/ 885525 w 5322771"/>
                <a:gd name="connsiteY53" fmla="*/ 4812632 h 6673742"/>
                <a:gd name="connsiteX54" fmla="*/ 1203158 w 5322771"/>
                <a:gd name="connsiteY54" fmla="*/ 5207268 h 6673742"/>
                <a:gd name="connsiteX55" fmla="*/ 1174282 w 5322771"/>
                <a:gd name="connsiteY55" fmla="*/ 5265019 h 6673742"/>
                <a:gd name="connsiteX56" fmla="*/ 0 w 5322771"/>
                <a:gd name="connsiteY56" fmla="*/ 5890661 h 6673742"/>
                <a:gd name="connsiteX57" fmla="*/ 0 w 5322771"/>
                <a:gd name="connsiteY57" fmla="*/ 6073541 h 6673742"/>
                <a:gd name="connsiteX58" fmla="*/ 1029904 w 5322771"/>
                <a:gd name="connsiteY58" fmla="*/ 6217920 h 6673742"/>
                <a:gd name="connsiteX59" fmla="*/ 1078030 w 5322771"/>
                <a:gd name="connsiteY5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243914 w 5322771"/>
                <a:gd name="connsiteY31" fmla="*/ 5902216 h 6673742"/>
                <a:gd name="connsiteX32" fmla="*/ 4215866 w 5322771"/>
                <a:gd name="connsiteY32" fmla="*/ 5678906 h 6673742"/>
                <a:gd name="connsiteX33" fmla="*/ 3965609 w 5322771"/>
                <a:gd name="connsiteY33" fmla="*/ 5014762 h 6673742"/>
                <a:gd name="connsiteX34" fmla="*/ 3936733 w 5322771"/>
                <a:gd name="connsiteY34" fmla="*/ 4687504 h 6673742"/>
                <a:gd name="connsiteX35" fmla="*/ 4100362 w 5322771"/>
                <a:gd name="connsiteY35" fmla="*/ 4340994 h 6673742"/>
                <a:gd name="connsiteX36" fmla="*/ 4475748 w 5322771"/>
                <a:gd name="connsiteY36" fmla="*/ 3936733 h 6673742"/>
                <a:gd name="connsiteX37" fmla="*/ 4600876 w 5322771"/>
                <a:gd name="connsiteY37" fmla="*/ 3667226 h 6673742"/>
                <a:gd name="connsiteX38" fmla="*/ 4803007 w 5322771"/>
                <a:gd name="connsiteY38" fmla="*/ 3522847 h 6673742"/>
                <a:gd name="connsiteX39" fmla="*/ 5178392 w 5322771"/>
                <a:gd name="connsiteY39" fmla="*/ 2974207 h 6673742"/>
                <a:gd name="connsiteX40" fmla="*/ 5322771 w 5322771"/>
                <a:gd name="connsiteY40" fmla="*/ 1703672 h 6673742"/>
                <a:gd name="connsiteX41" fmla="*/ 5043638 w 5322771"/>
                <a:gd name="connsiteY41" fmla="*/ 1251285 h 6673742"/>
                <a:gd name="connsiteX42" fmla="*/ 4235116 w 5322771"/>
                <a:gd name="connsiteY42" fmla="*/ 0 h 6673742"/>
                <a:gd name="connsiteX43" fmla="*/ 3705727 w 5322771"/>
                <a:gd name="connsiteY43" fmla="*/ 1260910 h 6673742"/>
                <a:gd name="connsiteX44" fmla="*/ 2637322 w 5322771"/>
                <a:gd name="connsiteY44" fmla="*/ 1915428 h 6673742"/>
                <a:gd name="connsiteX45" fmla="*/ 1876927 w 5322771"/>
                <a:gd name="connsiteY45" fmla="*/ 1251285 h 6673742"/>
                <a:gd name="connsiteX46" fmla="*/ 1164657 w 5322771"/>
                <a:gd name="connsiteY46" fmla="*/ 2156059 h 6673742"/>
                <a:gd name="connsiteX47" fmla="*/ 1039529 w 5322771"/>
                <a:gd name="connsiteY47" fmla="*/ 2300438 h 6673742"/>
                <a:gd name="connsiteX48" fmla="*/ 1183908 w 5322771"/>
                <a:gd name="connsiteY48" fmla="*/ 2695074 h 6673742"/>
                <a:gd name="connsiteX49" fmla="*/ 741146 w 5322771"/>
                <a:gd name="connsiteY49" fmla="*/ 3128211 h 6673742"/>
                <a:gd name="connsiteX50" fmla="*/ 808522 w 5322771"/>
                <a:gd name="connsiteY50" fmla="*/ 3234089 h 6673742"/>
                <a:gd name="connsiteX51" fmla="*/ 1078030 w 5322771"/>
                <a:gd name="connsiteY51" fmla="*/ 3724977 h 6673742"/>
                <a:gd name="connsiteX52" fmla="*/ 1068405 w 5322771"/>
                <a:gd name="connsiteY52" fmla="*/ 3850106 h 6673742"/>
                <a:gd name="connsiteX53" fmla="*/ 1097280 w 5322771"/>
                <a:gd name="connsiteY53" fmla="*/ 4186990 h 6673742"/>
                <a:gd name="connsiteX54" fmla="*/ 885525 w 5322771"/>
                <a:gd name="connsiteY54" fmla="*/ 4812632 h 6673742"/>
                <a:gd name="connsiteX55" fmla="*/ 1203158 w 5322771"/>
                <a:gd name="connsiteY55" fmla="*/ 5207268 h 6673742"/>
                <a:gd name="connsiteX56" fmla="*/ 1174282 w 5322771"/>
                <a:gd name="connsiteY56" fmla="*/ 5265019 h 6673742"/>
                <a:gd name="connsiteX57" fmla="*/ 0 w 5322771"/>
                <a:gd name="connsiteY57" fmla="*/ 5890661 h 6673742"/>
                <a:gd name="connsiteX58" fmla="*/ 0 w 5322771"/>
                <a:gd name="connsiteY58" fmla="*/ 6073541 h 6673742"/>
                <a:gd name="connsiteX59" fmla="*/ 1029904 w 5322771"/>
                <a:gd name="connsiteY59" fmla="*/ 6217920 h 6673742"/>
                <a:gd name="connsiteX60" fmla="*/ 1078030 w 5322771"/>
                <a:gd name="connsiteY6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243914 w 5322771"/>
                <a:gd name="connsiteY32" fmla="*/ 5902216 h 6673742"/>
                <a:gd name="connsiteX33" fmla="*/ 4215866 w 5322771"/>
                <a:gd name="connsiteY33" fmla="*/ 5678906 h 6673742"/>
                <a:gd name="connsiteX34" fmla="*/ 3965609 w 5322771"/>
                <a:gd name="connsiteY34" fmla="*/ 5014762 h 6673742"/>
                <a:gd name="connsiteX35" fmla="*/ 3936733 w 5322771"/>
                <a:gd name="connsiteY35" fmla="*/ 4687504 h 6673742"/>
                <a:gd name="connsiteX36" fmla="*/ 4100362 w 5322771"/>
                <a:gd name="connsiteY36" fmla="*/ 4340994 h 6673742"/>
                <a:gd name="connsiteX37" fmla="*/ 4475748 w 5322771"/>
                <a:gd name="connsiteY37" fmla="*/ 3936733 h 6673742"/>
                <a:gd name="connsiteX38" fmla="*/ 4600876 w 5322771"/>
                <a:gd name="connsiteY38" fmla="*/ 3667226 h 6673742"/>
                <a:gd name="connsiteX39" fmla="*/ 4803007 w 5322771"/>
                <a:gd name="connsiteY39" fmla="*/ 3522847 h 6673742"/>
                <a:gd name="connsiteX40" fmla="*/ 5178392 w 5322771"/>
                <a:gd name="connsiteY40" fmla="*/ 2974207 h 6673742"/>
                <a:gd name="connsiteX41" fmla="*/ 5322771 w 5322771"/>
                <a:gd name="connsiteY41" fmla="*/ 1703672 h 6673742"/>
                <a:gd name="connsiteX42" fmla="*/ 5043638 w 5322771"/>
                <a:gd name="connsiteY42" fmla="*/ 1251285 h 6673742"/>
                <a:gd name="connsiteX43" fmla="*/ 4235116 w 5322771"/>
                <a:gd name="connsiteY43" fmla="*/ 0 h 6673742"/>
                <a:gd name="connsiteX44" fmla="*/ 3705727 w 5322771"/>
                <a:gd name="connsiteY44" fmla="*/ 1260910 h 6673742"/>
                <a:gd name="connsiteX45" fmla="*/ 2637322 w 5322771"/>
                <a:gd name="connsiteY45" fmla="*/ 1915428 h 6673742"/>
                <a:gd name="connsiteX46" fmla="*/ 1876927 w 5322771"/>
                <a:gd name="connsiteY46" fmla="*/ 1251285 h 6673742"/>
                <a:gd name="connsiteX47" fmla="*/ 1164657 w 5322771"/>
                <a:gd name="connsiteY47" fmla="*/ 2156059 h 6673742"/>
                <a:gd name="connsiteX48" fmla="*/ 1039529 w 5322771"/>
                <a:gd name="connsiteY48" fmla="*/ 2300438 h 6673742"/>
                <a:gd name="connsiteX49" fmla="*/ 1183908 w 5322771"/>
                <a:gd name="connsiteY49" fmla="*/ 2695074 h 6673742"/>
                <a:gd name="connsiteX50" fmla="*/ 741146 w 5322771"/>
                <a:gd name="connsiteY50" fmla="*/ 3128211 h 6673742"/>
                <a:gd name="connsiteX51" fmla="*/ 808522 w 5322771"/>
                <a:gd name="connsiteY51" fmla="*/ 3234089 h 6673742"/>
                <a:gd name="connsiteX52" fmla="*/ 1078030 w 5322771"/>
                <a:gd name="connsiteY52" fmla="*/ 3724977 h 6673742"/>
                <a:gd name="connsiteX53" fmla="*/ 1068405 w 5322771"/>
                <a:gd name="connsiteY53" fmla="*/ 3850106 h 6673742"/>
                <a:gd name="connsiteX54" fmla="*/ 1097280 w 5322771"/>
                <a:gd name="connsiteY54" fmla="*/ 4186990 h 6673742"/>
                <a:gd name="connsiteX55" fmla="*/ 885525 w 5322771"/>
                <a:gd name="connsiteY55" fmla="*/ 4812632 h 6673742"/>
                <a:gd name="connsiteX56" fmla="*/ 1203158 w 5322771"/>
                <a:gd name="connsiteY56" fmla="*/ 5207268 h 6673742"/>
                <a:gd name="connsiteX57" fmla="*/ 1174282 w 5322771"/>
                <a:gd name="connsiteY57" fmla="*/ 5265019 h 6673742"/>
                <a:gd name="connsiteX58" fmla="*/ 0 w 5322771"/>
                <a:gd name="connsiteY58" fmla="*/ 5890661 h 6673742"/>
                <a:gd name="connsiteX59" fmla="*/ 0 w 5322771"/>
                <a:gd name="connsiteY59" fmla="*/ 6073541 h 6673742"/>
                <a:gd name="connsiteX60" fmla="*/ 1029904 w 5322771"/>
                <a:gd name="connsiteY60" fmla="*/ 6217920 h 6673742"/>
                <a:gd name="connsiteX61" fmla="*/ 1078030 w 5322771"/>
                <a:gd name="connsiteY6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15866 w 5322771"/>
                <a:gd name="connsiteY34" fmla="*/ 5678906 h 6673742"/>
                <a:gd name="connsiteX35" fmla="*/ 3965609 w 5322771"/>
                <a:gd name="connsiteY35" fmla="*/ 5014762 h 6673742"/>
                <a:gd name="connsiteX36" fmla="*/ 3936733 w 5322771"/>
                <a:gd name="connsiteY36" fmla="*/ 4687504 h 6673742"/>
                <a:gd name="connsiteX37" fmla="*/ 4100362 w 5322771"/>
                <a:gd name="connsiteY37" fmla="*/ 4340994 h 6673742"/>
                <a:gd name="connsiteX38" fmla="*/ 4475748 w 5322771"/>
                <a:gd name="connsiteY38" fmla="*/ 3936733 h 6673742"/>
                <a:gd name="connsiteX39" fmla="*/ 4600876 w 5322771"/>
                <a:gd name="connsiteY39" fmla="*/ 3667226 h 6673742"/>
                <a:gd name="connsiteX40" fmla="*/ 4803007 w 5322771"/>
                <a:gd name="connsiteY40" fmla="*/ 3522847 h 6673742"/>
                <a:gd name="connsiteX41" fmla="*/ 5178392 w 5322771"/>
                <a:gd name="connsiteY41" fmla="*/ 2974207 h 6673742"/>
                <a:gd name="connsiteX42" fmla="*/ 5322771 w 5322771"/>
                <a:gd name="connsiteY42" fmla="*/ 1703672 h 6673742"/>
                <a:gd name="connsiteX43" fmla="*/ 5043638 w 5322771"/>
                <a:gd name="connsiteY43" fmla="*/ 1251285 h 6673742"/>
                <a:gd name="connsiteX44" fmla="*/ 4235116 w 5322771"/>
                <a:gd name="connsiteY44" fmla="*/ 0 h 6673742"/>
                <a:gd name="connsiteX45" fmla="*/ 3705727 w 5322771"/>
                <a:gd name="connsiteY45" fmla="*/ 1260910 h 6673742"/>
                <a:gd name="connsiteX46" fmla="*/ 2637322 w 5322771"/>
                <a:gd name="connsiteY46" fmla="*/ 1915428 h 6673742"/>
                <a:gd name="connsiteX47" fmla="*/ 1876927 w 5322771"/>
                <a:gd name="connsiteY47" fmla="*/ 1251285 h 6673742"/>
                <a:gd name="connsiteX48" fmla="*/ 1164657 w 5322771"/>
                <a:gd name="connsiteY48" fmla="*/ 2156059 h 6673742"/>
                <a:gd name="connsiteX49" fmla="*/ 1039529 w 5322771"/>
                <a:gd name="connsiteY49" fmla="*/ 2300438 h 6673742"/>
                <a:gd name="connsiteX50" fmla="*/ 1183908 w 5322771"/>
                <a:gd name="connsiteY50" fmla="*/ 2695074 h 6673742"/>
                <a:gd name="connsiteX51" fmla="*/ 741146 w 5322771"/>
                <a:gd name="connsiteY51" fmla="*/ 3128211 h 6673742"/>
                <a:gd name="connsiteX52" fmla="*/ 808522 w 5322771"/>
                <a:gd name="connsiteY52" fmla="*/ 3234089 h 6673742"/>
                <a:gd name="connsiteX53" fmla="*/ 1078030 w 5322771"/>
                <a:gd name="connsiteY53" fmla="*/ 3724977 h 6673742"/>
                <a:gd name="connsiteX54" fmla="*/ 1068405 w 5322771"/>
                <a:gd name="connsiteY54" fmla="*/ 3850106 h 6673742"/>
                <a:gd name="connsiteX55" fmla="*/ 1097280 w 5322771"/>
                <a:gd name="connsiteY55" fmla="*/ 4186990 h 6673742"/>
                <a:gd name="connsiteX56" fmla="*/ 885525 w 5322771"/>
                <a:gd name="connsiteY56" fmla="*/ 4812632 h 6673742"/>
                <a:gd name="connsiteX57" fmla="*/ 1203158 w 5322771"/>
                <a:gd name="connsiteY57" fmla="*/ 5207268 h 6673742"/>
                <a:gd name="connsiteX58" fmla="*/ 1174282 w 5322771"/>
                <a:gd name="connsiteY58" fmla="*/ 5265019 h 6673742"/>
                <a:gd name="connsiteX59" fmla="*/ 0 w 5322771"/>
                <a:gd name="connsiteY59" fmla="*/ 5890661 h 6673742"/>
                <a:gd name="connsiteX60" fmla="*/ 0 w 5322771"/>
                <a:gd name="connsiteY60" fmla="*/ 6073541 h 6673742"/>
                <a:gd name="connsiteX61" fmla="*/ 1029904 w 5322771"/>
                <a:gd name="connsiteY61" fmla="*/ 6217920 h 6673742"/>
                <a:gd name="connsiteX62" fmla="*/ 1078030 w 5322771"/>
                <a:gd name="connsiteY6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60583 w 5322771"/>
                <a:gd name="connsiteY34" fmla="*/ 5718860 h 6673742"/>
                <a:gd name="connsiteX35" fmla="*/ 4215866 w 5322771"/>
                <a:gd name="connsiteY35" fmla="*/ 5678906 h 6673742"/>
                <a:gd name="connsiteX36" fmla="*/ 3965609 w 5322771"/>
                <a:gd name="connsiteY36" fmla="*/ 5014762 h 6673742"/>
                <a:gd name="connsiteX37" fmla="*/ 3936733 w 5322771"/>
                <a:gd name="connsiteY37" fmla="*/ 4687504 h 6673742"/>
                <a:gd name="connsiteX38" fmla="*/ 4100362 w 5322771"/>
                <a:gd name="connsiteY38" fmla="*/ 4340994 h 6673742"/>
                <a:gd name="connsiteX39" fmla="*/ 4475748 w 5322771"/>
                <a:gd name="connsiteY39" fmla="*/ 3936733 h 6673742"/>
                <a:gd name="connsiteX40" fmla="*/ 4600876 w 5322771"/>
                <a:gd name="connsiteY40" fmla="*/ 3667226 h 6673742"/>
                <a:gd name="connsiteX41" fmla="*/ 4803007 w 5322771"/>
                <a:gd name="connsiteY41" fmla="*/ 3522847 h 6673742"/>
                <a:gd name="connsiteX42" fmla="*/ 5178392 w 5322771"/>
                <a:gd name="connsiteY42" fmla="*/ 2974207 h 6673742"/>
                <a:gd name="connsiteX43" fmla="*/ 5322771 w 5322771"/>
                <a:gd name="connsiteY43" fmla="*/ 1703672 h 6673742"/>
                <a:gd name="connsiteX44" fmla="*/ 5043638 w 5322771"/>
                <a:gd name="connsiteY44" fmla="*/ 1251285 h 6673742"/>
                <a:gd name="connsiteX45" fmla="*/ 4235116 w 5322771"/>
                <a:gd name="connsiteY45" fmla="*/ 0 h 6673742"/>
                <a:gd name="connsiteX46" fmla="*/ 3705727 w 5322771"/>
                <a:gd name="connsiteY46" fmla="*/ 1260910 h 6673742"/>
                <a:gd name="connsiteX47" fmla="*/ 2637322 w 5322771"/>
                <a:gd name="connsiteY47" fmla="*/ 1915428 h 6673742"/>
                <a:gd name="connsiteX48" fmla="*/ 1876927 w 5322771"/>
                <a:gd name="connsiteY48" fmla="*/ 1251285 h 6673742"/>
                <a:gd name="connsiteX49" fmla="*/ 1164657 w 5322771"/>
                <a:gd name="connsiteY49" fmla="*/ 2156059 h 6673742"/>
                <a:gd name="connsiteX50" fmla="*/ 1039529 w 5322771"/>
                <a:gd name="connsiteY50" fmla="*/ 2300438 h 6673742"/>
                <a:gd name="connsiteX51" fmla="*/ 1183908 w 5322771"/>
                <a:gd name="connsiteY51" fmla="*/ 2695074 h 6673742"/>
                <a:gd name="connsiteX52" fmla="*/ 741146 w 5322771"/>
                <a:gd name="connsiteY52" fmla="*/ 3128211 h 6673742"/>
                <a:gd name="connsiteX53" fmla="*/ 808522 w 5322771"/>
                <a:gd name="connsiteY53" fmla="*/ 3234089 h 6673742"/>
                <a:gd name="connsiteX54" fmla="*/ 1078030 w 5322771"/>
                <a:gd name="connsiteY54" fmla="*/ 3724977 h 6673742"/>
                <a:gd name="connsiteX55" fmla="*/ 1068405 w 5322771"/>
                <a:gd name="connsiteY55" fmla="*/ 3850106 h 6673742"/>
                <a:gd name="connsiteX56" fmla="*/ 1097280 w 5322771"/>
                <a:gd name="connsiteY56" fmla="*/ 4186990 h 6673742"/>
                <a:gd name="connsiteX57" fmla="*/ 885525 w 5322771"/>
                <a:gd name="connsiteY57" fmla="*/ 4812632 h 6673742"/>
                <a:gd name="connsiteX58" fmla="*/ 1203158 w 5322771"/>
                <a:gd name="connsiteY58" fmla="*/ 5207268 h 6673742"/>
                <a:gd name="connsiteX59" fmla="*/ 1174282 w 5322771"/>
                <a:gd name="connsiteY59" fmla="*/ 5265019 h 6673742"/>
                <a:gd name="connsiteX60" fmla="*/ 0 w 5322771"/>
                <a:gd name="connsiteY60" fmla="*/ 5890661 h 6673742"/>
                <a:gd name="connsiteX61" fmla="*/ 0 w 5322771"/>
                <a:gd name="connsiteY61" fmla="*/ 6073541 h 6673742"/>
                <a:gd name="connsiteX62" fmla="*/ 1029904 w 5322771"/>
                <a:gd name="connsiteY62" fmla="*/ 6217920 h 6673742"/>
                <a:gd name="connsiteX63" fmla="*/ 1078030 w 5322771"/>
                <a:gd name="connsiteY6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3965609 w 5322771"/>
                <a:gd name="connsiteY37" fmla="*/ 5014762 h 6673742"/>
                <a:gd name="connsiteX38" fmla="*/ 3936733 w 5322771"/>
                <a:gd name="connsiteY38" fmla="*/ 4687504 h 6673742"/>
                <a:gd name="connsiteX39" fmla="*/ 4100362 w 5322771"/>
                <a:gd name="connsiteY39" fmla="*/ 4340994 h 6673742"/>
                <a:gd name="connsiteX40" fmla="*/ 4475748 w 5322771"/>
                <a:gd name="connsiteY40" fmla="*/ 3936733 h 6673742"/>
                <a:gd name="connsiteX41" fmla="*/ 4600876 w 5322771"/>
                <a:gd name="connsiteY41" fmla="*/ 3667226 h 6673742"/>
                <a:gd name="connsiteX42" fmla="*/ 4803007 w 5322771"/>
                <a:gd name="connsiteY42" fmla="*/ 3522847 h 6673742"/>
                <a:gd name="connsiteX43" fmla="*/ 5178392 w 5322771"/>
                <a:gd name="connsiteY43" fmla="*/ 2974207 h 6673742"/>
                <a:gd name="connsiteX44" fmla="*/ 5322771 w 5322771"/>
                <a:gd name="connsiteY44" fmla="*/ 1703672 h 6673742"/>
                <a:gd name="connsiteX45" fmla="*/ 5043638 w 5322771"/>
                <a:gd name="connsiteY45" fmla="*/ 1251285 h 6673742"/>
                <a:gd name="connsiteX46" fmla="*/ 4235116 w 5322771"/>
                <a:gd name="connsiteY46" fmla="*/ 0 h 6673742"/>
                <a:gd name="connsiteX47" fmla="*/ 3705727 w 5322771"/>
                <a:gd name="connsiteY47" fmla="*/ 1260910 h 6673742"/>
                <a:gd name="connsiteX48" fmla="*/ 2637322 w 5322771"/>
                <a:gd name="connsiteY48" fmla="*/ 1915428 h 6673742"/>
                <a:gd name="connsiteX49" fmla="*/ 1876927 w 5322771"/>
                <a:gd name="connsiteY49" fmla="*/ 1251285 h 6673742"/>
                <a:gd name="connsiteX50" fmla="*/ 1164657 w 5322771"/>
                <a:gd name="connsiteY50" fmla="*/ 2156059 h 6673742"/>
                <a:gd name="connsiteX51" fmla="*/ 1039529 w 5322771"/>
                <a:gd name="connsiteY51" fmla="*/ 2300438 h 6673742"/>
                <a:gd name="connsiteX52" fmla="*/ 1183908 w 5322771"/>
                <a:gd name="connsiteY52" fmla="*/ 2695074 h 6673742"/>
                <a:gd name="connsiteX53" fmla="*/ 741146 w 5322771"/>
                <a:gd name="connsiteY53" fmla="*/ 3128211 h 6673742"/>
                <a:gd name="connsiteX54" fmla="*/ 808522 w 5322771"/>
                <a:gd name="connsiteY54" fmla="*/ 3234089 h 6673742"/>
                <a:gd name="connsiteX55" fmla="*/ 1078030 w 5322771"/>
                <a:gd name="connsiteY55" fmla="*/ 3724977 h 6673742"/>
                <a:gd name="connsiteX56" fmla="*/ 1068405 w 5322771"/>
                <a:gd name="connsiteY56" fmla="*/ 3850106 h 6673742"/>
                <a:gd name="connsiteX57" fmla="*/ 1097280 w 5322771"/>
                <a:gd name="connsiteY57" fmla="*/ 4186990 h 6673742"/>
                <a:gd name="connsiteX58" fmla="*/ 885525 w 5322771"/>
                <a:gd name="connsiteY58" fmla="*/ 4812632 h 6673742"/>
                <a:gd name="connsiteX59" fmla="*/ 1203158 w 5322771"/>
                <a:gd name="connsiteY59" fmla="*/ 5207268 h 6673742"/>
                <a:gd name="connsiteX60" fmla="*/ 1174282 w 5322771"/>
                <a:gd name="connsiteY60" fmla="*/ 5265019 h 6673742"/>
                <a:gd name="connsiteX61" fmla="*/ 0 w 5322771"/>
                <a:gd name="connsiteY61" fmla="*/ 5890661 h 6673742"/>
                <a:gd name="connsiteX62" fmla="*/ 0 w 5322771"/>
                <a:gd name="connsiteY62" fmla="*/ 6073541 h 6673742"/>
                <a:gd name="connsiteX63" fmla="*/ 1029904 w 5322771"/>
                <a:gd name="connsiteY63" fmla="*/ 6217920 h 6673742"/>
                <a:gd name="connsiteX64" fmla="*/ 1078030 w 5322771"/>
                <a:gd name="connsiteY6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3965609 w 5322771"/>
                <a:gd name="connsiteY38" fmla="*/ 5014762 h 6673742"/>
                <a:gd name="connsiteX39" fmla="*/ 3936733 w 5322771"/>
                <a:gd name="connsiteY39" fmla="*/ 4687504 h 6673742"/>
                <a:gd name="connsiteX40" fmla="*/ 4100362 w 5322771"/>
                <a:gd name="connsiteY40" fmla="*/ 4340994 h 6673742"/>
                <a:gd name="connsiteX41" fmla="*/ 4475748 w 5322771"/>
                <a:gd name="connsiteY41" fmla="*/ 3936733 h 6673742"/>
                <a:gd name="connsiteX42" fmla="*/ 4600876 w 5322771"/>
                <a:gd name="connsiteY42" fmla="*/ 3667226 h 6673742"/>
                <a:gd name="connsiteX43" fmla="*/ 4803007 w 5322771"/>
                <a:gd name="connsiteY43" fmla="*/ 3522847 h 6673742"/>
                <a:gd name="connsiteX44" fmla="*/ 5178392 w 5322771"/>
                <a:gd name="connsiteY44" fmla="*/ 2974207 h 6673742"/>
                <a:gd name="connsiteX45" fmla="*/ 5322771 w 5322771"/>
                <a:gd name="connsiteY45" fmla="*/ 1703672 h 6673742"/>
                <a:gd name="connsiteX46" fmla="*/ 5043638 w 5322771"/>
                <a:gd name="connsiteY46" fmla="*/ 1251285 h 6673742"/>
                <a:gd name="connsiteX47" fmla="*/ 4235116 w 5322771"/>
                <a:gd name="connsiteY47" fmla="*/ 0 h 6673742"/>
                <a:gd name="connsiteX48" fmla="*/ 3705727 w 5322771"/>
                <a:gd name="connsiteY48" fmla="*/ 1260910 h 6673742"/>
                <a:gd name="connsiteX49" fmla="*/ 2637322 w 5322771"/>
                <a:gd name="connsiteY49" fmla="*/ 1915428 h 6673742"/>
                <a:gd name="connsiteX50" fmla="*/ 1876927 w 5322771"/>
                <a:gd name="connsiteY50" fmla="*/ 1251285 h 6673742"/>
                <a:gd name="connsiteX51" fmla="*/ 1164657 w 5322771"/>
                <a:gd name="connsiteY51" fmla="*/ 2156059 h 6673742"/>
                <a:gd name="connsiteX52" fmla="*/ 1039529 w 5322771"/>
                <a:gd name="connsiteY52" fmla="*/ 2300438 h 6673742"/>
                <a:gd name="connsiteX53" fmla="*/ 1183908 w 5322771"/>
                <a:gd name="connsiteY53" fmla="*/ 2695074 h 6673742"/>
                <a:gd name="connsiteX54" fmla="*/ 741146 w 5322771"/>
                <a:gd name="connsiteY54" fmla="*/ 3128211 h 6673742"/>
                <a:gd name="connsiteX55" fmla="*/ 808522 w 5322771"/>
                <a:gd name="connsiteY55" fmla="*/ 3234089 h 6673742"/>
                <a:gd name="connsiteX56" fmla="*/ 1078030 w 5322771"/>
                <a:gd name="connsiteY56" fmla="*/ 3724977 h 6673742"/>
                <a:gd name="connsiteX57" fmla="*/ 1068405 w 5322771"/>
                <a:gd name="connsiteY57" fmla="*/ 3850106 h 6673742"/>
                <a:gd name="connsiteX58" fmla="*/ 1097280 w 5322771"/>
                <a:gd name="connsiteY58" fmla="*/ 4186990 h 6673742"/>
                <a:gd name="connsiteX59" fmla="*/ 885525 w 5322771"/>
                <a:gd name="connsiteY59" fmla="*/ 4812632 h 6673742"/>
                <a:gd name="connsiteX60" fmla="*/ 1203158 w 5322771"/>
                <a:gd name="connsiteY60" fmla="*/ 5207268 h 6673742"/>
                <a:gd name="connsiteX61" fmla="*/ 1174282 w 5322771"/>
                <a:gd name="connsiteY61" fmla="*/ 5265019 h 6673742"/>
                <a:gd name="connsiteX62" fmla="*/ 0 w 5322771"/>
                <a:gd name="connsiteY62" fmla="*/ 5890661 h 6673742"/>
                <a:gd name="connsiteX63" fmla="*/ 0 w 5322771"/>
                <a:gd name="connsiteY63" fmla="*/ 6073541 h 6673742"/>
                <a:gd name="connsiteX64" fmla="*/ 1029904 w 5322771"/>
                <a:gd name="connsiteY64" fmla="*/ 6217920 h 6673742"/>
                <a:gd name="connsiteX65" fmla="*/ 1078030 w 5322771"/>
                <a:gd name="connsiteY6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3965609 w 5322771"/>
                <a:gd name="connsiteY39" fmla="*/ 5014762 h 6673742"/>
                <a:gd name="connsiteX40" fmla="*/ 3936733 w 5322771"/>
                <a:gd name="connsiteY40" fmla="*/ 4687504 h 6673742"/>
                <a:gd name="connsiteX41" fmla="*/ 4100362 w 5322771"/>
                <a:gd name="connsiteY41" fmla="*/ 4340994 h 6673742"/>
                <a:gd name="connsiteX42" fmla="*/ 4475748 w 5322771"/>
                <a:gd name="connsiteY42" fmla="*/ 3936733 h 6673742"/>
                <a:gd name="connsiteX43" fmla="*/ 4600876 w 5322771"/>
                <a:gd name="connsiteY43" fmla="*/ 3667226 h 6673742"/>
                <a:gd name="connsiteX44" fmla="*/ 4803007 w 5322771"/>
                <a:gd name="connsiteY44" fmla="*/ 3522847 h 6673742"/>
                <a:gd name="connsiteX45" fmla="*/ 5178392 w 5322771"/>
                <a:gd name="connsiteY45" fmla="*/ 2974207 h 6673742"/>
                <a:gd name="connsiteX46" fmla="*/ 5322771 w 5322771"/>
                <a:gd name="connsiteY46" fmla="*/ 1703672 h 6673742"/>
                <a:gd name="connsiteX47" fmla="*/ 5043638 w 5322771"/>
                <a:gd name="connsiteY47" fmla="*/ 1251285 h 6673742"/>
                <a:gd name="connsiteX48" fmla="*/ 4235116 w 5322771"/>
                <a:gd name="connsiteY48" fmla="*/ 0 h 6673742"/>
                <a:gd name="connsiteX49" fmla="*/ 3705727 w 5322771"/>
                <a:gd name="connsiteY49" fmla="*/ 1260910 h 6673742"/>
                <a:gd name="connsiteX50" fmla="*/ 2637322 w 5322771"/>
                <a:gd name="connsiteY50" fmla="*/ 1915428 h 6673742"/>
                <a:gd name="connsiteX51" fmla="*/ 1876927 w 5322771"/>
                <a:gd name="connsiteY51" fmla="*/ 1251285 h 6673742"/>
                <a:gd name="connsiteX52" fmla="*/ 1164657 w 5322771"/>
                <a:gd name="connsiteY52" fmla="*/ 2156059 h 6673742"/>
                <a:gd name="connsiteX53" fmla="*/ 1039529 w 5322771"/>
                <a:gd name="connsiteY53" fmla="*/ 2300438 h 6673742"/>
                <a:gd name="connsiteX54" fmla="*/ 1183908 w 5322771"/>
                <a:gd name="connsiteY54" fmla="*/ 2695074 h 6673742"/>
                <a:gd name="connsiteX55" fmla="*/ 741146 w 5322771"/>
                <a:gd name="connsiteY55" fmla="*/ 3128211 h 6673742"/>
                <a:gd name="connsiteX56" fmla="*/ 808522 w 5322771"/>
                <a:gd name="connsiteY56" fmla="*/ 3234089 h 6673742"/>
                <a:gd name="connsiteX57" fmla="*/ 1078030 w 5322771"/>
                <a:gd name="connsiteY57" fmla="*/ 3724977 h 6673742"/>
                <a:gd name="connsiteX58" fmla="*/ 1068405 w 5322771"/>
                <a:gd name="connsiteY58" fmla="*/ 3850106 h 6673742"/>
                <a:gd name="connsiteX59" fmla="*/ 1097280 w 5322771"/>
                <a:gd name="connsiteY59" fmla="*/ 4186990 h 6673742"/>
                <a:gd name="connsiteX60" fmla="*/ 885525 w 5322771"/>
                <a:gd name="connsiteY60" fmla="*/ 4812632 h 6673742"/>
                <a:gd name="connsiteX61" fmla="*/ 1203158 w 5322771"/>
                <a:gd name="connsiteY61" fmla="*/ 5207268 h 6673742"/>
                <a:gd name="connsiteX62" fmla="*/ 1174282 w 5322771"/>
                <a:gd name="connsiteY62" fmla="*/ 5265019 h 6673742"/>
                <a:gd name="connsiteX63" fmla="*/ 0 w 5322771"/>
                <a:gd name="connsiteY63" fmla="*/ 5890661 h 6673742"/>
                <a:gd name="connsiteX64" fmla="*/ 0 w 5322771"/>
                <a:gd name="connsiteY64" fmla="*/ 6073541 h 6673742"/>
                <a:gd name="connsiteX65" fmla="*/ 1029904 w 5322771"/>
                <a:gd name="connsiteY65" fmla="*/ 6217920 h 6673742"/>
                <a:gd name="connsiteX66" fmla="*/ 1078030 w 5322771"/>
                <a:gd name="connsiteY6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3965609 w 5322771"/>
                <a:gd name="connsiteY40" fmla="*/ 5014762 h 6673742"/>
                <a:gd name="connsiteX41" fmla="*/ 3936733 w 5322771"/>
                <a:gd name="connsiteY41" fmla="*/ 4687504 h 6673742"/>
                <a:gd name="connsiteX42" fmla="*/ 4100362 w 5322771"/>
                <a:gd name="connsiteY42" fmla="*/ 4340994 h 6673742"/>
                <a:gd name="connsiteX43" fmla="*/ 4475748 w 5322771"/>
                <a:gd name="connsiteY43" fmla="*/ 3936733 h 6673742"/>
                <a:gd name="connsiteX44" fmla="*/ 4600876 w 5322771"/>
                <a:gd name="connsiteY44" fmla="*/ 3667226 h 6673742"/>
                <a:gd name="connsiteX45" fmla="*/ 4803007 w 5322771"/>
                <a:gd name="connsiteY45" fmla="*/ 3522847 h 6673742"/>
                <a:gd name="connsiteX46" fmla="*/ 5178392 w 5322771"/>
                <a:gd name="connsiteY46" fmla="*/ 2974207 h 6673742"/>
                <a:gd name="connsiteX47" fmla="*/ 5322771 w 5322771"/>
                <a:gd name="connsiteY47" fmla="*/ 1703672 h 6673742"/>
                <a:gd name="connsiteX48" fmla="*/ 5043638 w 5322771"/>
                <a:gd name="connsiteY48" fmla="*/ 1251285 h 6673742"/>
                <a:gd name="connsiteX49" fmla="*/ 4235116 w 5322771"/>
                <a:gd name="connsiteY49" fmla="*/ 0 h 6673742"/>
                <a:gd name="connsiteX50" fmla="*/ 3705727 w 5322771"/>
                <a:gd name="connsiteY50" fmla="*/ 1260910 h 6673742"/>
                <a:gd name="connsiteX51" fmla="*/ 2637322 w 5322771"/>
                <a:gd name="connsiteY51" fmla="*/ 1915428 h 6673742"/>
                <a:gd name="connsiteX52" fmla="*/ 1876927 w 5322771"/>
                <a:gd name="connsiteY52" fmla="*/ 1251285 h 6673742"/>
                <a:gd name="connsiteX53" fmla="*/ 1164657 w 5322771"/>
                <a:gd name="connsiteY53" fmla="*/ 2156059 h 6673742"/>
                <a:gd name="connsiteX54" fmla="*/ 1039529 w 5322771"/>
                <a:gd name="connsiteY54" fmla="*/ 2300438 h 6673742"/>
                <a:gd name="connsiteX55" fmla="*/ 1183908 w 5322771"/>
                <a:gd name="connsiteY55" fmla="*/ 2695074 h 6673742"/>
                <a:gd name="connsiteX56" fmla="*/ 741146 w 5322771"/>
                <a:gd name="connsiteY56" fmla="*/ 3128211 h 6673742"/>
                <a:gd name="connsiteX57" fmla="*/ 808522 w 5322771"/>
                <a:gd name="connsiteY57" fmla="*/ 3234089 h 6673742"/>
                <a:gd name="connsiteX58" fmla="*/ 1078030 w 5322771"/>
                <a:gd name="connsiteY58" fmla="*/ 3724977 h 6673742"/>
                <a:gd name="connsiteX59" fmla="*/ 1068405 w 5322771"/>
                <a:gd name="connsiteY59" fmla="*/ 3850106 h 6673742"/>
                <a:gd name="connsiteX60" fmla="*/ 1097280 w 5322771"/>
                <a:gd name="connsiteY60" fmla="*/ 4186990 h 6673742"/>
                <a:gd name="connsiteX61" fmla="*/ 885525 w 5322771"/>
                <a:gd name="connsiteY61" fmla="*/ 4812632 h 6673742"/>
                <a:gd name="connsiteX62" fmla="*/ 1203158 w 5322771"/>
                <a:gd name="connsiteY62" fmla="*/ 5207268 h 6673742"/>
                <a:gd name="connsiteX63" fmla="*/ 1174282 w 5322771"/>
                <a:gd name="connsiteY63" fmla="*/ 5265019 h 6673742"/>
                <a:gd name="connsiteX64" fmla="*/ 0 w 5322771"/>
                <a:gd name="connsiteY64" fmla="*/ 5890661 h 6673742"/>
                <a:gd name="connsiteX65" fmla="*/ 0 w 5322771"/>
                <a:gd name="connsiteY65" fmla="*/ 6073541 h 6673742"/>
                <a:gd name="connsiteX66" fmla="*/ 1029904 w 5322771"/>
                <a:gd name="connsiteY66" fmla="*/ 6217920 h 6673742"/>
                <a:gd name="connsiteX67" fmla="*/ 1078030 w 5322771"/>
                <a:gd name="connsiteY6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160571 w 5322771"/>
                <a:gd name="connsiteY39" fmla="*/ 5059253 h 6673742"/>
                <a:gd name="connsiteX40" fmla="*/ 4029602 w 5322771"/>
                <a:gd name="connsiteY40" fmla="*/ 5087828 h 6673742"/>
                <a:gd name="connsiteX41" fmla="*/ 3965609 w 5322771"/>
                <a:gd name="connsiteY41" fmla="*/ 5014762 h 6673742"/>
                <a:gd name="connsiteX42" fmla="*/ 3936733 w 5322771"/>
                <a:gd name="connsiteY42" fmla="*/ 4687504 h 6673742"/>
                <a:gd name="connsiteX43" fmla="*/ 4100362 w 5322771"/>
                <a:gd name="connsiteY43" fmla="*/ 4340994 h 6673742"/>
                <a:gd name="connsiteX44" fmla="*/ 4475748 w 5322771"/>
                <a:gd name="connsiteY44" fmla="*/ 3936733 h 6673742"/>
                <a:gd name="connsiteX45" fmla="*/ 4600876 w 5322771"/>
                <a:gd name="connsiteY45" fmla="*/ 3667226 h 6673742"/>
                <a:gd name="connsiteX46" fmla="*/ 4803007 w 5322771"/>
                <a:gd name="connsiteY46" fmla="*/ 3522847 h 6673742"/>
                <a:gd name="connsiteX47" fmla="*/ 5178392 w 5322771"/>
                <a:gd name="connsiteY47" fmla="*/ 2974207 h 6673742"/>
                <a:gd name="connsiteX48" fmla="*/ 5322771 w 5322771"/>
                <a:gd name="connsiteY48" fmla="*/ 1703672 h 6673742"/>
                <a:gd name="connsiteX49" fmla="*/ 5043638 w 5322771"/>
                <a:gd name="connsiteY49" fmla="*/ 1251285 h 6673742"/>
                <a:gd name="connsiteX50" fmla="*/ 4235116 w 5322771"/>
                <a:gd name="connsiteY50" fmla="*/ 0 h 6673742"/>
                <a:gd name="connsiteX51" fmla="*/ 3705727 w 5322771"/>
                <a:gd name="connsiteY51" fmla="*/ 1260910 h 6673742"/>
                <a:gd name="connsiteX52" fmla="*/ 2637322 w 5322771"/>
                <a:gd name="connsiteY52" fmla="*/ 1915428 h 6673742"/>
                <a:gd name="connsiteX53" fmla="*/ 1876927 w 5322771"/>
                <a:gd name="connsiteY53" fmla="*/ 1251285 h 6673742"/>
                <a:gd name="connsiteX54" fmla="*/ 1164657 w 5322771"/>
                <a:gd name="connsiteY54" fmla="*/ 2156059 h 6673742"/>
                <a:gd name="connsiteX55" fmla="*/ 1039529 w 5322771"/>
                <a:gd name="connsiteY55" fmla="*/ 2300438 h 6673742"/>
                <a:gd name="connsiteX56" fmla="*/ 1183908 w 5322771"/>
                <a:gd name="connsiteY56" fmla="*/ 2695074 h 6673742"/>
                <a:gd name="connsiteX57" fmla="*/ 741146 w 5322771"/>
                <a:gd name="connsiteY57" fmla="*/ 3128211 h 6673742"/>
                <a:gd name="connsiteX58" fmla="*/ 808522 w 5322771"/>
                <a:gd name="connsiteY58" fmla="*/ 3234089 h 6673742"/>
                <a:gd name="connsiteX59" fmla="*/ 1078030 w 5322771"/>
                <a:gd name="connsiteY59" fmla="*/ 3724977 h 6673742"/>
                <a:gd name="connsiteX60" fmla="*/ 1068405 w 5322771"/>
                <a:gd name="connsiteY60" fmla="*/ 3850106 h 6673742"/>
                <a:gd name="connsiteX61" fmla="*/ 1097280 w 5322771"/>
                <a:gd name="connsiteY61" fmla="*/ 4186990 h 6673742"/>
                <a:gd name="connsiteX62" fmla="*/ 885525 w 5322771"/>
                <a:gd name="connsiteY62" fmla="*/ 4812632 h 6673742"/>
                <a:gd name="connsiteX63" fmla="*/ 1203158 w 5322771"/>
                <a:gd name="connsiteY63" fmla="*/ 5207268 h 6673742"/>
                <a:gd name="connsiteX64" fmla="*/ 1174282 w 5322771"/>
                <a:gd name="connsiteY64" fmla="*/ 5265019 h 6673742"/>
                <a:gd name="connsiteX65" fmla="*/ 0 w 5322771"/>
                <a:gd name="connsiteY65" fmla="*/ 5890661 h 6673742"/>
                <a:gd name="connsiteX66" fmla="*/ 0 w 5322771"/>
                <a:gd name="connsiteY66" fmla="*/ 6073541 h 6673742"/>
                <a:gd name="connsiteX67" fmla="*/ 1029904 w 5322771"/>
                <a:gd name="connsiteY67" fmla="*/ 6217920 h 6673742"/>
                <a:gd name="connsiteX68" fmla="*/ 1078030 w 5322771"/>
                <a:gd name="connsiteY6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29602 w 5322771"/>
                <a:gd name="connsiteY41" fmla="*/ 5087828 h 6673742"/>
                <a:gd name="connsiteX42" fmla="*/ 3965609 w 5322771"/>
                <a:gd name="connsiteY42" fmla="*/ 5014762 h 6673742"/>
                <a:gd name="connsiteX43" fmla="*/ 3936733 w 5322771"/>
                <a:gd name="connsiteY43" fmla="*/ 4687504 h 6673742"/>
                <a:gd name="connsiteX44" fmla="*/ 4100362 w 5322771"/>
                <a:gd name="connsiteY44" fmla="*/ 4340994 h 6673742"/>
                <a:gd name="connsiteX45" fmla="*/ 4475748 w 5322771"/>
                <a:gd name="connsiteY45" fmla="*/ 3936733 h 6673742"/>
                <a:gd name="connsiteX46" fmla="*/ 4600876 w 5322771"/>
                <a:gd name="connsiteY46" fmla="*/ 3667226 h 6673742"/>
                <a:gd name="connsiteX47" fmla="*/ 4803007 w 5322771"/>
                <a:gd name="connsiteY47" fmla="*/ 3522847 h 6673742"/>
                <a:gd name="connsiteX48" fmla="*/ 5178392 w 5322771"/>
                <a:gd name="connsiteY48" fmla="*/ 2974207 h 6673742"/>
                <a:gd name="connsiteX49" fmla="*/ 5322771 w 5322771"/>
                <a:gd name="connsiteY49" fmla="*/ 1703672 h 6673742"/>
                <a:gd name="connsiteX50" fmla="*/ 5043638 w 5322771"/>
                <a:gd name="connsiteY50" fmla="*/ 1251285 h 6673742"/>
                <a:gd name="connsiteX51" fmla="*/ 4235116 w 5322771"/>
                <a:gd name="connsiteY51" fmla="*/ 0 h 6673742"/>
                <a:gd name="connsiteX52" fmla="*/ 3705727 w 5322771"/>
                <a:gd name="connsiteY52" fmla="*/ 1260910 h 6673742"/>
                <a:gd name="connsiteX53" fmla="*/ 2637322 w 5322771"/>
                <a:gd name="connsiteY53" fmla="*/ 1915428 h 6673742"/>
                <a:gd name="connsiteX54" fmla="*/ 1876927 w 5322771"/>
                <a:gd name="connsiteY54" fmla="*/ 1251285 h 6673742"/>
                <a:gd name="connsiteX55" fmla="*/ 1164657 w 5322771"/>
                <a:gd name="connsiteY55" fmla="*/ 2156059 h 6673742"/>
                <a:gd name="connsiteX56" fmla="*/ 1039529 w 5322771"/>
                <a:gd name="connsiteY56" fmla="*/ 2300438 h 6673742"/>
                <a:gd name="connsiteX57" fmla="*/ 1183908 w 5322771"/>
                <a:gd name="connsiteY57" fmla="*/ 2695074 h 6673742"/>
                <a:gd name="connsiteX58" fmla="*/ 741146 w 5322771"/>
                <a:gd name="connsiteY58" fmla="*/ 3128211 h 6673742"/>
                <a:gd name="connsiteX59" fmla="*/ 808522 w 5322771"/>
                <a:gd name="connsiteY59" fmla="*/ 3234089 h 6673742"/>
                <a:gd name="connsiteX60" fmla="*/ 1078030 w 5322771"/>
                <a:gd name="connsiteY60" fmla="*/ 3724977 h 6673742"/>
                <a:gd name="connsiteX61" fmla="*/ 1068405 w 5322771"/>
                <a:gd name="connsiteY61" fmla="*/ 3850106 h 6673742"/>
                <a:gd name="connsiteX62" fmla="*/ 1097280 w 5322771"/>
                <a:gd name="connsiteY62" fmla="*/ 4186990 h 6673742"/>
                <a:gd name="connsiteX63" fmla="*/ 885525 w 5322771"/>
                <a:gd name="connsiteY63" fmla="*/ 4812632 h 6673742"/>
                <a:gd name="connsiteX64" fmla="*/ 1203158 w 5322771"/>
                <a:gd name="connsiteY64" fmla="*/ 5207268 h 6673742"/>
                <a:gd name="connsiteX65" fmla="*/ 1174282 w 5322771"/>
                <a:gd name="connsiteY65" fmla="*/ 5265019 h 6673742"/>
                <a:gd name="connsiteX66" fmla="*/ 0 w 5322771"/>
                <a:gd name="connsiteY66" fmla="*/ 5890661 h 6673742"/>
                <a:gd name="connsiteX67" fmla="*/ 0 w 5322771"/>
                <a:gd name="connsiteY67" fmla="*/ 6073541 h 6673742"/>
                <a:gd name="connsiteX68" fmla="*/ 1029904 w 5322771"/>
                <a:gd name="connsiteY68" fmla="*/ 6217920 h 6673742"/>
                <a:gd name="connsiteX69" fmla="*/ 1078030 w 5322771"/>
                <a:gd name="connsiteY6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936733 w 5322771"/>
                <a:gd name="connsiteY44" fmla="*/ 4687504 h 6673742"/>
                <a:gd name="connsiteX45" fmla="*/ 4100362 w 5322771"/>
                <a:gd name="connsiteY45" fmla="*/ 4340994 h 6673742"/>
                <a:gd name="connsiteX46" fmla="*/ 4475748 w 5322771"/>
                <a:gd name="connsiteY46" fmla="*/ 3936733 h 6673742"/>
                <a:gd name="connsiteX47" fmla="*/ 4600876 w 5322771"/>
                <a:gd name="connsiteY47" fmla="*/ 3667226 h 6673742"/>
                <a:gd name="connsiteX48" fmla="*/ 4803007 w 5322771"/>
                <a:gd name="connsiteY48" fmla="*/ 3522847 h 6673742"/>
                <a:gd name="connsiteX49" fmla="*/ 5178392 w 5322771"/>
                <a:gd name="connsiteY49" fmla="*/ 2974207 h 6673742"/>
                <a:gd name="connsiteX50" fmla="*/ 5322771 w 5322771"/>
                <a:gd name="connsiteY50" fmla="*/ 1703672 h 6673742"/>
                <a:gd name="connsiteX51" fmla="*/ 5043638 w 5322771"/>
                <a:gd name="connsiteY51" fmla="*/ 1251285 h 6673742"/>
                <a:gd name="connsiteX52" fmla="*/ 4235116 w 5322771"/>
                <a:gd name="connsiteY52" fmla="*/ 0 h 6673742"/>
                <a:gd name="connsiteX53" fmla="*/ 3705727 w 5322771"/>
                <a:gd name="connsiteY53" fmla="*/ 1260910 h 6673742"/>
                <a:gd name="connsiteX54" fmla="*/ 2637322 w 5322771"/>
                <a:gd name="connsiteY54" fmla="*/ 1915428 h 6673742"/>
                <a:gd name="connsiteX55" fmla="*/ 1876927 w 5322771"/>
                <a:gd name="connsiteY55" fmla="*/ 1251285 h 6673742"/>
                <a:gd name="connsiteX56" fmla="*/ 1164657 w 5322771"/>
                <a:gd name="connsiteY56" fmla="*/ 2156059 h 6673742"/>
                <a:gd name="connsiteX57" fmla="*/ 1039529 w 5322771"/>
                <a:gd name="connsiteY57" fmla="*/ 2300438 h 6673742"/>
                <a:gd name="connsiteX58" fmla="*/ 1183908 w 5322771"/>
                <a:gd name="connsiteY58" fmla="*/ 2695074 h 6673742"/>
                <a:gd name="connsiteX59" fmla="*/ 741146 w 5322771"/>
                <a:gd name="connsiteY59" fmla="*/ 3128211 h 6673742"/>
                <a:gd name="connsiteX60" fmla="*/ 808522 w 5322771"/>
                <a:gd name="connsiteY60" fmla="*/ 3234089 h 6673742"/>
                <a:gd name="connsiteX61" fmla="*/ 1078030 w 5322771"/>
                <a:gd name="connsiteY61" fmla="*/ 3724977 h 6673742"/>
                <a:gd name="connsiteX62" fmla="*/ 1068405 w 5322771"/>
                <a:gd name="connsiteY62" fmla="*/ 3850106 h 6673742"/>
                <a:gd name="connsiteX63" fmla="*/ 1097280 w 5322771"/>
                <a:gd name="connsiteY63" fmla="*/ 4186990 h 6673742"/>
                <a:gd name="connsiteX64" fmla="*/ 885525 w 5322771"/>
                <a:gd name="connsiteY64" fmla="*/ 4812632 h 6673742"/>
                <a:gd name="connsiteX65" fmla="*/ 1203158 w 5322771"/>
                <a:gd name="connsiteY65" fmla="*/ 5207268 h 6673742"/>
                <a:gd name="connsiteX66" fmla="*/ 1174282 w 5322771"/>
                <a:gd name="connsiteY66" fmla="*/ 5265019 h 6673742"/>
                <a:gd name="connsiteX67" fmla="*/ 0 w 5322771"/>
                <a:gd name="connsiteY67" fmla="*/ 5890661 h 6673742"/>
                <a:gd name="connsiteX68" fmla="*/ 0 w 5322771"/>
                <a:gd name="connsiteY68" fmla="*/ 6073541 h 6673742"/>
                <a:gd name="connsiteX69" fmla="*/ 1029904 w 5322771"/>
                <a:gd name="connsiteY69" fmla="*/ 6217920 h 6673742"/>
                <a:gd name="connsiteX70" fmla="*/ 1078030 w 5322771"/>
                <a:gd name="connsiteY7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100362 w 5322771"/>
                <a:gd name="connsiteY46" fmla="*/ 4340994 h 6673742"/>
                <a:gd name="connsiteX47" fmla="*/ 4475748 w 5322771"/>
                <a:gd name="connsiteY47" fmla="*/ 3936733 h 6673742"/>
                <a:gd name="connsiteX48" fmla="*/ 4600876 w 5322771"/>
                <a:gd name="connsiteY48" fmla="*/ 3667226 h 6673742"/>
                <a:gd name="connsiteX49" fmla="*/ 4803007 w 5322771"/>
                <a:gd name="connsiteY49" fmla="*/ 3522847 h 6673742"/>
                <a:gd name="connsiteX50" fmla="*/ 5178392 w 5322771"/>
                <a:gd name="connsiteY50" fmla="*/ 2974207 h 6673742"/>
                <a:gd name="connsiteX51" fmla="*/ 5322771 w 5322771"/>
                <a:gd name="connsiteY51" fmla="*/ 1703672 h 6673742"/>
                <a:gd name="connsiteX52" fmla="*/ 5043638 w 5322771"/>
                <a:gd name="connsiteY52" fmla="*/ 1251285 h 6673742"/>
                <a:gd name="connsiteX53" fmla="*/ 4235116 w 5322771"/>
                <a:gd name="connsiteY53" fmla="*/ 0 h 6673742"/>
                <a:gd name="connsiteX54" fmla="*/ 3705727 w 5322771"/>
                <a:gd name="connsiteY54" fmla="*/ 1260910 h 6673742"/>
                <a:gd name="connsiteX55" fmla="*/ 2637322 w 5322771"/>
                <a:gd name="connsiteY55" fmla="*/ 1915428 h 6673742"/>
                <a:gd name="connsiteX56" fmla="*/ 1876927 w 5322771"/>
                <a:gd name="connsiteY56" fmla="*/ 1251285 h 6673742"/>
                <a:gd name="connsiteX57" fmla="*/ 1164657 w 5322771"/>
                <a:gd name="connsiteY57" fmla="*/ 2156059 h 6673742"/>
                <a:gd name="connsiteX58" fmla="*/ 1039529 w 5322771"/>
                <a:gd name="connsiteY58" fmla="*/ 2300438 h 6673742"/>
                <a:gd name="connsiteX59" fmla="*/ 1183908 w 5322771"/>
                <a:gd name="connsiteY59" fmla="*/ 2695074 h 6673742"/>
                <a:gd name="connsiteX60" fmla="*/ 741146 w 5322771"/>
                <a:gd name="connsiteY60" fmla="*/ 3128211 h 6673742"/>
                <a:gd name="connsiteX61" fmla="*/ 808522 w 5322771"/>
                <a:gd name="connsiteY61" fmla="*/ 3234089 h 6673742"/>
                <a:gd name="connsiteX62" fmla="*/ 1078030 w 5322771"/>
                <a:gd name="connsiteY62" fmla="*/ 3724977 h 6673742"/>
                <a:gd name="connsiteX63" fmla="*/ 1068405 w 5322771"/>
                <a:gd name="connsiteY63" fmla="*/ 3850106 h 6673742"/>
                <a:gd name="connsiteX64" fmla="*/ 1097280 w 5322771"/>
                <a:gd name="connsiteY64" fmla="*/ 4186990 h 6673742"/>
                <a:gd name="connsiteX65" fmla="*/ 885525 w 5322771"/>
                <a:gd name="connsiteY65" fmla="*/ 4812632 h 6673742"/>
                <a:gd name="connsiteX66" fmla="*/ 1203158 w 5322771"/>
                <a:gd name="connsiteY66" fmla="*/ 5207268 h 6673742"/>
                <a:gd name="connsiteX67" fmla="*/ 1174282 w 5322771"/>
                <a:gd name="connsiteY67" fmla="*/ 5265019 h 6673742"/>
                <a:gd name="connsiteX68" fmla="*/ 0 w 5322771"/>
                <a:gd name="connsiteY68" fmla="*/ 5890661 h 6673742"/>
                <a:gd name="connsiteX69" fmla="*/ 0 w 5322771"/>
                <a:gd name="connsiteY69" fmla="*/ 6073541 h 6673742"/>
                <a:gd name="connsiteX70" fmla="*/ 1029904 w 5322771"/>
                <a:gd name="connsiteY70" fmla="*/ 6217920 h 6673742"/>
                <a:gd name="connsiteX71" fmla="*/ 1078030 w 5322771"/>
                <a:gd name="connsiteY7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00362 w 5322771"/>
                <a:gd name="connsiteY47" fmla="*/ 4340994 h 6673742"/>
                <a:gd name="connsiteX48" fmla="*/ 4475748 w 5322771"/>
                <a:gd name="connsiteY48" fmla="*/ 3936733 h 6673742"/>
                <a:gd name="connsiteX49" fmla="*/ 4600876 w 5322771"/>
                <a:gd name="connsiteY49" fmla="*/ 3667226 h 6673742"/>
                <a:gd name="connsiteX50" fmla="*/ 4803007 w 5322771"/>
                <a:gd name="connsiteY50" fmla="*/ 3522847 h 6673742"/>
                <a:gd name="connsiteX51" fmla="*/ 5178392 w 5322771"/>
                <a:gd name="connsiteY51" fmla="*/ 2974207 h 6673742"/>
                <a:gd name="connsiteX52" fmla="*/ 5322771 w 5322771"/>
                <a:gd name="connsiteY52" fmla="*/ 1703672 h 6673742"/>
                <a:gd name="connsiteX53" fmla="*/ 5043638 w 5322771"/>
                <a:gd name="connsiteY53" fmla="*/ 1251285 h 6673742"/>
                <a:gd name="connsiteX54" fmla="*/ 4235116 w 5322771"/>
                <a:gd name="connsiteY54" fmla="*/ 0 h 6673742"/>
                <a:gd name="connsiteX55" fmla="*/ 3705727 w 5322771"/>
                <a:gd name="connsiteY55" fmla="*/ 1260910 h 6673742"/>
                <a:gd name="connsiteX56" fmla="*/ 2637322 w 5322771"/>
                <a:gd name="connsiteY56" fmla="*/ 1915428 h 6673742"/>
                <a:gd name="connsiteX57" fmla="*/ 1876927 w 5322771"/>
                <a:gd name="connsiteY57" fmla="*/ 1251285 h 6673742"/>
                <a:gd name="connsiteX58" fmla="*/ 1164657 w 5322771"/>
                <a:gd name="connsiteY58" fmla="*/ 2156059 h 6673742"/>
                <a:gd name="connsiteX59" fmla="*/ 1039529 w 5322771"/>
                <a:gd name="connsiteY59" fmla="*/ 2300438 h 6673742"/>
                <a:gd name="connsiteX60" fmla="*/ 1183908 w 5322771"/>
                <a:gd name="connsiteY60" fmla="*/ 2695074 h 6673742"/>
                <a:gd name="connsiteX61" fmla="*/ 741146 w 5322771"/>
                <a:gd name="connsiteY61" fmla="*/ 3128211 h 6673742"/>
                <a:gd name="connsiteX62" fmla="*/ 808522 w 5322771"/>
                <a:gd name="connsiteY62" fmla="*/ 3234089 h 6673742"/>
                <a:gd name="connsiteX63" fmla="*/ 1078030 w 5322771"/>
                <a:gd name="connsiteY63" fmla="*/ 3724977 h 6673742"/>
                <a:gd name="connsiteX64" fmla="*/ 1068405 w 5322771"/>
                <a:gd name="connsiteY64" fmla="*/ 3850106 h 6673742"/>
                <a:gd name="connsiteX65" fmla="*/ 1097280 w 5322771"/>
                <a:gd name="connsiteY65" fmla="*/ 4186990 h 6673742"/>
                <a:gd name="connsiteX66" fmla="*/ 885525 w 5322771"/>
                <a:gd name="connsiteY66" fmla="*/ 4812632 h 6673742"/>
                <a:gd name="connsiteX67" fmla="*/ 1203158 w 5322771"/>
                <a:gd name="connsiteY67" fmla="*/ 5207268 h 6673742"/>
                <a:gd name="connsiteX68" fmla="*/ 1174282 w 5322771"/>
                <a:gd name="connsiteY68" fmla="*/ 5265019 h 6673742"/>
                <a:gd name="connsiteX69" fmla="*/ 0 w 5322771"/>
                <a:gd name="connsiteY69" fmla="*/ 5890661 h 6673742"/>
                <a:gd name="connsiteX70" fmla="*/ 0 w 5322771"/>
                <a:gd name="connsiteY70" fmla="*/ 6073541 h 6673742"/>
                <a:gd name="connsiteX71" fmla="*/ 1029904 w 5322771"/>
                <a:gd name="connsiteY71" fmla="*/ 6217920 h 6673742"/>
                <a:gd name="connsiteX72" fmla="*/ 1078030 w 5322771"/>
                <a:gd name="connsiteY7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86752 w 5322771"/>
                <a:gd name="connsiteY46" fmla="*/ 4578241 h 6673742"/>
                <a:gd name="connsiteX47" fmla="*/ 4158189 w 5322771"/>
                <a:gd name="connsiteY47" fmla="*/ 4432985 h 6673742"/>
                <a:gd name="connsiteX48" fmla="*/ 4100362 w 5322771"/>
                <a:gd name="connsiteY48" fmla="*/ 4340994 h 6673742"/>
                <a:gd name="connsiteX49" fmla="*/ 4475748 w 5322771"/>
                <a:gd name="connsiteY49" fmla="*/ 3936733 h 6673742"/>
                <a:gd name="connsiteX50" fmla="*/ 4600876 w 5322771"/>
                <a:gd name="connsiteY50" fmla="*/ 3667226 h 6673742"/>
                <a:gd name="connsiteX51" fmla="*/ 4803007 w 5322771"/>
                <a:gd name="connsiteY51" fmla="*/ 3522847 h 6673742"/>
                <a:gd name="connsiteX52" fmla="*/ 5178392 w 5322771"/>
                <a:gd name="connsiteY52" fmla="*/ 2974207 h 6673742"/>
                <a:gd name="connsiteX53" fmla="*/ 5322771 w 5322771"/>
                <a:gd name="connsiteY53" fmla="*/ 1703672 h 6673742"/>
                <a:gd name="connsiteX54" fmla="*/ 5043638 w 5322771"/>
                <a:gd name="connsiteY54" fmla="*/ 1251285 h 6673742"/>
                <a:gd name="connsiteX55" fmla="*/ 4235116 w 5322771"/>
                <a:gd name="connsiteY55" fmla="*/ 0 h 6673742"/>
                <a:gd name="connsiteX56" fmla="*/ 3705727 w 5322771"/>
                <a:gd name="connsiteY56" fmla="*/ 1260910 h 6673742"/>
                <a:gd name="connsiteX57" fmla="*/ 2637322 w 5322771"/>
                <a:gd name="connsiteY57" fmla="*/ 1915428 h 6673742"/>
                <a:gd name="connsiteX58" fmla="*/ 1876927 w 5322771"/>
                <a:gd name="connsiteY58" fmla="*/ 1251285 h 6673742"/>
                <a:gd name="connsiteX59" fmla="*/ 1164657 w 5322771"/>
                <a:gd name="connsiteY59" fmla="*/ 2156059 h 6673742"/>
                <a:gd name="connsiteX60" fmla="*/ 1039529 w 5322771"/>
                <a:gd name="connsiteY60" fmla="*/ 2300438 h 6673742"/>
                <a:gd name="connsiteX61" fmla="*/ 1183908 w 5322771"/>
                <a:gd name="connsiteY61" fmla="*/ 2695074 h 6673742"/>
                <a:gd name="connsiteX62" fmla="*/ 741146 w 5322771"/>
                <a:gd name="connsiteY62" fmla="*/ 3128211 h 6673742"/>
                <a:gd name="connsiteX63" fmla="*/ 808522 w 5322771"/>
                <a:gd name="connsiteY63" fmla="*/ 3234089 h 6673742"/>
                <a:gd name="connsiteX64" fmla="*/ 1078030 w 5322771"/>
                <a:gd name="connsiteY64" fmla="*/ 3724977 h 6673742"/>
                <a:gd name="connsiteX65" fmla="*/ 1068405 w 5322771"/>
                <a:gd name="connsiteY65" fmla="*/ 3850106 h 6673742"/>
                <a:gd name="connsiteX66" fmla="*/ 1097280 w 5322771"/>
                <a:gd name="connsiteY66" fmla="*/ 4186990 h 6673742"/>
                <a:gd name="connsiteX67" fmla="*/ 885525 w 5322771"/>
                <a:gd name="connsiteY67" fmla="*/ 4812632 h 6673742"/>
                <a:gd name="connsiteX68" fmla="*/ 1203158 w 5322771"/>
                <a:gd name="connsiteY68" fmla="*/ 5207268 h 6673742"/>
                <a:gd name="connsiteX69" fmla="*/ 1174282 w 5322771"/>
                <a:gd name="connsiteY69" fmla="*/ 5265019 h 6673742"/>
                <a:gd name="connsiteX70" fmla="*/ 0 w 5322771"/>
                <a:gd name="connsiteY70" fmla="*/ 5890661 h 6673742"/>
                <a:gd name="connsiteX71" fmla="*/ 0 w 5322771"/>
                <a:gd name="connsiteY71" fmla="*/ 6073541 h 6673742"/>
                <a:gd name="connsiteX72" fmla="*/ 1029904 w 5322771"/>
                <a:gd name="connsiteY72" fmla="*/ 6217920 h 6673742"/>
                <a:gd name="connsiteX73" fmla="*/ 1078030 w 5322771"/>
                <a:gd name="connsiteY7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475748 w 5322771"/>
                <a:gd name="connsiteY50" fmla="*/ 3936733 h 6673742"/>
                <a:gd name="connsiteX51" fmla="*/ 4600876 w 5322771"/>
                <a:gd name="connsiteY51" fmla="*/ 3667226 h 6673742"/>
                <a:gd name="connsiteX52" fmla="*/ 4803007 w 5322771"/>
                <a:gd name="connsiteY52" fmla="*/ 3522847 h 6673742"/>
                <a:gd name="connsiteX53" fmla="*/ 5178392 w 5322771"/>
                <a:gd name="connsiteY53" fmla="*/ 2974207 h 6673742"/>
                <a:gd name="connsiteX54" fmla="*/ 5322771 w 5322771"/>
                <a:gd name="connsiteY54" fmla="*/ 1703672 h 6673742"/>
                <a:gd name="connsiteX55" fmla="*/ 5043638 w 5322771"/>
                <a:gd name="connsiteY55" fmla="*/ 1251285 h 6673742"/>
                <a:gd name="connsiteX56" fmla="*/ 4235116 w 5322771"/>
                <a:gd name="connsiteY56" fmla="*/ 0 h 6673742"/>
                <a:gd name="connsiteX57" fmla="*/ 3705727 w 5322771"/>
                <a:gd name="connsiteY57" fmla="*/ 1260910 h 6673742"/>
                <a:gd name="connsiteX58" fmla="*/ 2637322 w 5322771"/>
                <a:gd name="connsiteY58" fmla="*/ 1915428 h 6673742"/>
                <a:gd name="connsiteX59" fmla="*/ 1876927 w 5322771"/>
                <a:gd name="connsiteY59" fmla="*/ 1251285 h 6673742"/>
                <a:gd name="connsiteX60" fmla="*/ 1164657 w 5322771"/>
                <a:gd name="connsiteY60" fmla="*/ 2156059 h 6673742"/>
                <a:gd name="connsiteX61" fmla="*/ 1039529 w 5322771"/>
                <a:gd name="connsiteY61" fmla="*/ 2300438 h 6673742"/>
                <a:gd name="connsiteX62" fmla="*/ 1183908 w 5322771"/>
                <a:gd name="connsiteY62" fmla="*/ 2695074 h 6673742"/>
                <a:gd name="connsiteX63" fmla="*/ 741146 w 5322771"/>
                <a:gd name="connsiteY63" fmla="*/ 3128211 h 6673742"/>
                <a:gd name="connsiteX64" fmla="*/ 808522 w 5322771"/>
                <a:gd name="connsiteY64" fmla="*/ 3234089 h 6673742"/>
                <a:gd name="connsiteX65" fmla="*/ 1078030 w 5322771"/>
                <a:gd name="connsiteY65" fmla="*/ 3724977 h 6673742"/>
                <a:gd name="connsiteX66" fmla="*/ 1068405 w 5322771"/>
                <a:gd name="connsiteY66" fmla="*/ 3850106 h 6673742"/>
                <a:gd name="connsiteX67" fmla="*/ 1097280 w 5322771"/>
                <a:gd name="connsiteY67" fmla="*/ 4186990 h 6673742"/>
                <a:gd name="connsiteX68" fmla="*/ 885525 w 5322771"/>
                <a:gd name="connsiteY68" fmla="*/ 4812632 h 6673742"/>
                <a:gd name="connsiteX69" fmla="*/ 1203158 w 5322771"/>
                <a:gd name="connsiteY69" fmla="*/ 5207268 h 6673742"/>
                <a:gd name="connsiteX70" fmla="*/ 1174282 w 5322771"/>
                <a:gd name="connsiteY70" fmla="*/ 5265019 h 6673742"/>
                <a:gd name="connsiteX71" fmla="*/ 0 w 5322771"/>
                <a:gd name="connsiteY71" fmla="*/ 5890661 h 6673742"/>
                <a:gd name="connsiteX72" fmla="*/ 0 w 5322771"/>
                <a:gd name="connsiteY72" fmla="*/ 6073541 h 6673742"/>
                <a:gd name="connsiteX73" fmla="*/ 1029904 w 5322771"/>
                <a:gd name="connsiteY73" fmla="*/ 6217920 h 6673742"/>
                <a:gd name="connsiteX74" fmla="*/ 1078030 w 5322771"/>
                <a:gd name="connsiteY7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129614 w 5322771"/>
                <a:gd name="connsiteY50" fmla="*/ 4223435 h 6673742"/>
                <a:gd name="connsiteX51" fmla="*/ 4475748 w 5322771"/>
                <a:gd name="connsiteY51" fmla="*/ 3936733 h 6673742"/>
                <a:gd name="connsiteX52" fmla="*/ 4600876 w 5322771"/>
                <a:gd name="connsiteY52" fmla="*/ 3667226 h 6673742"/>
                <a:gd name="connsiteX53" fmla="*/ 4803007 w 5322771"/>
                <a:gd name="connsiteY53" fmla="*/ 3522847 h 6673742"/>
                <a:gd name="connsiteX54" fmla="*/ 5178392 w 5322771"/>
                <a:gd name="connsiteY54" fmla="*/ 2974207 h 6673742"/>
                <a:gd name="connsiteX55" fmla="*/ 5322771 w 5322771"/>
                <a:gd name="connsiteY55" fmla="*/ 1703672 h 6673742"/>
                <a:gd name="connsiteX56" fmla="*/ 5043638 w 5322771"/>
                <a:gd name="connsiteY56" fmla="*/ 1251285 h 6673742"/>
                <a:gd name="connsiteX57" fmla="*/ 4235116 w 5322771"/>
                <a:gd name="connsiteY57" fmla="*/ 0 h 6673742"/>
                <a:gd name="connsiteX58" fmla="*/ 3705727 w 5322771"/>
                <a:gd name="connsiteY58" fmla="*/ 1260910 h 6673742"/>
                <a:gd name="connsiteX59" fmla="*/ 2637322 w 5322771"/>
                <a:gd name="connsiteY59" fmla="*/ 1915428 h 6673742"/>
                <a:gd name="connsiteX60" fmla="*/ 1876927 w 5322771"/>
                <a:gd name="connsiteY60" fmla="*/ 1251285 h 6673742"/>
                <a:gd name="connsiteX61" fmla="*/ 1164657 w 5322771"/>
                <a:gd name="connsiteY61" fmla="*/ 2156059 h 6673742"/>
                <a:gd name="connsiteX62" fmla="*/ 1039529 w 5322771"/>
                <a:gd name="connsiteY62" fmla="*/ 2300438 h 6673742"/>
                <a:gd name="connsiteX63" fmla="*/ 1183908 w 5322771"/>
                <a:gd name="connsiteY63" fmla="*/ 2695074 h 6673742"/>
                <a:gd name="connsiteX64" fmla="*/ 741146 w 5322771"/>
                <a:gd name="connsiteY64" fmla="*/ 3128211 h 6673742"/>
                <a:gd name="connsiteX65" fmla="*/ 808522 w 5322771"/>
                <a:gd name="connsiteY65" fmla="*/ 3234089 h 6673742"/>
                <a:gd name="connsiteX66" fmla="*/ 1078030 w 5322771"/>
                <a:gd name="connsiteY66" fmla="*/ 3724977 h 6673742"/>
                <a:gd name="connsiteX67" fmla="*/ 1068405 w 5322771"/>
                <a:gd name="connsiteY67" fmla="*/ 3850106 h 6673742"/>
                <a:gd name="connsiteX68" fmla="*/ 1097280 w 5322771"/>
                <a:gd name="connsiteY68" fmla="*/ 4186990 h 6673742"/>
                <a:gd name="connsiteX69" fmla="*/ 885525 w 5322771"/>
                <a:gd name="connsiteY69" fmla="*/ 4812632 h 6673742"/>
                <a:gd name="connsiteX70" fmla="*/ 1203158 w 5322771"/>
                <a:gd name="connsiteY70" fmla="*/ 5207268 h 6673742"/>
                <a:gd name="connsiteX71" fmla="*/ 1174282 w 5322771"/>
                <a:gd name="connsiteY71" fmla="*/ 5265019 h 6673742"/>
                <a:gd name="connsiteX72" fmla="*/ 0 w 5322771"/>
                <a:gd name="connsiteY72" fmla="*/ 5890661 h 6673742"/>
                <a:gd name="connsiteX73" fmla="*/ 0 w 5322771"/>
                <a:gd name="connsiteY73" fmla="*/ 6073541 h 6673742"/>
                <a:gd name="connsiteX74" fmla="*/ 1029904 w 5322771"/>
                <a:gd name="connsiteY74" fmla="*/ 6217920 h 6673742"/>
                <a:gd name="connsiteX75" fmla="*/ 1078030 w 5322771"/>
                <a:gd name="connsiteY7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75748 w 5322771"/>
                <a:gd name="connsiteY52" fmla="*/ 3936733 h 6673742"/>
                <a:gd name="connsiteX53" fmla="*/ 4600876 w 5322771"/>
                <a:gd name="connsiteY53" fmla="*/ 3667226 h 6673742"/>
                <a:gd name="connsiteX54" fmla="*/ 4803007 w 5322771"/>
                <a:gd name="connsiteY54" fmla="*/ 3522847 h 6673742"/>
                <a:gd name="connsiteX55" fmla="*/ 5178392 w 5322771"/>
                <a:gd name="connsiteY55" fmla="*/ 2974207 h 6673742"/>
                <a:gd name="connsiteX56" fmla="*/ 5322771 w 5322771"/>
                <a:gd name="connsiteY56" fmla="*/ 1703672 h 6673742"/>
                <a:gd name="connsiteX57" fmla="*/ 5043638 w 5322771"/>
                <a:gd name="connsiteY57" fmla="*/ 1251285 h 6673742"/>
                <a:gd name="connsiteX58" fmla="*/ 4235116 w 5322771"/>
                <a:gd name="connsiteY58" fmla="*/ 0 h 6673742"/>
                <a:gd name="connsiteX59" fmla="*/ 3705727 w 5322771"/>
                <a:gd name="connsiteY59" fmla="*/ 1260910 h 6673742"/>
                <a:gd name="connsiteX60" fmla="*/ 2637322 w 5322771"/>
                <a:gd name="connsiteY60" fmla="*/ 1915428 h 6673742"/>
                <a:gd name="connsiteX61" fmla="*/ 1876927 w 5322771"/>
                <a:gd name="connsiteY61" fmla="*/ 1251285 h 6673742"/>
                <a:gd name="connsiteX62" fmla="*/ 1164657 w 5322771"/>
                <a:gd name="connsiteY62" fmla="*/ 2156059 h 6673742"/>
                <a:gd name="connsiteX63" fmla="*/ 1039529 w 5322771"/>
                <a:gd name="connsiteY63" fmla="*/ 2300438 h 6673742"/>
                <a:gd name="connsiteX64" fmla="*/ 1183908 w 5322771"/>
                <a:gd name="connsiteY64" fmla="*/ 2695074 h 6673742"/>
                <a:gd name="connsiteX65" fmla="*/ 741146 w 5322771"/>
                <a:gd name="connsiteY65" fmla="*/ 3128211 h 6673742"/>
                <a:gd name="connsiteX66" fmla="*/ 808522 w 5322771"/>
                <a:gd name="connsiteY66" fmla="*/ 3234089 h 6673742"/>
                <a:gd name="connsiteX67" fmla="*/ 1078030 w 5322771"/>
                <a:gd name="connsiteY67" fmla="*/ 3724977 h 6673742"/>
                <a:gd name="connsiteX68" fmla="*/ 1068405 w 5322771"/>
                <a:gd name="connsiteY68" fmla="*/ 3850106 h 6673742"/>
                <a:gd name="connsiteX69" fmla="*/ 1097280 w 5322771"/>
                <a:gd name="connsiteY69" fmla="*/ 4186990 h 6673742"/>
                <a:gd name="connsiteX70" fmla="*/ 885525 w 5322771"/>
                <a:gd name="connsiteY70" fmla="*/ 4812632 h 6673742"/>
                <a:gd name="connsiteX71" fmla="*/ 1203158 w 5322771"/>
                <a:gd name="connsiteY71" fmla="*/ 5207268 h 6673742"/>
                <a:gd name="connsiteX72" fmla="*/ 1174282 w 5322771"/>
                <a:gd name="connsiteY72" fmla="*/ 5265019 h 6673742"/>
                <a:gd name="connsiteX73" fmla="*/ 0 w 5322771"/>
                <a:gd name="connsiteY73" fmla="*/ 5890661 h 6673742"/>
                <a:gd name="connsiteX74" fmla="*/ 0 w 5322771"/>
                <a:gd name="connsiteY74" fmla="*/ 6073541 h 6673742"/>
                <a:gd name="connsiteX75" fmla="*/ 1029904 w 5322771"/>
                <a:gd name="connsiteY75" fmla="*/ 6217920 h 6673742"/>
                <a:gd name="connsiteX76" fmla="*/ 1078030 w 5322771"/>
                <a:gd name="connsiteY76"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434414 w 5322771"/>
                <a:gd name="connsiteY52" fmla="*/ 4042460 h 6673742"/>
                <a:gd name="connsiteX53" fmla="*/ 4475748 w 5322771"/>
                <a:gd name="connsiteY53" fmla="*/ 3936733 h 6673742"/>
                <a:gd name="connsiteX54" fmla="*/ 4600876 w 5322771"/>
                <a:gd name="connsiteY54" fmla="*/ 3667226 h 6673742"/>
                <a:gd name="connsiteX55" fmla="*/ 4803007 w 5322771"/>
                <a:gd name="connsiteY55" fmla="*/ 3522847 h 6673742"/>
                <a:gd name="connsiteX56" fmla="*/ 5178392 w 5322771"/>
                <a:gd name="connsiteY56" fmla="*/ 2974207 h 6673742"/>
                <a:gd name="connsiteX57" fmla="*/ 5322771 w 5322771"/>
                <a:gd name="connsiteY57" fmla="*/ 1703672 h 6673742"/>
                <a:gd name="connsiteX58" fmla="*/ 5043638 w 5322771"/>
                <a:gd name="connsiteY58" fmla="*/ 1251285 h 6673742"/>
                <a:gd name="connsiteX59" fmla="*/ 4235116 w 5322771"/>
                <a:gd name="connsiteY59" fmla="*/ 0 h 6673742"/>
                <a:gd name="connsiteX60" fmla="*/ 3705727 w 5322771"/>
                <a:gd name="connsiteY60" fmla="*/ 1260910 h 6673742"/>
                <a:gd name="connsiteX61" fmla="*/ 2637322 w 5322771"/>
                <a:gd name="connsiteY61" fmla="*/ 1915428 h 6673742"/>
                <a:gd name="connsiteX62" fmla="*/ 1876927 w 5322771"/>
                <a:gd name="connsiteY62" fmla="*/ 1251285 h 6673742"/>
                <a:gd name="connsiteX63" fmla="*/ 1164657 w 5322771"/>
                <a:gd name="connsiteY63" fmla="*/ 2156059 h 6673742"/>
                <a:gd name="connsiteX64" fmla="*/ 1039529 w 5322771"/>
                <a:gd name="connsiteY64" fmla="*/ 2300438 h 6673742"/>
                <a:gd name="connsiteX65" fmla="*/ 1183908 w 5322771"/>
                <a:gd name="connsiteY65" fmla="*/ 2695074 h 6673742"/>
                <a:gd name="connsiteX66" fmla="*/ 741146 w 5322771"/>
                <a:gd name="connsiteY66" fmla="*/ 3128211 h 6673742"/>
                <a:gd name="connsiteX67" fmla="*/ 808522 w 5322771"/>
                <a:gd name="connsiteY67" fmla="*/ 3234089 h 6673742"/>
                <a:gd name="connsiteX68" fmla="*/ 1078030 w 5322771"/>
                <a:gd name="connsiteY68" fmla="*/ 3724977 h 6673742"/>
                <a:gd name="connsiteX69" fmla="*/ 1068405 w 5322771"/>
                <a:gd name="connsiteY69" fmla="*/ 3850106 h 6673742"/>
                <a:gd name="connsiteX70" fmla="*/ 1097280 w 5322771"/>
                <a:gd name="connsiteY70" fmla="*/ 4186990 h 6673742"/>
                <a:gd name="connsiteX71" fmla="*/ 885525 w 5322771"/>
                <a:gd name="connsiteY71" fmla="*/ 4812632 h 6673742"/>
                <a:gd name="connsiteX72" fmla="*/ 1203158 w 5322771"/>
                <a:gd name="connsiteY72" fmla="*/ 5207268 h 6673742"/>
                <a:gd name="connsiteX73" fmla="*/ 1174282 w 5322771"/>
                <a:gd name="connsiteY73" fmla="*/ 5265019 h 6673742"/>
                <a:gd name="connsiteX74" fmla="*/ 0 w 5322771"/>
                <a:gd name="connsiteY74" fmla="*/ 5890661 h 6673742"/>
                <a:gd name="connsiteX75" fmla="*/ 0 w 5322771"/>
                <a:gd name="connsiteY75" fmla="*/ 6073541 h 6673742"/>
                <a:gd name="connsiteX76" fmla="*/ 1029904 w 5322771"/>
                <a:gd name="connsiteY76" fmla="*/ 6217920 h 6673742"/>
                <a:gd name="connsiteX77" fmla="*/ 1078030 w 5322771"/>
                <a:gd name="connsiteY77"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434414 w 5322771"/>
                <a:gd name="connsiteY53" fmla="*/ 4042460 h 6673742"/>
                <a:gd name="connsiteX54" fmla="*/ 4475748 w 5322771"/>
                <a:gd name="connsiteY54" fmla="*/ 3936733 h 6673742"/>
                <a:gd name="connsiteX55" fmla="*/ 4600876 w 5322771"/>
                <a:gd name="connsiteY55" fmla="*/ 3667226 h 6673742"/>
                <a:gd name="connsiteX56" fmla="*/ 4803007 w 5322771"/>
                <a:gd name="connsiteY56" fmla="*/ 3522847 h 6673742"/>
                <a:gd name="connsiteX57" fmla="*/ 5178392 w 5322771"/>
                <a:gd name="connsiteY57" fmla="*/ 2974207 h 6673742"/>
                <a:gd name="connsiteX58" fmla="*/ 5322771 w 5322771"/>
                <a:gd name="connsiteY58" fmla="*/ 1703672 h 6673742"/>
                <a:gd name="connsiteX59" fmla="*/ 5043638 w 5322771"/>
                <a:gd name="connsiteY59" fmla="*/ 1251285 h 6673742"/>
                <a:gd name="connsiteX60" fmla="*/ 4235116 w 5322771"/>
                <a:gd name="connsiteY60" fmla="*/ 0 h 6673742"/>
                <a:gd name="connsiteX61" fmla="*/ 3705727 w 5322771"/>
                <a:gd name="connsiteY61" fmla="*/ 1260910 h 6673742"/>
                <a:gd name="connsiteX62" fmla="*/ 2637322 w 5322771"/>
                <a:gd name="connsiteY62" fmla="*/ 1915428 h 6673742"/>
                <a:gd name="connsiteX63" fmla="*/ 1876927 w 5322771"/>
                <a:gd name="connsiteY63" fmla="*/ 1251285 h 6673742"/>
                <a:gd name="connsiteX64" fmla="*/ 1164657 w 5322771"/>
                <a:gd name="connsiteY64" fmla="*/ 2156059 h 6673742"/>
                <a:gd name="connsiteX65" fmla="*/ 1039529 w 5322771"/>
                <a:gd name="connsiteY65" fmla="*/ 2300438 h 6673742"/>
                <a:gd name="connsiteX66" fmla="*/ 1183908 w 5322771"/>
                <a:gd name="connsiteY66" fmla="*/ 2695074 h 6673742"/>
                <a:gd name="connsiteX67" fmla="*/ 741146 w 5322771"/>
                <a:gd name="connsiteY67" fmla="*/ 3128211 h 6673742"/>
                <a:gd name="connsiteX68" fmla="*/ 808522 w 5322771"/>
                <a:gd name="connsiteY68" fmla="*/ 3234089 h 6673742"/>
                <a:gd name="connsiteX69" fmla="*/ 1078030 w 5322771"/>
                <a:gd name="connsiteY69" fmla="*/ 3724977 h 6673742"/>
                <a:gd name="connsiteX70" fmla="*/ 1068405 w 5322771"/>
                <a:gd name="connsiteY70" fmla="*/ 3850106 h 6673742"/>
                <a:gd name="connsiteX71" fmla="*/ 1097280 w 5322771"/>
                <a:gd name="connsiteY71" fmla="*/ 4186990 h 6673742"/>
                <a:gd name="connsiteX72" fmla="*/ 885525 w 5322771"/>
                <a:gd name="connsiteY72" fmla="*/ 4812632 h 6673742"/>
                <a:gd name="connsiteX73" fmla="*/ 1203158 w 5322771"/>
                <a:gd name="connsiteY73" fmla="*/ 5207268 h 6673742"/>
                <a:gd name="connsiteX74" fmla="*/ 1174282 w 5322771"/>
                <a:gd name="connsiteY74" fmla="*/ 5265019 h 6673742"/>
                <a:gd name="connsiteX75" fmla="*/ 0 w 5322771"/>
                <a:gd name="connsiteY75" fmla="*/ 5890661 h 6673742"/>
                <a:gd name="connsiteX76" fmla="*/ 0 w 5322771"/>
                <a:gd name="connsiteY76" fmla="*/ 6073541 h 6673742"/>
                <a:gd name="connsiteX77" fmla="*/ 1029904 w 5322771"/>
                <a:gd name="connsiteY77" fmla="*/ 6217920 h 6673742"/>
                <a:gd name="connsiteX78" fmla="*/ 1078030 w 5322771"/>
                <a:gd name="connsiteY78"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803007 w 5322771"/>
                <a:gd name="connsiteY57" fmla="*/ 3522847 h 6673742"/>
                <a:gd name="connsiteX58" fmla="*/ 5178392 w 5322771"/>
                <a:gd name="connsiteY58" fmla="*/ 2974207 h 6673742"/>
                <a:gd name="connsiteX59" fmla="*/ 5322771 w 5322771"/>
                <a:gd name="connsiteY59" fmla="*/ 1703672 h 6673742"/>
                <a:gd name="connsiteX60" fmla="*/ 5043638 w 5322771"/>
                <a:gd name="connsiteY60" fmla="*/ 1251285 h 6673742"/>
                <a:gd name="connsiteX61" fmla="*/ 4235116 w 5322771"/>
                <a:gd name="connsiteY61" fmla="*/ 0 h 6673742"/>
                <a:gd name="connsiteX62" fmla="*/ 3705727 w 5322771"/>
                <a:gd name="connsiteY62" fmla="*/ 1260910 h 6673742"/>
                <a:gd name="connsiteX63" fmla="*/ 2637322 w 5322771"/>
                <a:gd name="connsiteY63" fmla="*/ 1915428 h 6673742"/>
                <a:gd name="connsiteX64" fmla="*/ 1876927 w 5322771"/>
                <a:gd name="connsiteY64" fmla="*/ 1251285 h 6673742"/>
                <a:gd name="connsiteX65" fmla="*/ 1164657 w 5322771"/>
                <a:gd name="connsiteY65" fmla="*/ 2156059 h 6673742"/>
                <a:gd name="connsiteX66" fmla="*/ 1039529 w 5322771"/>
                <a:gd name="connsiteY66" fmla="*/ 2300438 h 6673742"/>
                <a:gd name="connsiteX67" fmla="*/ 1183908 w 5322771"/>
                <a:gd name="connsiteY67" fmla="*/ 2695074 h 6673742"/>
                <a:gd name="connsiteX68" fmla="*/ 741146 w 5322771"/>
                <a:gd name="connsiteY68" fmla="*/ 3128211 h 6673742"/>
                <a:gd name="connsiteX69" fmla="*/ 808522 w 5322771"/>
                <a:gd name="connsiteY69" fmla="*/ 3234089 h 6673742"/>
                <a:gd name="connsiteX70" fmla="*/ 1078030 w 5322771"/>
                <a:gd name="connsiteY70" fmla="*/ 3724977 h 6673742"/>
                <a:gd name="connsiteX71" fmla="*/ 1068405 w 5322771"/>
                <a:gd name="connsiteY71" fmla="*/ 3850106 h 6673742"/>
                <a:gd name="connsiteX72" fmla="*/ 1097280 w 5322771"/>
                <a:gd name="connsiteY72" fmla="*/ 4186990 h 6673742"/>
                <a:gd name="connsiteX73" fmla="*/ 885525 w 5322771"/>
                <a:gd name="connsiteY73" fmla="*/ 4812632 h 6673742"/>
                <a:gd name="connsiteX74" fmla="*/ 1203158 w 5322771"/>
                <a:gd name="connsiteY74" fmla="*/ 5207268 h 6673742"/>
                <a:gd name="connsiteX75" fmla="*/ 1174282 w 5322771"/>
                <a:gd name="connsiteY75" fmla="*/ 5265019 h 6673742"/>
                <a:gd name="connsiteX76" fmla="*/ 0 w 5322771"/>
                <a:gd name="connsiteY76" fmla="*/ 5890661 h 6673742"/>
                <a:gd name="connsiteX77" fmla="*/ 0 w 5322771"/>
                <a:gd name="connsiteY77" fmla="*/ 6073541 h 6673742"/>
                <a:gd name="connsiteX78" fmla="*/ 1029904 w 5322771"/>
                <a:gd name="connsiteY78" fmla="*/ 6217920 h 6673742"/>
                <a:gd name="connsiteX79" fmla="*/ 1078030 w 5322771"/>
                <a:gd name="connsiteY79"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600876 w 5322771"/>
                <a:gd name="connsiteY56" fmla="*/ 3667226 h 6673742"/>
                <a:gd name="connsiteX57" fmla="*/ 4741596 w 5322771"/>
                <a:gd name="connsiteY57" fmla="*/ 3535253 h 6673742"/>
                <a:gd name="connsiteX58" fmla="*/ 4803007 w 5322771"/>
                <a:gd name="connsiteY58" fmla="*/ 3522847 h 6673742"/>
                <a:gd name="connsiteX59" fmla="*/ 5178392 w 5322771"/>
                <a:gd name="connsiteY59" fmla="*/ 2974207 h 6673742"/>
                <a:gd name="connsiteX60" fmla="*/ 5322771 w 5322771"/>
                <a:gd name="connsiteY60" fmla="*/ 1703672 h 6673742"/>
                <a:gd name="connsiteX61" fmla="*/ 5043638 w 5322771"/>
                <a:gd name="connsiteY61" fmla="*/ 1251285 h 6673742"/>
                <a:gd name="connsiteX62" fmla="*/ 4235116 w 5322771"/>
                <a:gd name="connsiteY62" fmla="*/ 0 h 6673742"/>
                <a:gd name="connsiteX63" fmla="*/ 3705727 w 5322771"/>
                <a:gd name="connsiteY63" fmla="*/ 1260910 h 6673742"/>
                <a:gd name="connsiteX64" fmla="*/ 2637322 w 5322771"/>
                <a:gd name="connsiteY64" fmla="*/ 1915428 h 6673742"/>
                <a:gd name="connsiteX65" fmla="*/ 1876927 w 5322771"/>
                <a:gd name="connsiteY65" fmla="*/ 1251285 h 6673742"/>
                <a:gd name="connsiteX66" fmla="*/ 1164657 w 5322771"/>
                <a:gd name="connsiteY66" fmla="*/ 2156059 h 6673742"/>
                <a:gd name="connsiteX67" fmla="*/ 1039529 w 5322771"/>
                <a:gd name="connsiteY67" fmla="*/ 2300438 h 6673742"/>
                <a:gd name="connsiteX68" fmla="*/ 1183908 w 5322771"/>
                <a:gd name="connsiteY68" fmla="*/ 2695074 h 6673742"/>
                <a:gd name="connsiteX69" fmla="*/ 741146 w 5322771"/>
                <a:gd name="connsiteY69" fmla="*/ 3128211 h 6673742"/>
                <a:gd name="connsiteX70" fmla="*/ 808522 w 5322771"/>
                <a:gd name="connsiteY70" fmla="*/ 3234089 h 6673742"/>
                <a:gd name="connsiteX71" fmla="*/ 1078030 w 5322771"/>
                <a:gd name="connsiteY71" fmla="*/ 3724977 h 6673742"/>
                <a:gd name="connsiteX72" fmla="*/ 1068405 w 5322771"/>
                <a:gd name="connsiteY72" fmla="*/ 3850106 h 6673742"/>
                <a:gd name="connsiteX73" fmla="*/ 1097280 w 5322771"/>
                <a:gd name="connsiteY73" fmla="*/ 4186990 h 6673742"/>
                <a:gd name="connsiteX74" fmla="*/ 885525 w 5322771"/>
                <a:gd name="connsiteY74" fmla="*/ 4812632 h 6673742"/>
                <a:gd name="connsiteX75" fmla="*/ 1203158 w 5322771"/>
                <a:gd name="connsiteY75" fmla="*/ 5207268 h 6673742"/>
                <a:gd name="connsiteX76" fmla="*/ 1174282 w 5322771"/>
                <a:gd name="connsiteY76" fmla="*/ 5265019 h 6673742"/>
                <a:gd name="connsiteX77" fmla="*/ 0 w 5322771"/>
                <a:gd name="connsiteY77" fmla="*/ 5890661 h 6673742"/>
                <a:gd name="connsiteX78" fmla="*/ 0 w 5322771"/>
                <a:gd name="connsiteY78" fmla="*/ 6073541 h 6673742"/>
                <a:gd name="connsiteX79" fmla="*/ 1029904 w 5322771"/>
                <a:gd name="connsiteY79" fmla="*/ 6217920 h 6673742"/>
                <a:gd name="connsiteX80" fmla="*/ 1078030 w 5322771"/>
                <a:gd name="connsiteY80"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178392 w 5322771"/>
                <a:gd name="connsiteY60" fmla="*/ 2974207 h 6673742"/>
                <a:gd name="connsiteX61" fmla="*/ 5322771 w 5322771"/>
                <a:gd name="connsiteY61" fmla="*/ 1703672 h 6673742"/>
                <a:gd name="connsiteX62" fmla="*/ 5043638 w 5322771"/>
                <a:gd name="connsiteY62" fmla="*/ 1251285 h 6673742"/>
                <a:gd name="connsiteX63" fmla="*/ 4235116 w 5322771"/>
                <a:gd name="connsiteY63" fmla="*/ 0 h 6673742"/>
                <a:gd name="connsiteX64" fmla="*/ 3705727 w 5322771"/>
                <a:gd name="connsiteY64" fmla="*/ 1260910 h 6673742"/>
                <a:gd name="connsiteX65" fmla="*/ 2637322 w 5322771"/>
                <a:gd name="connsiteY65" fmla="*/ 1915428 h 6673742"/>
                <a:gd name="connsiteX66" fmla="*/ 1876927 w 5322771"/>
                <a:gd name="connsiteY66" fmla="*/ 1251285 h 6673742"/>
                <a:gd name="connsiteX67" fmla="*/ 1164657 w 5322771"/>
                <a:gd name="connsiteY67" fmla="*/ 2156059 h 6673742"/>
                <a:gd name="connsiteX68" fmla="*/ 1039529 w 5322771"/>
                <a:gd name="connsiteY68" fmla="*/ 2300438 h 6673742"/>
                <a:gd name="connsiteX69" fmla="*/ 1183908 w 5322771"/>
                <a:gd name="connsiteY69" fmla="*/ 2695074 h 6673742"/>
                <a:gd name="connsiteX70" fmla="*/ 741146 w 5322771"/>
                <a:gd name="connsiteY70" fmla="*/ 3128211 h 6673742"/>
                <a:gd name="connsiteX71" fmla="*/ 808522 w 5322771"/>
                <a:gd name="connsiteY71" fmla="*/ 3234089 h 6673742"/>
                <a:gd name="connsiteX72" fmla="*/ 1078030 w 5322771"/>
                <a:gd name="connsiteY72" fmla="*/ 3724977 h 6673742"/>
                <a:gd name="connsiteX73" fmla="*/ 1068405 w 5322771"/>
                <a:gd name="connsiteY73" fmla="*/ 3850106 h 6673742"/>
                <a:gd name="connsiteX74" fmla="*/ 1097280 w 5322771"/>
                <a:gd name="connsiteY74" fmla="*/ 4186990 h 6673742"/>
                <a:gd name="connsiteX75" fmla="*/ 885525 w 5322771"/>
                <a:gd name="connsiteY75" fmla="*/ 4812632 h 6673742"/>
                <a:gd name="connsiteX76" fmla="*/ 1203158 w 5322771"/>
                <a:gd name="connsiteY76" fmla="*/ 5207268 h 6673742"/>
                <a:gd name="connsiteX77" fmla="*/ 1174282 w 5322771"/>
                <a:gd name="connsiteY77" fmla="*/ 5265019 h 6673742"/>
                <a:gd name="connsiteX78" fmla="*/ 0 w 5322771"/>
                <a:gd name="connsiteY78" fmla="*/ 5890661 h 6673742"/>
                <a:gd name="connsiteX79" fmla="*/ 0 w 5322771"/>
                <a:gd name="connsiteY79" fmla="*/ 6073541 h 6673742"/>
                <a:gd name="connsiteX80" fmla="*/ 1029904 w 5322771"/>
                <a:gd name="connsiteY80" fmla="*/ 6217920 h 6673742"/>
                <a:gd name="connsiteX81" fmla="*/ 1078030 w 5322771"/>
                <a:gd name="connsiteY81"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5263089 w 5322771"/>
                <a:gd name="connsiteY60" fmla="*/ 3142347 h 6673742"/>
                <a:gd name="connsiteX61" fmla="*/ 5178392 w 5322771"/>
                <a:gd name="connsiteY61" fmla="*/ 2974207 h 6673742"/>
                <a:gd name="connsiteX62" fmla="*/ 5322771 w 5322771"/>
                <a:gd name="connsiteY62" fmla="*/ 1703672 h 6673742"/>
                <a:gd name="connsiteX63" fmla="*/ 5043638 w 5322771"/>
                <a:gd name="connsiteY63" fmla="*/ 1251285 h 6673742"/>
                <a:gd name="connsiteX64" fmla="*/ 4235116 w 5322771"/>
                <a:gd name="connsiteY64" fmla="*/ 0 h 6673742"/>
                <a:gd name="connsiteX65" fmla="*/ 3705727 w 5322771"/>
                <a:gd name="connsiteY65" fmla="*/ 1260910 h 6673742"/>
                <a:gd name="connsiteX66" fmla="*/ 2637322 w 5322771"/>
                <a:gd name="connsiteY66" fmla="*/ 1915428 h 6673742"/>
                <a:gd name="connsiteX67" fmla="*/ 1876927 w 5322771"/>
                <a:gd name="connsiteY67" fmla="*/ 1251285 h 6673742"/>
                <a:gd name="connsiteX68" fmla="*/ 1164657 w 5322771"/>
                <a:gd name="connsiteY68" fmla="*/ 2156059 h 6673742"/>
                <a:gd name="connsiteX69" fmla="*/ 1039529 w 5322771"/>
                <a:gd name="connsiteY69" fmla="*/ 2300438 h 6673742"/>
                <a:gd name="connsiteX70" fmla="*/ 1183908 w 5322771"/>
                <a:gd name="connsiteY70" fmla="*/ 2695074 h 6673742"/>
                <a:gd name="connsiteX71" fmla="*/ 741146 w 5322771"/>
                <a:gd name="connsiteY71" fmla="*/ 3128211 h 6673742"/>
                <a:gd name="connsiteX72" fmla="*/ 808522 w 5322771"/>
                <a:gd name="connsiteY72" fmla="*/ 3234089 h 6673742"/>
                <a:gd name="connsiteX73" fmla="*/ 1078030 w 5322771"/>
                <a:gd name="connsiteY73" fmla="*/ 3724977 h 6673742"/>
                <a:gd name="connsiteX74" fmla="*/ 1068405 w 5322771"/>
                <a:gd name="connsiteY74" fmla="*/ 3850106 h 6673742"/>
                <a:gd name="connsiteX75" fmla="*/ 1097280 w 5322771"/>
                <a:gd name="connsiteY75" fmla="*/ 4186990 h 6673742"/>
                <a:gd name="connsiteX76" fmla="*/ 885525 w 5322771"/>
                <a:gd name="connsiteY76" fmla="*/ 4812632 h 6673742"/>
                <a:gd name="connsiteX77" fmla="*/ 1203158 w 5322771"/>
                <a:gd name="connsiteY77" fmla="*/ 5207268 h 6673742"/>
                <a:gd name="connsiteX78" fmla="*/ 1174282 w 5322771"/>
                <a:gd name="connsiteY78" fmla="*/ 5265019 h 6673742"/>
                <a:gd name="connsiteX79" fmla="*/ 0 w 5322771"/>
                <a:gd name="connsiteY79" fmla="*/ 5890661 h 6673742"/>
                <a:gd name="connsiteX80" fmla="*/ 0 w 5322771"/>
                <a:gd name="connsiteY80" fmla="*/ 6073541 h 6673742"/>
                <a:gd name="connsiteX81" fmla="*/ 1029904 w 5322771"/>
                <a:gd name="connsiteY81" fmla="*/ 6217920 h 6673742"/>
                <a:gd name="connsiteX82" fmla="*/ 1078030 w 5322771"/>
                <a:gd name="connsiteY82"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263089 w 5322771"/>
                <a:gd name="connsiteY61" fmla="*/ 3142347 h 6673742"/>
                <a:gd name="connsiteX62" fmla="*/ 5178392 w 5322771"/>
                <a:gd name="connsiteY62" fmla="*/ 2974207 h 6673742"/>
                <a:gd name="connsiteX63" fmla="*/ 5322771 w 5322771"/>
                <a:gd name="connsiteY63" fmla="*/ 1703672 h 6673742"/>
                <a:gd name="connsiteX64" fmla="*/ 5043638 w 5322771"/>
                <a:gd name="connsiteY64" fmla="*/ 1251285 h 6673742"/>
                <a:gd name="connsiteX65" fmla="*/ 4235116 w 5322771"/>
                <a:gd name="connsiteY65" fmla="*/ 0 h 6673742"/>
                <a:gd name="connsiteX66" fmla="*/ 3705727 w 5322771"/>
                <a:gd name="connsiteY66" fmla="*/ 1260910 h 6673742"/>
                <a:gd name="connsiteX67" fmla="*/ 2637322 w 5322771"/>
                <a:gd name="connsiteY67" fmla="*/ 1915428 h 6673742"/>
                <a:gd name="connsiteX68" fmla="*/ 1876927 w 5322771"/>
                <a:gd name="connsiteY68" fmla="*/ 1251285 h 6673742"/>
                <a:gd name="connsiteX69" fmla="*/ 1164657 w 5322771"/>
                <a:gd name="connsiteY69" fmla="*/ 2156059 h 6673742"/>
                <a:gd name="connsiteX70" fmla="*/ 1039529 w 5322771"/>
                <a:gd name="connsiteY70" fmla="*/ 2300438 h 6673742"/>
                <a:gd name="connsiteX71" fmla="*/ 1183908 w 5322771"/>
                <a:gd name="connsiteY71" fmla="*/ 2695074 h 6673742"/>
                <a:gd name="connsiteX72" fmla="*/ 741146 w 5322771"/>
                <a:gd name="connsiteY72" fmla="*/ 3128211 h 6673742"/>
                <a:gd name="connsiteX73" fmla="*/ 808522 w 5322771"/>
                <a:gd name="connsiteY73" fmla="*/ 3234089 h 6673742"/>
                <a:gd name="connsiteX74" fmla="*/ 1078030 w 5322771"/>
                <a:gd name="connsiteY74" fmla="*/ 3724977 h 6673742"/>
                <a:gd name="connsiteX75" fmla="*/ 1068405 w 5322771"/>
                <a:gd name="connsiteY75" fmla="*/ 3850106 h 6673742"/>
                <a:gd name="connsiteX76" fmla="*/ 1097280 w 5322771"/>
                <a:gd name="connsiteY76" fmla="*/ 4186990 h 6673742"/>
                <a:gd name="connsiteX77" fmla="*/ 885525 w 5322771"/>
                <a:gd name="connsiteY77" fmla="*/ 4812632 h 6673742"/>
                <a:gd name="connsiteX78" fmla="*/ 1203158 w 5322771"/>
                <a:gd name="connsiteY78" fmla="*/ 5207268 h 6673742"/>
                <a:gd name="connsiteX79" fmla="*/ 1174282 w 5322771"/>
                <a:gd name="connsiteY79" fmla="*/ 5265019 h 6673742"/>
                <a:gd name="connsiteX80" fmla="*/ 0 w 5322771"/>
                <a:gd name="connsiteY80" fmla="*/ 5890661 h 6673742"/>
                <a:gd name="connsiteX81" fmla="*/ 0 w 5322771"/>
                <a:gd name="connsiteY81" fmla="*/ 6073541 h 6673742"/>
                <a:gd name="connsiteX82" fmla="*/ 1029904 w 5322771"/>
                <a:gd name="connsiteY82" fmla="*/ 6217920 h 6673742"/>
                <a:gd name="connsiteX83" fmla="*/ 1078030 w 5322771"/>
                <a:gd name="connsiteY83"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216166 h 6673742"/>
                <a:gd name="connsiteX62" fmla="*/ 5263089 w 5322771"/>
                <a:gd name="connsiteY62" fmla="*/ 3142347 h 6673742"/>
                <a:gd name="connsiteX63" fmla="*/ 5178392 w 5322771"/>
                <a:gd name="connsiteY63" fmla="*/ 2974207 h 6673742"/>
                <a:gd name="connsiteX64" fmla="*/ 5322771 w 5322771"/>
                <a:gd name="connsiteY64" fmla="*/ 1703672 h 6673742"/>
                <a:gd name="connsiteX65" fmla="*/ 5043638 w 5322771"/>
                <a:gd name="connsiteY65" fmla="*/ 1251285 h 6673742"/>
                <a:gd name="connsiteX66" fmla="*/ 4235116 w 5322771"/>
                <a:gd name="connsiteY66" fmla="*/ 0 h 6673742"/>
                <a:gd name="connsiteX67" fmla="*/ 3705727 w 5322771"/>
                <a:gd name="connsiteY67" fmla="*/ 1260910 h 6673742"/>
                <a:gd name="connsiteX68" fmla="*/ 2637322 w 5322771"/>
                <a:gd name="connsiteY68" fmla="*/ 1915428 h 6673742"/>
                <a:gd name="connsiteX69" fmla="*/ 1876927 w 5322771"/>
                <a:gd name="connsiteY69" fmla="*/ 1251285 h 6673742"/>
                <a:gd name="connsiteX70" fmla="*/ 1164657 w 5322771"/>
                <a:gd name="connsiteY70" fmla="*/ 2156059 h 6673742"/>
                <a:gd name="connsiteX71" fmla="*/ 1039529 w 5322771"/>
                <a:gd name="connsiteY71" fmla="*/ 2300438 h 6673742"/>
                <a:gd name="connsiteX72" fmla="*/ 1183908 w 5322771"/>
                <a:gd name="connsiteY72" fmla="*/ 2695074 h 6673742"/>
                <a:gd name="connsiteX73" fmla="*/ 741146 w 5322771"/>
                <a:gd name="connsiteY73" fmla="*/ 3128211 h 6673742"/>
                <a:gd name="connsiteX74" fmla="*/ 808522 w 5322771"/>
                <a:gd name="connsiteY74" fmla="*/ 3234089 h 6673742"/>
                <a:gd name="connsiteX75" fmla="*/ 1078030 w 5322771"/>
                <a:gd name="connsiteY75" fmla="*/ 3724977 h 6673742"/>
                <a:gd name="connsiteX76" fmla="*/ 1068405 w 5322771"/>
                <a:gd name="connsiteY76" fmla="*/ 3850106 h 6673742"/>
                <a:gd name="connsiteX77" fmla="*/ 1097280 w 5322771"/>
                <a:gd name="connsiteY77" fmla="*/ 4186990 h 6673742"/>
                <a:gd name="connsiteX78" fmla="*/ 885525 w 5322771"/>
                <a:gd name="connsiteY78" fmla="*/ 4812632 h 6673742"/>
                <a:gd name="connsiteX79" fmla="*/ 1203158 w 5322771"/>
                <a:gd name="connsiteY79" fmla="*/ 5207268 h 6673742"/>
                <a:gd name="connsiteX80" fmla="*/ 1174282 w 5322771"/>
                <a:gd name="connsiteY80" fmla="*/ 5265019 h 6673742"/>
                <a:gd name="connsiteX81" fmla="*/ 0 w 5322771"/>
                <a:gd name="connsiteY81" fmla="*/ 5890661 h 6673742"/>
                <a:gd name="connsiteX82" fmla="*/ 0 w 5322771"/>
                <a:gd name="connsiteY82" fmla="*/ 6073541 h 6673742"/>
                <a:gd name="connsiteX83" fmla="*/ 1029904 w 5322771"/>
                <a:gd name="connsiteY83" fmla="*/ 6217920 h 6673742"/>
                <a:gd name="connsiteX84" fmla="*/ 1078030 w 5322771"/>
                <a:gd name="connsiteY84"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136883 w 5322771"/>
                <a:gd name="connsiteY61" fmla="*/ 3311416 h 6673742"/>
                <a:gd name="connsiteX62" fmla="*/ 5136883 w 5322771"/>
                <a:gd name="connsiteY62" fmla="*/ 3216166 h 6673742"/>
                <a:gd name="connsiteX63" fmla="*/ 5263089 w 5322771"/>
                <a:gd name="connsiteY63" fmla="*/ 3142347 h 6673742"/>
                <a:gd name="connsiteX64" fmla="*/ 5178392 w 5322771"/>
                <a:gd name="connsiteY64" fmla="*/ 2974207 h 6673742"/>
                <a:gd name="connsiteX65" fmla="*/ 5322771 w 5322771"/>
                <a:gd name="connsiteY65" fmla="*/ 1703672 h 6673742"/>
                <a:gd name="connsiteX66" fmla="*/ 5043638 w 5322771"/>
                <a:gd name="connsiteY66" fmla="*/ 1251285 h 6673742"/>
                <a:gd name="connsiteX67" fmla="*/ 4235116 w 5322771"/>
                <a:gd name="connsiteY67" fmla="*/ 0 h 6673742"/>
                <a:gd name="connsiteX68" fmla="*/ 3705727 w 5322771"/>
                <a:gd name="connsiteY68" fmla="*/ 1260910 h 6673742"/>
                <a:gd name="connsiteX69" fmla="*/ 2637322 w 5322771"/>
                <a:gd name="connsiteY69" fmla="*/ 1915428 h 6673742"/>
                <a:gd name="connsiteX70" fmla="*/ 1876927 w 5322771"/>
                <a:gd name="connsiteY70" fmla="*/ 1251285 h 6673742"/>
                <a:gd name="connsiteX71" fmla="*/ 1164657 w 5322771"/>
                <a:gd name="connsiteY71" fmla="*/ 2156059 h 6673742"/>
                <a:gd name="connsiteX72" fmla="*/ 1039529 w 5322771"/>
                <a:gd name="connsiteY72" fmla="*/ 2300438 h 6673742"/>
                <a:gd name="connsiteX73" fmla="*/ 1183908 w 5322771"/>
                <a:gd name="connsiteY73" fmla="*/ 2695074 h 6673742"/>
                <a:gd name="connsiteX74" fmla="*/ 741146 w 5322771"/>
                <a:gd name="connsiteY74" fmla="*/ 3128211 h 6673742"/>
                <a:gd name="connsiteX75" fmla="*/ 808522 w 5322771"/>
                <a:gd name="connsiteY75" fmla="*/ 3234089 h 6673742"/>
                <a:gd name="connsiteX76" fmla="*/ 1078030 w 5322771"/>
                <a:gd name="connsiteY76" fmla="*/ 3724977 h 6673742"/>
                <a:gd name="connsiteX77" fmla="*/ 1068405 w 5322771"/>
                <a:gd name="connsiteY77" fmla="*/ 3850106 h 6673742"/>
                <a:gd name="connsiteX78" fmla="*/ 1097280 w 5322771"/>
                <a:gd name="connsiteY78" fmla="*/ 4186990 h 6673742"/>
                <a:gd name="connsiteX79" fmla="*/ 885525 w 5322771"/>
                <a:gd name="connsiteY79" fmla="*/ 4812632 h 6673742"/>
                <a:gd name="connsiteX80" fmla="*/ 1203158 w 5322771"/>
                <a:gd name="connsiteY80" fmla="*/ 5207268 h 6673742"/>
                <a:gd name="connsiteX81" fmla="*/ 1174282 w 5322771"/>
                <a:gd name="connsiteY81" fmla="*/ 5265019 h 6673742"/>
                <a:gd name="connsiteX82" fmla="*/ 0 w 5322771"/>
                <a:gd name="connsiteY82" fmla="*/ 5890661 h 6673742"/>
                <a:gd name="connsiteX83" fmla="*/ 0 w 5322771"/>
                <a:gd name="connsiteY83" fmla="*/ 6073541 h 6673742"/>
                <a:gd name="connsiteX84" fmla="*/ 1029904 w 5322771"/>
                <a:gd name="connsiteY84" fmla="*/ 6217920 h 6673742"/>
                <a:gd name="connsiteX85" fmla="*/ 1078030 w 5322771"/>
                <a:gd name="connsiteY85" fmla="*/ 6410426 h 6673742"/>
                <a:gd name="connsiteX0" fmla="*/ 1078030 w 5322771"/>
                <a:gd name="connsiteY0" fmla="*/ 6410426 h 6673742"/>
                <a:gd name="connsiteX1" fmla="*/ 1274496 w 5322771"/>
                <a:gd name="connsiteY1" fmla="*/ 6407042 h 6673742"/>
                <a:gd name="connsiteX2" fmla="*/ 1335731 w 5322771"/>
                <a:gd name="connsiteY2" fmla="*/ 6372025 h 6673742"/>
                <a:gd name="connsiteX3" fmla="*/ 1455471 w 5322771"/>
                <a:gd name="connsiteY3" fmla="*/ 6423711 h 6673742"/>
                <a:gd name="connsiteX4" fmla="*/ 1565008 w 5322771"/>
                <a:gd name="connsiteY4" fmla="*/ 6490386 h 6673742"/>
                <a:gd name="connsiteX5" fmla="*/ 1718260 w 5322771"/>
                <a:gd name="connsiteY5" fmla="*/ 6478003 h 6673742"/>
                <a:gd name="connsiteX6" fmla="*/ 1855521 w 5322771"/>
                <a:gd name="connsiteY6" fmla="*/ 6564204 h 6673742"/>
                <a:gd name="connsiteX7" fmla="*/ 1912671 w 5322771"/>
                <a:gd name="connsiteY7" fmla="*/ 6552298 h 6673742"/>
                <a:gd name="connsiteX8" fmla="*/ 1969821 w 5322771"/>
                <a:gd name="connsiteY8" fmla="*/ 6578492 h 6673742"/>
                <a:gd name="connsiteX9" fmla="*/ 2055546 w 5322771"/>
                <a:gd name="connsiteY9" fmla="*/ 6557061 h 6673742"/>
                <a:gd name="connsiteX10" fmla="*/ 2167464 w 5322771"/>
                <a:gd name="connsiteY10" fmla="*/ 6597542 h 6673742"/>
                <a:gd name="connsiteX11" fmla="*/ 2277002 w 5322771"/>
                <a:gd name="connsiteY11" fmla="*/ 6609448 h 6673742"/>
                <a:gd name="connsiteX12" fmla="*/ 2415941 w 5322771"/>
                <a:gd name="connsiteY12" fmla="*/ 6602931 h 6673742"/>
                <a:gd name="connsiteX13" fmla="*/ 2477027 w 5322771"/>
                <a:gd name="connsiteY13" fmla="*/ 6649929 h 6673742"/>
                <a:gd name="connsiteX14" fmla="*/ 2615139 w 5322771"/>
                <a:gd name="connsiteY14" fmla="*/ 6673742 h 6673742"/>
                <a:gd name="connsiteX15" fmla="*/ 2675824 w 5322771"/>
                <a:gd name="connsiteY15" fmla="*/ 6651057 h 6673742"/>
                <a:gd name="connsiteX16" fmla="*/ 2748489 w 5322771"/>
                <a:gd name="connsiteY16" fmla="*/ 6654691 h 6673742"/>
                <a:gd name="connsiteX17" fmla="*/ 2848502 w 5322771"/>
                <a:gd name="connsiteY17" fmla="*/ 6604685 h 6673742"/>
                <a:gd name="connsiteX18" fmla="*/ 3008046 w 5322771"/>
                <a:gd name="connsiteY18" fmla="*/ 6618972 h 6673742"/>
                <a:gd name="connsiteX19" fmla="*/ 3217420 w 5322771"/>
                <a:gd name="connsiteY19" fmla="*/ 6586162 h 6673742"/>
                <a:gd name="connsiteX20" fmla="*/ 3431908 w 5322771"/>
                <a:gd name="connsiteY20" fmla="*/ 6557060 h 6673742"/>
                <a:gd name="connsiteX21" fmla="*/ 3541446 w 5322771"/>
                <a:gd name="connsiteY21" fmla="*/ 6509435 h 6673742"/>
                <a:gd name="connsiteX22" fmla="*/ 3579546 w 5322771"/>
                <a:gd name="connsiteY22" fmla="*/ 6547535 h 6673742"/>
                <a:gd name="connsiteX23" fmla="*/ 3717658 w 5322771"/>
                <a:gd name="connsiteY23" fmla="*/ 6473716 h 6673742"/>
                <a:gd name="connsiteX24" fmla="*/ 3715352 w 5322771"/>
                <a:gd name="connsiteY24" fmla="*/ 6420051 h 6673742"/>
                <a:gd name="connsiteX25" fmla="*/ 3750996 w 5322771"/>
                <a:gd name="connsiteY25" fmla="*/ 6421328 h 6673742"/>
                <a:gd name="connsiteX26" fmla="*/ 3834339 w 5322771"/>
                <a:gd name="connsiteY26" fmla="*/ 6357035 h 6673742"/>
                <a:gd name="connsiteX27" fmla="*/ 3922446 w 5322771"/>
                <a:gd name="connsiteY27" fmla="*/ 6361797 h 6673742"/>
                <a:gd name="connsiteX28" fmla="*/ 4003408 w 5322771"/>
                <a:gd name="connsiteY28" fmla="*/ 6278453 h 6673742"/>
                <a:gd name="connsiteX29" fmla="*/ 4122471 w 5322771"/>
                <a:gd name="connsiteY29" fmla="*/ 6247497 h 6673742"/>
                <a:gd name="connsiteX30" fmla="*/ 4100362 w 5322771"/>
                <a:gd name="connsiteY30" fmla="*/ 6073541 h 6673742"/>
                <a:gd name="connsiteX31" fmla="*/ 4155808 w 5322771"/>
                <a:gd name="connsiteY31" fmla="*/ 6054616 h 6673742"/>
                <a:gd name="connsiteX32" fmla="*/ 4148664 w 5322771"/>
                <a:gd name="connsiteY32" fmla="*/ 6011753 h 6673742"/>
                <a:gd name="connsiteX33" fmla="*/ 4243914 w 5322771"/>
                <a:gd name="connsiteY33" fmla="*/ 5902216 h 6673742"/>
                <a:gd name="connsiteX34" fmla="*/ 4222483 w 5322771"/>
                <a:gd name="connsiteY34" fmla="*/ 5787916 h 6673742"/>
                <a:gd name="connsiteX35" fmla="*/ 4260583 w 5322771"/>
                <a:gd name="connsiteY35" fmla="*/ 5718860 h 6673742"/>
                <a:gd name="connsiteX36" fmla="*/ 4215866 w 5322771"/>
                <a:gd name="connsiteY36" fmla="*/ 5678906 h 6673742"/>
                <a:gd name="connsiteX37" fmla="*/ 4341546 w 5322771"/>
                <a:gd name="connsiteY37" fmla="*/ 5280710 h 6673742"/>
                <a:gd name="connsiteX38" fmla="*/ 4198671 w 5322771"/>
                <a:gd name="connsiteY38" fmla="*/ 5235466 h 6673742"/>
                <a:gd name="connsiteX39" fmla="*/ 4208196 w 5322771"/>
                <a:gd name="connsiteY39" fmla="*/ 5137835 h 6673742"/>
                <a:gd name="connsiteX40" fmla="*/ 4160571 w 5322771"/>
                <a:gd name="connsiteY40" fmla="*/ 5059253 h 6673742"/>
                <a:gd name="connsiteX41" fmla="*/ 4081989 w 5322771"/>
                <a:gd name="connsiteY41" fmla="*/ 5064016 h 6673742"/>
                <a:gd name="connsiteX42" fmla="*/ 4029602 w 5322771"/>
                <a:gd name="connsiteY42" fmla="*/ 5087828 h 6673742"/>
                <a:gd name="connsiteX43" fmla="*/ 3965609 w 5322771"/>
                <a:gd name="connsiteY43" fmla="*/ 5014762 h 6673742"/>
                <a:gd name="connsiteX44" fmla="*/ 3896252 w 5322771"/>
                <a:gd name="connsiteY44" fmla="*/ 4859228 h 6673742"/>
                <a:gd name="connsiteX45" fmla="*/ 3936733 w 5322771"/>
                <a:gd name="connsiteY45" fmla="*/ 4687504 h 6673742"/>
                <a:gd name="connsiteX46" fmla="*/ 4015314 w 5322771"/>
                <a:gd name="connsiteY46" fmla="*/ 4609197 h 6673742"/>
                <a:gd name="connsiteX47" fmla="*/ 4086752 w 5322771"/>
                <a:gd name="connsiteY47" fmla="*/ 4578241 h 6673742"/>
                <a:gd name="connsiteX48" fmla="*/ 4158189 w 5322771"/>
                <a:gd name="connsiteY48" fmla="*/ 4432985 h 6673742"/>
                <a:gd name="connsiteX49" fmla="*/ 4100362 w 5322771"/>
                <a:gd name="connsiteY49" fmla="*/ 4340994 h 6673742"/>
                <a:gd name="connsiteX50" fmla="*/ 4096277 w 5322771"/>
                <a:gd name="connsiteY50" fmla="*/ 4285347 h 6673742"/>
                <a:gd name="connsiteX51" fmla="*/ 4129614 w 5322771"/>
                <a:gd name="connsiteY51" fmla="*/ 4223435 h 6673742"/>
                <a:gd name="connsiteX52" fmla="*/ 4220102 w 5322771"/>
                <a:gd name="connsiteY52" fmla="*/ 4178191 h 6673742"/>
                <a:gd name="connsiteX53" fmla="*/ 4339164 w 5322771"/>
                <a:gd name="connsiteY53" fmla="*/ 4068653 h 6673742"/>
                <a:gd name="connsiteX54" fmla="*/ 4434414 w 5322771"/>
                <a:gd name="connsiteY54" fmla="*/ 4042460 h 6673742"/>
                <a:gd name="connsiteX55" fmla="*/ 4475748 w 5322771"/>
                <a:gd name="connsiteY55" fmla="*/ 3936733 h 6673742"/>
                <a:gd name="connsiteX56" fmla="*/ 4596339 w 5322771"/>
                <a:gd name="connsiteY56" fmla="*/ 3847197 h 6673742"/>
                <a:gd name="connsiteX57" fmla="*/ 4600876 w 5322771"/>
                <a:gd name="connsiteY57" fmla="*/ 3667226 h 6673742"/>
                <a:gd name="connsiteX58" fmla="*/ 4741596 w 5322771"/>
                <a:gd name="connsiteY58" fmla="*/ 3535253 h 6673742"/>
                <a:gd name="connsiteX59" fmla="*/ 4803007 w 5322771"/>
                <a:gd name="connsiteY59" fmla="*/ 3522847 h 6673742"/>
                <a:gd name="connsiteX60" fmla="*/ 4958289 w 5322771"/>
                <a:gd name="connsiteY60" fmla="*/ 3416191 h 6673742"/>
                <a:gd name="connsiteX61" fmla="*/ 5034489 w 5322771"/>
                <a:gd name="connsiteY61" fmla="*/ 3394760 h 6673742"/>
                <a:gd name="connsiteX62" fmla="*/ 5136883 w 5322771"/>
                <a:gd name="connsiteY62" fmla="*/ 3311416 h 6673742"/>
                <a:gd name="connsiteX63" fmla="*/ 5136883 w 5322771"/>
                <a:gd name="connsiteY63" fmla="*/ 3216166 h 6673742"/>
                <a:gd name="connsiteX64" fmla="*/ 5263089 w 5322771"/>
                <a:gd name="connsiteY64" fmla="*/ 3142347 h 6673742"/>
                <a:gd name="connsiteX65" fmla="*/ 5178392 w 5322771"/>
                <a:gd name="connsiteY65" fmla="*/ 2974207 h 6673742"/>
                <a:gd name="connsiteX66" fmla="*/ 5322771 w 5322771"/>
                <a:gd name="connsiteY66" fmla="*/ 1703672 h 6673742"/>
                <a:gd name="connsiteX67" fmla="*/ 5043638 w 5322771"/>
                <a:gd name="connsiteY67" fmla="*/ 1251285 h 6673742"/>
                <a:gd name="connsiteX68" fmla="*/ 4235116 w 5322771"/>
                <a:gd name="connsiteY68" fmla="*/ 0 h 6673742"/>
                <a:gd name="connsiteX69" fmla="*/ 3705727 w 5322771"/>
                <a:gd name="connsiteY69" fmla="*/ 1260910 h 6673742"/>
                <a:gd name="connsiteX70" fmla="*/ 2637322 w 5322771"/>
                <a:gd name="connsiteY70" fmla="*/ 1915428 h 6673742"/>
                <a:gd name="connsiteX71" fmla="*/ 1876927 w 5322771"/>
                <a:gd name="connsiteY71" fmla="*/ 1251285 h 6673742"/>
                <a:gd name="connsiteX72" fmla="*/ 1164657 w 5322771"/>
                <a:gd name="connsiteY72" fmla="*/ 2156059 h 6673742"/>
                <a:gd name="connsiteX73" fmla="*/ 1039529 w 5322771"/>
                <a:gd name="connsiteY73" fmla="*/ 2300438 h 6673742"/>
                <a:gd name="connsiteX74" fmla="*/ 1183908 w 5322771"/>
                <a:gd name="connsiteY74" fmla="*/ 2695074 h 6673742"/>
                <a:gd name="connsiteX75" fmla="*/ 741146 w 5322771"/>
                <a:gd name="connsiteY75" fmla="*/ 3128211 h 6673742"/>
                <a:gd name="connsiteX76" fmla="*/ 808522 w 5322771"/>
                <a:gd name="connsiteY76" fmla="*/ 3234089 h 6673742"/>
                <a:gd name="connsiteX77" fmla="*/ 1078030 w 5322771"/>
                <a:gd name="connsiteY77" fmla="*/ 3724977 h 6673742"/>
                <a:gd name="connsiteX78" fmla="*/ 1068405 w 5322771"/>
                <a:gd name="connsiteY78" fmla="*/ 3850106 h 6673742"/>
                <a:gd name="connsiteX79" fmla="*/ 1097280 w 5322771"/>
                <a:gd name="connsiteY79" fmla="*/ 4186990 h 6673742"/>
                <a:gd name="connsiteX80" fmla="*/ 885525 w 5322771"/>
                <a:gd name="connsiteY80" fmla="*/ 4812632 h 6673742"/>
                <a:gd name="connsiteX81" fmla="*/ 1203158 w 5322771"/>
                <a:gd name="connsiteY81" fmla="*/ 5207268 h 6673742"/>
                <a:gd name="connsiteX82" fmla="*/ 1174282 w 5322771"/>
                <a:gd name="connsiteY82" fmla="*/ 5265019 h 6673742"/>
                <a:gd name="connsiteX83" fmla="*/ 0 w 5322771"/>
                <a:gd name="connsiteY83" fmla="*/ 5890661 h 6673742"/>
                <a:gd name="connsiteX84" fmla="*/ 0 w 5322771"/>
                <a:gd name="connsiteY84" fmla="*/ 6073541 h 6673742"/>
                <a:gd name="connsiteX85" fmla="*/ 1029904 w 5322771"/>
                <a:gd name="connsiteY85" fmla="*/ 6217920 h 6673742"/>
                <a:gd name="connsiteX86" fmla="*/ 1078030 w 5322771"/>
                <a:gd name="connsiteY86" fmla="*/ 6410426 h 6673742"/>
                <a:gd name="connsiteX0" fmla="*/ 1078030 w 5548839"/>
                <a:gd name="connsiteY0" fmla="*/ 6410426 h 6673742"/>
                <a:gd name="connsiteX1" fmla="*/ 1274496 w 5548839"/>
                <a:gd name="connsiteY1" fmla="*/ 6407042 h 6673742"/>
                <a:gd name="connsiteX2" fmla="*/ 1335731 w 5548839"/>
                <a:gd name="connsiteY2" fmla="*/ 6372025 h 6673742"/>
                <a:gd name="connsiteX3" fmla="*/ 1455471 w 5548839"/>
                <a:gd name="connsiteY3" fmla="*/ 6423711 h 6673742"/>
                <a:gd name="connsiteX4" fmla="*/ 1565008 w 5548839"/>
                <a:gd name="connsiteY4" fmla="*/ 6490386 h 6673742"/>
                <a:gd name="connsiteX5" fmla="*/ 1718260 w 5548839"/>
                <a:gd name="connsiteY5" fmla="*/ 6478003 h 6673742"/>
                <a:gd name="connsiteX6" fmla="*/ 1855521 w 5548839"/>
                <a:gd name="connsiteY6" fmla="*/ 6564204 h 6673742"/>
                <a:gd name="connsiteX7" fmla="*/ 1912671 w 5548839"/>
                <a:gd name="connsiteY7" fmla="*/ 6552298 h 6673742"/>
                <a:gd name="connsiteX8" fmla="*/ 1969821 w 5548839"/>
                <a:gd name="connsiteY8" fmla="*/ 6578492 h 6673742"/>
                <a:gd name="connsiteX9" fmla="*/ 2055546 w 5548839"/>
                <a:gd name="connsiteY9" fmla="*/ 6557061 h 6673742"/>
                <a:gd name="connsiteX10" fmla="*/ 2167464 w 5548839"/>
                <a:gd name="connsiteY10" fmla="*/ 6597542 h 6673742"/>
                <a:gd name="connsiteX11" fmla="*/ 2277002 w 5548839"/>
                <a:gd name="connsiteY11" fmla="*/ 6609448 h 6673742"/>
                <a:gd name="connsiteX12" fmla="*/ 2415941 w 5548839"/>
                <a:gd name="connsiteY12" fmla="*/ 6602931 h 6673742"/>
                <a:gd name="connsiteX13" fmla="*/ 2477027 w 5548839"/>
                <a:gd name="connsiteY13" fmla="*/ 6649929 h 6673742"/>
                <a:gd name="connsiteX14" fmla="*/ 2615139 w 5548839"/>
                <a:gd name="connsiteY14" fmla="*/ 6673742 h 6673742"/>
                <a:gd name="connsiteX15" fmla="*/ 2675824 w 5548839"/>
                <a:gd name="connsiteY15" fmla="*/ 6651057 h 6673742"/>
                <a:gd name="connsiteX16" fmla="*/ 2748489 w 5548839"/>
                <a:gd name="connsiteY16" fmla="*/ 6654691 h 6673742"/>
                <a:gd name="connsiteX17" fmla="*/ 2848502 w 5548839"/>
                <a:gd name="connsiteY17" fmla="*/ 6604685 h 6673742"/>
                <a:gd name="connsiteX18" fmla="*/ 3008046 w 5548839"/>
                <a:gd name="connsiteY18" fmla="*/ 6618972 h 6673742"/>
                <a:gd name="connsiteX19" fmla="*/ 3217420 w 5548839"/>
                <a:gd name="connsiteY19" fmla="*/ 6586162 h 6673742"/>
                <a:gd name="connsiteX20" fmla="*/ 3431908 w 5548839"/>
                <a:gd name="connsiteY20" fmla="*/ 6557060 h 6673742"/>
                <a:gd name="connsiteX21" fmla="*/ 3541446 w 5548839"/>
                <a:gd name="connsiteY21" fmla="*/ 6509435 h 6673742"/>
                <a:gd name="connsiteX22" fmla="*/ 3579546 w 5548839"/>
                <a:gd name="connsiteY22" fmla="*/ 6547535 h 6673742"/>
                <a:gd name="connsiteX23" fmla="*/ 3717658 w 5548839"/>
                <a:gd name="connsiteY23" fmla="*/ 6473716 h 6673742"/>
                <a:gd name="connsiteX24" fmla="*/ 3715352 w 5548839"/>
                <a:gd name="connsiteY24" fmla="*/ 6420051 h 6673742"/>
                <a:gd name="connsiteX25" fmla="*/ 3750996 w 5548839"/>
                <a:gd name="connsiteY25" fmla="*/ 6421328 h 6673742"/>
                <a:gd name="connsiteX26" fmla="*/ 3834339 w 5548839"/>
                <a:gd name="connsiteY26" fmla="*/ 6357035 h 6673742"/>
                <a:gd name="connsiteX27" fmla="*/ 3922446 w 5548839"/>
                <a:gd name="connsiteY27" fmla="*/ 6361797 h 6673742"/>
                <a:gd name="connsiteX28" fmla="*/ 4003408 w 5548839"/>
                <a:gd name="connsiteY28" fmla="*/ 6278453 h 6673742"/>
                <a:gd name="connsiteX29" fmla="*/ 4122471 w 5548839"/>
                <a:gd name="connsiteY29" fmla="*/ 6247497 h 6673742"/>
                <a:gd name="connsiteX30" fmla="*/ 4100362 w 5548839"/>
                <a:gd name="connsiteY30" fmla="*/ 6073541 h 6673742"/>
                <a:gd name="connsiteX31" fmla="*/ 4155808 w 5548839"/>
                <a:gd name="connsiteY31" fmla="*/ 6054616 h 6673742"/>
                <a:gd name="connsiteX32" fmla="*/ 4148664 w 5548839"/>
                <a:gd name="connsiteY32" fmla="*/ 6011753 h 6673742"/>
                <a:gd name="connsiteX33" fmla="*/ 4243914 w 5548839"/>
                <a:gd name="connsiteY33" fmla="*/ 5902216 h 6673742"/>
                <a:gd name="connsiteX34" fmla="*/ 4222483 w 5548839"/>
                <a:gd name="connsiteY34" fmla="*/ 5787916 h 6673742"/>
                <a:gd name="connsiteX35" fmla="*/ 4260583 w 5548839"/>
                <a:gd name="connsiteY35" fmla="*/ 5718860 h 6673742"/>
                <a:gd name="connsiteX36" fmla="*/ 4215866 w 5548839"/>
                <a:gd name="connsiteY36" fmla="*/ 5678906 h 6673742"/>
                <a:gd name="connsiteX37" fmla="*/ 4341546 w 5548839"/>
                <a:gd name="connsiteY37" fmla="*/ 5280710 h 6673742"/>
                <a:gd name="connsiteX38" fmla="*/ 4198671 w 5548839"/>
                <a:gd name="connsiteY38" fmla="*/ 5235466 h 6673742"/>
                <a:gd name="connsiteX39" fmla="*/ 4208196 w 5548839"/>
                <a:gd name="connsiteY39" fmla="*/ 5137835 h 6673742"/>
                <a:gd name="connsiteX40" fmla="*/ 4160571 w 5548839"/>
                <a:gd name="connsiteY40" fmla="*/ 5059253 h 6673742"/>
                <a:gd name="connsiteX41" fmla="*/ 4081989 w 5548839"/>
                <a:gd name="connsiteY41" fmla="*/ 5064016 h 6673742"/>
                <a:gd name="connsiteX42" fmla="*/ 4029602 w 5548839"/>
                <a:gd name="connsiteY42" fmla="*/ 5087828 h 6673742"/>
                <a:gd name="connsiteX43" fmla="*/ 3965609 w 5548839"/>
                <a:gd name="connsiteY43" fmla="*/ 5014762 h 6673742"/>
                <a:gd name="connsiteX44" fmla="*/ 3896252 w 5548839"/>
                <a:gd name="connsiteY44" fmla="*/ 4859228 h 6673742"/>
                <a:gd name="connsiteX45" fmla="*/ 3936733 w 5548839"/>
                <a:gd name="connsiteY45" fmla="*/ 4687504 h 6673742"/>
                <a:gd name="connsiteX46" fmla="*/ 4015314 w 5548839"/>
                <a:gd name="connsiteY46" fmla="*/ 4609197 h 6673742"/>
                <a:gd name="connsiteX47" fmla="*/ 4086752 w 5548839"/>
                <a:gd name="connsiteY47" fmla="*/ 4578241 h 6673742"/>
                <a:gd name="connsiteX48" fmla="*/ 4158189 w 5548839"/>
                <a:gd name="connsiteY48" fmla="*/ 4432985 h 6673742"/>
                <a:gd name="connsiteX49" fmla="*/ 4100362 w 5548839"/>
                <a:gd name="connsiteY49" fmla="*/ 4340994 h 6673742"/>
                <a:gd name="connsiteX50" fmla="*/ 4096277 w 5548839"/>
                <a:gd name="connsiteY50" fmla="*/ 4285347 h 6673742"/>
                <a:gd name="connsiteX51" fmla="*/ 4129614 w 5548839"/>
                <a:gd name="connsiteY51" fmla="*/ 4223435 h 6673742"/>
                <a:gd name="connsiteX52" fmla="*/ 4220102 w 5548839"/>
                <a:gd name="connsiteY52" fmla="*/ 4178191 h 6673742"/>
                <a:gd name="connsiteX53" fmla="*/ 4339164 w 5548839"/>
                <a:gd name="connsiteY53" fmla="*/ 4068653 h 6673742"/>
                <a:gd name="connsiteX54" fmla="*/ 4434414 w 5548839"/>
                <a:gd name="connsiteY54" fmla="*/ 4042460 h 6673742"/>
                <a:gd name="connsiteX55" fmla="*/ 4475748 w 5548839"/>
                <a:gd name="connsiteY55" fmla="*/ 3936733 h 6673742"/>
                <a:gd name="connsiteX56" fmla="*/ 4596339 w 5548839"/>
                <a:gd name="connsiteY56" fmla="*/ 3847197 h 6673742"/>
                <a:gd name="connsiteX57" fmla="*/ 4600876 w 5548839"/>
                <a:gd name="connsiteY57" fmla="*/ 3667226 h 6673742"/>
                <a:gd name="connsiteX58" fmla="*/ 4741596 w 5548839"/>
                <a:gd name="connsiteY58" fmla="*/ 3535253 h 6673742"/>
                <a:gd name="connsiteX59" fmla="*/ 4803007 w 5548839"/>
                <a:gd name="connsiteY59" fmla="*/ 3522847 h 6673742"/>
                <a:gd name="connsiteX60" fmla="*/ 4958289 w 5548839"/>
                <a:gd name="connsiteY60" fmla="*/ 3416191 h 6673742"/>
                <a:gd name="connsiteX61" fmla="*/ 5034489 w 5548839"/>
                <a:gd name="connsiteY61" fmla="*/ 3394760 h 6673742"/>
                <a:gd name="connsiteX62" fmla="*/ 5136883 w 5548839"/>
                <a:gd name="connsiteY62" fmla="*/ 3311416 h 6673742"/>
                <a:gd name="connsiteX63" fmla="*/ 5136883 w 5548839"/>
                <a:gd name="connsiteY63" fmla="*/ 3216166 h 6673742"/>
                <a:gd name="connsiteX64" fmla="*/ 5263089 w 5548839"/>
                <a:gd name="connsiteY64" fmla="*/ 3142347 h 6673742"/>
                <a:gd name="connsiteX65" fmla="*/ 5178392 w 5548839"/>
                <a:gd name="connsiteY65" fmla="*/ 2974207 h 6673742"/>
                <a:gd name="connsiteX66" fmla="*/ 5548839 w 5548839"/>
                <a:gd name="connsiteY66" fmla="*/ 2542272 h 6673742"/>
                <a:gd name="connsiteX67" fmla="*/ 5322771 w 5548839"/>
                <a:gd name="connsiteY67" fmla="*/ 1703672 h 6673742"/>
                <a:gd name="connsiteX68" fmla="*/ 5043638 w 5548839"/>
                <a:gd name="connsiteY68" fmla="*/ 1251285 h 6673742"/>
                <a:gd name="connsiteX69" fmla="*/ 4235116 w 5548839"/>
                <a:gd name="connsiteY69" fmla="*/ 0 h 6673742"/>
                <a:gd name="connsiteX70" fmla="*/ 3705727 w 5548839"/>
                <a:gd name="connsiteY70" fmla="*/ 1260910 h 6673742"/>
                <a:gd name="connsiteX71" fmla="*/ 2637322 w 5548839"/>
                <a:gd name="connsiteY71" fmla="*/ 1915428 h 6673742"/>
                <a:gd name="connsiteX72" fmla="*/ 1876927 w 5548839"/>
                <a:gd name="connsiteY72" fmla="*/ 1251285 h 6673742"/>
                <a:gd name="connsiteX73" fmla="*/ 1164657 w 5548839"/>
                <a:gd name="connsiteY73" fmla="*/ 2156059 h 6673742"/>
                <a:gd name="connsiteX74" fmla="*/ 1039529 w 5548839"/>
                <a:gd name="connsiteY74" fmla="*/ 2300438 h 6673742"/>
                <a:gd name="connsiteX75" fmla="*/ 1183908 w 5548839"/>
                <a:gd name="connsiteY75" fmla="*/ 2695074 h 6673742"/>
                <a:gd name="connsiteX76" fmla="*/ 741146 w 5548839"/>
                <a:gd name="connsiteY76" fmla="*/ 3128211 h 6673742"/>
                <a:gd name="connsiteX77" fmla="*/ 808522 w 5548839"/>
                <a:gd name="connsiteY77" fmla="*/ 3234089 h 6673742"/>
                <a:gd name="connsiteX78" fmla="*/ 1078030 w 5548839"/>
                <a:gd name="connsiteY78" fmla="*/ 3724977 h 6673742"/>
                <a:gd name="connsiteX79" fmla="*/ 1068405 w 5548839"/>
                <a:gd name="connsiteY79" fmla="*/ 3850106 h 6673742"/>
                <a:gd name="connsiteX80" fmla="*/ 1097280 w 5548839"/>
                <a:gd name="connsiteY80" fmla="*/ 4186990 h 6673742"/>
                <a:gd name="connsiteX81" fmla="*/ 885525 w 5548839"/>
                <a:gd name="connsiteY81" fmla="*/ 4812632 h 6673742"/>
                <a:gd name="connsiteX82" fmla="*/ 1203158 w 5548839"/>
                <a:gd name="connsiteY82" fmla="*/ 5207268 h 6673742"/>
                <a:gd name="connsiteX83" fmla="*/ 1174282 w 5548839"/>
                <a:gd name="connsiteY83" fmla="*/ 5265019 h 6673742"/>
                <a:gd name="connsiteX84" fmla="*/ 0 w 5548839"/>
                <a:gd name="connsiteY84" fmla="*/ 5890661 h 6673742"/>
                <a:gd name="connsiteX85" fmla="*/ 0 w 5548839"/>
                <a:gd name="connsiteY85" fmla="*/ 6073541 h 6673742"/>
                <a:gd name="connsiteX86" fmla="*/ 1029904 w 5548839"/>
                <a:gd name="connsiteY86" fmla="*/ 6217920 h 6673742"/>
                <a:gd name="connsiteX87" fmla="*/ 1078030 w 5548839"/>
                <a:gd name="connsiteY87" fmla="*/ 6410426 h 6673742"/>
                <a:gd name="connsiteX0" fmla="*/ 1078030 w 5549657"/>
                <a:gd name="connsiteY0" fmla="*/ 6410426 h 6673742"/>
                <a:gd name="connsiteX1" fmla="*/ 1274496 w 5549657"/>
                <a:gd name="connsiteY1" fmla="*/ 6407042 h 6673742"/>
                <a:gd name="connsiteX2" fmla="*/ 1335731 w 5549657"/>
                <a:gd name="connsiteY2" fmla="*/ 6372025 h 6673742"/>
                <a:gd name="connsiteX3" fmla="*/ 1455471 w 5549657"/>
                <a:gd name="connsiteY3" fmla="*/ 6423711 h 6673742"/>
                <a:gd name="connsiteX4" fmla="*/ 1565008 w 5549657"/>
                <a:gd name="connsiteY4" fmla="*/ 6490386 h 6673742"/>
                <a:gd name="connsiteX5" fmla="*/ 1718260 w 5549657"/>
                <a:gd name="connsiteY5" fmla="*/ 6478003 h 6673742"/>
                <a:gd name="connsiteX6" fmla="*/ 1855521 w 5549657"/>
                <a:gd name="connsiteY6" fmla="*/ 6564204 h 6673742"/>
                <a:gd name="connsiteX7" fmla="*/ 1912671 w 5549657"/>
                <a:gd name="connsiteY7" fmla="*/ 6552298 h 6673742"/>
                <a:gd name="connsiteX8" fmla="*/ 1969821 w 5549657"/>
                <a:gd name="connsiteY8" fmla="*/ 6578492 h 6673742"/>
                <a:gd name="connsiteX9" fmla="*/ 2055546 w 5549657"/>
                <a:gd name="connsiteY9" fmla="*/ 6557061 h 6673742"/>
                <a:gd name="connsiteX10" fmla="*/ 2167464 w 5549657"/>
                <a:gd name="connsiteY10" fmla="*/ 6597542 h 6673742"/>
                <a:gd name="connsiteX11" fmla="*/ 2277002 w 5549657"/>
                <a:gd name="connsiteY11" fmla="*/ 6609448 h 6673742"/>
                <a:gd name="connsiteX12" fmla="*/ 2415941 w 5549657"/>
                <a:gd name="connsiteY12" fmla="*/ 6602931 h 6673742"/>
                <a:gd name="connsiteX13" fmla="*/ 2477027 w 5549657"/>
                <a:gd name="connsiteY13" fmla="*/ 6649929 h 6673742"/>
                <a:gd name="connsiteX14" fmla="*/ 2615139 w 5549657"/>
                <a:gd name="connsiteY14" fmla="*/ 6673742 h 6673742"/>
                <a:gd name="connsiteX15" fmla="*/ 2675824 w 5549657"/>
                <a:gd name="connsiteY15" fmla="*/ 6651057 h 6673742"/>
                <a:gd name="connsiteX16" fmla="*/ 2748489 w 5549657"/>
                <a:gd name="connsiteY16" fmla="*/ 6654691 h 6673742"/>
                <a:gd name="connsiteX17" fmla="*/ 2848502 w 5549657"/>
                <a:gd name="connsiteY17" fmla="*/ 6604685 h 6673742"/>
                <a:gd name="connsiteX18" fmla="*/ 3008046 w 5549657"/>
                <a:gd name="connsiteY18" fmla="*/ 6618972 h 6673742"/>
                <a:gd name="connsiteX19" fmla="*/ 3217420 w 5549657"/>
                <a:gd name="connsiteY19" fmla="*/ 6586162 h 6673742"/>
                <a:gd name="connsiteX20" fmla="*/ 3431908 w 5549657"/>
                <a:gd name="connsiteY20" fmla="*/ 6557060 h 6673742"/>
                <a:gd name="connsiteX21" fmla="*/ 3541446 w 5549657"/>
                <a:gd name="connsiteY21" fmla="*/ 6509435 h 6673742"/>
                <a:gd name="connsiteX22" fmla="*/ 3579546 w 5549657"/>
                <a:gd name="connsiteY22" fmla="*/ 6547535 h 6673742"/>
                <a:gd name="connsiteX23" fmla="*/ 3717658 w 5549657"/>
                <a:gd name="connsiteY23" fmla="*/ 6473716 h 6673742"/>
                <a:gd name="connsiteX24" fmla="*/ 3715352 w 5549657"/>
                <a:gd name="connsiteY24" fmla="*/ 6420051 h 6673742"/>
                <a:gd name="connsiteX25" fmla="*/ 3750996 w 5549657"/>
                <a:gd name="connsiteY25" fmla="*/ 6421328 h 6673742"/>
                <a:gd name="connsiteX26" fmla="*/ 3834339 w 5549657"/>
                <a:gd name="connsiteY26" fmla="*/ 6357035 h 6673742"/>
                <a:gd name="connsiteX27" fmla="*/ 3922446 w 5549657"/>
                <a:gd name="connsiteY27" fmla="*/ 6361797 h 6673742"/>
                <a:gd name="connsiteX28" fmla="*/ 4003408 w 5549657"/>
                <a:gd name="connsiteY28" fmla="*/ 6278453 h 6673742"/>
                <a:gd name="connsiteX29" fmla="*/ 4122471 w 5549657"/>
                <a:gd name="connsiteY29" fmla="*/ 6247497 h 6673742"/>
                <a:gd name="connsiteX30" fmla="*/ 4100362 w 5549657"/>
                <a:gd name="connsiteY30" fmla="*/ 6073541 h 6673742"/>
                <a:gd name="connsiteX31" fmla="*/ 4155808 w 5549657"/>
                <a:gd name="connsiteY31" fmla="*/ 6054616 h 6673742"/>
                <a:gd name="connsiteX32" fmla="*/ 4148664 w 5549657"/>
                <a:gd name="connsiteY32" fmla="*/ 6011753 h 6673742"/>
                <a:gd name="connsiteX33" fmla="*/ 4243914 w 5549657"/>
                <a:gd name="connsiteY33" fmla="*/ 5902216 h 6673742"/>
                <a:gd name="connsiteX34" fmla="*/ 4222483 w 5549657"/>
                <a:gd name="connsiteY34" fmla="*/ 5787916 h 6673742"/>
                <a:gd name="connsiteX35" fmla="*/ 4260583 w 5549657"/>
                <a:gd name="connsiteY35" fmla="*/ 5718860 h 6673742"/>
                <a:gd name="connsiteX36" fmla="*/ 4215866 w 5549657"/>
                <a:gd name="connsiteY36" fmla="*/ 5678906 h 6673742"/>
                <a:gd name="connsiteX37" fmla="*/ 4341546 w 5549657"/>
                <a:gd name="connsiteY37" fmla="*/ 5280710 h 6673742"/>
                <a:gd name="connsiteX38" fmla="*/ 4198671 w 5549657"/>
                <a:gd name="connsiteY38" fmla="*/ 5235466 h 6673742"/>
                <a:gd name="connsiteX39" fmla="*/ 4208196 w 5549657"/>
                <a:gd name="connsiteY39" fmla="*/ 5137835 h 6673742"/>
                <a:gd name="connsiteX40" fmla="*/ 4160571 w 5549657"/>
                <a:gd name="connsiteY40" fmla="*/ 5059253 h 6673742"/>
                <a:gd name="connsiteX41" fmla="*/ 4081989 w 5549657"/>
                <a:gd name="connsiteY41" fmla="*/ 5064016 h 6673742"/>
                <a:gd name="connsiteX42" fmla="*/ 4029602 w 5549657"/>
                <a:gd name="connsiteY42" fmla="*/ 5087828 h 6673742"/>
                <a:gd name="connsiteX43" fmla="*/ 3965609 w 5549657"/>
                <a:gd name="connsiteY43" fmla="*/ 5014762 h 6673742"/>
                <a:gd name="connsiteX44" fmla="*/ 3896252 w 5549657"/>
                <a:gd name="connsiteY44" fmla="*/ 4859228 h 6673742"/>
                <a:gd name="connsiteX45" fmla="*/ 3936733 w 5549657"/>
                <a:gd name="connsiteY45" fmla="*/ 4687504 h 6673742"/>
                <a:gd name="connsiteX46" fmla="*/ 4015314 w 5549657"/>
                <a:gd name="connsiteY46" fmla="*/ 4609197 h 6673742"/>
                <a:gd name="connsiteX47" fmla="*/ 4086752 w 5549657"/>
                <a:gd name="connsiteY47" fmla="*/ 4578241 h 6673742"/>
                <a:gd name="connsiteX48" fmla="*/ 4158189 w 5549657"/>
                <a:gd name="connsiteY48" fmla="*/ 4432985 h 6673742"/>
                <a:gd name="connsiteX49" fmla="*/ 4100362 w 5549657"/>
                <a:gd name="connsiteY49" fmla="*/ 4340994 h 6673742"/>
                <a:gd name="connsiteX50" fmla="*/ 4096277 w 5549657"/>
                <a:gd name="connsiteY50" fmla="*/ 4285347 h 6673742"/>
                <a:gd name="connsiteX51" fmla="*/ 4129614 w 5549657"/>
                <a:gd name="connsiteY51" fmla="*/ 4223435 h 6673742"/>
                <a:gd name="connsiteX52" fmla="*/ 4220102 w 5549657"/>
                <a:gd name="connsiteY52" fmla="*/ 4178191 h 6673742"/>
                <a:gd name="connsiteX53" fmla="*/ 4339164 w 5549657"/>
                <a:gd name="connsiteY53" fmla="*/ 4068653 h 6673742"/>
                <a:gd name="connsiteX54" fmla="*/ 4434414 w 5549657"/>
                <a:gd name="connsiteY54" fmla="*/ 4042460 h 6673742"/>
                <a:gd name="connsiteX55" fmla="*/ 4475748 w 5549657"/>
                <a:gd name="connsiteY55" fmla="*/ 3936733 h 6673742"/>
                <a:gd name="connsiteX56" fmla="*/ 4596339 w 5549657"/>
                <a:gd name="connsiteY56" fmla="*/ 3847197 h 6673742"/>
                <a:gd name="connsiteX57" fmla="*/ 4600876 w 5549657"/>
                <a:gd name="connsiteY57" fmla="*/ 3667226 h 6673742"/>
                <a:gd name="connsiteX58" fmla="*/ 4741596 w 5549657"/>
                <a:gd name="connsiteY58" fmla="*/ 3535253 h 6673742"/>
                <a:gd name="connsiteX59" fmla="*/ 4803007 w 5549657"/>
                <a:gd name="connsiteY59" fmla="*/ 3522847 h 6673742"/>
                <a:gd name="connsiteX60" fmla="*/ 4958289 w 5549657"/>
                <a:gd name="connsiteY60" fmla="*/ 3416191 h 6673742"/>
                <a:gd name="connsiteX61" fmla="*/ 5034489 w 5549657"/>
                <a:gd name="connsiteY61" fmla="*/ 3394760 h 6673742"/>
                <a:gd name="connsiteX62" fmla="*/ 5136883 w 5549657"/>
                <a:gd name="connsiteY62" fmla="*/ 3311416 h 6673742"/>
                <a:gd name="connsiteX63" fmla="*/ 5136883 w 5549657"/>
                <a:gd name="connsiteY63" fmla="*/ 3216166 h 6673742"/>
                <a:gd name="connsiteX64" fmla="*/ 5263089 w 5549657"/>
                <a:gd name="connsiteY64" fmla="*/ 3142347 h 6673742"/>
                <a:gd name="connsiteX65" fmla="*/ 5178392 w 5549657"/>
                <a:gd name="connsiteY65" fmla="*/ 2974207 h 6673742"/>
                <a:gd name="connsiteX66" fmla="*/ 5408346 w 5549657"/>
                <a:gd name="connsiteY66" fmla="*/ 2780397 h 6673742"/>
                <a:gd name="connsiteX67" fmla="*/ 5548839 w 5549657"/>
                <a:gd name="connsiteY67" fmla="*/ 2542272 h 6673742"/>
                <a:gd name="connsiteX68" fmla="*/ 5322771 w 5549657"/>
                <a:gd name="connsiteY68" fmla="*/ 1703672 h 6673742"/>
                <a:gd name="connsiteX69" fmla="*/ 5043638 w 5549657"/>
                <a:gd name="connsiteY69" fmla="*/ 1251285 h 6673742"/>
                <a:gd name="connsiteX70" fmla="*/ 4235116 w 5549657"/>
                <a:gd name="connsiteY70" fmla="*/ 0 h 6673742"/>
                <a:gd name="connsiteX71" fmla="*/ 3705727 w 5549657"/>
                <a:gd name="connsiteY71" fmla="*/ 1260910 h 6673742"/>
                <a:gd name="connsiteX72" fmla="*/ 2637322 w 5549657"/>
                <a:gd name="connsiteY72" fmla="*/ 1915428 h 6673742"/>
                <a:gd name="connsiteX73" fmla="*/ 1876927 w 5549657"/>
                <a:gd name="connsiteY73" fmla="*/ 1251285 h 6673742"/>
                <a:gd name="connsiteX74" fmla="*/ 1164657 w 5549657"/>
                <a:gd name="connsiteY74" fmla="*/ 2156059 h 6673742"/>
                <a:gd name="connsiteX75" fmla="*/ 1039529 w 5549657"/>
                <a:gd name="connsiteY75" fmla="*/ 2300438 h 6673742"/>
                <a:gd name="connsiteX76" fmla="*/ 1183908 w 5549657"/>
                <a:gd name="connsiteY76" fmla="*/ 2695074 h 6673742"/>
                <a:gd name="connsiteX77" fmla="*/ 741146 w 5549657"/>
                <a:gd name="connsiteY77" fmla="*/ 3128211 h 6673742"/>
                <a:gd name="connsiteX78" fmla="*/ 808522 w 5549657"/>
                <a:gd name="connsiteY78" fmla="*/ 3234089 h 6673742"/>
                <a:gd name="connsiteX79" fmla="*/ 1078030 w 5549657"/>
                <a:gd name="connsiteY79" fmla="*/ 3724977 h 6673742"/>
                <a:gd name="connsiteX80" fmla="*/ 1068405 w 5549657"/>
                <a:gd name="connsiteY80" fmla="*/ 3850106 h 6673742"/>
                <a:gd name="connsiteX81" fmla="*/ 1097280 w 5549657"/>
                <a:gd name="connsiteY81" fmla="*/ 4186990 h 6673742"/>
                <a:gd name="connsiteX82" fmla="*/ 885525 w 5549657"/>
                <a:gd name="connsiteY82" fmla="*/ 4812632 h 6673742"/>
                <a:gd name="connsiteX83" fmla="*/ 1203158 w 5549657"/>
                <a:gd name="connsiteY83" fmla="*/ 5207268 h 6673742"/>
                <a:gd name="connsiteX84" fmla="*/ 1174282 w 5549657"/>
                <a:gd name="connsiteY84" fmla="*/ 5265019 h 6673742"/>
                <a:gd name="connsiteX85" fmla="*/ 0 w 5549657"/>
                <a:gd name="connsiteY85" fmla="*/ 5890661 h 6673742"/>
                <a:gd name="connsiteX86" fmla="*/ 0 w 5549657"/>
                <a:gd name="connsiteY86" fmla="*/ 6073541 h 6673742"/>
                <a:gd name="connsiteX87" fmla="*/ 1029904 w 5549657"/>
                <a:gd name="connsiteY87" fmla="*/ 6217920 h 6673742"/>
                <a:gd name="connsiteX88" fmla="*/ 1078030 w 5549657"/>
                <a:gd name="connsiteY88"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408346 w 5556590"/>
                <a:gd name="connsiteY66" fmla="*/ 2780397 h 6673742"/>
                <a:gd name="connsiteX67" fmla="*/ 5484546 w 5556590"/>
                <a:gd name="connsiteY67" fmla="*/ 2663716 h 6673742"/>
                <a:gd name="connsiteX68" fmla="*/ 5548839 w 5556590"/>
                <a:gd name="connsiteY68" fmla="*/ 2542272 h 6673742"/>
                <a:gd name="connsiteX69" fmla="*/ 5322771 w 5556590"/>
                <a:gd name="connsiteY69" fmla="*/ 1703672 h 6673742"/>
                <a:gd name="connsiteX70" fmla="*/ 5043638 w 5556590"/>
                <a:gd name="connsiteY70" fmla="*/ 1251285 h 6673742"/>
                <a:gd name="connsiteX71" fmla="*/ 4235116 w 5556590"/>
                <a:gd name="connsiteY71" fmla="*/ 0 h 6673742"/>
                <a:gd name="connsiteX72" fmla="*/ 3705727 w 5556590"/>
                <a:gd name="connsiteY72" fmla="*/ 1260910 h 6673742"/>
                <a:gd name="connsiteX73" fmla="*/ 2637322 w 5556590"/>
                <a:gd name="connsiteY73" fmla="*/ 1915428 h 6673742"/>
                <a:gd name="connsiteX74" fmla="*/ 1876927 w 5556590"/>
                <a:gd name="connsiteY74" fmla="*/ 1251285 h 6673742"/>
                <a:gd name="connsiteX75" fmla="*/ 1164657 w 5556590"/>
                <a:gd name="connsiteY75" fmla="*/ 2156059 h 6673742"/>
                <a:gd name="connsiteX76" fmla="*/ 1039529 w 5556590"/>
                <a:gd name="connsiteY76" fmla="*/ 2300438 h 6673742"/>
                <a:gd name="connsiteX77" fmla="*/ 1183908 w 5556590"/>
                <a:gd name="connsiteY77" fmla="*/ 2695074 h 6673742"/>
                <a:gd name="connsiteX78" fmla="*/ 741146 w 5556590"/>
                <a:gd name="connsiteY78" fmla="*/ 3128211 h 6673742"/>
                <a:gd name="connsiteX79" fmla="*/ 808522 w 5556590"/>
                <a:gd name="connsiteY79" fmla="*/ 3234089 h 6673742"/>
                <a:gd name="connsiteX80" fmla="*/ 1078030 w 5556590"/>
                <a:gd name="connsiteY80" fmla="*/ 3724977 h 6673742"/>
                <a:gd name="connsiteX81" fmla="*/ 1068405 w 5556590"/>
                <a:gd name="connsiteY81" fmla="*/ 3850106 h 6673742"/>
                <a:gd name="connsiteX82" fmla="*/ 1097280 w 5556590"/>
                <a:gd name="connsiteY82" fmla="*/ 4186990 h 6673742"/>
                <a:gd name="connsiteX83" fmla="*/ 885525 w 5556590"/>
                <a:gd name="connsiteY83" fmla="*/ 4812632 h 6673742"/>
                <a:gd name="connsiteX84" fmla="*/ 1203158 w 5556590"/>
                <a:gd name="connsiteY84" fmla="*/ 5207268 h 6673742"/>
                <a:gd name="connsiteX85" fmla="*/ 1174282 w 5556590"/>
                <a:gd name="connsiteY85" fmla="*/ 5265019 h 6673742"/>
                <a:gd name="connsiteX86" fmla="*/ 0 w 5556590"/>
                <a:gd name="connsiteY86" fmla="*/ 5890661 h 6673742"/>
                <a:gd name="connsiteX87" fmla="*/ 0 w 5556590"/>
                <a:gd name="connsiteY87" fmla="*/ 6073541 h 6673742"/>
                <a:gd name="connsiteX88" fmla="*/ 1029904 w 5556590"/>
                <a:gd name="connsiteY88" fmla="*/ 6217920 h 6673742"/>
                <a:gd name="connsiteX89" fmla="*/ 1078030 w 5556590"/>
                <a:gd name="connsiteY89" fmla="*/ 6410426 h 6673742"/>
                <a:gd name="connsiteX0" fmla="*/ 1078030 w 5556590"/>
                <a:gd name="connsiteY0" fmla="*/ 6410426 h 6673742"/>
                <a:gd name="connsiteX1" fmla="*/ 1274496 w 5556590"/>
                <a:gd name="connsiteY1" fmla="*/ 6407042 h 6673742"/>
                <a:gd name="connsiteX2" fmla="*/ 1335731 w 5556590"/>
                <a:gd name="connsiteY2" fmla="*/ 6372025 h 6673742"/>
                <a:gd name="connsiteX3" fmla="*/ 1455471 w 5556590"/>
                <a:gd name="connsiteY3" fmla="*/ 6423711 h 6673742"/>
                <a:gd name="connsiteX4" fmla="*/ 1565008 w 5556590"/>
                <a:gd name="connsiteY4" fmla="*/ 6490386 h 6673742"/>
                <a:gd name="connsiteX5" fmla="*/ 1718260 w 5556590"/>
                <a:gd name="connsiteY5" fmla="*/ 6478003 h 6673742"/>
                <a:gd name="connsiteX6" fmla="*/ 1855521 w 5556590"/>
                <a:gd name="connsiteY6" fmla="*/ 6564204 h 6673742"/>
                <a:gd name="connsiteX7" fmla="*/ 1912671 w 5556590"/>
                <a:gd name="connsiteY7" fmla="*/ 6552298 h 6673742"/>
                <a:gd name="connsiteX8" fmla="*/ 1969821 w 5556590"/>
                <a:gd name="connsiteY8" fmla="*/ 6578492 h 6673742"/>
                <a:gd name="connsiteX9" fmla="*/ 2055546 w 5556590"/>
                <a:gd name="connsiteY9" fmla="*/ 6557061 h 6673742"/>
                <a:gd name="connsiteX10" fmla="*/ 2167464 w 5556590"/>
                <a:gd name="connsiteY10" fmla="*/ 6597542 h 6673742"/>
                <a:gd name="connsiteX11" fmla="*/ 2277002 w 5556590"/>
                <a:gd name="connsiteY11" fmla="*/ 6609448 h 6673742"/>
                <a:gd name="connsiteX12" fmla="*/ 2415941 w 5556590"/>
                <a:gd name="connsiteY12" fmla="*/ 6602931 h 6673742"/>
                <a:gd name="connsiteX13" fmla="*/ 2477027 w 5556590"/>
                <a:gd name="connsiteY13" fmla="*/ 6649929 h 6673742"/>
                <a:gd name="connsiteX14" fmla="*/ 2615139 w 5556590"/>
                <a:gd name="connsiteY14" fmla="*/ 6673742 h 6673742"/>
                <a:gd name="connsiteX15" fmla="*/ 2675824 w 5556590"/>
                <a:gd name="connsiteY15" fmla="*/ 6651057 h 6673742"/>
                <a:gd name="connsiteX16" fmla="*/ 2748489 w 5556590"/>
                <a:gd name="connsiteY16" fmla="*/ 6654691 h 6673742"/>
                <a:gd name="connsiteX17" fmla="*/ 2848502 w 5556590"/>
                <a:gd name="connsiteY17" fmla="*/ 6604685 h 6673742"/>
                <a:gd name="connsiteX18" fmla="*/ 3008046 w 5556590"/>
                <a:gd name="connsiteY18" fmla="*/ 6618972 h 6673742"/>
                <a:gd name="connsiteX19" fmla="*/ 3217420 w 5556590"/>
                <a:gd name="connsiteY19" fmla="*/ 6586162 h 6673742"/>
                <a:gd name="connsiteX20" fmla="*/ 3431908 w 5556590"/>
                <a:gd name="connsiteY20" fmla="*/ 6557060 h 6673742"/>
                <a:gd name="connsiteX21" fmla="*/ 3541446 w 5556590"/>
                <a:gd name="connsiteY21" fmla="*/ 6509435 h 6673742"/>
                <a:gd name="connsiteX22" fmla="*/ 3579546 w 5556590"/>
                <a:gd name="connsiteY22" fmla="*/ 6547535 h 6673742"/>
                <a:gd name="connsiteX23" fmla="*/ 3717658 w 5556590"/>
                <a:gd name="connsiteY23" fmla="*/ 6473716 h 6673742"/>
                <a:gd name="connsiteX24" fmla="*/ 3715352 w 5556590"/>
                <a:gd name="connsiteY24" fmla="*/ 6420051 h 6673742"/>
                <a:gd name="connsiteX25" fmla="*/ 3750996 w 5556590"/>
                <a:gd name="connsiteY25" fmla="*/ 6421328 h 6673742"/>
                <a:gd name="connsiteX26" fmla="*/ 3834339 w 5556590"/>
                <a:gd name="connsiteY26" fmla="*/ 6357035 h 6673742"/>
                <a:gd name="connsiteX27" fmla="*/ 3922446 w 5556590"/>
                <a:gd name="connsiteY27" fmla="*/ 6361797 h 6673742"/>
                <a:gd name="connsiteX28" fmla="*/ 4003408 w 5556590"/>
                <a:gd name="connsiteY28" fmla="*/ 6278453 h 6673742"/>
                <a:gd name="connsiteX29" fmla="*/ 4122471 w 5556590"/>
                <a:gd name="connsiteY29" fmla="*/ 6247497 h 6673742"/>
                <a:gd name="connsiteX30" fmla="*/ 4100362 w 5556590"/>
                <a:gd name="connsiteY30" fmla="*/ 6073541 h 6673742"/>
                <a:gd name="connsiteX31" fmla="*/ 4155808 w 5556590"/>
                <a:gd name="connsiteY31" fmla="*/ 6054616 h 6673742"/>
                <a:gd name="connsiteX32" fmla="*/ 4148664 w 5556590"/>
                <a:gd name="connsiteY32" fmla="*/ 6011753 h 6673742"/>
                <a:gd name="connsiteX33" fmla="*/ 4243914 w 5556590"/>
                <a:gd name="connsiteY33" fmla="*/ 5902216 h 6673742"/>
                <a:gd name="connsiteX34" fmla="*/ 4222483 w 5556590"/>
                <a:gd name="connsiteY34" fmla="*/ 5787916 h 6673742"/>
                <a:gd name="connsiteX35" fmla="*/ 4260583 w 5556590"/>
                <a:gd name="connsiteY35" fmla="*/ 5718860 h 6673742"/>
                <a:gd name="connsiteX36" fmla="*/ 4215866 w 5556590"/>
                <a:gd name="connsiteY36" fmla="*/ 5678906 h 6673742"/>
                <a:gd name="connsiteX37" fmla="*/ 4341546 w 5556590"/>
                <a:gd name="connsiteY37" fmla="*/ 5280710 h 6673742"/>
                <a:gd name="connsiteX38" fmla="*/ 4198671 w 5556590"/>
                <a:gd name="connsiteY38" fmla="*/ 5235466 h 6673742"/>
                <a:gd name="connsiteX39" fmla="*/ 4208196 w 5556590"/>
                <a:gd name="connsiteY39" fmla="*/ 5137835 h 6673742"/>
                <a:gd name="connsiteX40" fmla="*/ 4160571 w 5556590"/>
                <a:gd name="connsiteY40" fmla="*/ 5059253 h 6673742"/>
                <a:gd name="connsiteX41" fmla="*/ 4081989 w 5556590"/>
                <a:gd name="connsiteY41" fmla="*/ 5064016 h 6673742"/>
                <a:gd name="connsiteX42" fmla="*/ 4029602 w 5556590"/>
                <a:gd name="connsiteY42" fmla="*/ 5087828 h 6673742"/>
                <a:gd name="connsiteX43" fmla="*/ 3965609 w 5556590"/>
                <a:gd name="connsiteY43" fmla="*/ 5014762 h 6673742"/>
                <a:gd name="connsiteX44" fmla="*/ 3896252 w 5556590"/>
                <a:gd name="connsiteY44" fmla="*/ 4859228 h 6673742"/>
                <a:gd name="connsiteX45" fmla="*/ 3936733 w 5556590"/>
                <a:gd name="connsiteY45" fmla="*/ 4687504 h 6673742"/>
                <a:gd name="connsiteX46" fmla="*/ 4015314 w 5556590"/>
                <a:gd name="connsiteY46" fmla="*/ 4609197 h 6673742"/>
                <a:gd name="connsiteX47" fmla="*/ 4086752 w 5556590"/>
                <a:gd name="connsiteY47" fmla="*/ 4578241 h 6673742"/>
                <a:gd name="connsiteX48" fmla="*/ 4158189 w 5556590"/>
                <a:gd name="connsiteY48" fmla="*/ 4432985 h 6673742"/>
                <a:gd name="connsiteX49" fmla="*/ 4100362 w 5556590"/>
                <a:gd name="connsiteY49" fmla="*/ 4340994 h 6673742"/>
                <a:gd name="connsiteX50" fmla="*/ 4096277 w 5556590"/>
                <a:gd name="connsiteY50" fmla="*/ 4285347 h 6673742"/>
                <a:gd name="connsiteX51" fmla="*/ 4129614 w 5556590"/>
                <a:gd name="connsiteY51" fmla="*/ 4223435 h 6673742"/>
                <a:gd name="connsiteX52" fmla="*/ 4220102 w 5556590"/>
                <a:gd name="connsiteY52" fmla="*/ 4178191 h 6673742"/>
                <a:gd name="connsiteX53" fmla="*/ 4339164 w 5556590"/>
                <a:gd name="connsiteY53" fmla="*/ 4068653 h 6673742"/>
                <a:gd name="connsiteX54" fmla="*/ 4434414 w 5556590"/>
                <a:gd name="connsiteY54" fmla="*/ 4042460 h 6673742"/>
                <a:gd name="connsiteX55" fmla="*/ 4475748 w 5556590"/>
                <a:gd name="connsiteY55" fmla="*/ 3936733 h 6673742"/>
                <a:gd name="connsiteX56" fmla="*/ 4596339 w 5556590"/>
                <a:gd name="connsiteY56" fmla="*/ 3847197 h 6673742"/>
                <a:gd name="connsiteX57" fmla="*/ 4600876 w 5556590"/>
                <a:gd name="connsiteY57" fmla="*/ 3667226 h 6673742"/>
                <a:gd name="connsiteX58" fmla="*/ 4741596 w 5556590"/>
                <a:gd name="connsiteY58" fmla="*/ 3535253 h 6673742"/>
                <a:gd name="connsiteX59" fmla="*/ 4803007 w 5556590"/>
                <a:gd name="connsiteY59" fmla="*/ 3522847 h 6673742"/>
                <a:gd name="connsiteX60" fmla="*/ 4958289 w 5556590"/>
                <a:gd name="connsiteY60" fmla="*/ 3416191 h 6673742"/>
                <a:gd name="connsiteX61" fmla="*/ 5034489 w 5556590"/>
                <a:gd name="connsiteY61" fmla="*/ 3394760 h 6673742"/>
                <a:gd name="connsiteX62" fmla="*/ 5136883 w 5556590"/>
                <a:gd name="connsiteY62" fmla="*/ 3311416 h 6673742"/>
                <a:gd name="connsiteX63" fmla="*/ 5136883 w 5556590"/>
                <a:gd name="connsiteY63" fmla="*/ 3216166 h 6673742"/>
                <a:gd name="connsiteX64" fmla="*/ 5263089 w 5556590"/>
                <a:gd name="connsiteY64" fmla="*/ 3142347 h 6673742"/>
                <a:gd name="connsiteX65" fmla="*/ 5178392 w 5556590"/>
                <a:gd name="connsiteY65" fmla="*/ 2974207 h 6673742"/>
                <a:gd name="connsiteX66" fmla="*/ 5334526 w 5556590"/>
                <a:gd name="connsiteY66" fmla="*/ 2797066 h 6673742"/>
                <a:gd name="connsiteX67" fmla="*/ 5408346 w 5556590"/>
                <a:gd name="connsiteY67" fmla="*/ 2780397 h 6673742"/>
                <a:gd name="connsiteX68" fmla="*/ 5484546 w 5556590"/>
                <a:gd name="connsiteY68" fmla="*/ 2663716 h 6673742"/>
                <a:gd name="connsiteX69" fmla="*/ 5548839 w 5556590"/>
                <a:gd name="connsiteY69" fmla="*/ 2542272 h 6673742"/>
                <a:gd name="connsiteX70" fmla="*/ 5322771 w 5556590"/>
                <a:gd name="connsiteY70" fmla="*/ 1703672 h 6673742"/>
                <a:gd name="connsiteX71" fmla="*/ 5043638 w 5556590"/>
                <a:gd name="connsiteY71" fmla="*/ 1251285 h 6673742"/>
                <a:gd name="connsiteX72" fmla="*/ 4235116 w 5556590"/>
                <a:gd name="connsiteY72" fmla="*/ 0 h 6673742"/>
                <a:gd name="connsiteX73" fmla="*/ 3705727 w 5556590"/>
                <a:gd name="connsiteY73" fmla="*/ 1260910 h 6673742"/>
                <a:gd name="connsiteX74" fmla="*/ 2637322 w 5556590"/>
                <a:gd name="connsiteY74" fmla="*/ 1915428 h 6673742"/>
                <a:gd name="connsiteX75" fmla="*/ 1876927 w 5556590"/>
                <a:gd name="connsiteY75" fmla="*/ 1251285 h 6673742"/>
                <a:gd name="connsiteX76" fmla="*/ 1164657 w 5556590"/>
                <a:gd name="connsiteY76" fmla="*/ 2156059 h 6673742"/>
                <a:gd name="connsiteX77" fmla="*/ 1039529 w 5556590"/>
                <a:gd name="connsiteY77" fmla="*/ 2300438 h 6673742"/>
                <a:gd name="connsiteX78" fmla="*/ 1183908 w 5556590"/>
                <a:gd name="connsiteY78" fmla="*/ 2695074 h 6673742"/>
                <a:gd name="connsiteX79" fmla="*/ 741146 w 5556590"/>
                <a:gd name="connsiteY79" fmla="*/ 3128211 h 6673742"/>
                <a:gd name="connsiteX80" fmla="*/ 808522 w 5556590"/>
                <a:gd name="connsiteY80" fmla="*/ 3234089 h 6673742"/>
                <a:gd name="connsiteX81" fmla="*/ 1078030 w 5556590"/>
                <a:gd name="connsiteY81" fmla="*/ 3724977 h 6673742"/>
                <a:gd name="connsiteX82" fmla="*/ 1068405 w 5556590"/>
                <a:gd name="connsiteY82" fmla="*/ 3850106 h 6673742"/>
                <a:gd name="connsiteX83" fmla="*/ 1097280 w 5556590"/>
                <a:gd name="connsiteY83" fmla="*/ 4186990 h 6673742"/>
                <a:gd name="connsiteX84" fmla="*/ 885525 w 5556590"/>
                <a:gd name="connsiteY84" fmla="*/ 4812632 h 6673742"/>
                <a:gd name="connsiteX85" fmla="*/ 1203158 w 5556590"/>
                <a:gd name="connsiteY85" fmla="*/ 5207268 h 6673742"/>
                <a:gd name="connsiteX86" fmla="*/ 1174282 w 5556590"/>
                <a:gd name="connsiteY86" fmla="*/ 5265019 h 6673742"/>
                <a:gd name="connsiteX87" fmla="*/ 0 w 5556590"/>
                <a:gd name="connsiteY87" fmla="*/ 5890661 h 6673742"/>
                <a:gd name="connsiteX88" fmla="*/ 0 w 5556590"/>
                <a:gd name="connsiteY88" fmla="*/ 6073541 h 6673742"/>
                <a:gd name="connsiteX89" fmla="*/ 1029904 w 5556590"/>
                <a:gd name="connsiteY89" fmla="*/ 6217920 h 6673742"/>
                <a:gd name="connsiteX90" fmla="*/ 1078030 w 5556590"/>
                <a:gd name="connsiteY90" fmla="*/ 6410426 h 6673742"/>
                <a:gd name="connsiteX0" fmla="*/ 1078030 w 5549041"/>
                <a:gd name="connsiteY0" fmla="*/ 6410426 h 6673742"/>
                <a:gd name="connsiteX1" fmla="*/ 1274496 w 5549041"/>
                <a:gd name="connsiteY1" fmla="*/ 6407042 h 6673742"/>
                <a:gd name="connsiteX2" fmla="*/ 1335731 w 5549041"/>
                <a:gd name="connsiteY2" fmla="*/ 6372025 h 6673742"/>
                <a:gd name="connsiteX3" fmla="*/ 1455471 w 5549041"/>
                <a:gd name="connsiteY3" fmla="*/ 6423711 h 6673742"/>
                <a:gd name="connsiteX4" fmla="*/ 1565008 w 5549041"/>
                <a:gd name="connsiteY4" fmla="*/ 6490386 h 6673742"/>
                <a:gd name="connsiteX5" fmla="*/ 1718260 w 5549041"/>
                <a:gd name="connsiteY5" fmla="*/ 6478003 h 6673742"/>
                <a:gd name="connsiteX6" fmla="*/ 1855521 w 5549041"/>
                <a:gd name="connsiteY6" fmla="*/ 6564204 h 6673742"/>
                <a:gd name="connsiteX7" fmla="*/ 1912671 w 5549041"/>
                <a:gd name="connsiteY7" fmla="*/ 6552298 h 6673742"/>
                <a:gd name="connsiteX8" fmla="*/ 1969821 w 5549041"/>
                <a:gd name="connsiteY8" fmla="*/ 6578492 h 6673742"/>
                <a:gd name="connsiteX9" fmla="*/ 2055546 w 5549041"/>
                <a:gd name="connsiteY9" fmla="*/ 6557061 h 6673742"/>
                <a:gd name="connsiteX10" fmla="*/ 2167464 w 5549041"/>
                <a:gd name="connsiteY10" fmla="*/ 6597542 h 6673742"/>
                <a:gd name="connsiteX11" fmla="*/ 2277002 w 5549041"/>
                <a:gd name="connsiteY11" fmla="*/ 6609448 h 6673742"/>
                <a:gd name="connsiteX12" fmla="*/ 2415941 w 5549041"/>
                <a:gd name="connsiteY12" fmla="*/ 6602931 h 6673742"/>
                <a:gd name="connsiteX13" fmla="*/ 2477027 w 5549041"/>
                <a:gd name="connsiteY13" fmla="*/ 6649929 h 6673742"/>
                <a:gd name="connsiteX14" fmla="*/ 2615139 w 5549041"/>
                <a:gd name="connsiteY14" fmla="*/ 6673742 h 6673742"/>
                <a:gd name="connsiteX15" fmla="*/ 2675824 w 5549041"/>
                <a:gd name="connsiteY15" fmla="*/ 6651057 h 6673742"/>
                <a:gd name="connsiteX16" fmla="*/ 2748489 w 5549041"/>
                <a:gd name="connsiteY16" fmla="*/ 6654691 h 6673742"/>
                <a:gd name="connsiteX17" fmla="*/ 2848502 w 5549041"/>
                <a:gd name="connsiteY17" fmla="*/ 6604685 h 6673742"/>
                <a:gd name="connsiteX18" fmla="*/ 3008046 w 5549041"/>
                <a:gd name="connsiteY18" fmla="*/ 6618972 h 6673742"/>
                <a:gd name="connsiteX19" fmla="*/ 3217420 w 5549041"/>
                <a:gd name="connsiteY19" fmla="*/ 6586162 h 6673742"/>
                <a:gd name="connsiteX20" fmla="*/ 3431908 w 5549041"/>
                <a:gd name="connsiteY20" fmla="*/ 6557060 h 6673742"/>
                <a:gd name="connsiteX21" fmla="*/ 3541446 w 5549041"/>
                <a:gd name="connsiteY21" fmla="*/ 6509435 h 6673742"/>
                <a:gd name="connsiteX22" fmla="*/ 3579546 w 5549041"/>
                <a:gd name="connsiteY22" fmla="*/ 6547535 h 6673742"/>
                <a:gd name="connsiteX23" fmla="*/ 3717658 w 5549041"/>
                <a:gd name="connsiteY23" fmla="*/ 6473716 h 6673742"/>
                <a:gd name="connsiteX24" fmla="*/ 3715352 w 5549041"/>
                <a:gd name="connsiteY24" fmla="*/ 6420051 h 6673742"/>
                <a:gd name="connsiteX25" fmla="*/ 3750996 w 5549041"/>
                <a:gd name="connsiteY25" fmla="*/ 6421328 h 6673742"/>
                <a:gd name="connsiteX26" fmla="*/ 3834339 w 5549041"/>
                <a:gd name="connsiteY26" fmla="*/ 6357035 h 6673742"/>
                <a:gd name="connsiteX27" fmla="*/ 3922446 w 5549041"/>
                <a:gd name="connsiteY27" fmla="*/ 6361797 h 6673742"/>
                <a:gd name="connsiteX28" fmla="*/ 4003408 w 5549041"/>
                <a:gd name="connsiteY28" fmla="*/ 6278453 h 6673742"/>
                <a:gd name="connsiteX29" fmla="*/ 4122471 w 5549041"/>
                <a:gd name="connsiteY29" fmla="*/ 6247497 h 6673742"/>
                <a:gd name="connsiteX30" fmla="*/ 4100362 w 5549041"/>
                <a:gd name="connsiteY30" fmla="*/ 6073541 h 6673742"/>
                <a:gd name="connsiteX31" fmla="*/ 4155808 w 5549041"/>
                <a:gd name="connsiteY31" fmla="*/ 6054616 h 6673742"/>
                <a:gd name="connsiteX32" fmla="*/ 4148664 w 5549041"/>
                <a:gd name="connsiteY32" fmla="*/ 6011753 h 6673742"/>
                <a:gd name="connsiteX33" fmla="*/ 4243914 w 5549041"/>
                <a:gd name="connsiteY33" fmla="*/ 5902216 h 6673742"/>
                <a:gd name="connsiteX34" fmla="*/ 4222483 w 5549041"/>
                <a:gd name="connsiteY34" fmla="*/ 5787916 h 6673742"/>
                <a:gd name="connsiteX35" fmla="*/ 4260583 w 5549041"/>
                <a:gd name="connsiteY35" fmla="*/ 5718860 h 6673742"/>
                <a:gd name="connsiteX36" fmla="*/ 4215866 w 5549041"/>
                <a:gd name="connsiteY36" fmla="*/ 5678906 h 6673742"/>
                <a:gd name="connsiteX37" fmla="*/ 4341546 w 5549041"/>
                <a:gd name="connsiteY37" fmla="*/ 5280710 h 6673742"/>
                <a:gd name="connsiteX38" fmla="*/ 4198671 w 5549041"/>
                <a:gd name="connsiteY38" fmla="*/ 5235466 h 6673742"/>
                <a:gd name="connsiteX39" fmla="*/ 4208196 w 5549041"/>
                <a:gd name="connsiteY39" fmla="*/ 5137835 h 6673742"/>
                <a:gd name="connsiteX40" fmla="*/ 4160571 w 5549041"/>
                <a:gd name="connsiteY40" fmla="*/ 5059253 h 6673742"/>
                <a:gd name="connsiteX41" fmla="*/ 4081989 w 5549041"/>
                <a:gd name="connsiteY41" fmla="*/ 5064016 h 6673742"/>
                <a:gd name="connsiteX42" fmla="*/ 4029602 w 5549041"/>
                <a:gd name="connsiteY42" fmla="*/ 5087828 h 6673742"/>
                <a:gd name="connsiteX43" fmla="*/ 3965609 w 5549041"/>
                <a:gd name="connsiteY43" fmla="*/ 5014762 h 6673742"/>
                <a:gd name="connsiteX44" fmla="*/ 3896252 w 5549041"/>
                <a:gd name="connsiteY44" fmla="*/ 4859228 h 6673742"/>
                <a:gd name="connsiteX45" fmla="*/ 3936733 w 5549041"/>
                <a:gd name="connsiteY45" fmla="*/ 4687504 h 6673742"/>
                <a:gd name="connsiteX46" fmla="*/ 4015314 w 5549041"/>
                <a:gd name="connsiteY46" fmla="*/ 4609197 h 6673742"/>
                <a:gd name="connsiteX47" fmla="*/ 4086752 w 5549041"/>
                <a:gd name="connsiteY47" fmla="*/ 4578241 h 6673742"/>
                <a:gd name="connsiteX48" fmla="*/ 4158189 w 5549041"/>
                <a:gd name="connsiteY48" fmla="*/ 4432985 h 6673742"/>
                <a:gd name="connsiteX49" fmla="*/ 4100362 w 5549041"/>
                <a:gd name="connsiteY49" fmla="*/ 4340994 h 6673742"/>
                <a:gd name="connsiteX50" fmla="*/ 4096277 w 5549041"/>
                <a:gd name="connsiteY50" fmla="*/ 4285347 h 6673742"/>
                <a:gd name="connsiteX51" fmla="*/ 4129614 w 5549041"/>
                <a:gd name="connsiteY51" fmla="*/ 4223435 h 6673742"/>
                <a:gd name="connsiteX52" fmla="*/ 4220102 w 5549041"/>
                <a:gd name="connsiteY52" fmla="*/ 4178191 h 6673742"/>
                <a:gd name="connsiteX53" fmla="*/ 4339164 w 5549041"/>
                <a:gd name="connsiteY53" fmla="*/ 4068653 h 6673742"/>
                <a:gd name="connsiteX54" fmla="*/ 4434414 w 5549041"/>
                <a:gd name="connsiteY54" fmla="*/ 4042460 h 6673742"/>
                <a:gd name="connsiteX55" fmla="*/ 4475748 w 5549041"/>
                <a:gd name="connsiteY55" fmla="*/ 3936733 h 6673742"/>
                <a:gd name="connsiteX56" fmla="*/ 4596339 w 5549041"/>
                <a:gd name="connsiteY56" fmla="*/ 3847197 h 6673742"/>
                <a:gd name="connsiteX57" fmla="*/ 4600876 w 5549041"/>
                <a:gd name="connsiteY57" fmla="*/ 3667226 h 6673742"/>
                <a:gd name="connsiteX58" fmla="*/ 4741596 w 5549041"/>
                <a:gd name="connsiteY58" fmla="*/ 3535253 h 6673742"/>
                <a:gd name="connsiteX59" fmla="*/ 4803007 w 5549041"/>
                <a:gd name="connsiteY59" fmla="*/ 3522847 h 6673742"/>
                <a:gd name="connsiteX60" fmla="*/ 4958289 w 5549041"/>
                <a:gd name="connsiteY60" fmla="*/ 3416191 h 6673742"/>
                <a:gd name="connsiteX61" fmla="*/ 5034489 w 5549041"/>
                <a:gd name="connsiteY61" fmla="*/ 3394760 h 6673742"/>
                <a:gd name="connsiteX62" fmla="*/ 5136883 w 5549041"/>
                <a:gd name="connsiteY62" fmla="*/ 3311416 h 6673742"/>
                <a:gd name="connsiteX63" fmla="*/ 5136883 w 5549041"/>
                <a:gd name="connsiteY63" fmla="*/ 3216166 h 6673742"/>
                <a:gd name="connsiteX64" fmla="*/ 5263089 w 5549041"/>
                <a:gd name="connsiteY64" fmla="*/ 3142347 h 6673742"/>
                <a:gd name="connsiteX65" fmla="*/ 5178392 w 5549041"/>
                <a:gd name="connsiteY65" fmla="*/ 2974207 h 6673742"/>
                <a:gd name="connsiteX66" fmla="*/ 5334526 w 5549041"/>
                <a:gd name="connsiteY66" fmla="*/ 2797066 h 6673742"/>
                <a:gd name="connsiteX67" fmla="*/ 5408346 w 5549041"/>
                <a:gd name="connsiteY67" fmla="*/ 2780397 h 6673742"/>
                <a:gd name="connsiteX68" fmla="*/ 5484546 w 5549041"/>
                <a:gd name="connsiteY68" fmla="*/ 2663716 h 6673742"/>
                <a:gd name="connsiteX69" fmla="*/ 5548839 w 5549041"/>
                <a:gd name="connsiteY69" fmla="*/ 2542272 h 6673742"/>
                <a:gd name="connsiteX70" fmla="*/ 5198795 w 5549041"/>
                <a:gd name="connsiteY70" fmla="*/ 2254141 h 6673742"/>
                <a:gd name="connsiteX71" fmla="*/ 5322771 w 5549041"/>
                <a:gd name="connsiteY71" fmla="*/ 1703672 h 6673742"/>
                <a:gd name="connsiteX72" fmla="*/ 5043638 w 5549041"/>
                <a:gd name="connsiteY72" fmla="*/ 1251285 h 6673742"/>
                <a:gd name="connsiteX73" fmla="*/ 4235116 w 5549041"/>
                <a:gd name="connsiteY73" fmla="*/ 0 h 6673742"/>
                <a:gd name="connsiteX74" fmla="*/ 3705727 w 5549041"/>
                <a:gd name="connsiteY74" fmla="*/ 1260910 h 6673742"/>
                <a:gd name="connsiteX75" fmla="*/ 2637322 w 5549041"/>
                <a:gd name="connsiteY75" fmla="*/ 1915428 h 6673742"/>
                <a:gd name="connsiteX76" fmla="*/ 1876927 w 5549041"/>
                <a:gd name="connsiteY76" fmla="*/ 1251285 h 6673742"/>
                <a:gd name="connsiteX77" fmla="*/ 1164657 w 5549041"/>
                <a:gd name="connsiteY77" fmla="*/ 2156059 h 6673742"/>
                <a:gd name="connsiteX78" fmla="*/ 1039529 w 5549041"/>
                <a:gd name="connsiteY78" fmla="*/ 2300438 h 6673742"/>
                <a:gd name="connsiteX79" fmla="*/ 1183908 w 5549041"/>
                <a:gd name="connsiteY79" fmla="*/ 2695074 h 6673742"/>
                <a:gd name="connsiteX80" fmla="*/ 741146 w 5549041"/>
                <a:gd name="connsiteY80" fmla="*/ 3128211 h 6673742"/>
                <a:gd name="connsiteX81" fmla="*/ 808522 w 5549041"/>
                <a:gd name="connsiteY81" fmla="*/ 3234089 h 6673742"/>
                <a:gd name="connsiteX82" fmla="*/ 1078030 w 5549041"/>
                <a:gd name="connsiteY82" fmla="*/ 3724977 h 6673742"/>
                <a:gd name="connsiteX83" fmla="*/ 1068405 w 5549041"/>
                <a:gd name="connsiteY83" fmla="*/ 3850106 h 6673742"/>
                <a:gd name="connsiteX84" fmla="*/ 1097280 w 5549041"/>
                <a:gd name="connsiteY84" fmla="*/ 4186990 h 6673742"/>
                <a:gd name="connsiteX85" fmla="*/ 885525 w 5549041"/>
                <a:gd name="connsiteY85" fmla="*/ 4812632 h 6673742"/>
                <a:gd name="connsiteX86" fmla="*/ 1203158 w 5549041"/>
                <a:gd name="connsiteY86" fmla="*/ 5207268 h 6673742"/>
                <a:gd name="connsiteX87" fmla="*/ 1174282 w 5549041"/>
                <a:gd name="connsiteY87" fmla="*/ 5265019 h 6673742"/>
                <a:gd name="connsiteX88" fmla="*/ 0 w 5549041"/>
                <a:gd name="connsiteY88" fmla="*/ 5890661 h 6673742"/>
                <a:gd name="connsiteX89" fmla="*/ 0 w 5549041"/>
                <a:gd name="connsiteY89" fmla="*/ 6073541 h 6673742"/>
                <a:gd name="connsiteX90" fmla="*/ 1029904 w 5549041"/>
                <a:gd name="connsiteY90" fmla="*/ 6217920 h 6673742"/>
                <a:gd name="connsiteX91" fmla="*/ 1078030 w 5549041"/>
                <a:gd name="connsiteY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322771 w 5549133"/>
                <a:gd name="connsiteY72" fmla="*/ 1703672 h 6673742"/>
                <a:gd name="connsiteX73" fmla="*/ 5043638 w 5549133"/>
                <a:gd name="connsiteY73" fmla="*/ 1251285 h 6673742"/>
                <a:gd name="connsiteX74" fmla="*/ 4235116 w 5549133"/>
                <a:gd name="connsiteY74" fmla="*/ 0 h 6673742"/>
                <a:gd name="connsiteX75" fmla="*/ 3705727 w 5549133"/>
                <a:gd name="connsiteY75" fmla="*/ 1260910 h 6673742"/>
                <a:gd name="connsiteX76" fmla="*/ 2637322 w 5549133"/>
                <a:gd name="connsiteY76" fmla="*/ 1915428 h 6673742"/>
                <a:gd name="connsiteX77" fmla="*/ 1876927 w 5549133"/>
                <a:gd name="connsiteY77" fmla="*/ 1251285 h 6673742"/>
                <a:gd name="connsiteX78" fmla="*/ 1164657 w 5549133"/>
                <a:gd name="connsiteY78" fmla="*/ 2156059 h 6673742"/>
                <a:gd name="connsiteX79" fmla="*/ 1039529 w 5549133"/>
                <a:gd name="connsiteY79" fmla="*/ 2300438 h 6673742"/>
                <a:gd name="connsiteX80" fmla="*/ 1183908 w 5549133"/>
                <a:gd name="connsiteY80" fmla="*/ 2695074 h 6673742"/>
                <a:gd name="connsiteX81" fmla="*/ 741146 w 5549133"/>
                <a:gd name="connsiteY81" fmla="*/ 3128211 h 6673742"/>
                <a:gd name="connsiteX82" fmla="*/ 808522 w 5549133"/>
                <a:gd name="connsiteY82" fmla="*/ 3234089 h 6673742"/>
                <a:gd name="connsiteX83" fmla="*/ 1078030 w 5549133"/>
                <a:gd name="connsiteY83" fmla="*/ 3724977 h 6673742"/>
                <a:gd name="connsiteX84" fmla="*/ 1068405 w 5549133"/>
                <a:gd name="connsiteY84" fmla="*/ 3850106 h 6673742"/>
                <a:gd name="connsiteX85" fmla="*/ 1097280 w 5549133"/>
                <a:gd name="connsiteY85" fmla="*/ 4186990 h 6673742"/>
                <a:gd name="connsiteX86" fmla="*/ 885525 w 5549133"/>
                <a:gd name="connsiteY86" fmla="*/ 4812632 h 6673742"/>
                <a:gd name="connsiteX87" fmla="*/ 1203158 w 5549133"/>
                <a:gd name="connsiteY87" fmla="*/ 5207268 h 6673742"/>
                <a:gd name="connsiteX88" fmla="*/ 1174282 w 5549133"/>
                <a:gd name="connsiteY88" fmla="*/ 5265019 h 6673742"/>
                <a:gd name="connsiteX89" fmla="*/ 0 w 5549133"/>
                <a:gd name="connsiteY89" fmla="*/ 5890661 h 6673742"/>
                <a:gd name="connsiteX90" fmla="*/ 0 w 5549133"/>
                <a:gd name="connsiteY90" fmla="*/ 6073541 h 6673742"/>
                <a:gd name="connsiteX91" fmla="*/ 1029904 w 5549133"/>
                <a:gd name="connsiteY91" fmla="*/ 6217920 h 6673742"/>
                <a:gd name="connsiteX92" fmla="*/ 1078030 w 5549133"/>
                <a:gd name="connsiteY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322771 w 5549133"/>
                <a:gd name="connsiteY73" fmla="*/ 1703672 h 6673742"/>
                <a:gd name="connsiteX74" fmla="*/ 5043638 w 5549133"/>
                <a:gd name="connsiteY74" fmla="*/ 1251285 h 6673742"/>
                <a:gd name="connsiteX75" fmla="*/ 4235116 w 5549133"/>
                <a:gd name="connsiteY75" fmla="*/ 0 h 6673742"/>
                <a:gd name="connsiteX76" fmla="*/ 3705727 w 5549133"/>
                <a:gd name="connsiteY76" fmla="*/ 1260910 h 6673742"/>
                <a:gd name="connsiteX77" fmla="*/ 2637322 w 5549133"/>
                <a:gd name="connsiteY77" fmla="*/ 1915428 h 6673742"/>
                <a:gd name="connsiteX78" fmla="*/ 1876927 w 5549133"/>
                <a:gd name="connsiteY78" fmla="*/ 1251285 h 6673742"/>
                <a:gd name="connsiteX79" fmla="*/ 1164657 w 5549133"/>
                <a:gd name="connsiteY79" fmla="*/ 2156059 h 6673742"/>
                <a:gd name="connsiteX80" fmla="*/ 1039529 w 5549133"/>
                <a:gd name="connsiteY80" fmla="*/ 2300438 h 6673742"/>
                <a:gd name="connsiteX81" fmla="*/ 1183908 w 5549133"/>
                <a:gd name="connsiteY81" fmla="*/ 2695074 h 6673742"/>
                <a:gd name="connsiteX82" fmla="*/ 741146 w 5549133"/>
                <a:gd name="connsiteY82" fmla="*/ 3128211 h 6673742"/>
                <a:gd name="connsiteX83" fmla="*/ 808522 w 5549133"/>
                <a:gd name="connsiteY83" fmla="*/ 3234089 h 6673742"/>
                <a:gd name="connsiteX84" fmla="*/ 1078030 w 5549133"/>
                <a:gd name="connsiteY84" fmla="*/ 3724977 h 6673742"/>
                <a:gd name="connsiteX85" fmla="*/ 1068405 w 5549133"/>
                <a:gd name="connsiteY85" fmla="*/ 3850106 h 6673742"/>
                <a:gd name="connsiteX86" fmla="*/ 1097280 w 5549133"/>
                <a:gd name="connsiteY86" fmla="*/ 4186990 h 6673742"/>
                <a:gd name="connsiteX87" fmla="*/ 885525 w 5549133"/>
                <a:gd name="connsiteY87" fmla="*/ 4812632 h 6673742"/>
                <a:gd name="connsiteX88" fmla="*/ 1203158 w 5549133"/>
                <a:gd name="connsiteY88" fmla="*/ 5207268 h 6673742"/>
                <a:gd name="connsiteX89" fmla="*/ 1174282 w 5549133"/>
                <a:gd name="connsiteY89" fmla="*/ 5265019 h 6673742"/>
                <a:gd name="connsiteX90" fmla="*/ 0 w 5549133"/>
                <a:gd name="connsiteY90" fmla="*/ 5890661 h 6673742"/>
                <a:gd name="connsiteX91" fmla="*/ 0 w 5549133"/>
                <a:gd name="connsiteY91" fmla="*/ 6073541 h 6673742"/>
                <a:gd name="connsiteX92" fmla="*/ 1029904 w 5549133"/>
                <a:gd name="connsiteY92" fmla="*/ 6217920 h 6673742"/>
                <a:gd name="connsiteX93" fmla="*/ 1078030 w 5549133"/>
                <a:gd name="connsiteY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198795 w 5549133"/>
                <a:gd name="connsiteY71" fmla="*/ 2254141 h 6673742"/>
                <a:gd name="connsiteX72" fmla="*/ 5470258 w 5549133"/>
                <a:gd name="connsiteY72" fmla="*/ 1823135 h 6673742"/>
                <a:gd name="connsiteX73" fmla="*/ 5410727 w 5549133"/>
                <a:gd name="connsiteY73" fmla="*/ 1742172 h 6673742"/>
                <a:gd name="connsiteX74" fmla="*/ 5322771 w 5549133"/>
                <a:gd name="connsiteY74" fmla="*/ 1703672 h 6673742"/>
                <a:gd name="connsiteX75" fmla="*/ 5043638 w 5549133"/>
                <a:gd name="connsiteY75" fmla="*/ 1251285 h 6673742"/>
                <a:gd name="connsiteX76" fmla="*/ 4235116 w 5549133"/>
                <a:gd name="connsiteY76" fmla="*/ 0 h 6673742"/>
                <a:gd name="connsiteX77" fmla="*/ 3705727 w 5549133"/>
                <a:gd name="connsiteY77" fmla="*/ 1260910 h 6673742"/>
                <a:gd name="connsiteX78" fmla="*/ 2637322 w 5549133"/>
                <a:gd name="connsiteY78" fmla="*/ 1915428 h 6673742"/>
                <a:gd name="connsiteX79" fmla="*/ 1876927 w 5549133"/>
                <a:gd name="connsiteY79" fmla="*/ 1251285 h 6673742"/>
                <a:gd name="connsiteX80" fmla="*/ 1164657 w 5549133"/>
                <a:gd name="connsiteY80" fmla="*/ 2156059 h 6673742"/>
                <a:gd name="connsiteX81" fmla="*/ 1039529 w 5549133"/>
                <a:gd name="connsiteY81" fmla="*/ 2300438 h 6673742"/>
                <a:gd name="connsiteX82" fmla="*/ 1183908 w 5549133"/>
                <a:gd name="connsiteY82" fmla="*/ 2695074 h 6673742"/>
                <a:gd name="connsiteX83" fmla="*/ 741146 w 5549133"/>
                <a:gd name="connsiteY83" fmla="*/ 3128211 h 6673742"/>
                <a:gd name="connsiteX84" fmla="*/ 808522 w 5549133"/>
                <a:gd name="connsiteY84" fmla="*/ 3234089 h 6673742"/>
                <a:gd name="connsiteX85" fmla="*/ 1078030 w 5549133"/>
                <a:gd name="connsiteY85" fmla="*/ 3724977 h 6673742"/>
                <a:gd name="connsiteX86" fmla="*/ 1068405 w 5549133"/>
                <a:gd name="connsiteY86" fmla="*/ 3850106 h 6673742"/>
                <a:gd name="connsiteX87" fmla="*/ 1097280 w 5549133"/>
                <a:gd name="connsiteY87" fmla="*/ 4186990 h 6673742"/>
                <a:gd name="connsiteX88" fmla="*/ 885525 w 5549133"/>
                <a:gd name="connsiteY88" fmla="*/ 4812632 h 6673742"/>
                <a:gd name="connsiteX89" fmla="*/ 1203158 w 5549133"/>
                <a:gd name="connsiteY89" fmla="*/ 5207268 h 6673742"/>
                <a:gd name="connsiteX90" fmla="*/ 1174282 w 5549133"/>
                <a:gd name="connsiteY90" fmla="*/ 5265019 h 6673742"/>
                <a:gd name="connsiteX91" fmla="*/ 0 w 5549133"/>
                <a:gd name="connsiteY91" fmla="*/ 5890661 h 6673742"/>
                <a:gd name="connsiteX92" fmla="*/ 0 w 5549133"/>
                <a:gd name="connsiteY92" fmla="*/ 6073541 h 6673742"/>
                <a:gd name="connsiteX93" fmla="*/ 1029904 w 5549133"/>
                <a:gd name="connsiteY93" fmla="*/ 6217920 h 6673742"/>
                <a:gd name="connsiteX94" fmla="*/ 1078030 w 5549133"/>
                <a:gd name="connsiteY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043638 w 5549133"/>
                <a:gd name="connsiteY76" fmla="*/ 1251285 h 6673742"/>
                <a:gd name="connsiteX77" fmla="*/ 4235116 w 5549133"/>
                <a:gd name="connsiteY77" fmla="*/ 0 h 6673742"/>
                <a:gd name="connsiteX78" fmla="*/ 3705727 w 5549133"/>
                <a:gd name="connsiteY78" fmla="*/ 1260910 h 6673742"/>
                <a:gd name="connsiteX79" fmla="*/ 2637322 w 5549133"/>
                <a:gd name="connsiteY79" fmla="*/ 1915428 h 6673742"/>
                <a:gd name="connsiteX80" fmla="*/ 1876927 w 5549133"/>
                <a:gd name="connsiteY80" fmla="*/ 1251285 h 6673742"/>
                <a:gd name="connsiteX81" fmla="*/ 1164657 w 5549133"/>
                <a:gd name="connsiteY81" fmla="*/ 2156059 h 6673742"/>
                <a:gd name="connsiteX82" fmla="*/ 1039529 w 5549133"/>
                <a:gd name="connsiteY82" fmla="*/ 2300438 h 6673742"/>
                <a:gd name="connsiteX83" fmla="*/ 1183908 w 5549133"/>
                <a:gd name="connsiteY83" fmla="*/ 2695074 h 6673742"/>
                <a:gd name="connsiteX84" fmla="*/ 741146 w 5549133"/>
                <a:gd name="connsiteY84" fmla="*/ 3128211 h 6673742"/>
                <a:gd name="connsiteX85" fmla="*/ 808522 w 5549133"/>
                <a:gd name="connsiteY85" fmla="*/ 3234089 h 6673742"/>
                <a:gd name="connsiteX86" fmla="*/ 1078030 w 5549133"/>
                <a:gd name="connsiteY86" fmla="*/ 3724977 h 6673742"/>
                <a:gd name="connsiteX87" fmla="*/ 1068405 w 5549133"/>
                <a:gd name="connsiteY87" fmla="*/ 3850106 h 6673742"/>
                <a:gd name="connsiteX88" fmla="*/ 1097280 w 5549133"/>
                <a:gd name="connsiteY88" fmla="*/ 4186990 h 6673742"/>
                <a:gd name="connsiteX89" fmla="*/ 885525 w 5549133"/>
                <a:gd name="connsiteY89" fmla="*/ 4812632 h 6673742"/>
                <a:gd name="connsiteX90" fmla="*/ 1203158 w 5549133"/>
                <a:gd name="connsiteY90" fmla="*/ 5207268 h 6673742"/>
                <a:gd name="connsiteX91" fmla="*/ 1174282 w 5549133"/>
                <a:gd name="connsiteY91" fmla="*/ 5265019 h 6673742"/>
                <a:gd name="connsiteX92" fmla="*/ 0 w 5549133"/>
                <a:gd name="connsiteY92" fmla="*/ 5890661 h 6673742"/>
                <a:gd name="connsiteX93" fmla="*/ 0 w 5549133"/>
                <a:gd name="connsiteY93" fmla="*/ 6073541 h 6673742"/>
                <a:gd name="connsiteX94" fmla="*/ 1029904 w 5549133"/>
                <a:gd name="connsiteY94" fmla="*/ 6217920 h 6673742"/>
                <a:gd name="connsiteX95" fmla="*/ 1078030 w 5549133"/>
                <a:gd name="connsiteY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63102 w 5549133"/>
                <a:gd name="connsiteY76" fmla="*/ 1468328 h 6673742"/>
                <a:gd name="connsiteX77" fmla="*/ 5043638 w 5549133"/>
                <a:gd name="connsiteY77" fmla="*/ 1251285 h 6673742"/>
                <a:gd name="connsiteX78" fmla="*/ 4235116 w 5549133"/>
                <a:gd name="connsiteY78" fmla="*/ 0 h 6673742"/>
                <a:gd name="connsiteX79" fmla="*/ 3705727 w 5549133"/>
                <a:gd name="connsiteY79" fmla="*/ 1260910 h 6673742"/>
                <a:gd name="connsiteX80" fmla="*/ 2637322 w 5549133"/>
                <a:gd name="connsiteY80" fmla="*/ 1915428 h 6673742"/>
                <a:gd name="connsiteX81" fmla="*/ 1876927 w 5549133"/>
                <a:gd name="connsiteY81" fmla="*/ 1251285 h 6673742"/>
                <a:gd name="connsiteX82" fmla="*/ 1164657 w 5549133"/>
                <a:gd name="connsiteY82" fmla="*/ 2156059 h 6673742"/>
                <a:gd name="connsiteX83" fmla="*/ 1039529 w 5549133"/>
                <a:gd name="connsiteY83" fmla="*/ 2300438 h 6673742"/>
                <a:gd name="connsiteX84" fmla="*/ 1183908 w 5549133"/>
                <a:gd name="connsiteY84" fmla="*/ 2695074 h 6673742"/>
                <a:gd name="connsiteX85" fmla="*/ 741146 w 5549133"/>
                <a:gd name="connsiteY85" fmla="*/ 3128211 h 6673742"/>
                <a:gd name="connsiteX86" fmla="*/ 808522 w 5549133"/>
                <a:gd name="connsiteY86" fmla="*/ 3234089 h 6673742"/>
                <a:gd name="connsiteX87" fmla="*/ 1078030 w 5549133"/>
                <a:gd name="connsiteY87" fmla="*/ 3724977 h 6673742"/>
                <a:gd name="connsiteX88" fmla="*/ 1068405 w 5549133"/>
                <a:gd name="connsiteY88" fmla="*/ 3850106 h 6673742"/>
                <a:gd name="connsiteX89" fmla="*/ 1097280 w 5549133"/>
                <a:gd name="connsiteY89" fmla="*/ 4186990 h 6673742"/>
                <a:gd name="connsiteX90" fmla="*/ 885525 w 5549133"/>
                <a:gd name="connsiteY90" fmla="*/ 4812632 h 6673742"/>
                <a:gd name="connsiteX91" fmla="*/ 1203158 w 5549133"/>
                <a:gd name="connsiteY91" fmla="*/ 5207268 h 6673742"/>
                <a:gd name="connsiteX92" fmla="*/ 1174282 w 5549133"/>
                <a:gd name="connsiteY92" fmla="*/ 5265019 h 6673742"/>
                <a:gd name="connsiteX93" fmla="*/ 0 w 5549133"/>
                <a:gd name="connsiteY93" fmla="*/ 5890661 h 6673742"/>
                <a:gd name="connsiteX94" fmla="*/ 0 w 5549133"/>
                <a:gd name="connsiteY94" fmla="*/ 6073541 h 6673742"/>
                <a:gd name="connsiteX95" fmla="*/ 1029904 w 5549133"/>
                <a:gd name="connsiteY95" fmla="*/ 6217920 h 6673742"/>
                <a:gd name="connsiteX96" fmla="*/ 1078030 w 5549133"/>
                <a:gd name="connsiteY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043638 w 5549133"/>
                <a:gd name="connsiteY78" fmla="*/ 1251285 h 6673742"/>
                <a:gd name="connsiteX79" fmla="*/ 4235116 w 5549133"/>
                <a:gd name="connsiteY79" fmla="*/ 0 h 6673742"/>
                <a:gd name="connsiteX80" fmla="*/ 3705727 w 5549133"/>
                <a:gd name="connsiteY80" fmla="*/ 1260910 h 6673742"/>
                <a:gd name="connsiteX81" fmla="*/ 2637322 w 5549133"/>
                <a:gd name="connsiteY81" fmla="*/ 1915428 h 6673742"/>
                <a:gd name="connsiteX82" fmla="*/ 1876927 w 5549133"/>
                <a:gd name="connsiteY82" fmla="*/ 1251285 h 6673742"/>
                <a:gd name="connsiteX83" fmla="*/ 1164657 w 5549133"/>
                <a:gd name="connsiteY83" fmla="*/ 2156059 h 6673742"/>
                <a:gd name="connsiteX84" fmla="*/ 1039529 w 5549133"/>
                <a:gd name="connsiteY84" fmla="*/ 2300438 h 6673742"/>
                <a:gd name="connsiteX85" fmla="*/ 1183908 w 5549133"/>
                <a:gd name="connsiteY85" fmla="*/ 2695074 h 6673742"/>
                <a:gd name="connsiteX86" fmla="*/ 741146 w 5549133"/>
                <a:gd name="connsiteY86" fmla="*/ 3128211 h 6673742"/>
                <a:gd name="connsiteX87" fmla="*/ 808522 w 5549133"/>
                <a:gd name="connsiteY87" fmla="*/ 3234089 h 6673742"/>
                <a:gd name="connsiteX88" fmla="*/ 1078030 w 5549133"/>
                <a:gd name="connsiteY88" fmla="*/ 3724977 h 6673742"/>
                <a:gd name="connsiteX89" fmla="*/ 1068405 w 5549133"/>
                <a:gd name="connsiteY89" fmla="*/ 3850106 h 6673742"/>
                <a:gd name="connsiteX90" fmla="*/ 1097280 w 5549133"/>
                <a:gd name="connsiteY90" fmla="*/ 4186990 h 6673742"/>
                <a:gd name="connsiteX91" fmla="*/ 885525 w 5549133"/>
                <a:gd name="connsiteY91" fmla="*/ 4812632 h 6673742"/>
                <a:gd name="connsiteX92" fmla="*/ 1203158 w 5549133"/>
                <a:gd name="connsiteY92" fmla="*/ 5207268 h 6673742"/>
                <a:gd name="connsiteX93" fmla="*/ 1174282 w 5549133"/>
                <a:gd name="connsiteY93" fmla="*/ 5265019 h 6673742"/>
                <a:gd name="connsiteX94" fmla="*/ 0 w 5549133"/>
                <a:gd name="connsiteY94" fmla="*/ 5890661 h 6673742"/>
                <a:gd name="connsiteX95" fmla="*/ 0 w 5549133"/>
                <a:gd name="connsiteY95" fmla="*/ 6073541 h 6673742"/>
                <a:gd name="connsiteX96" fmla="*/ 1029904 w 5549133"/>
                <a:gd name="connsiteY96" fmla="*/ 6217920 h 6673742"/>
                <a:gd name="connsiteX97" fmla="*/ 1078030 w 5549133"/>
                <a:gd name="connsiteY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4235116 w 5549133"/>
                <a:gd name="connsiteY80" fmla="*/ 0 h 6673742"/>
                <a:gd name="connsiteX81" fmla="*/ 3705727 w 5549133"/>
                <a:gd name="connsiteY81" fmla="*/ 1260910 h 6673742"/>
                <a:gd name="connsiteX82" fmla="*/ 2637322 w 5549133"/>
                <a:gd name="connsiteY82" fmla="*/ 1915428 h 6673742"/>
                <a:gd name="connsiteX83" fmla="*/ 1876927 w 5549133"/>
                <a:gd name="connsiteY83" fmla="*/ 1251285 h 6673742"/>
                <a:gd name="connsiteX84" fmla="*/ 1164657 w 5549133"/>
                <a:gd name="connsiteY84" fmla="*/ 2156059 h 6673742"/>
                <a:gd name="connsiteX85" fmla="*/ 1039529 w 5549133"/>
                <a:gd name="connsiteY85" fmla="*/ 2300438 h 6673742"/>
                <a:gd name="connsiteX86" fmla="*/ 1183908 w 5549133"/>
                <a:gd name="connsiteY86" fmla="*/ 2695074 h 6673742"/>
                <a:gd name="connsiteX87" fmla="*/ 741146 w 5549133"/>
                <a:gd name="connsiteY87" fmla="*/ 3128211 h 6673742"/>
                <a:gd name="connsiteX88" fmla="*/ 808522 w 5549133"/>
                <a:gd name="connsiteY88" fmla="*/ 3234089 h 6673742"/>
                <a:gd name="connsiteX89" fmla="*/ 1078030 w 5549133"/>
                <a:gd name="connsiteY89" fmla="*/ 3724977 h 6673742"/>
                <a:gd name="connsiteX90" fmla="*/ 1068405 w 5549133"/>
                <a:gd name="connsiteY90" fmla="*/ 3850106 h 6673742"/>
                <a:gd name="connsiteX91" fmla="*/ 1097280 w 5549133"/>
                <a:gd name="connsiteY91" fmla="*/ 4186990 h 6673742"/>
                <a:gd name="connsiteX92" fmla="*/ 885525 w 5549133"/>
                <a:gd name="connsiteY92" fmla="*/ 4812632 h 6673742"/>
                <a:gd name="connsiteX93" fmla="*/ 1203158 w 5549133"/>
                <a:gd name="connsiteY93" fmla="*/ 5207268 h 6673742"/>
                <a:gd name="connsiteX94" fmla="*/ 1174282 w 5549133"/>
                <a:gd name="connsiteY94" fmla="*/ 5265019 h 6673742"/>
                <a:gd name="connsiteX95" fmla="*/ 0 w 5549133"/>
                <a:gd name="connsiteY95" fmla="*/ 5890661 h 6673742"/>
                <a:gd name="connsiteX96" fmla="*/ 0 w 5549133"/>
                <a:gd name="connsiteY96" fmla="*/ 6073541 h 6673742"/>
                <a:gd name="connsiteX97" fmla="*/ 1029904 w 5549133"/>
                <a:gd name="connsiteY97" fmla="*/ 6217920 h 6673742"/>
                <a:gd name="connsiteX98" fmla="*/ 1078030 w 5549133"/>
                <a:gd name="connsiteY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163077 w 5549133"/>
                <a:gd name="connsiteY80" fmla="*/ 946835 h 6673742"/>
                <a:gd name="connsiteX81" fmla="*/ 4235116 w 5549133"/>
                <a:gd name="connsiteY81" fmla="*/ 0 h 6673742"/>
                <a:gd name="connsiteX82" fmla="*/ 3705727 w 5549133"/>
                <a:gd name="connsiteY82" fmla="*/ 1260910 h 6673742"/>
                <a:gd name="connsiteX83" fmla="*/ 2637322 w 5549133"/>
                <a:gd name="connsiteY83" fmla="*/ 1915428 h 6673742"/>
                <a:gd name="connsiteX84" fmla="*/ 1876927 w 5549133"/>
                <a:gd name="connsiteY84" fmla="*/ 1251285 h 6673742"/>
                <a:gd name="connsiteX85" fmla="*/ 1164657 w 5549133"/>
                <a:gd name="connsiteY85" fmla="*/ 2156059 h 6673742"/>
                <a:gd name="connsiteX86" fmla="*/ 1039529 w 5549133"/>
                <a:gd name="connsiteY86" fmla="*/ 2300438 h 6673742"/>
                <a:gd name="connsiteX87" fmla="*/ 1183908 w 5549133"/>
                <a:gd name="connsiteY87" fmla="*/ 2695074 h 6673742"/>
                <a:gd name="connsiteX88" fmla="*/ 741146 w 5549133"/>
                <a:gd name="connsiteY88" fmla="*/ 3128211 h 6673742"/>
                <a:gd name="connsiteX89" fmla="*/ 808522 w 5549133"/>
                <a:gd name="connsiteY89" fmla="*/ 3234089 h 6673742"/>
                <a:gd name="connsiteX90" fmla="*/ 1078030 w 5549133"/>
                <a:gd name="connsiteY90" fmla="*/ 3724977 h 6673742"/>
                <a:gd name="connsiteX91" fmla="*/ 1068405 w 5549133"/>
                <a:gd name="connsiteY91" fmla="*/ 3850106 h 6673742"/>
                <a:gd name="connsiteX92" fmla="*/ 1097280 w 5549133"/>
                <a:gd name="connsiteY92" fmla="*/ 4186990 h 6673742"/>
                <a:gd name="connsiteX93" fmla="*/ 885525 w 5549133"/>
                <a:gd name="connsiteY93" fmla="*/ 4812632 h 6673742"/>
                <a:gd name="connsiteX94" fmla="*/ 1203158 w 5549133"/>
                <a:gd name="connsiteY94" fmla="*/ 5207268 h 6673742"/>
                <a:gd name="connsiteX95" fmla="*/ 1174282 w 5549133"/>
                <a:gd name="connsiteY95" fmla="*/ 5265019 h 6673742"/>
                <a:gd name="connsiteX96" fmla="*/ 0 w 5549133"/>
                <a:gd name="connsiteY96" fmla="*/ 5890661 h 6673742"/>
                <a:gd name="connsiteX97" fmla="*/ 0 w 5549133"/>
                <a:gd name="connsiteY97" fmla="*/ 6073541 h 6673742"/>
                <a:gd name="connsiteX98" fmla="*/ 1029904 w 5549133"/>
                <a:gd name="connsiteY98" fmla="*/ 6217920 h 6673742"/>
                <a:gd name="connsiteX99" fmla="*/ 1078030 w 5549133"/>
                <a:gd name="connsiteY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63077 w 5549133"/>
                <a:gd name="connsiteY81" fmla="*/ 946835 h 6673742"/>
                <a:gd name="connsiteX82" fmla="*/ 4235116 w 5549133"/>
                <a:gd name="connsiteY82" fmla="*/ 0 h 6673742"/>
                <a:gd name="connsiteX83" fmla="*/ 3705727 w 5549133"/>
                <a:gd name="connsiteY83" fmla="*/ 1260910 h 6673742"/>
                <a:gd name="connsiteX84" fmla="*/ 2637322 w 5549133"/>
                <a:gd name="connsiteY84" fmla="*/ 1915428 h 6673742"/>
                <a:gd name="connsiteX85" fmla="*/ 1876927 w 5549133"/>
                <a:gd name="connsiteY85" fmla="*/ 1251285 h 6673742"/>
                <a:gd name="connsiteX86" fmla="*/ 1164657 w 5549133"/>
                <a:gd name="connsiteY86" fmla="*/ 2156059 h 6673742"/>
                <a:gd name="connsiteX87" fmla="*/ 1039529 w 5549133"/>
                <a:gd name="connsiteY87" fmla="*/ 2300438 h 6673742"/>
                <a:gd name="connsiteX88" fmla="*/ 1183908 w 5549133"/>
                <a:gd name="connsiteY88" fmla="*/ 2695074 h 6673742"/>
                <a:gd name="connsiteX89" fmla="*/ 741146 w 5549133"/>
                <a:gd name="connsiteY89" fmla="*/ 3128211 h 6673742"/>
                <a:gd name="connsiteX90" fmla="*/ 808522 w 5549133"/>
                <a:gd name="connsiteY90" fmla="*/ 3234089 h 6673742"/>
                <a:gd name="connsiteX91" fmla="*/ 1078030 w 5549133"/>
                <a:gd name="connsiteY91" fmla="*/ 3724977 h 6673742"/>
                <a:gd name="connsiteX92" fmla="*/ 1068405 w 5549133"/>
                <a:gd name="connsiteY92" fmla="*/ 3850106 h 6673742"/>
                <a:gd name="connsiteX93" fmla="*/ 1097280 w 5549133"/>
                <a:gd name="connsiteY93" fmla="*/ 4186990 h 6673742"/>
                <a:gd name="connsiteX94" fmla="*/ 885525 w 5549133"/>
                <a:gd name="connsiteY94" fmla="*/ 4812632 h 6673742"/>
                <a:gd name="connsiteX95" fmla="*/ 1203158 w 5549133"/>
                <a:gd name="connsiteY95" fmla="*/ 5207268 h 6673742"/>
                <a:gd name="connsiteX96" fmla="*/ 1174282 w 5549133"/>
                <a:gd name="connsiteY96" fmla="*/ 5265019 h 6673742"/>
                <a:gd name="connsiteX97" fmla="*/ 0 w 5549133"/>
                <a:gd name="connsiteY97" fmla="*/ 5890661 h 6673742"/>
                <a:gd name="connsiteX98" fmla="*/ 0 w 5549133"/>
                <a:gd name="connsiteY98" fmla="*/ 6073541 h 6673742"/>
                <a:gd name="connsiteX99" fmla="*/ 1029904 w 5549133"/>
                <a:gd name="connsiteY99" fmla="*/ 6217920 h 6673742"/>
                <a:gd name="connsiteX100" fmla="*/ 1078030 w 5549133"/>
                <a:gd name="connsiteY1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235116 w 5549133"/>
                <a:gd name="connsiteY83" fmla="*/ 0 h 6673742"/>
                <a:gd name="connsiteX84" fmla="*/ 3705727 w 5549133"/>
                <a:gd name="connsiteY84" fmla="*/ 1260910 h 6673742"/>
                <a:gd name="connsiteX85" fmla="*/ 2637322 w 5549133"/>
                <a:gd name="connsiteY85" fmla="*/ 1915428 h 6673742"/>
                <a:gd name="connsiteX86" fmla="*/ 1876927 w 5549133"/>
                <a:gd name="connsiteY86" fmla="*/ 1251285 h 6673742"/>
                <a:gd name="connsiteX87" fmla="*/ 1164657 w 5549133"/>
                <a:gd name="connsiteY87" fmla="*/ 2156059 h 6673742"/>
                <a:gd name="connsiteX88" fmla="*/ 1039529 w 5549133"/>
                <a:gd name="connsiteY88" fmla="*/ 2300438 h 6673742"/>
                <a:gd name="connsiteX89" fmla="*/ 1183908 w 5549133"/>
                <a:gd name="connsiteY89" fmla="*/ 2695074 h 6673742"/>
                <a:gd name="connsiteX90" fmla="*/ 741146 w 5549133"/>
                <a:gd name="connsiteY90" fmla="*/ 3128211 h 6673742"/>
                <a:gd name="connsiteX91" fmla="*/ 808522 w 5549133"/>
                <a:gd name="connsiteY91" fmla="*/ 3234089 h 6673742"/>
                <a:gd name="connsiteX92" fmla="*/ 1078030 w 5549133"/>
                <a:gd name="connsiteY92" fmla="*/ 3724977 h 6673742"/>
                <a:gd name="connsiteX93" fmla="*/ 1068405 w 5549133"/>
                <a:gd name="connsiteY93" fmla="*/ 3850106 h 6673742"/>
                <a:gd name="connsiteX94" fmla="*/ 1097280 w 5549133"/>
                <a:gd name="connsiteY94" fmla="*/ 4186990 h 6673742"/>
                <a:gd name="connsiteX95" fmla="*/ 885525 w 5549133"/>
                <a:gd name="connsiteY95" fmla="*/ 4812632 h 6673742"/>
                <a:gd name="connsiteX96" fmla="*/ 1203158 w 5549133"/>
                <a:gd name="connsiteY96" fmla="*/ 5207268 h 6673742"/>
                <a:gd name="connsiteX97" fmla="*/ 1174282 w 5549133"/>
                <a:gd name="connsiteY97" fmla="*/ 5265019 h 6673742"/>
                <a:gd name="connsiteX98" fmla="*/ 0 w 5549133"/>
                <a:gd name="connsiteY98" fmla="*/ 5890661 h 6673742"/>
                <a:gd name="connsiteX99" fmla="*/ 0 w 5549133"/>
                <a:gd name="connsiteY99" fmla="*/ 6073541 h 6673742"/>
                <a:gd name="connsiteX100" fmla="*/ 1029904 w 5549133"/>
                <a:gd name="connsiteY100" fmla="*/ 6217920 h 6673742"/>
                <a:gd name="connsiteX101" fmla="*/ 1078030 w 5549133"/>
                <a:gd name="connsiteY1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235116 w 5549133"/>
                <a:gd name="connsiteY84" fmla="*/ 0 h 6673742"/>
                <a:gd name="connsiteX85" fmla="*/ 3705727 w 5549133"/>
                <a:gd name="connsiteY85" fmla="*/ 1260910 h 6673742"/>
                <a:gd name="connsiteX86" fmla="*/ 2637322 w 5549133"/>
                <a:gd name="connsiteY86" fmla="*/ 1915428 h 6673742"/>
                <a:gd name="connsiteX87" fmla="*/ 1876927 w 5549133"/>
                <a:gd name="connsiteY87" fmla="*/ 1251285 h 6673742"/>
                <a:gd name="connsiteX88" fmla="*/ 1164657 w 5549133"/>
                <a:gd name="connsiteY88" fmla="*/ 2156059 h 6673742"/>
                <a:gd name="connsiteX89" fmla="*/ 1039529 w 5549133"/>
                <a:gd name="connsiteY89" fmla="*/ 2300438 h 6673742"/>
                <a:gd name="connsiteX90" fmla="*/ 1183908 w 5549133"/>
                <a:gd name="connsiteY90" fmla="*/ 2695074 h 6673742"/>
                <a:gd name="connsiteX91" fmla="*/ 741146 w 5549133"/>
                <a:gd name="connsiteY91" fmla="*/ 3128211 h 6673742"/>
                <a:gd name="connsiteX92" fmla="*/ 808522 w 5549133"/>
                <a:gd name="connsiteY92" fmla="*/ 3234089 h 6673742"/>
                <a:gd name="connsiteX93" fmla="*/ 1078030 w 5549133"/>
                <a:gd name="connsiteY93" fmla="*/ 3724977 h 6673742"/>
                <a:gd name="connsiteX94" fmla="*/ 1068405 w 5549133"/>
                <a:gd name="connsiteY94" fmla="*/ 3850106 h 6673742"/>
                <a:gd name="connsiteX95" fmla="*/ 1097280 w 5549133"/>
                <a:gd name="connsiteY95" fmla="*/ 4186990 h 6673742"/>
                <a:gd name="connsiteX96" fmla="*/ 885525 w 5549133"/>
                <a:gd name="connsiteY96" fmla="*/ 4812632 h 6673742"/>
                <a:gd name="connsiteX97" fmla="*/ 1203158 w 5549133"/>
                <a:gd name="connsiteY97" fmla="*/ 5207268 h 6673742"/>
                <a:gd name="connsiteX98" fmla="*/ 1174282 w 5549133"/>
                <a:gd name="connsiteY98" fmla="*/ 5265019 h 6673742"/>
                <a:gd name="connsiteX99" fmla="*/ 0 w 5549133"/>
                <a:gd name="connsiteY99" fmla="*/ 5890661 h 6673742"/>
                <a:gd name="connsiteX100" fmla="*/ 0 w 5549133"/>
                <a:gd name="connsiteY100" fmla="*/ 6073541 h 6673742"/>
                <a:gd name="connsiteX101" fmla="*/ 1029904 w 5549133"/>
                <a:gd name="connsiteY101" fmla="*/ 6217920 h 6673742"/>
                <a:gd name="connsiteX102" fmla="*/ 1078030 w 5549133"/>
                <a:gd name="connsiteY1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27358 w 5549133"/>
                <a:gd name="connsiteY81" fmla="*/ 1084947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4832083 w 5549133"/>
                <a:gd name="connsiteY83" fmla="*/ 444391 h 6673742"/>
                <a:gd name="connsiteX84" fmla="*/ 4672539 w 5549133"/>
                <a:gd name="connsiteY84" fmla="*/ 196741 h 6673742"/>
                <a:gd name="connsiteX85" fmla="*/ 4235116 w 5549133"/>
                <a:gd name="connsiteY85" fmla="*/ 0 h 6673742"/>
                <a:gd name="connsiteX86" fmla="*/ 3705727 w 5549133"/>
                <a:gd name="connsiteY86" fmla="*/ 1260910 h 6673742"/>
                <a:gd name="connsiteX87" fmla="*/ 2637322 w 5549133"/>
                <a:gd name="connsiteY87" fmla="*/ 1915428 h 6673742"/>
                <a:gd name="connsiteX88" fmla="*/ 1876927 w 5549133"/>
                <a:gd name="connsiteY88" fmla="*/ 1251285 h 6673742"/>
                <a:gd name="connsiteX89" fmla="*/ 1164657 w 5549133"/>
                <a:gd name="connsiteY89" fmla="*/ 2156059 h 6673742"/>
                <a:gd name="connsiteX90" fmla="*/ 1039529 w 5549133"/>
                <a:gd name="connsiteY90" fmla="*/ 2300438 h 6673742"/>
                <a:gd name="connsiteX91" fmla="*/ 1183908 w 5549133"/>
                <a:gd name="connsiteY91" fmla="*/ 2695074 h 6673742"/>
                <a:gd name="connsiteX92" fmla="*/ 741146 w 5549133"/>
                <a:gd name="connsiteY92" fmla="*/ 3128211 h 6673742"/>
                <a:gd name="connsiteX93" fmla="*/ 808522 w 5549133"/>
                <a:gd name="connsiteY93" fmla="*/ 3234089 h 6673742"/>
                <a:gd name="connsiteX94" fmla="*/ 1078030 w 5549133"/>
                <a:gd name="connsiteY94" fmla="*/ 3724977 h 6673742"/>
                <a:gd name="connsiteX95" fmla="*/ 1068405 w 5549133"/>
                <a:gd name="connsiteY95" fmla="*/ 3850106 h 6673742"/>
                <a:gd name="connsiteX96" fmla="*/ 1097280 w 5549133"/>
                <a:gd name="connsiteY96" fmla="*/ 4186990 h 6673742"/>
                <a:gd name="connsiteX97" fmla="*/ 885525 w 5549133"/>
                <a:gd name="connsiteY97" fmla="*/ 4812632 h 6673742"/>
                <a:gd name="connsiteX98" fmla="*/ 1203158 w 5549133"/>
                <a:gd name="connsiteY98" fmla="*/ 5207268 h 6673742"/>
                <a:gd name="connsiteX99" fmla="*/ 1174282 w 5549133"/>
                <a:gd name="connsiteY99" fmla="*/ 5265019 h 6673742"/>
                <a:gd name="connsiteX100" fmla="*/ 0 w 5549133"/>
                <a:gd name="connsiteY100" fmla="*/ 5890661 h 6673742"/>
                <a:gd name="connsiteX101" fmla="*/ 0 w 5549133"/>
                <a:gd name="connsiteY101" fmla="*/ 6073541 h 6673742"/>
                <a:gd name="connsiteX102" fmla="*/ 1029904 w 5549133"/>
                <a:gd name="connsiteY102" fmla="*/ 6217920 h 6673742"/>
                <a:gd name="connsiteX103" fmla="*/ 1078030 w 5549133"/>
                <a:gd name="connsiteY1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832083 w 5549133"/>
                <a:gd name="connsiteY84" fmla="*/ 444391 h 6673742"/>
                <a:gd name="connsiteX85" fmla="*/ 4672539 w 5549133"/>
                <a:gd name="connsiteY85" fmla="*/ 196741 h 6673742"/>
                <a:gd name="connsiteX86" fmla="*/ 4235116 w 5549133"/>
                <a:gd name="connsiteY86" fmla="*/ 0 h 6673742"/>
                <a:gd name="connsiteX87" fmla="*/ 3705727 w 5549133"/>
                <a:gd name="connsiteY87" fmla="*/ 1260910 h 6673742"/>
                <a:gd name="connsiteX88" fmla="*/ 2637322 w 5549133"/>
                <a:gd name="connsiteY88" fmla="*/ 1915428 h 6673742"/>
                <a:gd name="connsiteX89" fmla="*/ 1876927 w 5549133"/>
                <a:gd name="connsiteY89" fmla="*/ 1251285 h 6673742"/>
                <a:gd name="connsiteX90" fmla="*/ 1164657 w 5549133"/>
                <a:gd name="connsiteY90" fmla="*/ 2156059 h 6673742"/>
                <a:gd name="connsiteX91" fmla="*/ 1039529 w 5549133"/>
                <a:gd name="connsiteY91" fmla="*/ 2300438 h 6673742"/>
                <a:gd name="connsiteX92" fmla="*/ 1183908 w 5549133"/>
                <a:gd name="connsiteY92" fmla="*/ 2695074 h 6673742"/>
                <a:gd name="connsiteX93" fmla="*/ 741146 w 5549133"/>
                <a:gd name="connsiteY93" fmla="*/ 3128211 h 6673742"/>
                <a:gd name="connsiteX94" fmla="*/ 808522 w 5549133"/>
                <a:gd name="connsiteY94" fmla="*/ 3234089 h 6673742"/>
                <a:gd name="connsiteX95" fmla="*/ 1078030 w 5549133"/>
                <a:gd name="connsiteY95" fmla="*/ 3724977 h 6673742"/>
                <a:gd name="connsiteX96" fmla="*/ 1068405 w 5549133"/>
                <a:gd name="connsiteY96" fmla="*/ 3850106 h 6673742"/>
                <a:gd name="connsiteX97" fmla="*/ 1097280 w 5549133"/>
                <a:gd name="connsiteY97" fmla="*/ 4186990 h 6673742"/>
                <a:gd name="connsiteX98" fmla="*/ 885525 w 5549133"/>
                <a:gd name="connsiteY98" fmla="*/ 4812632 h 6673742"/>
                <a:gd name="connsiteX99" fmla="*/ 1203158 w 5549133"/>
                <a:gd name="connsiteY99" fmla="*/ 5207268 h 6673742"/>
                <a:gd name="connsiteX100" fmla="*/ 1174282 w 5549133"/>
                <a:gd name="connsiteY100" fmla="*/ 5265019 h 6673742"/>
                <a:gd name="connsiteX101" fmla="*/ 0 w 5549133"/>
                <a:gd name="connsiteY101" fmla="*/ 5890661 h 6673742"/>
                <a:gd name="connsiteX102" fmla="*/ 0 w 5549133"/>
                <a:gd name="connsiteY102" fmla="*/ 6073541 h 6673742"/>
                <a:gd name="connsiteX103" fmla="*/ 1029904 w 5549133"/>
                <a:gd name="connsiteY103" fmla="*/ 6217920 h 6673742"/>
                <a:gd name="connsiteX104" fmla="*/ 1078030 w 5549133"/>
                <a:gd name="connsiteY1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672539 w 5549133"/>
                <a:gd name="connsiteY86" fmla="*/ 196741 h 6673742"/>
                <a:gd name="connsiteX87" fmla="*/ 4235116 w 5549133"/>
                <a:gd name="connsiteY87" fmla="*/ 0 h 6673742"/>
                <a:gd name="connsiteX88" fmla="*/ 3705727 w 5549133"/>
                <a:gd name="connsiteY88" fmla="*/ 1260910 h 6673742"/>
                <a:gd name="connsiteX89" fmla="*/ 2637322 w 5549133"/>
                <a:gd name="connsiteY89" fmla="*/ 1915428 h 6673742"/>
                <a:gd name="connsiteX90" fmla="*/ 1876927 w 5549133"/>
                <a:gd name="connsiteY90" fmla="*/ 1251285 h 6673742"/>
                <a:gd name="connsiteX91" fmla="*/ 1164657 w 5549133"/>
                <a:gd name="connsiteY91" fmla="*/ 2156059 h 6673742"/>
                <a:gd name="connsiteX92" fmla="*/ 1039529 w 5549133"/>
                <a:gd name="connsiteY92" fmla="*/ 2300438 h 6673742"/>
                <a:gd name="connsiteX93" fmla="*/ 1183908 w 5549133"/>
                <a:gd name="connsiteY93" fmla="*/ 2695074 h 6673742"/>
                <a:gd name="connsiteX94" fmla="*/ 741146 w 5549133"/>
                <a:gd name="connsiteY94" fmla="*/ 3128211 h 6673742"/>
                <a:gd name="connsiteX95" fmla="*/ 808522 w 5549133"/>
                <a:gd name="connsiteY95" fmla="*/ 3234089 h 6673742"/>
                <a:gd name="connsiteX96" fmla="*/ 1078030 w 5549133"/>
                <a:gd name="connsiteY96" fmla="*/ 3724977 h 6673742"/>
                <a:gd name="connsiteX97" fmla="*/ 1068405 w 5549133"/>
                <a:gd name="connsiteY97" fmla="*/ 3850106 h 6673742"/>
                <a:gd name="connsiteX98" fmla="*/ 1097280 w 5549133"/>
                <a:gd name="connsiteY98" fmla="*/ 4186990 h 6673742"/>
                <a:gd name="connsiteX99" fmla="*/ 885525 w 5549133"/>
                <a:gd name="connsiteY99" fmla="*/ 4812632 h 6673742"/>
                <a:gd name="connsiteX100" fmla="*/ 1203158 w 5549133"/>
                <a:gd name="connsiteY100" fmla="*/ 5207268 h 6673742"/>
                <a:gd name="connsiteX101" fmla="*/ 1174282 w 5549133"/>
                <a:gd name="connsiteY101" fmla="*/ 5265019 h 6673742"/>
                <a:gd name="connsiteX102" fmla="*/ 0 w 5549133"/>
                <a:gd name="connsiteY102" fmla="*/ 5890661 h 6673742"/>
                <a:gd name="connsiteX103" fmla="*/ 0 w 5549133"/>
                <a:gd name="connsiteY103" fmla="*/ 6073541 h 6673742"/>
                <a:gd name="connsiteX104" fmla="*/ 1029904 w 5549133"/>
                <a:gd name="connsiteY104" fmla="*/ 6217920 h 6673742"/>
                <a:gd name="connsiteX105" fmla="*/ 1078030 w 5549133"/>
                <a:gd name="connsiteY1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235116 w 5549133"/>
                <a:gd name="connsiteY88" fmla="*/ 0 h 6673742"/>
                <a:gd name="connsiteX89" fmla="*/ 3705727 w 5549133"/>
                <a:gd name="connsiteY89" fmla="*/ 1260910 h 6673742"/>
                <a:gd name="connsiteX90" fmla="*/ 2637322 w 5549133"/>
                <a:gd name="connsiteY90" fmla="*/ 1915428 h 6673742"/>
                <a:gd name="connsiteX91" fmla="*/ 1876927 w 5549133"/>
                <a:gd name="connsiteY91" fmla="*/ 1251285 h 6673742"/>
                <a:gd name="connsiteX92" fmla="*/ 1164657 w 5549133"/>
                <a:gd name="connsiteY92" fmla="*/ 2156059 h 6673742"/>
                <a:gd name="connsiteX93" fmla="*/ 1039529 w 5549133"/>
                <a:gd name="connsiteY93" fmla="*/ 2300438 h 6673742"/>
                <a:gd name="connsiteX94" fmla="*/ 1183908 w 5549133"/>
                <a:gd name="connsiteY94" fmla="*/ 2695074 h 6673742"/>
                <a:gd name="connsiteX95" fmla="*/ 741146 w 5549133"/>
                <a:gd name="connsiteY95" fmla="*/ 3128211 h 6673742"/>
                <a:gd name="connsiteX96" fmla="*/ 808522 w 5549133"/>
                <a:gd name="connsiteY96" fmla="*/ 3234089 h 6673742"/>
                <a:gd name="connsiteX97" fmla="*/ 1078030 w 5549133"/>
                <a:gd name="connsiteY97" fmla="*/ 3724977 h 6673742"/>
                <a:gd name="connsiteX98" fmla="*/ 1068405 w 5549133"/>
                <a:gd name="connsiteY98" fmla="*/ 3850106 h 6673742"/>
                <a:gd name="connsiteX99" fmla="*/ 1097280 w 5549133"/>
                <a:gd name="connsiteY99" fmla="*/ 4186990 h 6673742"/>
                <a:gd name="connsiteX100" fmla="*/ 885525 w 5549133"/>
                <a:gd name="connsiteY100" fmla="*/ 4812632 h 6673742"/>
                <a:gd name="connsiteX101" fmla="*/ 1203158 w 5549133"/>
                <a:gd name="connsiteY101" fmla="*/ 5207268 h 6673742"/>
                <a:gd name="connsiteX102" fmla="*/ 1174282 w 5549133"/>
                <a:gd name="connsiteY102" fmla="*/ 5265019 h 6673742"/>
                <a:gd name="connsiteX103" fmla="*/ 0 w 5549133"/>
                <a:gd name="connsiteY103" fmla="*/ 5890661 h 6673742"/>
                <a:gd name="connsiteX104" fmla="*/ 0 w 5549133"/>
                <a:gd name="connsiteY104" fmla="*/ 6073541 h 6673742"/>
                <a:gd name="connsiteX105" fmla="*/ 1029904 w 5549133"/>
                <a:gd name="connsiteY105" fmla="*/ 6217920 h 6673742"/>
                <a:gd name="connsiteX106" fmla="*/ 1078030 w 5549133"/>
                <a:gd name="connsiteY1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235116 w 5549133"/>
                <a:gd name="connsiteY89" fmla="*/ 0 h 6673742"/>
                <a:gd name="connsiteX90" fmla="*/ 3705727 w 5549133"/>
                <a:gd name="connsiteY90" fmla="*/ 1260910 h 6673742"/>
                <a:gd name="connsiteX91" fmla="*/ 2637322 w 5549133"/>
                <a:gd name="connsiteY91" fmla="*/ 1915428 h 6673742"/>
                <a:gd name="connsiteX92" fmla="*/ 1876927 w 5549133"/>
                <a:gd name="connsiteY92" fmla="*/ 1251285 h 6673742"/>
                <a:gd name="connsiteX93" fmla="*/ 1164657 w 5549133"/>
                <a:gd name="connsiteY93" fmla="*/ 2156059 h 6673742"/>
                <a:gd name="connsiteX94" fmla="*/ 1039529 w 5549133"/>
                <a:gd name="connsiteY94" fmla="*/ 2300438 h 6673742"/>
                <a:gd name="connsiteX95" fmla="*/ 1183908 w 5549133"/>
                <a:gd name="connsiteY95" fmla="*/ 2695074 h 6673742"/>
                <a:gd name="connsiteX96" fmla="*/ 741146 w 5549133"/>
                <a:gd name="connsiteY96" fmla="*/ 3128211 h 6673742"/>
                <a:gd name="connsiteX97" fmla="*/ 808522 w 5549133"/>
                <a:gd name="connsiteY97" fmla="*/ 3234089 h 6673742"/>
                <a:gd name="connsiteX98" fmla="*/ 1078030 w 5549133"/>
                <a:gd name="connsiteY98" fmla="*/ 3724977 h 6673742"/>
                <a:gd name="connsiteX99" fmla="*/ 1068405 w 5549133"/>
                <a:gd name="connsiteY99" fmla="*/ 3850106 h 6673742"/>
                <a:gd name="connsiteX100" fmla="*/ 1097280 w 5549133"/>
                <a:gd name="connsiteY100" fmla="*/ 4186990 h 6673742"/>
                <a:gd name="connsiteX101" fmla="*/ 885525 w 5549133"/>
                <a:gd name="connsiteY101" fmla="*/ 4812632 h 6673742"/>
                <a:gd name="connsiteX102" fmla="*/ 1203158 w 5549133"/>
                <a:gd name="connsiteY102" fmla="*/ 5207268 h 6673742"/>
                <a:gd name="connsiteX103" fmla="*/ 1174282 w 5549133"/>
                <a:gd name="connsiteY103" fmla="*/ 5265019 h 6673742"/>
                <a:gd name="connsiteX104" fmla="*/ 0 w 5549133"/>
                <a:gd name="connsiteY104" fmla="*/ 5890661 h 6673742"/>
                <a:gd name="connsiteX105" fmla="*/ 0 w 5549133"/>
                <a:gd name="connsiteY105" fmla="*/ 6073541 h 6673742"/>
                <a:gd name="connsiteX106" fmla="*/ 1029904 w 5549133"/>
                <a:gd name="connsiteY106" fmla="*/ 6217920 h 6673742"/>
                <a:gd name="connsiteX107" fmla="*/ 1078030 w 5549133"/>
                <a:gd name="connsiteY1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235116 w 5549133"/>
                <a:gd name="connsiteY90" fmla="*/ 0 h 6673742"/>
                <a:gd name="connsiteX91" fmla="*/ 3705727 w 5549133"/>
                <a:gd name="connsiteY91" fmla="*/ 1260910 h 6673742"/>
                <a:gd name="connsiteX92" fmla="*/ 2637322 w 5549133"/>
                <a:gd name="connsiteY92" fmla="*/ 1915428 h 6673742"/>
                <a:gd name="connsiteX93" fmla="*/ 1876927 w 5549133"/>
                <a:gd name="connsiteY93" fmla="*/ 1251285 h 6673742"/>
                <a:gd name="connsiteX94" fmla="*/ 1164657 w 5549133"/>
                <a:gd name="connsiteY94" fmla="*/ 2156059 h 6673742"/>
                <a:gd name="connsiteX95" fmla="*/ 1039529 w 5549133"/>
                <a:gd name="connsiteY95" fmla="*/ 2300438 h 6673742"/>
                <a:gd name="connsiteX96" fmla="*/ 1183908 w 5549133"/>
                <a:gd name="connsiteY96" fmla="*/ 2695074 h 6673742"/>
                <a:gd name="connsiteX97" fmla="*/ 741146 w 5549133"/>
                <a:gd name="connsiteY97" fmla="*/ 3128211 h 6673742"/>
                <a:gd name="connsiteX98" fmla="*/ 808522 w 5549133"/>
                <a:gd name="connsiteY98" fmla="*/ 3234089 h 6673742"/>
                <a:gd name="connsiteX99" fmla="*/ 1078030 w 5549133"/>
                <a:gd name="connsiteY99" fmla="*/ 3724977 h 6673742"/>
                <a:gd name="connsiteX100" fmla="*/ 1068405 w 5549133"/>
                <a:gd name="connsiteY100" fmla="*/ 3850106 h 6673742"/>
                <a:gd name="connsiteX101" fmla="*/ 1097280 w 5549133"/>
                <a:gd name="connsiteY101" fmla="*/ 4186990 h 6673742"/>
                <a:gd name="connsiteX102" fmla="*/ 885525 w 5549133"/>
                <a:gd name="connsiteY102" fmla="*/ 4812632 h 6673742"/>
                <a:gd name="connsiteX103" fmla="*/ 1203158 w 5549133"/>
                <a:gd name="connsiteY103" fmla="*/ 5207268 h 6673742"/>
                <a:gd name="connsiteX104" fmla="*/ 1174282 w 5549133"/>
                <a:gd name="connsiteY104" fmla="*/ 5265019 h 6673742"/>
                <a:gd name="connsiteX105" fmla="*/ 0 w 5549133"/>
                <a:gd name="connsiteY105" fmla="*/ 5890661 h 6673742"/>
                <a:gd name="connsiteX106" fmla="*/ 0 w 5549133"/>
                <a:gd name="connsiteY106" fmla="*/ 6073541 h 6673742"/>
                <a:gd name="connsiteX107" fmla="*/ 1029904 w 5549133"/>
                <a:gd name="connsiteY107" fmla="*/ 6217920 h 6673742"/>
                <a:gd name="connsiteX108" fmla="*/ 1078030 w 5549133"/>
                <a:gd name="connsiteY1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17733 w 5549133"/>
                <a:gd name="connsiteY90" fmla="*/ 25291 h 6673742"/>
                <a:gd name="connsiteX91" fmla="*/ 4235116 w 5549133"/>
                <a:gd name="connsiteY91" fmla="*/ 0 h 6673742"/>
                <a:gd name="connsiteX92" fmla="*/ 3705727 w 5549133"/>
                <a:gd name="connsiteY92" fmla="*/ 1260910 h 6673742"/>
                <a:gd name="connsiteX93" fmla="*/ 2637322 w 5549133"/>
                <a:gd name="connsiteY93" fmla="*/ 1915428 h 6673742"/>
                <a:gd name="connsiteX94" fmla="*/ 1876927 w 5549133"/>
                <a:gd name="connsiteY94" fmla="*/ 1251285 h 6673742"/>
                <a:gd name="connsiteX95" fmla="*/ 1164657 w 5549133"/>
                <a:gd name="connsiteY95" fmla="*/ 2156059 h 6673742"/>
                <a:gd name="connsiteX96" fmla="*/ 1039529 w 5549133"/>
                <a:gd name="connsiteY96" fmla="*/ 2300438 h 6673742"/>
                <a:gd name="connsiteX97" fmla="*/ 1183908 w 5549133"/>
                <a:gd name="connsiteY97" fmla="*/ 2695074 h 6673742"/>
                <a:gd name="connsiteX98" fmla="*/ 741146 w 5549133"/>
                <a:gd name="connsiteY98" fmla="*/ 3128211 h 6673742"/>
                <a:gd name="connsiteX99" fmla="*/ 808522 w 5549133"/>
                <a:gd name="connsiteY99" fmla="*/ 3234089 h 6673742"/>
                <a:gd name="connsiteX100" fmla="*/ 1078030 w 5549133"/>
                <a:gd name="connsiteY100" fmla="*/ 3724977 h 6673742"/>
                <a:gd name="connsiteX101" fmla="*/ 1068405 w 5549133"/>
                <a:gd name="connsiteY101" fmla="*/ 3850106 h 6673742"/>
                <a:gd name="connsiteX102" fmla="*/ 1097280 w 5549133"/>
                <a:gd name="connsiteY102" fmla="*/ 4186990 h 6673742"/>
                <a:gd name="connsiteX103" fmla="*/ 885525 w 5549133"/>
                <a:gd name="connsiteY103" fmla="*/ 4812632 h 6673742"/>
                <a:gd name="connsiteX104" fmla="*/ 1203158 w 5549133"/>
                <a:gd name="connsiteY104" fmla="*/ 5207268 h 6673742"/>
                <a:gd name="connsiteX105" fmla="*/ 1174282 w 5549133"/>
                <a:gd name="connsiteY105" fmla="*/ 5265019 h 6673742"/>
                <a:gd name="connsiteX106" fmla="*/ 0 w 5549133"/>
                <a:gd name="connsiteY106" fmla="*/ 5890661 h 6673742"/>
                <a:gd name="connsiteX107" fmla="*/ 0 w 5549133"/>
                <a:gd name="connsiteY107" fmla="*/ 6073541 h 6673742"/>
                <a:gd name="connsiteX108" fmla="*/ 1029904 w 5549133"/>
                <a:gd name="connsiteY108" fmla="*/ 6217920 h 6673742"/>
                <a:gd name="connsiteX109" fmla="*/ 1078030 w 5549133"/>
                <a:gd name="connsiteY1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460608 w 5549133"/>
                <a:gd name="connsiteY89" fmla="*/ 108635 h 6673742"/>
                <a:gd name="connsiteX90" fmla="*/ 4386789 w 5549133"/>
                <a:gd name="connsiteY90" fmla="*/ 108635 h 6673742"/>
                <a:gd name="connsiteX91" fmla="*/ 4317733 w 5549133"/>
                <a:gd name="connsiteY91" fmla="*/ 25291 h 6673742"/>
                <a:gd name="connsiteX92" fmla="*/ 4235116 w 5549133"/>
                <a:gd name="connsiteY92" fmla="*/ 0 h 6673742"/>
                <a:gd name="connsiteX93" fmla="*/ 3705727 w 5549133"/>
                <a:gd name="connsiteY93" fmla="*/ 1260910 h 6673742"/>
                <a:gd name="connsiteX94" fmla="*/ 2637322 w 5549133"/>
                <a:gd name="connsiteY94" fmla="*/ 1915428 h 6673742"/>
                <a:gd name="connsiteX95" fmla="*/ 1876927 w 5549133"/>
                <a:gd name="connsiteY95" fmla="*/ 1251285 h 6673742"/>
                <a:gd name="connsiteX96" fmla="*/ 1164657 w 5549133"/>
                <a:gd name="connsiteY96" fmla="*/ 2156059 h 6673742"/>
                <a:gd name="connsiteX97" fmla="*/ 1039529 w 5549133"/>
                <a:gd name="connsiteY97" fmla="*/ 2300438 h 6673742"/>
                <a:gd name="connsiteX98" fmla="*/ 1183908 w 5549133"/>
                <a:gd name="connsiteY98" fmla="*/ 2695074 h 6673742"/>
                <a:gd name="connsiteX99" fmla="*/ 741146 w 5549133"/>
                <a:gd name="connsiteY99" fmla="*/ 3128211 h 6673742"/>
                <a:gd name="connsiteX100" fmla="*/ 808522 w 5549133"/>
                <a:gd name="connsiteY100" fmla="*/ 3234089 h 6673742"/>
                <a:gd name="connsiteX101" fmla="*/ 1078030 w 5549133"/>
                <a:gd name="connsiteY101" fmla="*/ 3724977 h 6673742"/>
                <a:gd name="connsiteX102" fmla="*/ 1068405 w 5549133"/>
                <a:gd name="connsiteY102" fmla="*/ 3850106 h 6673742"/>
                <a:gd name="connsiteX103" fmla="*/ 1097280 w 5549133"/>
                <a:gd name="connsiteY103" fmla="*/ 4186990 h 6673742"/>
                <a:gd name="connsiteX104" fmla="*/ 885525 w 5549133"/>
                <a:gd name="connsiteY104" fmla="*/ 4812632 h 6673742"/>
                <a:gd name="connsiteX105" fmla="*/ 1203158 w 5549133"/>
                <a:gd name="connsiteY105" fmla="*/ 5207268 h 6673742"/>
                <a:gd name="connsiteX106" fmla="*/ 1174282 w 5549133"/>
                <a:gd name="connsiteY106" fmla="*/ 5265019 h 6673742"/>
                <a:gd name="connsiteX107" fmla="*/ 0 w 5549133"/>
                <a:gd name="connsiteY107" fmla="*/ 5890661 h 6673742"/>
                <a:gd name="connsiteX108" fmla="*/ 0 w 5549133"/>
                <a:gd name="connsiteY108" fmla="*/ 6073541 h 6673742"/>
                <a:gd name="connsiteX109" fmla="*/ 1029904 w 5549133"/>
                <a:gd name="connsiteY109" fmla="*/ 6217920 h 6673742"/>
                <a:gd name="connsiteX110" fmla="*/ 1078030 w 5549133"/>
                <a:gd name="connsiteY1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72539 w 5549133"/>
                <a:gd name="connsiteY87" fmla="*/ 196741 h 6673742"/>
                <a:gd name="connsiteX88" fmla="*/ 4553477 w 5549133"/>
                <a:gd name="connsiteY88" fmla="*/ 225316 h 6673742"/>
                <a:gd name="connsiteX89" fmla="*/ 4529664 w 5549133"/>
                <a:gd name="connsiteY89" fmla="*/ 163403 h 6673742"/>
                <a:gd name="connsiteX90" fmla="*/ 4460608 w 5549133"/>
                <a:gd name="connsiteY90" fmla="*/ 108635 h 6673742"/>
                <a:gd name="connsiteX91" fmla="*/ 4386789 w 5549133"/>
                <a:gd name="connsiteY91" fmla="*/ 108635 h 6673742"/>
                <a:gd name="connsiteX92" fmla="*/ 4317733 w 5549133"/>
                <a:gd name="connsiteY92" fmla="*/ 25291 h 6673742"/>
                <a:gd name="connsiteX93" fmla="*/ 4235116 w 5549133"/>
                <a:gd name="connsiteY93" fmla="*/ 0 h 6673742"/>
                <a:gd name="connsiteX94" fmla="*/ 3705727 w 5549133"/>
                <a:gd name="connsiteY94" fmla="*/ 1260910 h 6673742"/>
                <a:gd name="connsiteX95" fmla="*/ 2637322 w 5549133"/>
                <a:gd name="connsiteY95" fmla="*/ 1915428 h 6673742"/>
                <a:gd name="connsiteX96" fmla="*/ 1876927 w 5549133"/>
                <a:gd name="connsiteY96" fmla="*/ 1251285 h 6673742"/>
                <a:gd name="connsiteX97" fmla="*/ 1164657 w 5549133"/>
                <a:gd name="connsiteY97" fmla="*/ 2156059 h 6673742"/>
                <a:gd name="connsiteX98" fmla="*/ 1039529 w 5549133"/>
                <a:gd name="connsiteY98" fmla="*/ 2300438 h 6673742"/>
                <a:gd name="connsiteX99" fmla="*/ 1183908 w 5549133"/>
                <a:gd name="connsiteY99" fmla="*/ 2695074 h 6673742"/>
                <a:gd name="connsiteX100" fmla="*/ 741146 w 5549133"/>
                <a:gd name="connsiteY100" fmla="*/ 3128211 h 6673742"/>
                <a:gd name="connsiteX101" fmla="*/ 808522 w 5549133"/>
                <a:gd name="connsiteY101" fmla="*/ 3234089 h 6673742"/>
                <a:gd name="connsiteX102" fmla="*/ 1078030 w 5549133"/>
                <a:gd name="connsiteY102" fmla="*/ 3724977 h 6673742"/>
                <a:gd name="connsiteX103" fmla="*/ 1068405 w 5549133"/>
                <a:gd name="connsiteY103" fmla="*/ 3850106 h 6673742"/>
                <a:gd name="connsiteX104" fmla="*/ 1097280 w 5549133"/>
                <a:gd name="connsiteY104" fmla="*/ 4186990 h 6673742"/>
                <a:gd name="connsiteX105" fmla="*/ 885525 w 5549133"/>
                <a:gd name="connsiteY105" fmla="*/ 4812632 h 6673742"/>
                <a:gd name="connsiteX106" fmla="*/ 1203158 w 5549133"/>
                <a:gd name="connsiteY106" fmla="*/ 5207268 h 6673742"/>
                <a:gd name="connsiteX107" fmla="*/ 1174282 w 5549133"/>
                <a:gd name="connsiteY107" fmla="*/ 5265019 h 6673742"/>
                <a:gd name="connsiteX108" fmla="*/ 0 w 5549133"/>
                <a:gd name="connsiteY108" fmla="*/ 5890661 h 6673742"/>
                <a:gd name="connsiteX109" fmla="*/ 0 w 5549133"/>
                <a:gd name="connsiteY109" fmla="*/ 6073541 h 6673742"/>
                <a:gd name="connsiteX110" fmla="*/ 1029904 w 5549133"/>
                <a:gd name="connsiteY110" fmla="*/ 6217920 h 6673742"/>
                <a:gd name="connsiteX111" fmla="*/ 1078030 w 5549133"/>
                <a:gd name="connsiteY1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2546 w 5549133"/>
                <a:gd name="connsiteY87" fmla="*/ 246747 h 6673742"/>
                <a:gd name="connsiteX88" fmla="*/ 4672539 w 5549133"/>
                <a:gd name="connsiteY88" fmla="*/ 196741 h 6673742"/>
                <a:gd name="connsiteX89" fmla="*/ 4553477 w 5549133"/>
                <a:gd name="connsiteY89" fmla="*/ 225316 h 6673742"/>
                <a:gd name="connsiteX90" fmla="*/ 4529664 w 5549133"/>
                <a:gd name="connsiteY90" fmla="*/ 163403 h 6673742"/>
                <a:gd name="connsiteX91" fmla="*/ 4460608 w 5549133"/>
                <a:gd name="connsiteY91" fmla="*/ 108635 h 6673742"/>
                <a:gd name="connsiteX92" fmla="*/ 4386789 w 5549133"/>
                <a:gd name="connsiteY92" fmla="*/ 108635 h 6673742"/>
                <a:gd name="connsiteX93" fmla="*/ 4317733 w 5549133"/>
                <a:gd name="connsiteY93" fmla="*/ 25291 h 6673742"/>
                <a:gd name="connsiteX94" fmla="*/ 4235116 w 5549133"/>
                <a:gd name="connsiteY94" fmla="*/ 0 h 6673742"/>
                <a:gd name="connsiteX95" fmla="*/ 3705727 w 5549133"/>
                <a:gd name="connsiteY95" fmla="*/ 1260910 h 6673742"/>
                <a:gd name="connsiteX96" fmla="*/ 2637322 w 5549133"/>
                <a:gd name="connsiteY96" fmla="*/ 1915428 h 6673742"/>
                <a:gd name="connsiteX97" fmla="*/ 1876927 w 5549133"/>
                <a:gd name="connsiteY97" fmla="*/ 1251285 h 6673742"/>
                <a:gd name="connsiteX98" fmla="*/ 1164657 w 5549133"/>
                <a:gd name="connsiteY98" fmla="*/ 2156059 h 6673742"/>
                <a:gd name="connsiteX99" fmla="*/ 1039529 w 5549133"/>
                <a:gd name="connsiteY99" fmla="*/ 2300438 h 6673742"/>
                <a:gd name="connsiteX100" fmla="*/ 1183908 w 5549133"/>
                <a:gd name="connsiteY100" fmla="*/ 2695074 h 6673742"/>
                <a:gd name="connsiteX101" fmla="*/ 741146 w 5549133"/>
                <a:gd name="connsiteY101" fmla="*/ 3128211 h 6673742"/>
                <a:gd name="connsiteX102" fmla="*/ 808522 w 5549133"/>
                <a:gd name="connsiteY102" fmla="*/ 3234089 h 6673742"/>
                <a:gd name="connsiteX103" fmla="*/ 1078030 w 5549133"/>
                <a:gd name="connsiteY103" fmla="*/ 3724977 h 6673742"/>
                <a:gd name="connsiteX104" fmla="*/ 1068405 w 5549133"/>
                <a:gd name="connsiteY104" fmla="*/ 3850106 h 6673742"/>
                <a:gd name="connsiteX105" fmla="*/ 1097280 w 5549133"/>
                <a:gd name="connsiteY105" fmla="*/ 4186990 h 6673742"/>
                <a:gd name="connsiteX106" fmla="*/ 885525 w 5549133"/>
                <a:gd name="connsiteY106" fmla="*/ 4812632 h 6673742"/>
                <a:gd name="connsiteX107" fmla="*/ 1203158 w 5549133"/>
                <a:gd name="connsiteY107" fmla="*/ 5207268 h 6673742"/>
                <a:gd name="connsiteX108" fmla="*/ 1174282 w 5549133"/>
                <a:gd name="connsiteY108" fmla="*/ 5265019 h 6673742"/>
                <a:gd name="connsiteX109" fmla="*/ 0 w 5549133"/>
                <a:gd name="connsiteY109" fmla="*/ 5890661 h 6673742"/>
                <a:gd name="connsiteX110" fmla="*/ 0 w 5549133"/>
                <a:gd name="connsiteY110" fmla="*/ 6073541 h 6673742"/>
                <a:gd name="connsiteX111" fmla="*/ 1029904 w 5549133"/>
                <a:gd name="connsiteY111" fmla="*/ 6217920 h 6673742"/>
                <a:gd name="connsiteX112" fmla="*/ 1078030 w 5549133"/>
                <a:gd name="connsiteY1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698733 w 5549133"/>
                <a:gd name="connsiteY87" fmla="*/ 301516 h 6673742"/>
                <a:gd name="connsiteX88" fmla="*/ 4722546 w 5549133"/>
                <a:gd name="connsiteY88" fmla="*/ 246747 h 6673742"/>
                <a:gd name="connsiteX89" fmla="*/ 4672539 w 5549133"/>
                <a:gd name="connsiteY89" fmla="*/ 196741 h 6673742"/>
                <a:gd name="connsiteX90" fmla="*/ 4553477 w 5549133"/>
                <a:gd name="connsiteY90" fmla="*/ 225316 h 6673742"/>
                <a:gd name="connsiteX91" fmla="*/ 4529664 w 5549133"/>
                <a:gd name="connsiteY91" fmla="*/ 163403 h 6673742"/>
                <a:gd name="connsiteX92" fmla="*/ 4460608 w 5549133"/>
                <a:gd name="connsiteY92" fmla="*/ 108635 h 6673742"/>
                <a:gd name="connsiteX93" fmla="*/ 4386789 w 5549133"/>
                <a:gd name="connsiteY93" fmla="*/ 108635 h 6673742"/>
                <a:gd name="connsiteX94" fmla="*/ 4317733 w 5549133"/>
                <a:gd name="connsiteY94" fmla="*/ 25291 h 6673742"/>
                <a:gd name="connsiteX95" fmla="*/ 4235116 w 5549133"/>
                <a:gd name="connsiteY95" fmla="*/ 0 h 6673742"/>
                <a:gd name="connsiteX96" fmla="*/ 3705727 w 5549133"/>
                <a:gd name="connsiteY96" fmla="*/ 1260910 h 6673742"/>
                <a:gd name="connsiteX97" fmla="*/ 2637322 w 5549133"/>
                <a:gd name="connsiteY97" fmla="*/ 1915428 h 6673742"/>
                <a:gd name="connsiteX98" fmla="*/ 1876927 w 5549133"/>
                <a:gd name="connsiteY98" fmla="*/ 1251285 h 6673742"/>
                <a:gd name="connsiteX99" fmla="*/ 1164657 w 5549133"/>
                <a:gd name="connsiteY99" fmla="*/ 2156059 h 6673742"/>
                <a:gd name="connsiteX100" fmla="*/ 1039529 w 5549133"/>
                <a:gd name="connsiteY100" fmla="*/ 2300438 h 6673742"/>
                <a:gd name="connsiteX101" fmla="*/ 1183908 w 5549133"/>
                <a:gd name="connsiteY101" fmla="*/ 2695074 h 6673742"/>
                <a:gd name="connsiteX102" fmla="*/ 741146 w 5549133"/>
                <a:gd name="connsiteY102" fmla="*/ 3128211 h 6673742"/>
                <a:gd name="connsiteX103" fmla="*/ 808522 w 5549133"/>
                <a:gd name="connsiteY103" fmla="*/ 3234089 h 6673742"/>
                <a:gd name="connsiteX104" fmla="*/ 1078030 w 5549133"/>
                <a:gd name="connsiteY104" fmla="*/ 3724977 h 6673742"/>
                <a:gd name="connsiteX105" fmla="*/ 1068405 w 5549133"/>
                <a:gd name="connsiteY105" fmla="*/ 3850106 h 6673742"/>
                <a:gd name="connsiteX106" fmla="*/ 1097280 w 5549133"/>
                <a:gd name="connsiteY106" fmla="*/ 4186990 h 6673742"/>
                <a:gd name="connsiteX107" fmla="*/ 885525 w 5549133"/>
                <a:gd name="connsiteY107" fmla="*/ 4812632 h 6673742"/>
                <a:gd name="connsiteX108" fmla="*/ 1203158 w 5549133"/>
                <a:gd name="connsiteY108" fmla="*/ 5207268 h 6673742"/>
                <a:gd name="connsiteX109" fmla="*/ 1174282 w 5549133"/>
                <a:gd name="connsiteY109" fmla="*/ 5265019 h 6673742"/>
                <a:gd name="connsiteX110" fmla="*/ 0 w 5549133"/>
                <a:gd name="connsiteY110" fmla="*/ 5890661 h 6673742"/>
                <a:gd name="connsiteX111" fmla="*/ 0 w 5549133"/>
                <a:gd name="connsiteY111" fmla="*/ 6073541 h 6673742"/>
                <a:gd name="connsiteX112" fmla="*/ 1029904 w 5549133"/>
                <a:gd name="connsiteY112" fmla="*/ 6217920 h 6673742"/>
                <a:gd name="connsiteX113" fmla="*/ 1078030 w 5549133"/>
                <a:gd name="connsiteY1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29689 w 5549133"/>
                <a:gd name="connsiteY86" fmla="*/ 415816 h 6673742"/>
                <a:gd name="connsiteX87" fmla="*/ 4729689 w 5549133"/>
                <a:gd name="connsiteY87" fmla="*/ 351522 h 6673742"/>
                <a:gd name="connsiteX88" fmla="*/ 4698733 w 5549133"/>
                <a:gd name="connsiteY88" fmla="*/ 301516 h 6673742"/>
                <a:gd name="connsiteX89" fmla="*/ 4722546 w 5549133"/>
                <a:gd name="connsiteY89" fmla="*/ 246747 h 6673742"/>
                <a:gd name="connsiteX90" fmla="*/ 4672539 w 5549133"/>
                <a:gd name="connsiteY90" fmla="*/ 196741 h 6673742"/>
                <a:gd name="connsiteX91" fmla="*/ 4553477 w 5549133"/>
                <a:gd name="connsiteY91" fmla="*/ 225316 h 6673742"/>
                <a:gd name="connsiteX92" fmla="*/ 4529664 w 5549133"/>
                <a:gd name="connsiteY92" fmla="*/ 163403 h 6673742"/>
                <a:gd name="connsiteX93" fmla="*/ 4460608 w 5549133"/>
                <a:gd name="connsiteY93" fmla="*/ 108635 h 6673742"/>
                <a:gd name="connsiteX94" fmla="*/ 4386789 w 5549133"/>
                <a:gd name="connsiteY94" fmla="*/ 108635 h 6673742"/>
                <a:gd name="connsiteX95" fmla="*/ 4317733 w 5549133"/>
                <a:gd name="connsiteY95" fmla="*/ 25291 h 6673742"/>
                <a:gd name="connsiteX96" fmla="*/ 4235116 w 5549133"/>
                <a:gd name="connsiteY96" fmla="*/ 0 h 6673742"/>
                <a:gd name="connsiteX97" fmla="*/ 3705727 w 5549133"/>
                <a:gd name="connsiteY97" fmla="*/ 1260910 h 6673742"/>
                <a:gd name="connsiteX98" fmla="*/ 2637322 w 5549133"/>
                <a:gd name="connsiteY98" fmla="*/ 1915428 h 6673742"/>
                <a:gd name="connsiteX99" fmla="*/ 1876927 w 5549133"/>
                <a:gd name="connsiteY99" fmla="*/ 1251285 h 6673742"/>
                <a:gd name="connsiteX100" fmla="*/ 1164657 w 5549133"/>
                <a:gd name="connsiteY100" fmla="*/ 2156059 h 6673742"/>
                <a:gd name="connsiteX101" fmla="*/ 1039529 w 5549133"/>
                <a:gd name="connsiteY101" fmla="*/ 2300438 h 6673742"/>
                <a:gd name="connsiteX102" fmla="*/ 1183908 w 5549133"/>
                <a:gd name="connsiteY102" fmla="*/ 2695074 h 6673742"/>
                <a:gd name="connsiteX103" fmla="*/ 741146 w 5549133"/>
                <a:gd name="connsiteY103" fmla="*/ 3128211 h 6673742"/>
                <a:gd name="connsiteX104" fmla="*/ 808522 w 5549133"/>
                <a:gd name="connsiteY104" fmla="*/ 3234089 h 6673742"/>
                <a:gd name="connsiteX105" fmla="*/ 1078030 w 5549133"/>
                <a:gd name="connsiteY105" fmla="*/ 3724977 h 6673742"/>
                <a:gd name="connsiteX106" fmla="*/ 1068405 w 5549133"/>
                <a:gd name="connsiteY106" fmla="*/ 3850106 h 6673742"/>
                <a:gd name="connsiteX107" fmla="*/ 1097280 w 5549133"/>
                <a:gd name="connsiteY107" fmla="*/ 4186990 h 6673742"/>
                <a:gd name="connsiteX108" fmla="*/ 885525 w 5549133"/>
                <a:gd name="connsiteY108" fmla="*/ 4812632 h 6673742"/>
                <a:gd name="connsiteX109" fmla="*/ 1203158 w 5549133"/>
                <a:gd name="connsiteY109" fmla="*/ 5207268 h 6673742"/>
                <a:gd name="connsiteX110" fmla="*/ 1174282 w 5549133"/>
                <a:gd name="connsiteY110" fmla="*/ 5265019 h 6673742"/>
                <a:gd name="connsiteX111" fmla="*/ 0 w 5549133"/>
                <a:gd name="connsiteY111" fmla="*/ 5890661 h 6673742"/>
                <a:gd name="connsiteX112" fmla="*/ 0 w 5549133"/>
                <a:gd name="connsiteY112" fmla="*/ 6073541 h 6673742"/>
                <a:gd name="connsiteX113" fmla="*/ 1029904 w 5549133"/>
                <a:gd name="connsiteY113" fmla="*/ 6217920 h 6673742"/>
                <a:gd name="connsiteX114" fmla="*/ 1078030 w 5549133"/>
                <a:gd name="connsiteY1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32083 w 5549133"/>
                <a:gd name="connsiteY85" fmla="*/ 444391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858277 w 5549133"/>
                <a:gd name="connsiteY85" fmla="*/ 480110 h 6673742"/>
                <a:gd name="connsiteX86" fmla="*/ 4770171 w 5549133"/>
                <a:gd name="connsiteY86" fmla="*/ 432485 h 6673742"/>
                <a:gd name="connsiteX87" fmla="*/ 4729689 w 5549133"/>
                <a:gd name="connsiteY87" fmla="*/ 415816 h 6673742"/>
                <a:gd name="connsiteX88" fmla="*/ 4729689 w 5549133"/>
                <a:gd name="connsiteY88" fmla="*/ 351522 h 6673742"/>
                <a:gd name="connsiteX89" fmla="*/ 4698733 w 5549133"/>
                <a:gd name="connsiteY89" fmla="*/ 301516 h 6673742"/>
                <a:gd name="connsiteX90" fmla="*/ 4722546 w 5549133"/>
                <a:gd name="connsiteY90" fmla="*/ 246747 h 6673742"/>
                <a:gd name="connsiteX91" fmla="*/ 4672539 w 5549133"/>
                <a:gd name="connsiteY91" fmla="*/ 196741 h 6673742"/>
                <a:gd name="connsiteX92" fmla="*/ 4553477 w 5549133"/>
                <a:gd name="connsiteY92" fmla="*/ 225316 h 6673742"/>
                <a:gd name="connsiteX93" fmla="*/ 4529664 w 5549133"/>
                <a:gd name="connsiteY93" fmla="*/ 163403 h 6673742"/>
                <a:gd name="connsiteX94" fmla="*/ 4460608 w 5549133"/>
                <a:gd name="connsiteY94" fmla="*/ 108635 h 6673742"/>
                <a:gd name="connsiteX95" fmla="*/ 4386789 w 5549133"/>
                <a:gd name="connsiteY95" fmla="*/ 108635 h 6673742"/>
                <a:gd name="connsiteX96" fmla="*/ 4317733 w 5549133"/>
                <a:gd name="connsiteY96" fmla="*/ 25291 h 6673742"/>
                <a:gd name="connsiteX97" fmla="*/ 4235116 w 5549133"/>
                <a:gd name="connsiteY97" fmla="*/ 0 h 6673742"/>
                <a:gd name="connsiteX98" fmla="*/ 3705727 w 5549133"/>
                <a:gd name="connsiteY98" fmla="*/ 1260910 h 6673742"/>
                <a:gd name="connsiteX99" fmla="*/ 2637322 w 5549133"/>
                <a:gd name="connsiteY99" fmla="*/ 1915428 h 6673742"/>
                <a:gd name="connsiteX100" fmla="*/ 1876927 w 5549133"/>
                <a:gd name="connsiteY100" fmla="*/ 1251285 h 6673742"/>
                <a:gd name="connsiteX101" fmla="*/ 1164657 w 5549133"/>
                <a:gd name="connsiteY101" fmla="*/ 2156059 h 6673742"/>
                <a:gd name="connsiteX102" fmla="*/ 1039529 w 5549133"/>
                <a:gd name="connsiteY102" fmla="*/ 2300438 h 6673742"/>
                <a:gd name="connsiteX103" fmla="*/ 1183908 w 5549133"/>
                <a:gd name="connsiteY103" fmla="*/ 2695074 h 6673742"/>
                <a:gd name="connsiteX104" fmla="*/ 741146 w 5549133"/>
                <a:gd name="connsiteY104" fmla="*/ 3128211 h 6673742"/>
                <a:gd name="connsiteX105" fmla="*/ 808522 w 5549133"/>
                <a:gd name="connsiteY105" fmla="*/ 3234089 h 6673742"/>
                <a:gd name="connsiteX106" fmla="*/ 1078030 w 5549133"/>
                <a:gd name="connsiteY106" fmla="*/ 3724977 h 6673742"/>
                <a:gd name="connsiteX107" fmla="*/ 1068405 w 5549133"/>
                <a:gd name="connsiteY107" fmla="*/ 3850106 h 6673742"/>
                <a:gd name="connsiteX108" fmla="*/ 1097280 w 5549133"/>
                <a:gd name="connsiteY108" fmla="*/ 4186990 h 6673742"/>
                <a:gd name="connsiteX109" fmla="*/ 885525 w 5549133"/>
                <a:gd name="connsiteY109" fmla="*/ 4812632 h 6673742"/>
                <a:gd name="connsiteX110" fmla="*/ 1203158 w 5549133"/>
                <a:gd name="connsiteY110" fmla="*/ 5207268 h 6673742"/>
                <a:gd name="connsiteX111" fmla="*/ 1174282 w 5549133"/>
                <a:gd name="connsiteY111" fmla="*/ 5265019 h 6673742"/>
                <a:gd name="connsiteX112" fmla="*/ 0 w 5549133"/>
                <a:gd name="connsiteY112" fmla="*/ 5890661 h 6673742"/>
                <a:gd name="connsiteX113" fmla="*/ 0 w 5549133"/>
                <a:gd name="connsiteY113" fmla="*/ 6073541 h 6673742"/>
                <a:gd name="connsiteX114" fmla="*/ 1029904 w 5549133"/>
                <a:gd name="connsiteY114" fmla="*/ 6217920 h 6673742"/>
                <a:gd name="connsiteX115" fmla="*/ 1078030 w 5549133"/>
                <a:gd name="connsiteY1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5020202 w 5549133"/>
                <a:gd name="connsiteY84" fmla="*/ 713472 h 6673742"/>
                <a:gd name="connsiteX85" fmla="*/ 4924952 w 5549133"/>
                <a:gd name="connsiteY85" fmla="*/ 611078 h 6673742"/>
                <a:gd name="connsiteX86" fmla="*/ 4858277 w 5549133"/>
                <a:gd name="connsiteY86" fmla="*/ 480110 h 6673742"/>
                <a:gd name="connsiteX87" fmla="*/ 4770171 w 5549133"/>
                <a:gd name="connsiteY87" fmla="*/ 432485 h 6673742"/>
                <a:gd name="connsiteX88" fmla="*/ 4729689 w 5549133"/>
                <a:gd name="connsiteY88" fmla="*/ 415816 h 6673742"/>
                <a:gd name="connsiteX89" fmla="*/ 4729689 w 5549133"/>
                <a:gd name="connsiteY89" fmla="*/ 351522 h 6673742"/>
                <a:gd name="connsiteX90" fmla="*/ 4698733 w 5549133"/>
                <a:gd name="connsiteY90" fmla="*/ 301516 h 6673742"/>
                <a:gd name="connsiteX91" fmla="*/ 4722546 w 5549133"/>
                <a:gd name="connsiteY91" fmla="*/ 246747 h 6673742"/>
                <a:gd name="connsiteX92" fmla="*/ 4672539 w 5549133"/>
                <a:gd name="connsiteY92" fmla="*/ 196741 h 6673742"/>
                <a:gd name="connsiteX93" fmla="*/ 4553477 w 5549133"/>
                <a:gd name="connsiteY93" fmla="*/ 225316 h 6673742"/>
                <a:gd name="connsiteX94" fmla="*/ 4529664 w 5549133"/>
                <a:gd name="connsiteY94" fmla="*/ 163403 h 6673742"/>
                <a:gd name="connsiteX95" fmla="*/ 4460608 w 5549133"/>
                <a:gd name="connsiteY95" fmla="*/ 108635 h 6673742"/>
                <a:gd name="connsiteX96" fmla="*/ 4386789 w 5549133"/>
                <a:gd name="connsiteY96" fmla="*/ 108635 h 6673742"/>
                <a:gd name="connsiteX97" fmla="*/ 4317733 w 5549133"/>
                <a:gd name="connsiteY97" fmla="*/ 25291 h 6673742"/>
                <a:gd name="connsiteX98" fmla="*/ 4235116 w 5549133"/>
                <a:gd name="connsiteY98" fmla="*/ 0 h 6673742"/>
                <a:gd name="connsiteX99" fmla="*/ 3705727 w 5549133"/>
                <a:gd name="connsiteY99" fmla="*/ 1260910 h 6673742"/>
                <a:gd name="connsiteX100" fmla="*/ 2637322 w 5549133"/>
                <a:gd name="connsiteY100" fmla="*/ 1915428 h 6673742"/>
                <a:gd name="connsiteX101" fmla="*/ 1876927 w 5549133"/>
                <a:gd name="connsiteY101" fmla="*/ 1251285 h 6673742"/>
                <a:gd name="connsiteX102" fmla="*/ 1164657 w 5549133"/>
                <a:gd name="connsiteY102" fmla="*/ 2156059 h 6673742"/>
                <a:gd name="connsiteX103" fmla="*/ 1039529 w 5549133"/>
                <a:gd name="connsiteY103" fmla="*/ 2300438 h 6673742"/>
                <a:gd name="connsiteX104" fmla="*/ 1183908 w 5549133"/>
                <a:gd name="connsiteY104" fmla="*/ 2695074 h 6673742"/>
                <a:gd name="connsiteX105" fmla="*/ 741146 w 5549133"/>
                <a:gd name="connsiteY105" fmla="*/ 3128211 h 6673742"/>
                <a:gd name="connsiteX106" fmla="*/ 808522 w 5549133"/>
                <a:gd name="connsiteY106" fmla="*/ 3234089 h 6673742"/>
                <a:gd name="connsiteX107" fmla="*/ 1078030 w 5549133"/>
                <a:gd name="connsiteY107" fmla="*/ 3724977 h 6673742"/>
                <a:gd name="connsiteX108" fmla="*/ 1068405 w 5549133"/>
                <a:gd name="connsiteY108" fmla="*/ 3850106 h 6673742"/>
                <a:gd name="connsiteX109" fmla="*/ 1097280 w 5549133"/>
                <a:gd name="connsiteY109" fmla="*/ 4186990 h 6673742"/>
                <a:gd name="connsiteX110" fmla="*/ 885525 w 5549133"/>
                <a:gd name="connsiteY110" fmla="*/ 4812632 h 6673742"/>
                <a:gd name="connsiteX111" fmla="*/ 1203158 w 5549133"/>
                <a:gd name="connsiteY111" fmla="*/ 5207268 h 6673742"/>
                <a:gd name="connsiteX112" fmla="*/ 1174282 w 5549133"/>
                <a:gd name="connsiteY112" fmla="*/ 5265019 h 6673742"/>
                <a:gd name="connsiteX113" fmla="*/ 0 w 5549133"/>
                <a:gd name="connsiteY113" fmla="*/ 5890661 h 6673742"/>
                <a:gd name="connsiteX114" fmla="*/ 0 w 5549133"/>
                <a:gd name="connsiteY114" fmla="*/ 6073541 h 6673742"/>
                <a:gd name="connsiteX115" fmla="*/ 1029904 w 5549133"/>
                <a:gd name="connsiteY115" fmla="*/ 6217920 h 6673742"/>
                <a:gd name="connsiteX116" fmla="*/ 1078030 w 5549133"/>
                <a:gd name="connsiteY1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705727 w 5549133"/>
                <a:gd name="connsiteY100" fmla="*/ 1260910 h 6673742"/>
                <a:gd name="connsiteX101" fmla="*/ 2637322 w 5549133"/>
                <a:gd name="connsiteY101" fmla="*/ 1915428 h 6673742"/>
                <a:gd name="connsiteX102" fmla="*/ 1876927 w 5549133"/>
                <a:gd name="connsiteY102" fmla="*/ 1251285 h 6673742"/>
                <a:gd name="connsiteX103" fmla="*/ 1164657 w 5549133"/>
                <a:gd name="connsiteY103" fmla="*/ 2156059 h 6673742"/>
                <a:gd name="connsiteX104" fmla="*/ 1039529 w 5549133"/>
                <a:gd name="connsiteY104" fmla="*/ 2300438 h 6673742"/>
                <a:gd name="connsiteX105" fmla="*/ 1183908 w 5549133"/>
                <a:gd name="connsiteY105" fmla="*/ 2695074 h 6673742"/>
                <a:gd name="connsiteX106" fmla="*/ 741146 w 5549133"/>
                <a:gd name="connsiteY106" fmla="*/ 3128211 h 6673742"/>
                <a:gd name="connsiteX107" fmla="*/ 808522 w 5549133"/>
                <a:gd name="connsiteY107" fmla="*/ 3234089 h 6673742"/>
                <a:gd name="connsiteX108" fmla="*/ 1078030 w 5549133"/>
                <a:gd name="connsiteY108" fmla="*/ 3724977 h 6673742"/>
                <a:gd name="connsiteX109" fmla="*/ 1068405 w 5549133"/>
                <a:gd name="connsiteY109" fmla="*/ 3850106 h 6673742"/>
                <a:gd name="connsiteX110" fmla="*/ 1097280 w 5549133"/>
                <a:gd name="connsiteY110" fmla="*/ 4186990 h 6673742"/>
                <a:gd name="connsiteX111" fmla="*/ 885525 w 5549133"/>
                <a:gd name="connsiteY111" fmla="*/ 4812632 h 6673742"/>
                <a:gd name="connsiteX112" fmla="*/ 1203158 w 5549133"/>
                <a:gd name="connsiteY112" fmla="*/ 5207268 h 6673742"/>
                <a:gd name="connsiteX113" fmla="*/ 1174282 w 5549133"/>
                <a:gd name="connsiteY113" fmla="*/ 5265019 h 6673742"/>
                <a:gd name="connsiteX114" fmla="*/ 0 w 5549133"/>
                <a:gd name="connsiteY114" fmla="*/ 5890661 h 6673742"/>
                <a:gd name="connsiteX115" fmla="*/ 0 w 5549133"/>
                <a:gd name="connsiteY115" fmla="*/ 6073541 h 6673742"/>
                <a:gd name="connsiteX116" fmla="*/ 1029904 w 5549133"/>
                <a:gd name="connsiteY116" fmla="*/ 6217920 h 6673742"/>
                <a:gd name="connsiteX117" fmla="*/ 1078030 w 5549133"/>
                <a:gd name="connsiteY1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3922446 w 5549133"/>
                <a:gd name="connsiteY100" fmla="*/ 539641 h 6673742"/>
                <a:gd name="connsiteX101" fmla="*/ 3705727 w 5549133"/>
                <a:gd name="connsiteY101" fmla="*/ 1260910 h 6673742"/>
                <a:gd name="connsiteX102" fmla="*/ 2637322 w 5549133"/>
                <a:gd name="connsiteY102" fmla="*/ 1915428 h 6673742"/>
                <a:gd name="connsiteX103" fmla="*/ 1876927 w 5549133"/>
                <a:gd name="connsiteY103" fmla="*/ 1251285 h 6673742"/>
                <a:gd name="connsiteX104" fmla="*/ 1164657 w 5549133"/>
                <a:gd name="connsiteY104" fmla="*/ 2156059 h 6673742"/>
                <a:gd name="connsiteX105" fmla="*/ 1039529 w 5549133"/>
                <a:gd name="connsiteY105" fmla="*/ 2300438 h 6673742"/>
                <a:gd name="connsiteX106" fmla="*/ 1183908 w 5549133"/>
                <a:gd name="connsiteY106" fmla="*/ 2695074 h 6673742"/>
                <a:gd name="connsiteX107" fmla="*/ 741146 w 5549133"/>
                <a:gd name="connsiteY107" fmla="*/ 3128211 h 6673742"/>
                <a:gd name="connsiteX108" fmla="*/ 808522 w 5549133"/>
                <a:gd name="connsiteY108" fmla="*/ 3234089 h 6673742"/>
                <a:gd name="connsiteX109" fmla="*/ 1078030 w 5549133"/>
                <a:gd name="connsiteY109" fmla="*/ 3724977 h 6673742"/>
                <a:gd name="connsiteX110" fmla="*/ 1068405 w 5549133"/>
                <a:gd name="connsiteY110" fmla="*/ 3850106 h 6673742"/>
                <a:gd name="connsiteX111" fmla="*/ 1097280 w 5549133"/>
                <a:gd name="connsiteY111" fmla="*/ 4186990 h 6673742"/>
                <a:gd name="connsiteX112" fmla="*/ 885525 w 5549133"/>
                <a:gd name="connsiteY112" fmla="*/ 4812632 h 6673742"/>
                <a:gd name="connsiteX113" fmla="*/ 1203158 w 5549133"/>
                <a:gd name="connsiteY113" fmla="*/ 5207268 h 6673742"/>
                <a:gd name="connsiteX114" fmla="*/ 1174282 w 5549133"/>
                <a:gd name="connsiteY114" fmla="*/ 5265019 h 6673742"/>
                <a:gd name="connsiteX115" fmla="*/ 0 w 5549133"/>
                <a:gd name="connsiteY115" fmla="*/ 5890661 h 6673742"/>
                <a:gd name="connsiteX116" fmla="*/ 0 w 5549133"/>
                <a:gd name="connsiteY116" fmla="*/ 6073541 h 6673742"/>
                <a:gd name="connsiteX117" fmla="*/ 1029904 w 5549133"/>
                <a:gd name="connsiteY117" fmla="*/ 6217920 h 6673742"/>
                <a:gd name="connsiteX118" fmla="*/ 1078030 w 5549133"/>
                <a:gd name="connsiteY1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05727 w 5549133"/>
                <a:gd name="connsiteY102" fmla="*/ 1260910 h 6673742"/>
                <a:gd name="connsiteX103" fmla="*/ 2637322 w 5549133"/>
                <a:gd name="connsiteY103" fmla="*/ 1915428 h 6673742"/>
                <a:gd name="connsiteX104" fmla="*/ 1876927 w 5549133"/>
                <a:gd name="connsiteY104" fmla="*/ 1251285 h 6673742"/>
                <a:gd name="connsiteX105" fmla="*/ 1164657 w 5549133"/>
                <a:gd name="connsiteY105" fmla="*/ 2156059 h 6673742"/>
                <a:gd name="connsiteX106" fmla="*/ 1039529 w 5549133"/>
                <a:gd name="connsiteY106" fmla="*/ 2300438 h 6673742"/>
                <a:gd name="connsiteX107" fmla="*/ 1183908 w 5549133"/>
                <a:gd name="connsiteY107" fmla="*/ 2695074 h 6673742"/>
                <a:gd name="connsiteX108" fmla="*/ 741146 w 5549133"/>
                <a:gd name="connsiteY108" fmla="*/ 3128211 h 6673742"/>
                <a:gd name="connsiteX109" fmla="*/ 808522 w 5549133"/>
                <a:gd name="connsiteY109" fmla="*/ 3234089 h 6673742"/>
                <a:gd name="connsiteX110" fmla="*/ 1078030 w 5549133"/>
                <a:gd name="connsiteY110" fmla="*/ 3724977 h 6673742"/>
                <a:gd name="connsiteX111" fmla="*/ 1068405 w 5549133"/>
                <a:gd name="connsiteY111" fmla="*/ 3850106 h 6673742"/>
                <a:gd name="connsiteX112" fmla="*/ 1097280 w 5549133"/>
                <a:gd name="connsiteY112" fmla="*/ 4186990 h 6673742"/>
                <a:gd name="connsiteX113" fmla="*/ 885525 w 5549133"/>
                <a:gd name="connsiteY113" fmla="*/ 4812632 h 6673742"/>
                <a:gd name="connsiteX114" fmla="*/ 1203158 w 5549133"/>
                <a:gd name="connsiteY114" fmla="*/ 5207268 h 6673742"/>
                <a:gd name="connsiteX115" fmla="*/ 1174282 w 5549133"/>
                <a:gd name="connsiteY115" fmla="*/ 5265019 h 6673742"/>
                <a:gd name="connsiteX116" fmla="*/ 0 w 5549133"/>
                <a:gd name="connsiteY116" fmla="*/ 5890661 h 6673742"/>
                <a:gd name="connsiteX117" fmla="*/ 0 w 5549133"/>
                <a:gd name="connsiteY117" fmla="*/ 6073541 h 6673742"/>
                <a:gd name="connsiteX118" fmla="*/ 1029904 w 5549133"/>
                <a:gd name="connsiteY118" fmla="*/ 6217920 h 6673742"/>
                <a:gd name="connsiteX119" fmla="*/ 1078030 w 5549133"/>
                <a:gd name="connsiteY1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05727 w 5549133"/>
                <a:gd name="connsiteY103" fmla="*/ 1260910 h 6673742"/>
                <a:gd name="connsiteX104" fmla="*/ 2637322 w 5549133"/>
                <a:gd name="connsiteY104" fmla="*/ 1915428 h 6673742"/>
                <a:gd name="connsiteX105" fmla="*/ 1876927 w 5549133"/>
                <a:gd name="connsiteY105" fmla="*/ 1251285 h 6673742"/>
                <a:gd name="connsiteX106" fmla="*/ 1164657 w 5549133"/>
                <a:gd name="connsiteY106" fmla="*/ 2156059 h 6673742"/>
                <a:gd name="connsiteX107" fmla="*/ 1039529 w 5549133"/>
                <a:gd name="connsiteY107" fmla="*/ 2300438 h 6673742"/>
                <a:gd name="connsiteX108" fmla="*/ 1183908 w 5549133"/>
                <a:gd name="connsiteY108" fmla="*/ 2695074 h 6673742"/>
                <a:gd name="connsiteX109" fmla="*/ 741146 w 5549133"/>
                <a:gd name="connsiteY109" fmla="*/ 3128211 h 6673742"/>
                <a:gd name="connsiteX110" fmla="*/ 808522 w 5549133"/>
                <a:gd name="connsiteY110" fmla="*/ 3234089 h 6673742"/>
                <a:gd name="connsiteX111" fmla="*/ 1078030 w 5549133"/>
                <a:gd name="connsiteY111" fmla="*/ 3724977 h 6673742"/>
                <a:gd name="connsiteX112" fmla="*/ 1068405 w 5549133"/>
                <a:gd name="connsiteY112" fmla="*/ 3850106 h 6673742"/>
                <a:gd name="connsiteX113" fmla="*/ 1097280 w 5549133"/>
                <a:gd name="connsiteY113" fmla="*/ 4186990 h 6673742"/>
                <a:gd name="connsiteX114" fmla="*/ 885525 w 5549133"/>
                <a:gd name="connsiteY114" fmla="*/ 4812632 h 6673742"/>
                <a:gd name="connsiteX115" fmla="*/ 1203158 w 5549133"/>
                <a:gd name="connsiteY115" fmla="*/ 5207268 h 6673742"/>
                <a:gd name="connsiteX116" fmla="*/ 1174282 w 5549133"/>
                <a:gd name="connsiteY116" fmla="*/ 5265019 h 6673742"/>
                <a:gd name="connsiteX117" fmla="*/ 0 w 5549133"/>
                <a:gd name="connsiteY117" fmla="*/ 5890661 h 6673742"/>
                <a:gd name="connsiteX118" fmla="*/ 0 w 5549133"/>
                <a:gd name="connsiteY118" fmla="*/ 6073541 h 6673742"/>
                <a:gd name="connsiteX119" fmla="*/ 1029904 w 5549133"/>
                <a:gd name="connsiteY119" fmla="*/ 6217920 h 6673742"/>
                <a:gd name="connsiteX120" fmla="*/ 1078030 w 5549133"/>
                <a:gd name="connsiteY1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5796 w 5549133"/>
                <a:gd name="connsiteY100" fmla="*/ 222935 h 6673742"/>
                <a:gd name="connsiteX101" fmla="*/ 3922446 w 5549133"/>
                <a:gd name="connsiteY101" fmla="*/ 539641 h 6673742"/>
                <a:gd name="connsiteX102" fmla="*/ 3798621 w 5549133"/>
                <a:gd name="connsiteY102" fmla="*/ 1118285 h 6673742"/>
                <a:gd name="connsiteX103" fmla="*/ 3710514 w 5549133"/>
                <a:gd name="connsiteY103" fmla="*/ 1161147 h 6673742"/>
                <a:gd name="connsiteX104" fmla="*/ 3705727 w 5549133"/>
                <a:gd name="connsiteY104" fmla="*/ 1260910 h 6673742"/>
                <a:gd name="connsiteX105" fmla="*/ 2637322 w 5549133"/>
                <a:gd name="connsiteY105" fmla="*/ 1915428 h 6673742"/>
                <a:gd name="connsiteX106" fmla="*/ 1876927 w 5549133"/>
                <a:gd name="connsiteY106" fmla="*/ 1251285 h 6673742"/>
                <a:gd name="connsiteX107" fmla="*/ 1164657 w 5549133"/>
                <a:gd name="connsiteY107" fmla="*/ 2156059 h 6673742"/>
                <a:gd name="connsiteX108" fmla="*/ 1039529 w 5549133"/>
                <a:gd name="connsiteY108" fmla="*/ 2300438 h 6673742"/>
                <a:gd name="connsiteX109" fmla="*/ 1183908 w 5549133"/>
                <a:gd name="connsiteY109" fmla="*/ 2695074 h 6673742"/>
                <a:gd name="connsiteX110" fmla="*/ 741146 w 5549133"/>
                <a:gd name="connsiteY110" fmla="*/ 3128211 h 6673742"/>
                <a:gd name="connsiteX111" fmla="*/ 808522 w 5549133"/>
                <a:gd name="connsiteY111" fmla="*/ 3234089 h 6673742"/>
                <a:gd name="connsiteX112" fmla="*/ 1078030 w 5549133"/>
                <a:gd name="connsiteY112" fmla="*/ 3724977 h 6673742"/>
                <a:gd name="connsiteX113" fmla="*/ 1068405 w 5549133"/>
                <a:gd name="connsiteY113" fmla="*/ 3850106 h 6673742"/>
                <a:gd name="connsiteX114" fmla="*/ 1097280 w 5549133"/>
                <a:gd name="connsiteY114" fmla="*/ 4186990 h 6673742"/>
                <a:gd name="connsiteX115" fmla="*/ 885525 w 5549133"/>
                <a:gd name="connsiteY115" fmla="*/ 4812632 h 6673742"/>
                <a:gd name="connsiteX116" fmla="*/ 1203158 w 5549133"/>
                <a:gd name="connsiteY116" fmla="*/ 5207268 h 6673742"/>
                <a:gd name="connsiteX117" fmla="*/ 1174282 w 5549133"/>
                <a:gd name="connsiteY117" fmla="*/ 5265019 h 6673742"/>
                <a:gd name="connsiteX118" fmla="*/ 0 w 5549133"/>
                <a:gd name="connsiteY118" fmla="*/ 5890661 h 6673742"/>
                <a:gd name="connsiteX119" fmla="*/ 0 w 5549133"/>
                <a:gd name="connsiteY119" fmla="*/ 6073541 h 6673742"/>
                <a:gd name="connsiteX120" fmla="*/ 1029904 w 5549133"/>
                <a:gd name="connsiteY120" fmla="*/ 6217920 h 6673742"/>
                <a:gd name="connsiteX121" fmla="*/ 1078030 w 5549133"/>
                <a:gd name="connsiteY1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22446 w 5549133"/>
                <a:gd name="connsiteY102" fmla="*/ 539641 h 6673742"/>
                <a:gd name="connsiteX103" fmla="*/ 3798621 w 5549133"/>
                <a:gd name="connsiteY103" fmla="*/ 1118285 h 6673742"/>
                <a:gd name="connsiteX104" fmla="*/ 3710514 w 5549133"/>
                <a:gd name="connsiteY104" fmla="*/ 1161147 h 6673742"/>
                <a:gd name="connsiteX105" fmla="*/ 3705727 w 5549133"/>
                <a:gd name="connsiteY105" fmla="*/ 1260910 h 6673742"/>
                <a:gd name="connsiteX106" fmla="*/ 2637322 w 5549133"/>
                <a:gd name="connsiteY106" fmla="*/ 1915428 h 6673742"/>
                <a:gd name="connsiteX107" fmla="*/ 1876927 w 5549133"/>
                <a:gd name="connsiteY107" fmla="*/ 1251285 h 6673742"/>
                <a:gd name="connsiteX108" fmla="*/ 1164657 w 5549133"/>
                <a:gd name="connsiteY108" fmla="*/ 2156059 h 6673742"/>
                <a:gd name="connsiteX109" fmla="*/ 1039529 w 5549133"/>
                <a:gd name="connsiteY109" fmla="*/ 2300438 h 6673742"/>
                <a:gd name="connsiteX110" fmla="*/ 1183908 w 5549133"/>
                <a:gd name="connsiteY110" fmla="*/ 2695074 h 6673742"/>
                <a:gd name="connsiteX111" fmla="*/ 741146 w 5549133"/>
                <a:gd name="connsiteY111" fmla="*/ 3128211 h 6673742"/>
                <a:gd name="connsiteX112" fmla="*/ 808522 w 5549133"/>
                <a:gd name="connsiteY112" fmla="*/ 3234089 h 6673742"/>
                <a:gd name="connsiteX113" fmla="*/ 1078030 w 5549133"/>
                <a:gd name="connsiteY113" fmla="*/ 3724977 h 6673742"/>
                <a:gd name="connsiteX114" fmla="*/ 1068405 w 5549133"/>
                <a:gd name="connsiteY114" fmla="*/ 3850106 h 6673742"/>
                <a:gd name="connsiteX115" fmla="*/ 1097280 w 5549133"/>
                <a:gd name="connsiteY115" fmla="*/ 4186990 h 6673742"/>
                <a:gd name="connsiteX116" fmla="*/ 885525 w 5549133"/>
                <a:gd name="connsiteY116" fmla="*/ 4812632 h 6673742"/>
                <a:gd name="connsiteX117" fmla="*/ 1203158 w 5549133"/>
                <a:gd name="connsiteY117" fmla="*/ 5207268 h 6673742"/>
                <a:gd name="connsiteX118" fmla="*/ 1174282 w 5549133"/>
                <a:gd name="connsiteY118" fmla="*/ 5265019 h 6673742"/>
                <a:gd name="connsiteX119" fmla="*/ 0 w 5549133"/>
                <a:gd name="connsiteY119" fmla="*/ 5890661 h 6673742"/>
                <a:gd name="connsiteX120" fmla="*/ 0 w 5549133"/>
                <a:gd name="connsiteY120" fmla="*/ 6073541 h 6673742"/>
                <a:gd name="connsiteX121" fmla="*/ 1029904 w 5549133"/>
                <a:gd name="connsiteY121" fmla="*/ 6217920 h 6673742"/>
                <a:gd name="connsiteX122" fmla="*/ 1078030 w 5549133"/>
                <a:gd name="connsiteY12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539641 h 6673742"/>
                <a:gd name="connsiteX104" fmla="*/ 3798621 w 5549133"/>
                <a:gd name="connsiteY104" fmla="*/ 1118285 h 6673742"/>
                <a:gd name="connsiteX105" fmla="*/ 3710514 w 5549133"/>
                <a:gd name="connsiteY105" fmla="*/ 1161147 h 6673742"/>
                <a:gd name="connsiteX106" fmla="*/ 3705727 w 5549133"/>
                <a:gd name="connsiteY106" fmla="*/ 1260910 h 6673742"/>
                <a:gd name="connsiteX107" fmla="*/ 2637322 w 5549133"/>
                <a:gd name="connsiteY107" fmla="*/ 1915428 h 6673742"/>
                <a:gd name="connsiteX108" fmla="*/ 1876927 w 5549133"/>
                <a:gd name="connsiteY108" fmla="*/ 1251285 h 6673742"/>
                <a:gd name="connsiteX109" fmla="*/ 1164657 w 5549133"/>
                <a:gd name="connsiteY109" fmla="*/ 2156059 h 6673742"/>
                <a:gd name="connsiteX110" fmla="*/ 1039529 w 5549133"/>
                <a:gd name="connsiteY110" fmla="*/ 2300438 h 6673742"/>
                <a:gd name="connsiteX111" fmla="*/ 1183908 w 5549133"/>
                <a:gd name="connsiteY111" fmla="*/ 2695074 h 6673742"/>
                <a:gd name="connsiteX112" fmla="*/ 741146 w 5549133"/>
                <a:gd name="connsiteY112" fmla="*/ 3128211 h 6673742"/>
                <a:gd name="connsiteX113" fmla="*/ 808522 w 5549133"/>
                <a:gd name="connsiteY113" fmla="*/ 3234089 h 6673742"/>
                <a:gd name="connsiteX114" fmla="*/ 1078030 w 5549133"/>
                <a:gd name="connsiteY114" fmla="*/ 3724977 h 6673742"/>
                <a:gd name="connsiteX115" fmla="*/ 1068405 w 5549133"/>
                <a:gd name="connsiteY115" fmla="*/ 3850106 h 6673742"/>
                <a:gd name="connsiteX116" fmla="*/ 1097280 w 5549133"/>
                <a:gd name="connsiteY116" fmla="*/ 4186990 h 6673742"/>
                <a:gd name="connsiteX117" fmla="*/ 885525 w 5549133"/>
                <a:gd name="connsiteY117" fmla="*/ 4812632 h 6673742"/>
                <a:gd name="connsiteX118" fmla="*/ 1203158 w 5549133"/>
                <a:gd name="connsiteY118" fmla="*/ 5207268 h 6673742"/>
                <a:gd name="connsiteX119" fmla="*/ 1174282 w 5549133"/>
                <a:gd name="connsiteY119" fmla="*/ 5265019 h 6673742"/>
                <a:gd name="connsiteX120" fmla="*/ 0 w 5549133"/>
                <a:gd name="connsiteY120" fmla="*/ 5890661 h 6673742"/>
                <a:gd name="connsiteX121" fmla="*/ 0 w 5549133"/>
                <a:gd name="connsiteY121" fmla="*/ 6073541 h 6673742"/>
                <a:gd name="connsiteX122" fmla="*/ 1029904 w 5549133"/>
                <a:gd name="connsiteY122" fmla="*/ 6217920 h 6673742"/>
                <a:gd name="connsiteX123" fmla="*/ 1078030 w 5549133"/>
                <a:gd name="connsiteY12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798621 w 5549133"/>
                <a:gd name="connsiteY105" fmla="*/ 1118285 h 6673742"/>
                <a:gd name="connsiteX106" fmla="*/ 3710514 w 5549133"/>
                <a:gd name="connsiteY106" fmla="*/ 1161147 h 6673742"/>
                <a:gd name="connsiteX107" fmla="*/ 3705727 w 5549133"/>
                <a:gd name="connsiteY107" fmla="*/ 1260910 h 6673742"/>
                <a:gd name="connsiteX108" fmla="*/ 2637322 w 5549133"/>
                <a:gd name="connsiteY108" fmla="*/ 1915428 h 6673742"/>
                <a:gd name="connsiteX109" fmla="*/ 1876927 w 5549133"/>
                <a:gd name="connsiteY109" fmla="*/ 1251285 h 6673742"/>
                <a:gd name="connsiteX110" fmla="*/ 1164657 w 5549133"/>
                <a:gd name="connsiteY110" fmla="*/ 2156059 h 6673742"/>
                <a:gd name="connsiteX111" fmla="*/ 1039529 w 5549133"/>
                <a:gd name="connsiteY111" fmla="*/ 2300438 h 6673742"/>
                <a:gd name="connsiteX112" fmla="*/ 1183908 w 5549133"/>
                <a:gd name="connsiteY112" fmla="*/ 2695074 h 6673742"/>
                <a:gd name="connsiteX113" fmla="*/ 741146 w 5549133"/>
                <a:gd name="connsiteY113" fmla="*/ 3128211 h 6673742"/>
                <a:gd name="connsiteX114" fmla="*/ 808522 w 5549133"/>
                <a:gd name="connsiteY114" fmla="*/ 3234089 h 6673742"/>
                <a:gd name="connsiteX115" fmla="*/ 1078030 w 5549133"/>
                <a:gd name="connsiteY115" fmla="*/ 3724977 h 6673742"/>
                <a:gd name="connsiteX116" fmla="*/ 1068405 w 5549133"/>
                <a:gd name="connsiteY116" fmla="*/ 3850106 h 6673742"/>
                <a:gd name="connsiteX117" fmla="*/ 1097280 w 5549133"/>
                <a:gd name="connsiteY117" fmla="*/ 4186990 h 6673742"/>
                <a:gd name="connsiteX118" fmla="*/ 885525 w 5549133"/>
                <a:gd name="connsiteY118" fmla="*/ 4812632 h 6673742"/>
                <a:gd name="connsiteX119" fmla="*/ 1203158 w 5549133"/>
                <a:gd name="connsiteY119" fmla="*/ 5207268 h 6673742"/>
                <a:gd name="connsiteX120" fmla="*/ 1174282 w 5549133"/>
                <a:gd name="connsiteY120" fmla="*/ 5265019 h 6673742"/>
                <a:gd name="connsiteX121" fmla="*/ 0 w 5549133"/>
                <a:gd name="connsiteY121" fmla="*/ 5890661 h 6673742"/>
                <a:gd name="connsiteX122" fmla="*/ 0 w 5549133"/>
                <a:gd name="connsiteY122" fmla="*/ 6073541 h 6673742"/>
                <a:gd name="connsiteX123" fmla="*/ 1029904 w 5549133"/>
                <a:gd name="connsiteY123" fmla="*/ 6217920 h 6673742"/>
                <a:gd name="connsiteX124" fmla="*/ 1078030 w 5549133"/>
                <a:gd name="connsiteY12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836721 w 5549133"/>
                <a:gd name="connsiteY105" fmla="*/ 699185 h 6673742"/>
                <a:gd name="connsiteX106" fmla="*/ 3798621 w 5549133"/>
                <a:gd name="connsiteY106" fmla="*/ 1118285 h 6673742"/>
                <a:gd name="connsiteX107" fmla="*/ 3710514 w 5549133"/>
                <a:gd name="connsiteY107" fmla="*/ 1161147 h 6673742"/>
                <a:gd name="connsiteX108" fmla="*/ 3705727 w 5549133"/>
                <a:gd name="connsiteY108" fmla="*/ 1260910 h 6673742"/>
                <a:gd name="connsiteX109" fmla="*/ 2637322 w 5549133"/>
                <a:gd name="connsiteY109" fmla="*/ 1915428 h 6673742"/>
                <a:gd name="connsiteX110" fmla="*/ 1876927 w 5549133"/>
                <a:gd name="connsiteY110" fmla="*/ 1251285 h 6673742"/>
                <a:gd name="connsiteX111" fmla="*/ 1164657 w 5549133"/>
                <a:gd name="connsiteY111" fmla="*/ 2156059 h 6673742"/>
                <a:gd name="connsiteX112" fmla="*/ 1039529 w 5549133"/>
                <a:gd name="connsiteY112" fmla="*/ 2300438 h 6673742"/>
                <a:gd name="connsiteX113" fmla="*/ 1183908 w 5549133"/>
                <a:gd name="connsiteY113" fmla="*/ 2695074 h 6673742"/>
                <a:gd name="connsiteX114" fmla="*/ 741146 w 5549133"/>
                <a:gd name="connsiteY114" fmla="*/ 3128211 h 6673742"/>
                <a:gd name="connsiteX115" fmla="*/ 808522 w 5549133"/>
                <a:gd name="connsiteY115" fmla="*/ 3234089 h 6673742"/>
                <a:gd name="connsiteX116" fmla="*/ 1078030 w 5549133"/>
                <a:gd name="connsiteY116" fmla="*/ 3724977 h 6673742"/>
                <a:gd name="connsiteX117" fmla="*/ 1068405 w 5549133"/>
                <a:gd name="connsiteY117" fmla="*/ 3850106 h 6673742"/>
                <a:gd name="connsiteX118" fmla="*/ 1097280 w 5549133"/>
                <a:gd name="connsiteY118" fmla="*/ 4186990 h 6673742"/>
                <a:gd name="connsiteX119" fmla="*/ 885525 w 5549133"/>
                <a:gd name="connsiteY119" fmla="*/ 4812632 h 6673742"/>
                <a:gd name="connsiteX120" fmla="*/ 1203158 w 5549133"/>
                <a:gd name="connsiteY120" fmla="*/ 5207268 h 6673742"/>
                <a:gd name="connsiteX121" fmla="*/ 1174282 w 5549133"/>
                <a:gd name="connsiteY121" fmla="*/ 5265019 h 6673742"/>
                <a:gd name="connsiteX122" fmla="*/ 0 w 5549133"/>
                <a:gd name="connsiteY122" fmla="*/ 5890661 h 6673742"/>
                <a:gd name="connsiteX123" fmla="*/ 0 w 5549133"/>
                <a:gd name="connsiteY123" fmla="*/ 6073541 h 6673742"/>
                <a:gd name="connsiteX124" fmla="*/ 1029904 w 5549133"/>
                <a:gd name="connsiteY124" fmla="*/ 6217920 h 6673742"/>
                <a:gd name="connsiteX125" fmla="*/ 1078030 w 5549133"/>
                <a:gd name="connsiteY12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6721 w 5549133"/>
                <a:gd name="connsiteY106" fmla="*/ 699185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98621 w 5549133"/>
                <a:gd name="connsiteY107" fmla="*/ 1118285 h 6673742"/>
                <a:gd name="connsiteX108" fmla="*/ 3710514 w 5549133"/>
                <a:gd name="connsiteY108" fmla="*/ 1161147 h 6673742"/>
                <a:gd name="connsiteX109" fmla="*/ 3705727 w 5549133"/>
                <a:gd name="connsiteY109" fmla="*/ 1260910 h 6673742"/>
                <a:gd name="connsiteX110" fmla="*/ 2637322 w 5549133"/>
                <a:gd name="connsiteY110" fmla="*/ 1915428 h 6673742"/>
                <a:gd name="connsiteX111" fmla="*/ 1876927 w 5549133"/>
                <a:gd name="connsiteY111" fmla="*/ 1251285 h 6673742"/>
                <a:gd name="connsiteX112" fmla="*/ 1164657 w 5549133"/>
                <a:gd name="connsiteY112" fmla="*/ 2156059 h 6673742"/>
                <a:gd name="connsiteX113" fmla="*/ 1039529 w 5549133"/>
                <a:gd name="connsiteY113" fmla="*/ 2300438 h 6673742"/>
                <a:gd name="connsiteX114" fmla="*/ 1183908 w 5549133"/>
                <a:gd name="connsiteY114" fmla="*/ 2695074 h 6673742"/>
                <a:gd name="connsiteX115" fmla="*/ 741146 w 5549133"/>
                <a:gd name="connsiteY115" fmla="*/ 3128211 h 6673742"/>
                <a:gd name="connsiteX116" fmla="*/ 808522 w 5549133"/>
                <a:gd name="connsiteY116" fmla="*/ 3234089 h 6673742"/>
                <a:gd name="connsiteX117" fmla="*/ 1078030 w 5549133"/>
                <a:gd name="connsiteY117" fmla="*/ 3724977 h 6673742"/>
                <a:gd name="connsiteX118" fmla="*/ 1068405 w 5549133"/>
                <a:gd name="connsiteY118" fmla="*/ 3850106 h 6673742"/>
                <a:gd name="connsiteX119" fmla="*/ 1097280 w 5549133"/>
                <a:gd name="connsiteY119" fmla="*/ 4186990 h 6673742"/>
                <a:gd name="connsiteX120" fmla="*/ 885525 w 5549133"/>
                <a:gd name="connsiteY120" fmla="*/ 4812632 h 6673742"/>
                <a:gd name="connsiteX121" fmla="*/ 1203158 w 5549133"/>
                <a:gd name="connsiteY121" fmla="*/ 5207268 h 6673742"/>
                <a:gd name="connsiteX122" fmla="*/ 1174282 w 5549133"/>
                <a:gd name="connsiteY122" fmla="*/ 5265019 h 6673742"/>
                <a:gd name="connsiteX123" fmla="*/ 0 w 5549133"/>
                <a:gd name="connsiteY123" fmla="*/ 5890661 h 6673742"/>
                <a:gd name="connsiteX124" fmla="*/ 0 w 5549133"/>
                <a:gd name="connsiteY124" fmla="*/ 6073541 h 6673742"/>
                <a:gd name="connsiteX125" fmla="*/ 1029904 w 5549133"/>
                <a:gd name="connsiteY125" fmla="*/ 6217920 h 6673742"/>
                <a:gd name="connsiteX126" fmla="*/ 1078030 w 5549133"/>
                <a:gd name="connsiteY12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89096 w 5549133"/>
                <a:gd name="connsiteY107" fmla="*/ 1025416 h 6673742"/>
                <a:gd name="connsiteX108" fmla="*/ 3798621 w 5549133"/>
                <a:gd name="connsiteY108" fmla="*/ 1118285 h 6673742"/>
                <a:gd name="connsiteX109" fmla="*/ 3710514 w 5549133"/>
                <a:gd name="connsiteY109" fmla="*/ 1161147 h 6673742"/>
                <a:gd name="connsiteX110" fmla="*/ 3705727 w 5549133"/>
                <a:gd name="connsiteY110" fmla="*/ 1260910 h 6673742"/>
                <a:gd name="connsiteX111" fmla="*/ 2637322 w 5549133"/>
                <a:gd name="connsiteY111" fmla="*/ 1915428 h 6673742"/>
                <a:gd name="connsiteX112" fmla="*/ 1876927 w 5549133"/>
                <a:gd name="connsiteY112" fmla="*/ 1251285 h 6673742"/>
                <a:gd name="connsiteX113" fmla="*/ 1164657 w 5549133"/>
                <a:gd name="connsiteY113" fmla="*/ 2156059 h 6673742"/>
                <a:gd name="connsiteX114" fmla="*/ 1039529 w 5549133"/>
                <a:gd name="connsiteY114" fmla="*/ 2300438 h 6673742"/>
                <a:gd name="connsiteX115" fmla="*/ 1183908 w 5549133"/>
                <a:gd name="connsiteY115" fmla="*/ 2695074 h 6673742"/>
                <a:gd name="connsiteX116" fmla="*/ 741146 w 5549133"/>
                <a:gd name="connsiteY116" fmla="*/ 3128211 h 6673742"/>
                <a:gd name="connsiteX117" fmla="*/ 808522 w 5549133"/>
                <a:gd name="connsiteY117" fmla="*/ 3234089 h 6673742"/>
                <a:gd name="connsiteX118" fmla="*/ 1078030 w 5549133"/>
                <a:gd name="connsiteY118" fmla="*/ 3724977 h 6673742"/>
                <a:gd name="connsiteX119" fmla="*/ 1068405 w 5549133"/>
                <a:gd name="connsiteY119" fmla="*/ 3850106 h 6673742"/>
                <a:gd name="connsiteX120" fmla="*/ 1097280 w 5549133"/>
                <a:gd name="connsiteY120" fmla="*/ 4186990 h 6673742"/>
                <a:gd name="connsiteX121" fmla="*/ 885525 w 5549133"/>
                <a:gd name="connsiteY121" fmla="*/ 4812632 h 6673742"/>
                <a:gd name="connsiteX122" fmla="*/ 1203158 w 5549133"/>
                <a:gd name="connsiteY122" fmla="*/ 5207268 h 6673742"/>
                <a:gd name="connsiteX123" fmla="*/ 1174282 w 5549133"/>
                <a:gd name="connsiteY123" fmla="*/ 5265019 h 6673742"/>
                <a:gd name="connsiteX124" fmla="*/ 0 w 5549133"/>
                <a:gd name="connsiteY124" fmla="*/ 5890661 h 6673742"/>
                <a:gd name="connsiteX125" fmla="*/ 0 w 5549133"/>
                <a:gd name="connsiteY125" fmla="*/ 6073541 h 6673742"/>
                <a:gd name="connsiteX126" fmla="*/ 1029904 w 5549133"/>
                <a:gd name="connsiteY126" fmla="*/ 6217920 h 6673742"/>
                <a:gd name="connsiteX127" fmla="*/ 1078030 w 5549133"/>
                <a:gd name="connsiteY12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89096 w 5549133"/>
                <a:gd name="connsiteY108" fmla="*/ 1025416 h 6673742"/>
                <a:gd name="connsiteX109" fmla="*/ 3798621 w 5549133"/>
                <a:gd name="connsiteY109" fmla="*/ 1118285 h 6673742"/>
                <a:gd name="connsiteX110" fmla="*/ 3710514 w 5549133"/>
                <a:gd name="connsiteY110" fmla="*/ 1161147 h 6673742"/>
                <a:gd name="connsiteX111" fmla="*/ 3705727 w 5549133"/>
                <a:gd name="connsiteY111" fmla="*/ 1260910 h 6673742"/>
                <a:gd name="connsiteX112" fmla="*/ 2637322 w 5549133"/>
                <a:gd name="connsiteY112" fmla="*/ 1915428 h 6673742"/>
                <a:gd name="connsiteX113" fmla="*/ 1876927 w 5549133"/>
                <a:gd name="connsiteY113" fmla="*/ 1251285 h 6673742"/>
                <a:gd name="connsiteX114" fmla="*/ 1164657 w 5549133"/>
                <a:gd name="connsiteY114" fmla="*/ 2156059 h 6673742"/>
                <a:gd name="connsiteX115" fmla="*/ 1039529 w 5549133"/>
                <a:gd name="connsiteY115" fmla="*/ 2300438 h 6673742"/>
                <a:gd name="connsiteX116" fmla="*/ 1183908 w 5549133"/>
                <a:gd name="connsiteY116" fmla="*/ 2695074 h 6673742"/>
                <a:gd name="connsiteX117" fmla="*/ 741146 w 5549133"/>
                <a:gd name="connsiteY117" fmla="*/ 3128211 h 6673742"/>
                <a:gd name="connsiteX118" fmla="*/ 808522 w 5549133"/>
                <a:gd name="connsiteY118" fmla="*/ 3234089 h 6673742"/>
                <a:gd name="connsiteX119" fmla="*/ 1078030 w 5549133"/>
                <a:gd name="connsiteY119" fmla="*/ 3724977 h 6673742"/>
                <a:gd name="connsiteX120" fmla="*/ 1068405 w 5549133"/>
                <a:gd name="connsiteY120" fmla="*/ 3850106 h 6673742"/>
                <a:gd name="connsiteX121" fmla="*/ 1097280 w 5549133"/>
                <a:gd name="connsiteY121" fmla="*/ 4186990 h 6673742"/>
                <a:gd name="connsiteX122" fmla="*/ 885525 w 5549133"/>
                <a:gd name="connsiteY122" fmla="*/ 4812632 h 6673742"/>
                <a:gd name="connsiteX123" fmla="*/ 1203158 w 5549133"/>
                <a:gd name="connsiteY123" fmla="*/ 5207268 h 6673742"/>
                <a:gd name="connsiteX124" fmla="*/ 1174282 w 5549133"/>
                <a:gd name="connsiteY124" fmla="*/ 5265019 h 6673742"/>
                <a:gd name="connsiteX125" fmla="*/ 0 w 5549133"/>
                <a:gd name="connsiteY125" fmla="*/ 5890661 h 6673742"/>
                <a:gd name="connsiteX126" fmla="*/ 0 w 5549133"/>
                <a:gd name="connsiteY126" fmla="*/ 6073541 h 6673742"/>
                <a:gd name="connsiteX127" fmla="*/ 1029904 w 5549133"/>
                <a:gd name="connsiteY127" fmla="*/ 6217920 h 6673742"/>
                <a:gd name="connsiteX128" fmla="*/ 1078030 w 5549133"/>
                <a:gd name="connsiteY12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89096 w 5549133"/>
                <a:gd name="connsiteY109" fmla="*/ 1025416 h 6673742"/>
                <a:gd name="connsiteX110" fmla="*/ 3798621 w 5549133"/>
                <a:gd name="connsiteY110" fmla="*/ 1118285 h 6673742"/>
                <a:gd name="connsiteX111" fmla="*/ 3710514 w 5549133"/>
                <a:gd name="connsiteY111" fmla="*/ 1161147 h 6673742"/>
                <a:gd name="connsiteX112" fmla="*/ 3705727 w 5549133"/>
                <a:gd name="connsiteY112" fmla="*/ 1260910 h 6673742"/>
                <a:gd name="connsiteX113" fmla="*/ 2637322 w 5549133"/>
                <a:gd name="connsiteY113" fmla="*/ 1915428 h 6673742"/>
                <a:gd name="connsiteX114" fmla="*/ 1876927 w 5549133"/>
                <a:gd name="connsiteY114" fmla="*/ 1251285 h 6673742"/>
                <a:gd name="connsiteX115" fmla="*/ 1164657 w 5549133"/>
                <a:gd name="connsiteY115" fmla="*/ 2156059 h 6673742"/>
                <a:gd name="connsiteX116" fmla="*/ 1039529 w 5549133"/>
                <a:gd name="connsiteY116" fmla="*/ 2300438 h 6673742"/>
                <a:gd name="connsiteX117" fmla="*/ 1183908 w 5549133"/>
                <a:gd name="connsiteY117" fmla="*/ 2695074 h 6673742"/>
                <a:gd name="connsiteX118" fmla="*/ 741146 w 5549133"/>
                <a:gd name="connsiteY118" fmla="*/ 3128211 h 6673742"/>
                <a:gd name="connsiteX119" fmla="*/ 808522 w 5549133"/>
                <a:gd name="connsiteY119" fmla="*/ 3234089 h 6673742"/>
                <a:gd name="connsiteX120" fmla="*/ 1078030 w 5549133"/>
                <a:gd name="connsiteY120" fmla="*/ 3724977 h 6673742"/>
                <a:gd name="connsiteX121" fmla="*/ 1068405 w 5549133"/>
                <a:gd name="connsiteY121" fmla="*/ 3850106 h 6673742"/>
                <a:gd name="connsiteX122" fmla="*/ 1097280 w 5549133"/>
                <a:gd name="connsiteY122" fmla="*/ 4186990 h 6673742"/>
                <a:gd name="connsiteX123" fmla="*/ 885525 w 5549133"/>
                <a:gd name="connsiteY123" fmla="*/ 4812632 h 6673742"/>
                <a:gd name="connsiteX124" fmla="*/ 1203158 w 5549133"/>
                <a:gd name="connsiteY124" fmla="*/ 5207268 h 6673742"/>
                <a:gd name="connsiteX125" fmla="*/ 1174282 w 5549133"/>
                <a:gd name="connsiteY125" fmla="*/ 5265019 h 6673742"/>
                <a:gd name="connsiteX126" fmla="*/ 0 w 5549133"/>
                <a:gd name="connsiteY126" fmla="*/ 5890661 h 6673742"/>
                <a:gd name="connsiteX127" fmla="*/ 0 w 5549133"/>
                <a:gd name="connsiteY127" fmla="*/ 6073541 h 6673742"/>
                <a:gd name="connsiteX128" fmla="*/ 1029904 w 5549133"/>
                <a:gd name="connsiteY128" fmla="*/ 6217920 h 6673742"/>
                <a:gd name="connsiteX129" fmla="*/ 1078030 w 5549133"/>
                <a:gd name="connsiteY12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2637322 w 5549133"/>
                <a:gd name="connsiteY114" fmla="*/ 1915428 h 6673742"/>
                <a:gd name="connsiteX115" fmla="*/ 1876927 w 5549133"/>
                <a:gd name="connsiteY115" fmla="*/ 1251285 h 6673742"/>
                <a:gd name="connsiteX116" fmla="*/ 1164657 w 5549133"/>
                <a:gd name="connsiteY116" fmla="*/ 2156059 h 6673742"/>
                <a:gd name="connsiteX117" fmla="*/ 1039529 w 5549133"/>
                <a:gd name="connsiteY117" fmla="*/ 2300438 h 6673742"/>
                <a:gd name="connsiteX118" fmla="*/ 1183908 w 5549133"/>
                <a:gd name="connsiteY118" fmla="*/ 2695074 h 6673742"/>
                <a:gd name="connsiteX119" fmla="*/ 741146 w 5549133"/>
                <a:gd name="connsiteY119" fmla="*/ 3128211 h 6673742"/>
                <a:gd name="connsiteX120" fmla="*/ 808522 w 5549133"/>
                <a:gd name="connsiteY120" fmla="*/ 3234089 h 6673742"/>
                <a:gd name="connsiteX121" fmla="*/ 1078030 w 5549133"/>
                <a:gd name="connsiteY121" fmla="*/ 3724977 h 6673742"/>
                <a:gd name="connsiteX122" fmla="*/ 1068405 w 5549133"/>
                <a:gd name="connsiteY122" fmla="*/ 3850106 h 6673742"/>
                <a:gd name="connsiteX123" fmla="*/ 1097280 w 5549133"/>
                <a:gd name="connsiteY123" fmla="*/ 4186990 h 6673742"/>
                <a:gd name="connsiteX124" fmla="*/ 885525 w 5549133"/>
                <a:gd name="connsiteY124" fmla="*/ 4812632 h 6673742"/>
                <a:gd name="connsiteX125" fmla="*/ 1203158 w 5549133"/>
                <a:gd name="connsiteY125" fmla="*/ 5207268 h 6673742"/>
                <a:gd name="connsiteX126" fmla="*/ 1174282 w 5549133"/>
                <a:gd name="connsiteY126" fmla="*/ 5265019 h 6673742"/>
                <a:gd name="connsiteX127" fmla="*/ 0 w 5549133"/>
                <a:gd name="connsiteY127" fmla="*/ 5890661 h 6673742"/>
                <a:gd name="connsiteX128" fmla="*/ 0 w 5549133"/>
                <a:gd name="connsiteY128" fmla="*/ 6073541 h 6673742"/>
                <a:gd name="connsiteX129" fmla="*/ 1029904 w 5549133"/>
                <a:gd name="connsiteY129" fmla="*/ 6217920 h 6673742"/>
                <a:gd name="connsiteX130" fmla="*/ 1078030 w 5549133"/>
                <a:gd name="connsiteY13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472389 w 5549133"/>
                <a:gd name="connsiteY114" fmla="*/ 1296878 h 6673742"/>
                <a:gd name="connsiteX115" fmla="*/ 2637322 w 5549133"/>
                <a:gd name="connsiteY115" fmla="*/ 1915428 h 6673742"/>
                <a:gd name="connsiteX116" fmla="*/ 1876927 w 5549133"/>
                <a:gd name="connsiteY116" fmla="*/ 1251285 h 6673742"/>
                <a:gd name="connsiteX117" fmla="*/ 1164657 w 5549133"/>
                <a:gd name="connsiteY117" fmla="*/ 2156059 h 6673742"/>
                <a:gd name="connsiteX118" fmla="*/ 1039529 w 5549133"/>
                <a:gd name="connsiteY118" fmla="*/ 2300438 h 6673742"/>
                <a:gd name="connsiteX119" fmla="*/ 1183908 w 5549133"/>
                <a:gd name="connsiteY119" fmla="*/ 2695074 h 6673742"/>
                <a:gd name="connsiteX120" fmla="*/ 741146 w 5549133"/>
                <a:gd name="connsiteY120" fmla="*/ 3128211 h 6673742"/>
                <a:gd name="connsiteX121" fmla="*/ 808522 w 5549133"/>
                <a:gd name="connsiteY121" fmla="*/ 3234089 h 6673742"/>
                <a:gd name="connsiteX122" fmla="*/ 1078030 w 5549133"/>
                <a:gd name="connsiteY122" fmla="*/ 3724977 h 6673742"/>
                <a:gd name="connsiteX123" fmla="*/ 1068405 w 5549133"/>
                <a:gd name="connsiteY123" fmla="*/ 3850106 h 6673742"/>
                <a:gd name="connsiteX124" fmla="*/ 1097280 w 5549133"/>
                <a:gd name="connsiteY124" fmla="*/ 4186990 h 6673742"/>
                <a:gd name="connsiteX125" fmla="*/ 885525 w 5549133"/>
                <a:gd name="connsiteY125" fmla="*/ 4812632 h 6673742"/>
                <a:gd name="connsiteX126" fmla="*/ 1203158 w 5549133"/>
                <a:gd name="connsiteY126" fmla="*/ 5207268 h 6673742"/>
                <a:gd name="connsiteX127" fmla="*/ 1174282 w 5549133"/>
                <a:gd name="connsiteY127" fmla="*/ 5265019 h 6673742"/>
                <a:gd name="connsiteX128" fmla="*/ 0 w 5549133"/>
                <a:gd name="connsiteY128" fmla="*/ 5890661 h 6673742"/>
                <a:gd name="connsiteX129" fmla="*/ 0 w 5549133"/>
                <a:gd name="connsiteY129" fmla="*/ 6073541 h 6673742"/>
                <a:gd name="connsiteX130" fmla="*/ 1029904 w 5549133"/>
                <a:gd name="connsiteY130" fmla="*/ 6217920 h 6673742"/>
                <a:gd name="connsiteX131" fmla="*/ 1078030 w 5549133"/>
                <a:gd name="connsiteY13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637322 w 5549133"/>
                <a:gd name="connsiteY116" fmla="*/ 1915428 h 6673742"/>
                <a:gd name="connsiteX117" fmla="*/ 1876927 w 5549133"/>
                <a:gd name="connsiteY117" fmla="*/ 1251285 h 6673742"/>
                <a:gd name="connsiteX118" fmla="*/ 1164657 w 5549133"/>
                <a:gd name="connsiteY118" fmla="*/ 2156059 h 6673742"/>
                <a:gd name="connsiteX119" fmla="*/ 1039529 w 5549133"/>
                <a:gd name="connsiteY119" fmla="*/ 2300438 h 6673742"/>
                <a:gd name="connsiteX120" fmla="*/ 1183908 w 5549133"/>
                <a:gd name="connsiteY120" fmla="*/ 2695074 h 6673742"/>
                <a:gd name="connsiteX121" fmla="*/ 741146 w 5549133"/>
                <a:gd name="connsiteY121" fmla="*/ 3128211 h 6673742"/>
                <a:gd name="connsiteX122" fmla="*/ 808522 w 5549133"/>
                <a:gd name="connsiteY122" fmla="*/ 3234089 h 6673742"/>
                <a:gd name="connsiteX123" fmla="*/ 1078030 w 5549133"/>
                <a:gd name="connsiteY123" fmla="*/ 3724977 h 6673742"/>
                <a:gd name="connsiteX124" fmla="*/ 1068405 w 5549133"/>
                <a:gd name="connsiteY124" fmla="*/ 3850106 h 6673742"/>
                <a:gd name="connsiteX125" fmla="*/ 1097280 w 5549133"/>
                <a:gd name="connsiteY125" fmla="*/ 4186990 h 6673742"/>
                <a:gd name="connsiteX126" fmla="*/ 885525 w 5549133"/>
                <a:gd name="connsiteY126" fmla="*/ 4812632 h 6673742"/>
                <a:gd name="connsiteX127" fmla="*/ 1203158 w 5549133"/>
                <a:gd name="connsiteY127" fmla="*/ 5207268 h 6673742"/>
                <a:gd name="connsiteX128" fmla="*/ 1174282 w 5549133"/>
                <a:gd name="connsiteY128" fmla="*/ 5265019 h 6673742"/>
                <a:gd name="connsiteX129" fmla="*/ 0 w 5549133"/>
                <a:gd name="connsiteY129" fmla="*/ 5890661 h 6673742"/>
                <a:gd name="connsiteX130" fmla="*/ 0 w 5549133"/>
                <a:gd name="connsiteY130" fmla="*/ 6073541 h 6673742"/>
                <a:gd name="connsiteX131" fmla="*/ 1029904 w 5549133"/>
                <a:gd name="connsiteY131" fmla="*/ 6217920 h 6673742"/>
                <a:gd name="connsiteX132" fmla="*/ 1078030 w 5549133"/>
                <a:gd name="connsiteY13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2979471 w 5549133"/>
                <a:gd name="connsiteY116" fmla="*/ 1606441 h 6673742"/>
                <a:gd name="connsiteX117" fmla="*/ 2637322 w 5549133"/>
                <a:gd name="connsiteY117" fmla="*/ 1915428 h 6673742"/>
                <a:gd name="connsiteX118" fmla="*/ 1876927 w 5549133"/>
                <a:gd name="connsiteY118" fmla="*/ 1251285 h 6673742"/>
                <a:gd name="connsiteX119" fmla="*/ 1164657 w 5549133"/>
                <a:gd name="connsiteY119" fmla="*/ 2156059 h 6673742"/>
                <a:gd name="connsiteX120" fmla="*/ 1039529 w 5549133"/>
                <a:gd name="connsiteY120" fmla="*/ 2300438 h 6673742"/>
                <a:gd name="connsiteX121" fmla="*/ 1183908 w 5549133"/>
                <a:gd name="connsiteY121" fmla="*/ 2695074 h 6673742"/>
                <a:gd name="connsiteX122" fmla="*/ 741146 w 5549133"/>
                <a:gd name="connsiteY122" fmla="*/ 3128211 h 6673742"/>
                <a:gd name="connsiteX123" fmla="*/ 808522 w 5549133"/>
                <a:gd name="connsiteY123" fmla="*/ 3234089 h 6673742"/>
                <a:gd name="connsiteX124" fmla="*/ 1078030 w 5549133"/>
                <a:gd name="connsiteY124" fmla="*/ 3724977 h 6673742"/>
                <a:gd name="connsiteX125" fmla="*/ 1068405 w 5549133"/>
                <a:gd name="connsiteY125" fmla="*/ 3850106 h 6673742"/>
                <a:gd name="connsiteX126" fmla="*/ 1097280 w 5549133"/>
                <a:gd name="connsiteY126" fmla="*/ 4186990 h 6673742"/>
                <a:gd name="connsiteX127" fmla="*/ 885525 w 5549133"/>
                <a:gd name="connsiteY127" fmla="*/ 4812632 h 6673742"/>
                <a:gd name="connsiteX128" fmla="*/ 1203158 w 5549133"/>
                <a:gd name="connsiteY128" fmla="*/ 5207268 h 6673742"/>
                <a:gd name="connsiteX129" fmla="*/ 1174282 w 5549133"/>
                <a:gd name="connsiteY129" fmla="*/ 5265019 h 6673742"/>
                <a:gd name="connsiteX130" fmla="*/ 0 w 5549133"/>
                <a:gd name="connsiteY130" fmla="*/ 5890661 h 6673742"/>
                <a:gd name="connsiteX131" fmla="*/ 0 w 5549133"/>
                <a:gd name="connsiteY131" fmla="*/ 6073541 h 6673742"/>
                <a:gd name="connsiteX132" fmla="*/ 1029904 w 5549133"/>
                <a:gd name="connsiteY132" fmla="*/ 6217920 h 6673742"/>
                <a:gd name="connsiteX133" fmla="*/ 1078030 w 5549133"/>
                <a:gd name="connsiteY13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2979471 w 5549133"/>
                <a:gd name="connsiteY117" fmla="*/ 1606441 h 6673742"/>
                <a:gd name="connsiteX118" fmla="*/ 2637322 w 5549133"/>
                <a:gd name="connsiteY118" fmla="*/ 1915428 h 6673742"/>
                <a:gd name="connsiteX119" fmla="*/ 1876927 w 5549133"/>
                <a:gd name="connsiteY119" fmla="*/ 1251285 h 6673742"/>
                <a:gd name="connsiteX120" fmla="*/ 1164657 w 5549133"/>
                <a:gd name="connsiteY120" fmla="*/ 2156059 h 6673742"/>
                <a:gd name="connsiteX121" fmla="*/ 1039529 w 5549133"/>
                <a:gd name="connsiteY121" fmla="*/ 2300438 h 6673742"/>
                <a:gd name="connsiteX122" fmla="*/ 1183908 w 5549133"/>
                <a:gd name="connsiteY122" fmla="*/ 2695074 h 6673742"/>
                <a:gd name="connsiteX123" fmla="*/ 741146 w 5549133"/>
                <a:gd name="connsiteY123" fmla="*/ 3128211 h 6673742"/>
                <a:gd name="connsiteX124" fmla="*/ 808522 w 5549133"/>
                <a:gd name="connsiteY124" fmla="*/ 3234089 h 6673742"/>
                <a:gd name="connsiteX125" fmla="*/ 1078030 w 5549133"/>
                <a:gd name="connsiteY125" fmla="*/ 3724977 h 6673742"/>
                <a:gd name="connsiteX126" fmla="*/ 1068405 w 5549133"/>
                <a:gd name="connsiteY126" fmla="*/ 3850106 h 6673742"/>
                <a:gd name="connsiteX127" fmla="*/ 1097280 w 5549133"/>
                <a:gd name="connsiteY127" fmla="*/ 4186990 h 6673742"/>
                <a:gd name="connsiteX128" fmla="*/ 885525 w 5549133"/>
                <a:gd name="connsiteY128" fmla="*/ 4812632 h 6673742"/>
                <a:gd name="connsiteX129" fmla="*/ 1203158 w 5549133"/>
                <a:gd name="connsiteY129" fmla="*/ 5207268 h 6673742"/>
                <a:gd name="connsiteX130" fmla="*/ 1174282 w 5549133"/>
                <a:gd name="connsiteY130" fmla="*/ 5265019 h 6673742"/>
                <a:gd name="connsiteX131" fmla="*/ 0 w 5549133"/>
                <a:gd name="connsiteY131" fmla="*/ 5890661 h 6673742"/>
                <a:gd name="connsiteX132" fmla="*/ 0 w 5549133"/>
                <a:gd name="connsiteY132" fmla="*/ 6073541 h 6673742"/>
                <a:gd name="connsiteX133" fmla="*/ 1029904 w 5549133"/>
                <a:gd name="connsiteY133" fmla="*/ 6217920 h 6673742"/>
                <a:gd name="connsiteX134" fmla="*/ 1078030 w 5549133"/>
                <a:gd name="connsiteY13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122346 w 5549133"/>
                <a:gd name="connsiteY117" fmla="*/ 1758841 h 6673742"/>
                <a:gd name="connsiteX118" fmla="*/ 2979471 w 5549133"/>
                <a:gd name="connsiteY118" fmla="*/ 1606441 h 6673742"/>
                <a:gd name="connsiteX119" fmla="*/ 2637322 w 5549133"/>
                <a:gd name="connsiteY119" fmla="*/ 1915428 h 6673742"/>
                <a:gd name="connsiteX120" fmla="*/ 1876927 w 5549133"/>
                <a:gd name="connsiteY120" fmla="*/ 1251285 h 6673742"/>
                <a:gd name="connsiteX121" fmla="*/ 1164657 w 5549133"/>
                <a:gd name="connsiteY121" fmla="*/ 2156059 h 6673742"/>
                <a:gd name="connsiteX122" fmla="*/ 1039529 w 5549133"/>
                <a:gd name="connsiteY122" fmla="*/ 2300438 h 6673742"/>
                <a:gd name="connsiteX123" fmla="*/ 1183908 w 5549133"/>
                <a:gd name="connsiteY123" fmla="*/ 2695074 h 6673742"/>
                <a:gd name="connsiteX124" fmla="*/ 741146 w 5549133"/>
                <a:gd name="connsiteY124" fmla="*/ 3128211 h 6673742"/>
                <a:gd name="connsiteX125" fmla="*/ 808522 w 5549133"/>
                <a:gd name="connsiteY125" fmla="*/ 3234089 h 6673742"/>
                <a:gd name="connsiteX126" fmla="*/ 1078030 w 5549133"/>
                <a:gd name="connsiteY126" fmla="*/ 3724977 h 6673742"/>
                <a:gd name="connsiteX127" fmla="*/ 1068405 w 5549133"/>
                <a:gd name="connsiteY127" fmla="*/ 3850106 h 6673742"/>
                <a:gd name="connsiteX128" fmla="*/ 1097280 w 5549133"/>
                <a:gd name="connsiteY128" fmla="*/ 4186990 h 6673742"/>
                <a:gd name="connsiteX129" fmla="*/ 885525 w 5549133"/>
                <a:gd name="connsiteY129" fmla="*/ 4812632 h 6673742"/>
                <a:gd name="connsiteX130" fmla="*/ 1203158 w 5549133"/>
                <a:gd name="connsiteY130" fmla="*/ 5207268 h 6673742"/>
                <a:gd name="connsiteX131" fmla="*/ 1174282 w 5549133"/>
                <a:gd name="connsiteY131" fmla="*/ 5265019 h 6673742"/>
                <a:gd name="connsiteX132" fmla="*/ 0 w 5549133"/>
                <a:gd name="connsiteY132" fmla="*/ 5890661 h 6673742"/>
                <a:gd name="connsiteX133" fmla="*/ 0 w 5549133"/>
                <a:gd name="connsiteY133" fmla="*/ 6073541 h 6673742"/>
                <a:gd name="connsiteX134" fmla="*/ 1029904 w 5549133"/>
                <a:gd name="connsiteY134" fmla="*/ 6217920 h 6673742"/>
                <a:gd name="connsiteX135" fmla="*/ 1078030 w 5549133"/>
                <a:gd name="connsiteY13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637322 w 5549133"/>
                <a:gd name="connsiteY120" fmla="*/ 1915428 h 6673742"/>
                <a:gd name="connsiteX121" fmla="*/ 1876927 w 5549133"/>
                <a:gd name="connsiteY121" fmla="*/ 1251285 h 6673742"/>
                <a:gd name="connsiteX122" fmla="*/ 1164657 w 5549133"/>
                <a:gd name="connsiteY122" fmla="*/ 2156059 h 6673742"/>
                <a:gd name="connsiteX123" fmla="*/ 1039529 w 5549133"/>
                <a:gd name="connsiteY123" fmla="*/ 2300438 h 6673742"/>
                <a:gd name="connsiteX124" fmla="*/ 1183908 w 5549133"/>
                <a:gd name="connsiteY124" fmla="*/ 2695074 h 6673742"/>
                <a:gd name="connsiteX125" fmla="*/ 741146 w 5549133"/>
                <a:gd name="connsiteY125" fmla="*/ 3128211 h 6673742"/>
                <a:gd name="connsiteX126" fmla="*/ 808522 w 5549133"/>
                <a:gd name="connsiteY126" fmla="*/ 3234089 h 6673742"/>
                <a:gd name="connsiteX127" fmla="*/ 1078030 w 5549133"/>
                <a:gd name="connsiteY127" fmla="*/ 3724977 h 6673742"/>
                <a:gd name="connsiteX128" fmla="*/ 1068405 w 5549133"/>
                <a:gd name="connsiteY128" fmla="*/ 3850106 h 6673742"/>
                <a:gd name="connsiteX129" fmla="*/ 1097280 w 5549133"/>
                <a:gd name="connsiteY129" fmla="*/ 4186990 h 6673742"/>
                <a:gd name="connsiteX130" fmla="*/ 885525 w 5549133"/>
                <a:gd name="connsiteY130" fmla="*/ 4812632 h 6673742"/>
                <a:gd name="connsiteX131" fmla="*/ 1203158 w 5549133"/>
                <a:gd name="connsiteY131" fmla="*/ 5207268 h 6673742"/>
                <a:gd name="connsiteX132" fmla="*/ 1174282 w 5549133"/>
                <a:gd name="connsiteY132" fmla="*/ 5265019 h 6673742"/>
                <a:gd name="connsiteX133" fmla="*/ 0 w 5549133"/>
                <a:gd name="connsiteY133" fmla="*/ 5890661 h 6673742"/>
                <a:gd name="connsiteX134" fmla="*/ 0 w 5549133"/>
                <a:gd name="connsiteY134" fmla="*/ 6073541 h 6673742"/>
                <a:gd name="connsiteX135" fmla="*/ 1029904 w 5549133"/>
                <a:gd name="connsiteY135" fmla="*/ 6217920 h 6673742"/>
                <a:gd name="connsiteX136" fmla="*/ 1078030 w 5549133"/>
                <a:gd name="connsiteY13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77077 w 5549133"/>
                <a:gd name="connsiteY120" fmla="*/ 1868378 h 6673742"/>
                <a:gd name="connsiteX121" fmla="*/ 2637322 w 5549133"/>
                <a:gd name="connsiteY121" fmla="*/ 1915428 h 6673742"/>
                <a:gd name="connsiteX122" fmla="*/ 1876927 w 5549133"/>
                <a:gd name="connsiteY122" fmla="*/ 1251285 h 6673742"/>
                <a:gd name="connsiteX123" fmla="*/ 1164657 w 5549133"/>
                <a:gd name="connsiteY123" fmla="*/ 2156059 h 6673742"/>
                <a:gd name="connsiteX124" fmla="*/ 1039529 w 5549133"/>
                <a:gd name="connsiteY124" fmla="*/ 2300438 h 6673742"/>
                <a:gd name="connsiteX125" fmla="*/ 1183908 w 5549133"/>
                <a:gd name="connsiteY125" fmla="*/ 2695074 h 6673742"/>
                <a:gd name="connsiteX126" fmla="*/ 741146 w 5549133"/>
                <a:gd name="connsiteY126" fmla="*/ 3128211 h 6673742"/>
                <a:gd name="connsiteX127" fmla="*/ 808522 w 5549133"/>
                <a:gd name="connsiteY127" fmla="*/ 3234089 h 6673742"/>
                <a:gd name="connsiteX128" fmla="*/ 1078030 w 5549133"/>
                <a:gd name="connsiteY128" fmla="*/ 3724977 h 6673742"/>
                <a:gd name="connsiteX129" fmla="*/ 1068405 w 5549133"/>
                <a:gd name="connsiteY129" fmla="*/ 3850106 h 6673742"/>
                <a:gd name="connsiteX130" fmla="*/ 1097280 w 5549133"/>
                <a:gd name="connsiteY130" fmla="*/ 4186990 h 6673742"/>
                <a:gd name="connsiteX131" fmla="*/ 885525 w 5549133"/>
                <a:gd name="connsiteY131" fmla="*/ 4812632 h 6673742"/>
                <a:gd name="connsiteX132" fmla="*/ 1203158 w 5549133"/>
                <a:gd name="connsiteY132" fmla="*/ 5207268 h 6673742"/>
                <a:gd name="connsiteX133" fmla="*/ 1174282 w 5549133"/>
                <a:gd name="connsiteY133" fmla="*/ 5265019 h 6673742"/>
                <a:gd name="connsiteX134" fmla="*/ 0 w 5549133"/>
                <a:gd name="connsiteY134" fmla="*/ 5890661 h 6673742"/>
                <a:gd name="connsiteX135" fmla="*/ 0 w 5549133"/>
                <a:gd name="connsiteY135" fmla="*/ 6073541 h 6673742"/>
                <a:gd name="connsiteX136" fmla="*/ 1029904 w 5549133"/>
                <a:gd name="connsiteY136" fmla="*/ 6217920 h 6673742"/>
                <a:gd name="connsiteX137" fmla="*/ 1078030 w 5549133"/>
                <a:gd name="connsiteY13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637322 w 5549133"/>
                <a:gd name="connsiteY122" fmla="*/ 1915428 h 6673742"/>
                <a:gd name="connsiteX123" fmla="*/ 1876927 w 5549133"/>
                <a:gd name="connsiteY123" fmla="*/ 1251285 h 6673742"/>
                <a:gd name="connsiteX124" fmla="*/ 1164657 w 5549133"/>
                <a:gd name="connsiteY124" fmla="*/ 2156059 h 6673742"/>
                <a:gd name="connsiteX125" fmla="*/ 1039529 w 5549133"/>
                <a:gd name="connsiteY125" fmla="*/ 2300438 h 6673742"/>
                <a:gd name="connsiteX126" fmla="*/ 1183908 w 5549133"/>
                <a:gd name="connsiteY126" fmla="*/ 2695074 h 6673742"/>
                <a:gd name="connsiteX127" fmla="*/ 741146 w 5549133"/>
                <a:gd name="connsiteY127" fmla="*/ 3128211 h 6673742"/>
                <a:gd name="connsiteX128" fmla="*/ 808522 w 5549133"/>
                <a:gd name="connsiteY128" fmla="*/ 3234089 h 6673742"/>
                <a:gd name="connsiteX129" fmla="*/ 1078030 w 5549133"/>
                <a:gd name="connsiteY129" fmla="*/ 3724977 h 6673742"/>
                <a:gd name="connsiteX130" fmla="*/ 1068405 w 5549133"/>
                <a:gd name="connsiteY130" fmla="*/ 3850106 h 6673742"/>
                <a:gd name="connsiteX131" fmla="*/ 1097280 w 5549133"/>
                <a:gd name="connsiteY131" fmla="*/ 4186990 h 6673742"/>
                <a:gd name="connsiteX132" fmla="*/ 885525 w 5549133"/>
                <a:gd name="connsiteY132" fmla="*/ 4812632 h 6673742"/>
                <a:gd name="connsiteX133" fmla="*/ 1203158 w 5549133"/>
                <a:gd name="connsiteY133" fmla="*/ 5207268 h 6673742"/>
                <a:gd name="connsiteX134" fmla="*/ 1174282 w 5549133"/>
                <a:gd name="connsiteY134" fmla="*/ 5265019 h 6673742"/>
                <a:gd name="connsiteX135" fmla="*/ 0 w 5549133"/>
                <a:gd name="connsiteY135" fmla="*/ 5890661 h 6673742"/>
                <a:gd name="connsiteX136" fmla="*/ 0 w 5549133"/>
                <a:gd name="connsiteY136" fmla="*/ 6073541 h 6673742"/>
                <a:gd name="connsiteX137" fmla="*/ 1029904 w 5549133"/>
                <a:gd name="connsiteY137" fmla="*/ 6217920 h 6673742"/>
                <a:gd name="connsiteX138" fmla="*/ 1078030 w 5549133"/>
                <a:gd name="connsiteY13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10389 w 5549133"/>
                <a:gd name="connsiteY122" fmla="*/ 1925528 h 6673742"/>
                <a:gd name="connsiteX123" fmla="*/ 2637322 w 5549133"/>
                <a:gd name="connsiteY123" fmla="*/ 1915428 h 6673742"/>
                <a:gd name="connsiteX124" fmla="*/ 1876927 w 5549133"/>
                <a:gd name="connsiteY124" fmla="*/ 1251285 h 6673742"/>
                <a:gd name="connsiteX125" fmla="*/ 1164657 w 5549133"/>
                <a:gd name="connsiteY125" fmla="*/ 2156059 h 6673742"/>
                <a:gd name="connsiteX126" fmla="*/ 1039529 w 5549133"/>
                <a:gd name="connsiteY126" fmla="*/ 2300438 h 6673742"/>
                <a:gd name="connsiteX127" fmla="*/ 1183908 w 5549133"/>
                <a:gd name="connsiteY127" fmla="*/ 2695074 h 6673742"/>
                <a:gd name="connsiteX128" fmla="*/ 741146 w 5549133"/>
                <a:gd name="connsiteY128" fmla="*/ 3128211 h 6673742"/>
                <a:gd name="connsiteX129" fmla="*/ 808522 w 5549133"/>
                <a:gd name="connsiteY129" fmla="*/ 3234089 h 6673742"/>
                <a:gd name="connsiteX130" fmla="*/ 1078030 w 5549133"/>
                <a:gd name="connsiteY130" fmla="*/ 3724977 h 6673742"/>
                <a:gd name="connsiteX131" fmla="*/ 1068405 w 5549133"/>
                <a:gd name="connsiteY131" fmla="*/ 3850106 h 6673742"/>
                <a:gd name="connsiteX132" fmla="*/ 1097280 w 5549133"/>
                <a:gd name="connsiteY132" fmla="*/ 4186990 h 6673742"/>
                <a:gd name="connsiteX133" fmla="*/ 885525 w 5549133"/>
                <a:gd name="connsiteY133" fmla="*/ 4812632 h 6673742"/>
                <a:gd name="connsiteX134" fmla="*/ 1203158 w 5549133"/>
                <a:gd name="connsiteY134" fmla="*/ 5207268 h 6673742"/>
                <a:gd name="connsiteX135" fmla="*/ 1174282 w 5549133"/>
                <a:gd name="connsiteY135" fmla="*/ 5265019 h 6673742"/>
                <a:gd name="connsiteX136" fmla="*/ 0 w 5549133"/>
                <a:gd name="connsiteY136" fmla="*/ 5890661 h 6673742"/>
                <a:gd name="connsiteX137" fmla="*/ 0 w 5549133"/>
                <a:gd name="connsiteY137" fmla="*/ 6073541 h 6673742"/>
                <a:gd name="connsiteX138" fmla="*/ 1029904 w 5549133"/>
                <a:gd name="connsiteY138" fmla="*/ 6217920 h 6673742"/>
                <a:gd name="connsiteX139" fmla="*/ 1078030 w 5549133"/>
                <a:gd name="connsiteY13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877077 w 5549133"/>
                <a:gd name="connsiteY121" fmla="*/ 1868378 h 6673742"/>
                <a:gd name="connsiteX122" fmla="*/ 2793733 w 5549133"/>
                <a:gd name="connsiteY122" fmla="*/ 1870760 h 6673742"/>
                <a:gd name="connsiteX123" fmla="*/ 2710389 w 5549133"/>
                <a:gd name="connsiteY123" fmla="*/ 1925528 h 6673742"/>
                <a:gd name="connsiteX124" fmla="*/ 2637322 w 5549133"/>
                <a:gd name="connsiteY124" fmla="*/ 1915428 h 6673742"/>
                <a:gd name="connsiteX125" fmla="*/ 1876927 w 5549133"/>
                <a:gd name="connsiteY125" fmla="*/ 1251285 h 6673742"/>
                <a:gd name="connsiteX126" fmla="*/ 1164657 w 5549133"/>
                <a:gd name="connsiteY126" fmla="*/ 2156059 h 6673742"/>
                <a:gd name="connsiteX127" fmla="*/ 1039529 w 5549133"/>
                <a:gd name="connsiteY127" fmla="*/ 2300438 h 6673742"/>
                <a:gd name="connsiteX128" fmla="*/ 1183908 w 5549133"/>
                <a:gd name="connsiteY128" fmla="*/ 2695074 h 6673742"/>
                <a:gd name="connsiteX129" fmla="*/ 741146 w 5549133"/>
                <a:gd name="connsiteY129" fmla="*/ 3128211 h 6673742"/>
                <a:gd name="connsiteX130" fmla="*/ 808522 w 5549133"/>
                <a:gd name="connsiteY130" fmla="*/ 3234089 h 6673742"/>
                <a:gd name="connsiteX131" fmla="*/ 1078030 w 5549133"/>
                <a:gd name="connsiteY131" fmla="*/ 3724977 h 6673742"/>
                <a:gd name="connsiteX132" fmla="*/ 1068405 w 5549133"/>
                <a:gd name="connsiteY132" fmla="*/ 3850106 h 6673742"/>
                <a:gd name="connsiteX133" fmla="*/ 1097280 w 5549133"/>
                <a:gd name="connsiteY133" fmla="*/ 4186990 h 6673742"/>
                <a:gd name="connsiteX134" fmla="*/ 885525 w 5549133"/>
                <a:gd name="connsiteY134" fmla="*/ 4812632 h 6673742"/>
                <a:gd name="connsiteX135" fmla="*/ 1203158 w 5549133"/>
                <a:gd name="connsiteY135" fmla="*/ 5207268 h 6673742"/>
                <a:gd name="connsiteX136" fmla="*/ 1174282 w 5549133"/>
                <a:gd name="connsiteY136" fmla="*/ 5265019 h 6673742"/>
                <a:gd name="connsiteX137" fmla="*/ 0 w 5549133"/>
                <a:gd name="connsiteY137" fmla="*/ 5890661 h 6673742"/>
                <a:gd name="connsiteX138" fmla="*/ 0 w 5549133"/>
                <a:gd name="connsiteY138" fmla="*/ 6073541 h 6673742"/>
                <a:gd name="connsiteX139" fmla="*/ 1029904 w 5549133"/>
                <a:gd name="connsiteY139" fmla="*/ 6217920 h 6673742"/>
                <a:gd name="connsiteX140" fmla="*/ 1078030 w 5549133"/>
                <a:gd name="connsiteY14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68378 h 6673742"/>
                <a:gd name="connsiteX123" fmla="*/ 2793733 w 5549133"/>
                <a:gd name="connsiteY123" fmla="*/ 1870760 h 6673742"/>
                <a:gd name="connsiteX124" fmla="*/ 2710389 w 5549133"/>
                <a:gd name="connsiteY124" fmla="*/ 1925528 h 6673742"/>
                <a:gd name="connsiteX125" fmla="*/ 2637322 w 5549133"/>
                <a:gd name="connsiteY125" fmla="*/ 1915428 h 6673742"/>
                <a:gd name="connsiteX126" fmla="*/ 1876927 w 5549133"/>
                <a:gd name="connsiteY126" fmla="*/ 1251285 h 6673742"/>
                <a:gd name="connsiteX127" fmla="*/ 1164657 w 5549133"/>
                <a:gd name="connsiteY127" fmla="*/ 2156059 h 6673742"/>
                <a:gd name="connsiteX128" fmla="*/ 1039529 w 5549133"/>
                <a:gd name="connsiteY128" fmla="*/ 2300438 h 6673742"/>
                <a:gd name="connsiteX129" fmla="*/ 1183908 w 5549133"/>
                <a:gd name="connsiteY129" fmla="*/ 2695074 h 6673742"/>
                <a:gd name="connsiteX130" fmla="*/ 741146 w 5549133"/>
                <a:gd name="connsiteY130" fmla="*/ 3128211 h 6673742"/>
                <a:gd name="connsiteX131" fmla="*/ 808522 w 5549133"/>
                <a:gd name="connsiteY131" fmla="*/ 3234089 h 6673742"/>
                <a:gd name="connsiteX132" fmla="*/ 1078030 w 5549133"/>
                <a:gd name="connsiteY132" fmla="*/ 3724977 h 6673742"/>
                <a:gd name="connsiteX133" fmla="*/ 1068405 w 5549133"/>
                <a:gd name="connsiteY133" fmla="*/ 3850106 h 6673742"/>
                <a:gd name="connsiteX134" fmla="*/ 1097280 w 5549133"/>
                <a:gd name="connsiteY134" fmla="*/ 4186990 h 6673742"/>
                <a:gd name="connsiteX135" fmla="*/ 885525 w 5549133"/>
                <a:gd name="connsiteY135" fmla="*/ 4812632 h 6673742"/>
                <a:gd name="connsiteX136" fmla="*/ 1203158 w 5549133"/>
                <a:gd name="connsiteY136" fmla="*/ 5207268 h 6673742"/>
                <a:gd name="connsiteX137" fmla="*/ 1174282 w 5549133"/>
                <a:gd name="connsiteY137" fmla="*/ 5265019 h 6673742"/>
                <a:gd name="connsiteX138" fmla="*/ 0 w 5549133"/>
                <a:gd name="connsiteY138" fmla="*/ 5890661 h 6673742"/>
                <a:gd name="connsiteX139" fmla="*/ 0 w 5549133"/>
                <a:gd name="connsiteY139" fmla="*/ 6073541 h 6673742"/>
                <a:gd name="connsiteX140" fmla="*/ 1029904 w 5549133"/>
                <a:gd name="connsiteY140" fmla="*/ 6217920 h 6673742"/>
                <a:gd name="connsiteX141" fmla="*/ 1078030 w 5549133"/>
                <a:gd name="connsiteY14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860408 w 5549133"/>
                <a:gd name="connsiteY120" fmla="*/ 1692166 h 6673742"/>
                <a:gd name="connsiteX121" fmla="*/ 2900889 w 5549133"/>
                <a:gd name="connsiteY121" fmla="*/ 1737410 h 6673742"/>
                <a:gd name="connsiteX122" fmla="*/ 2877077 w 5549133"/>
                <a:gd name="connsiteY122" fmla="*/ 1818372 h 6673742"/>
                <a:gd name="connsiteX123" fmla="*/ 2877077 w 5549133"/>
                <a:gd name="connsiteY123" fmla="*/ 1868378 h 6673742"/>
                <a:gd name="connsiteX124" fmla="*/ 2793733 w 5549133"/>
                <a:gd name="connsiteY124" fmla="*/ 1870760 h 6673742"/>
                <a:gd name="connsiteX125" fmla="*/ 2710389 w 5549133"/>
                <a:gd name="connsiteY125" fmla="*/ 1925528 h 6673742"/>
                <a:gd name="connsiteX126" fmla="*/ 2637322 w 5549133"/>
                <a:gd name="connsiteY126" fmla="*/ 1915428 h 6673742"/>
                <a:gd name="connsiteX127" fmla="*/ 1876927 w 5549133"/>
                <a:gd name="connsiteY127" fmla="*/ 1251285 h 6673742"/>
                <a:gd name="connsiteX128" fmla="*/ 1164657 w 5549133"/>
                <a:gd name="connsiteY128" fmla="*/ 2156059 h 6673742"/>
                <a:gd name="connsiteX129" fmla="*/ 1039529 w 5549133"/>
                <a:gd name="connsiteY129" fmla="*/ 2300438 h 6673742"/>
                <a:gd name="connsiteX130" fmla="*/ 1183908 w 5549133"/>
                <a:gd name="connsiteY130" fmla="*/ 2695074 h 6673742"/>
                <a:gd name="connsiteX131" fmla="*/ 741146 w 5549133"/>
                <a:gd name="connsiteY131" fmla="*/ 3128211 h 6673742"/>
                <a:gd name="connsiteX132" fmla="*/ 808522 w 5549133"/>
                <a:gd name="connsiteY132" fmla="*/ 3234089 h 6673742"/>
                <a:gd name="connsiteX133" fmla="*/ 1078030 w 5549133"/>
                <a:gd name="connsiteY133" fmla="*/ 3724977 h 6673742"/>
                <a:gd name="connsiteX134" fmla="*/ 1068405 w 5549133"/>
                <a:gd name="connsiteY134" fmla="*/ 3850106 h 6673742"/>
                <a:gd name="connsiteX135" fmla="*/ 1097280 w 5549133"/>
                <a:gd name="connsiteY135" fmla="*/ 4186990 h 6673742"/>
                <a:gd name="connsiteX136" fmla="*/ 885525 w 5549133"/>
                <a:gd name="connsiteY136" fmla="*/ 4812632 h 6673742"/>
                <a:gd name="connsiteX137" fmla="*/ 1203158 w 5549133"/>
                <a:gd name="connsiteY137" fmla="*/ 5207268 h 6673742"/>
                <a:gd name="connsiteX138" fmla="*/ 1174282 w 5549133"/>
                <a:gd name="connsiteY138" fmla="*/ 5265019 h 6673742"/>
                <a:gd name="connsiteX139" fmla="*/ 0 w 5549133"/>
                <a:gd name="connsiteY139" fmla="*/ 5890661 h 6673742"/>
                <a:gd name="connsiteX140" fmla="*/ 0 w 5549133"/>
                <a:gd name="connsiteY140" fmla="*/ 6073541 h 6673742"/>
                <a:gd name="connsiteX141" fmla="*/ 1029904 w 5549133"/>
                <a:gd name="connsiteY141" fmla="*/ 6217920 h 6673742"/>
                <a:gd name="connsiteX142" fmla="*/ 1078030 w 5549133"/>
                <a:gd name="connsiteY14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0008 w 5549133"/>
                <a:gd name="connsiteY116" fmla="*/ 1796941 h 6673742"/>
                <a:gd name="connsiteX117" fmla="*/ 3246171 w 5549133"/>
                <a:gd name="connsiteY117" fmla="*/ 1725503 h 6673742"/>
                <a:gd name="connsiteX118" fmla="*/ 3122346 w 5549133"/>
                <a:gd name="connsiteY118" fmla="*/ 1758841 h 6673742"/>
                <a:gd name="connsiteX119" fmla="*/ 2979471 w 5549133"/>
                <a:gd name="connsiteY119" fmla="*/ 1606441 h 6673742"/>
                <a:gd name="connsiteX120" fmla="*/ 2910414 w 5549133"/>
                <a:gd name="connsiteY120" fmla="*/ 1661210 h 6673742"/>
                <a:gd name="connsiteX121" fmla="*/ 2860408 w 5549133"/>
                <a:gd name="connsiteY121" fmla="*/ 1692166 h 6673742"/>
                <a:gd name="connsiteX122" fmla="*/ 2900889 w 5549133"/>
                <a:gd name="connsiteY122" fmla="*/ 1737410 h 6673742"/>
                <a:gd name="connsiteX123" fmla="*/ 2877077 w 5549133"/>
                <a:gd name="connsiteY123" fmla="*/ 1818372 h 6673742"/>
                <a:gd name="connsiteX124" fmla="*/ 2877077 w 5549133"/>
                <a:gd name="connsiteY124" fmla="*/ 1868378 h 6673742"/>
                <a:gd name="connsiteX125" fmla="*/ 2793733 w 5549133"/>
                <a:gd name="connsiteY125" fmla="*/ 1870760 h 6673742"/>
                <a:gd name="connsiteX126" fmla="*/ 2710389 w 5549133"/>
                <a:gd name="connsiteY126" fmla="*/ 1925528 h 6673742"/>
                <a:gd name="connsiteX127" fmla="*/ 2637322 w 5549133"/>
                <a:gd name="connsiteY127" fmla="*/ 1915428 h 6673742"/>
                <a:gd name="connsiteX128" fmla="*/ 1876927 w 5549133"/>
                <a:gd name="connsiteY128" fmla="*/ 1251285 h 6673742"/>
                <a:gd name="connsiteX129" fmla="*/ 1164657 w 5549133"/>
                <a:gd name="connsiteY129" fmla="*/ 2156059 h 6673742"/>
                <a:gd name="connsiteX130" fmla="*/ 1039529 w 5549133"/>
                <a:gd name="connsiteY130" fmla="*/ 2300438 h 6673742"/>
                <a:gd name="connsiteX131" fmla="*/ 1183908 w 5549133"/>
                <a:gd name="connsiteY131" fmla="*/ 2695074 h 6673742"/>
                <a:gd name="connsiteX132" fmla="*/ 741146 w 5549133"/>
                <a:gd name="connsiteY132" fmla="*/ 3128211 h 6673742"/>
                <a:gd name="connsiteX133" fmla="*/ 808522 w 5549133"/>
                <a:gd name="connsiteY133" fmla="*/ 3234089 h 6673742"/>
                <a:gd name="connsiteX134" fmla="*/ 1078030 w 5549133"/>
                <a:gd name="connsiteY134" fmla="*/ 3724977 h 6673742"/>
                <a:gd name="connsiteX135" fmla="*/ 1068405 w 5549133"/>
                <a:gd name="connsiteY135" fmla="*/ 3850106 h 6673742"/>
                <a:gd name="connsiteX136" fmla="*/ 1097280 w 5549133"/>
                <a:gd name="connsiteY136" fmla="*/ 4186990 h 6673742"/>
                <a:gd name="connsiteX137" fmla="*/ 885525 w 5549133"/>
                <a:gd name="connsiteY137" fmla="*/ 4812632 h 6673742"/>
                <a:gd name="connsiteX138" fmla="*/ 1203158 w 5549133"/>
                <a:gd name="connsiteY138" fmla="*/ 5207268 h 6673742"/>
                <a:gd name="connsiteX139" fmla="*/ 1174282 w 5549133"/>
                <a:gd name="connsiteY139" fmla="*/ 5265019 h 6673742"/>
                <a:gd name="connsiteX140" fmla="*/ 0 w 5549133"/>
                <a:gd name="connsiteY140" fmla="*/ 5890661 h 6673742"/>
                <a:gd name="connsiteX141" fmla="*/ 0 w 5549133"/>
                <a:gd name="connsiteY141" fmla="*/ 6073541 h 6673742"/>
                <a:gd name="connsiteX142" fmla="*/ 1029904 w 5549133"/>
                <a:gd name="connsiteY142" fmla="*/ 6217920 h 6673742"/>
                <a:gd name="connsiteX143" fmla="*/ 1078030 w 5549133"/>
                <a:gd name="connsiteY14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508108 w 5549133"/>
                <a:gd name="connsiteY116" fmla="*/ 1637397 h 6673742"/>
                <a:gd name="connsiteX117" fmla="*/ 3470008 w 5549133"/>
                <a:gd name="connsiteY117" fmla="*/ 1796941 h 6673742"/>
                <a:gd name="connsiteX118" fmla="*/ 3246171 w 5549133"/>
                <a:gd name="connsiteY118" fmla="*/ 1725503 h 6673742"/>
                <a:gd name="connsiteX119" fmla="*/ 3122346 w 5549133"/>
                <a:gd name="connsiteY119" fmla="*/ 1758841 h 6673742"/>
                <a:gd name="connsiteX120" fmla="*/ 2979471 w 5549133"/>
                <a:gd name="connsiteY120" fmla="*/ 1606441 h 6673742"/>
                <a:gd name="connsiteX121" fmla="*/ 2910414 w 5549133"/>
                <a:gd name="connsiteY121" fmla="*/ 1661210 h 6673742"/>
                <a:gd name="connsiteX122" fmla="*/ 2860408 w 5549133"/>
                <a:gd name="connsiteY122" fmla="*/ 1692166 h 6673742"/>
                <a:gd name="connsiteX123" fmla="*/ 2900889 w 5549133"/>
                <a:gd name="connsiteY123" fmla="*/ 1737410 h 6673742"/>
                <a:gd name="connsiteX124" fmla="*/ 2877077 w 5549133"/>
                <a:gd name="connsiteY124" fmla="*/ 1818372 h 6673742"/>
                <a:gd name="connsiteX125" fmla="*/ 2877077 w 5549133"/>
                <a:gd name="connsiteY125" fmla="*/ 1868378 h 6673742"/>
                <a:gd name="connsiteX126" fmla="*/ 2793733 w 5549133"/>
                <a:gd name="connsiteY126" fmla="*/ 1870760 h 6673742"/>
                <a:gd name="connsiteX127" fmla="*/ 2710389 w 5549133"/>
                <a:gd name="connsiteY127" fmla="*/ 1925528 h 6673742"/>
                <a:gd name="connsiteX128" fmla="*/ 2637322 w 5549133"/>
                <a:gd name="connsiteY128" fmla="*/ 1915428 h 6673742"/>
                <a:gd name="connsiteX129" fmla="*/ 1876927 w 5549133"/>
                <a:gd name="connsiteY129" fmla="*/ 1251285 h 6673742"/>
                <a:gd name="connsiteX130" fmla="*/ 1164657 w 5549133"/>
                <a:gd name="connsiteY130" fmla="*/ 2156059 h 6673742"/>
                <a:gd name="connsiteX131" fmla="*/ 1039529 w 5549133"/>
                <a:gd name="connsiteY131" fmla="*/ 2300438 h 6673742"/>
                <a:gd name="connsiteX132" fmla="*/ 1183908 w 5549133"/>
                <a:gd name="connsiteY132" fmla="*/ 2695074 h 6673742"/>
                <a:gd name="connsiteX133" fmla="*/ 741146 w 5549133"/>
                <a:gd name="connsiteY133" fmla="*/ 3128211 h 6673742"/>
                <a:gd name="connsiteX134" fmla="*/ 808522 w 5549133"/>
                <a:gd name="connsiteY134" fmla="*/ 3234089 h 6673742"/>
                <a:gd name="connsiteX135" fmla="*/ 1078030 w 5549133"/>
                <a:gd name="connsiteY135" fmla="*/ 3724977 h 6673742"/>
                <a:gd name="connsiteX136" fmla="*/ 1068405 w 5549133"/>
                <a:gd name="connsiteY136" fmla="*/ 3850106 h 6673742"/>
                <a:gd name="connsiteX137" fmla="*/ 1097280 w 5549133"/>
                <a:gd name="connsiteY137" fmla="*/ 4186990 h 6673742"/>
                <a:gd name="connsiteX138" fmla="*/ 885525 w 5549133"/>
                <a:gd name="connsiteY138" fmla="*/ 4812632 h 6673742"/>
                <a:gd name="connsiteX139" fmla="*/ 1203158 w 5549133"/>
                <a:gd name="connsiteY139" fmla="*/ 5207268 h 6673742"/>
                <a:gd name="connsiteX140" fmla="*/ 1174282 w 5549133"/>
                <a:gd name="connsiteY140" fmla="*/ 5265019 h 6673742"/>
                <a:gd name="connsiteX141" fmla="*/ 0 w 5549133"/>
                <a:gd name="connsiteY141" fmla="*/ 5890661 h 6673742"/>
                <a:gd name="connsiteX142" fmla="*/ 0 w 5549133"/>
                <a:gd name="connsiteY142" fmla="*/ 6073541 h 6673742"/>
                <a:gd name="connsiteX143" fmla="*/ 1029904 w 5549133"/>
                <a:gd name="connsiteY143" fmla="*/ 6217920 h 6673742"/>
                <a:gd name="connsiteX144" fmla="*/ 1078030 w 5549133"/>
                <a:gd name="connsiteY14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96941 h 6673742"/>
                <a:gd name="connsiteX119" fmla="*/ 3246171 w 5549133"/>
                <a:gd name="connsiteY119" fmla="*/ 1725503 h 6673742"/>
                <a:gd name="connsiteX120" fmla="*/ 3122346 w 5549133"/>
                <a:gd name="connsiteY120" fmla="*/ 1758841 h 6673742"/>
                <a:gd name="connsiteX121" fmla="*/ 2979471 w 5549133"/>
                <a:gd name="connsiteY121" fmla="*/ 1606441 h 6673742"/>
                <a:gd name="connsiteX122" fmla="*/ 2910414 w 5549133"/>
                <a:gd name="connsiteY122" fmla="*/ 1661210 h 6673742"/>
                <a:gd name="connsiteX123" fmla="*/ 2860408 w 5549133"/>
                <a:gd name="connsiteY123" fmla="*/ 1692166 h 6673742"/>
                <a:gd name="connsiteX124" fmla="*/ 2900889 w 5549133"/>
                <a:gd name="connsiteY124" fmla="*/ 1737410 h 6673742"/>
                <a:gd name="connsiteX125" fmla="*/ 2877077 w 5549133"/>
                <a:gd name="connsiteY125" fmla="*/ 1818372 h 6673742"/>
                <a:gd name="connsiteX126" fmla="*/ 2877077 w 5549133"/>
                <a:gd name="connsiteY126" fmla="*/ 1868378 h 6673742"/>
                <a:gd name="connsiteX127" fmla="*/ 2793733 w 5549133"/>
                <a:gd name="connsiteY127" fmla="*/ 1870760 h 6673742"/>
                <a:gd name="connsiteX128" fmla="*/ 2710389 w 5549133"/>
                <a:gd name="connsiteY128" fmla="*/ 1925528 h 6673742"/>
                <a:gd name="connsiteX129" fmla="*/ 2637322 w 5549133"/>
                <a:gd name="connsiteY129" fmla="*/ 1915428 h 6673742"/>
                <a:gd name="connsiteX130" fmla="*/ 1876927 w 5549133"/>
                <a:gd name="connsiteY130" fmla="*/ 1251285 h 6673742"/>
                <a:gd name="connsiteX131" fmla="*/ 1164657 w 5549133"/>
                <a:gd name="connsiteY131" fmla="*/ 2156059 h 6673742"/>
                <a:gd name="connsiteX132" fmla="*/ 1039529 w 5549133"/>
                <a:gd name="connsiteY132" fmla="*/ 2300438 h 6673742"/>
                <a:gd name="connsiteX133" fmla="*/ 1183908 w 5549133"/>
                <a:gd name="connsiteY133" fmla="*/ 2695074 h 6673742"/>
                <a:gd name="connsiteX134" fmla="*/ 741146 w 5549133"/>
                <a:gd name="connsiteY134" fmla="*/ 3128211 h 6673742"/>
                <a:gd name="connsiteX135" fmla="*/ 808522 w 5549133"/>
                <a:gd name="connsiteY135" fmla="*/ 3234089 h 6673742"/>
                <a:gd name="connsiteX136" fmla="*/ 1078030 w 5549133"/>
                <a:gd name="connsiteY136" fmla="*/ 3724977 h 6673742"/>
                <a:gd name="connsiteX137" fmla="*/ 1068405 w 5549133"/>
                <a:gd name="connsiteY137" fmla="*/ 3850106 h 6673742"/>
                <a:gd name="connsiteX138" fmla="*/ 1097280 w 5549133"/>
                <a:gd name="connsiteY138" fmla="*/ 4186990 h 6673742"/>
                <a:gd name="connsiteX139" fmla="*/ 885525 w 5549133"/>
                <a:gd name="connsiteY139" fmla="*/ 4812632 h 6673742"/>
                <a:gd name="connsiteX140" fmla="*/ 1203158 w 5549133"/>
                <a:gd name="connsiteY140" fmla="*/ 5207268 h 6673742"/>
                <a:gd name="connsiteX141" fmla="*/ 1174282 w 5549133"/>
                <a:gd name="connsiteY141" fmla="*/ 5265019 h 6673742"/>
                <a:gd name="connsiteX142" fmla="*/ 0 w 5549133"/>
                <a:gd name="connsiteY142" fmla="*/ 5890661 h 6673742"/>
                <a:gd name="connsiteX143" fmla="*/ 0 w 5549133"/>
                <a:gd name="connsiteY143" fmla="*/ 6073541 h 6673742"/>
                <a:gd name="connsiteX144" fmla="*/ 1029904 w 5549133"/>
                <a:gd name="connsiteY144" fmla="*/ 6217920 h 6673742"/>
                <a:gd name="connsiteX145" fmla="*/ 1078030 w 5549133"/>
                <a:gd name="connsiteY14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246171 w 5549133"/>
                <a:gd name="connsiteY120" fmla="*/ 1725503 h 6673742"/>
                <a:gd name="connsiteX121" fmla="*/ 3122346 w 5549133"/>
                <a:gd name="connsiteY121" fmla="*/ 1758841 h 6673742"/>
                <a:gd name="connsiteX122" fmla="*/ 2979471 w 5549133"/>
                <a:gd name="connsiteY122" fmla="*/ 1606441 h 6673742"/>
                <a:gd name="connsiteX123" fmla="*/ 2910414 w 5549133"/>
                <a:gd name="connsiteY123" fmla="*/ 1661210 h 6673742"/>
                <a:gd name="connsiteX124" fmla="*/ 2860408 w 5549133"/>
                <a:gd name="connsiteY124" fmla="*/ 1692166 h 6673742"/>
                <a:gd name="connsiteX125" fmla="*/ 2900889 w 5549133"/>
                <a:gd name="connsiteY125" fmla="*/ 1737410 h 6673742"/>
                <a:gd name="connsiteX126" fmla="*/ 2877077 w 5549133"/>
                <a:gd name="connsiteY126" fmla="*/ 1818372 h 6673742"/>
                <a:gd name="connsiteX127" fmla="*/ 2877077 w 5549133"/>
                <a:gd name="connsiteY127" fmla="*/ 1868378 h 6673742"/>
                <a:gd name="connsiteX128" fmla="*/ 2793733 w 5549133"/>
                <a:gd name="connsiteY128" fmla="*/ 1870760 h 6673742"/>
                <a:gd name="connsiteX129" fmla="*/ 2710389 w 5549133"/>
                <a:gd name="connsiteY129" fmla="*/ 1925528 h 6673742"/>
                <a:gd name="connsiteX130" fmla="*/ 2637322 w 5549133"/>
                <a:gd name="connsiteY130" fmla="*/ 1915428 h 6673742"/>
                <a:gd name="connsiteX131" fmla="*/ 1876927 w 5549133"/>
                <a:gd name="connsiteY131" fmla="*/ 1251285 h 6673742"/>
                <a:gd name="connsiteX132" fmla="*/ 1164657 w 5549133"/>
                <a:gd name="connsiteY132" fmla="*/ 2156059 h 6673742"/>
                <a:gd name="connsiteX133" fmla="*/ 1039529 w 5549133"/>
                <a:gd name="connsiteY133" fmla="*/ 2300438 h 6673742"/>
                <a:gd name="connsiteX134" fmla="*/ 1183908 w 5549133"/>
                <a:gd name="connsiteY134" fmla="*/ 2695074 h 6673742"/>
                <a:gd name="connsiteX135" fmla="*/ 741146 w 5549133"/>
                <a:gd name="connsiteY135" fmla="*/ 3128211 h 6673742"/>
                <a:gd name="connsiteX136" fmla="*/ 808522 w 5549133"/>
                <a:gd name="connsiteY136" fmla="*/ 3234089 h 6673742"/>
                <a:gd name="connsiteX137" fmla="*/ 1078030 w 5549133"/>
                <a:gd name="connsiteY137" fmla="*/ 3724977 h 6673742"/>
                <a:gd name="connsiteX138" fmla="*/ 1068405 w 5549133"/>
                <a:gd name="connsiteY138" fmla="*/ 3850106 h 6673742"/>
                <a:gd name="connsiteX139" fmla="*/ 1097280 w 5549133"/>
                <a:gd name="connsiteY139" fmla="*/ 4186990 h 6673742"/>
                <a:gd name="connsiteX140" fmla="*/ 885525 w 5549133"/>
                <a:gd name="connsiteY140" fmla="*/ 4812632 h 6673742"/>
                <a:gd name="connsiteX141" fmla="*/ 1203158 w 5549133"/>
                <a:gd name="connsiteY141" fmla="*/ 5207268 h 6673742"/>
                <a:gd name="connsiteX142" fmla="*/ 1174282 w 5549133"/>
                <a:gd name="connsiteY142" fmla="*/ 5265019 h 6673742"/>
                <a:gd name="connsiteX143" fmla="*/ 0 w 5549133"/>
                <a:gd name="connsiteY143" fmla="*/ 5890661 h 6673742"/>
                <a:gd name="connsiteX144" fmla="*/ 0 w 5549133"/>
                <a:gd name="connsiteY144" fmla="*/ 6073541 h 6673742"/>
                <a:gd name="connsiteX145" fmla="*/ 1029904 w 5549133"/>
                <a:gd name="connsiteY145" fmla="*/ 6217920 h 6673742"/>
                <a:gd name="connsiteX146" fmla="*/ 1078030 w 5549133"/>
                <a:gd name="connsiteY14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2979471 w 5549133"/>
                <a:gd name="connsiteY123" fmla="*/ 1606441 h 6673742"/>
                <a:gd name="connsiteX124" fmla="*/ 2910414 w 5549133"/>
                <a:gd name="connsiteY124" fmla="*/ 1661210 h 6673742"/>
                <a:gd name="connsiteX125" fmla="*/ 2860408 w 5549133"/>
                <a:gd name="connsiteY125" fmla="*/ 1692166 h 6673742"/>
                <a:gd name="connsiteX126" fmla="*/ 2900889 w 5549133"/>
                <a:gd name="connsiteY126" fmla="*/ 1737410 h 6673742"/>
                <a:gd name="connsiteX127" fmla="*/ 2877077 w 5549133"/>
                <a:gd name="connsiteY127" fmla="*/ 1818372 h 6673742"/>
                <a:gd name="connsiteX128" fmla="*/ 2877077 w 5549133"/>
                <a:gd name="connsiteY128" fmla="*/ 1868378 h 6673742"/>
                <a:gd name="connsiteX129" fmla="*/ 2793733 w 5549133"/>
                <a:gd name="connsiteY129" fmla="*/ 1870760 h 6673742"/>
                <a:gd name="connsiteX130" fmla="*/ 2710389 w 5549133"/>
                <a:gd name="connsiteY130" fmla="*/ 1925528 h 6673742"/>
                <a:gd name="connsiteX131" fmla="*/ 2637322 w 5549133"/>
                <a:gd name="connsiteY131" fmla="*/ 1915428 h 6673742"/>
                <a:gd name="connsiteX132" fmla="*/ 1876927 w 5549133"/>
                <a:gd name="connsiteY132" fmla="*/ 1251285 h 6673742"/>
                <a:gd name="connsiteX133" fmla="*/ 1164657 w 5549133"/>
                <a:gd name="connsiteY133" fmla="*/ 2156059 h 6673742"/>
                <a:gd name="connsiteX134" fmla="*/ 1039529 w 5549133"/>
                <a:gd name="connsiteY134" fmla="*/ 2300438 h 6673742"/>
                <a:gd name="connsiteX135" fmla="*/ 1183908 w 5549133"/>
                <a:gd name="connsiteY135" fmla="*/ 2695074 h 6673742"/>
                <a:gd name="connsiteX136" fmla="*/ 741146 w 5549133"/>
                <a:gd name="connsiteY136" fmla="*/ 3128211 h 6673742"/>
                <a:gd name="connsiteX137" fmla="*/ 808522 w 5549133"/>
                <a:gd name="connsiteY137" fmla="*/ 3234089 h 6673742"/>
                <a:gd name="connsiteX138" fmla="*/ 1078030 w 5549133"/>
                <a:gd name="connsiteY138" fmla="*/ 3724977 h 6673742"/>
                <a:gd name="connsiteX139" fmla="*/ 1068405 w 5549133"/>
                <a:gd name="connsiteY139" fmla="*/ 3850106 h 6673742"/>
                <a:gd name="connsiteX140" fmla="*/ 1097280 w 5549133"/>
                <a:gd name="connsiteY140" fmla="*/ 4186990 h 6673742"/>
                <a:gd name="connsiteX141" fmla="*/ 885525 w 5549133"/>
                <a:gd name="connsiteY141" fmla="*/ 4812632 h 6673742"/>
                <a:gd name="connsiteX142" fmla="*/ 1203158 w 5549133"/>
                <a:gd name="connsiteY142" fmla="*/ 5207268 h 6673742"/>
                <a:gd name="connsiteX143" fmla="*/ 1174282 w 5549133"/>
                <a:gd name="connsiteY143" fmla="*/ 5265019 h 6673742"/>
                <a:gd name="connsiteX144" fmla="*/ 0 w 5549133"/>
                <a:gd name="connsiteY144" fmla="*/ 5890661 h 6673742"/>
                <a:gd name="connsiteX145" fmla="*/ 0 w 5549133"/>
                <a:gd name="connsiteY145" fmla="*/ 6073541 h 6673742"/>
                <a:gd name="connsiteX146" fmla="*/ 1029904 w 5549133"/>
                <a:gd name="connsiteY146" fmla="*/ 6217920 h 6673742"/>
                <a:gd name="connsiteX147" fmla="*/ 1078030 w 5549133"/>
                <a:gd name="connsiteY14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5721 w 5549133"/>
                <a:gd name="connsiteY116" fmla="*/ 1487378 h 6673742"/>
                <a:gd name="connsiteX117" fmla="*/ 3508108 w 5549133"/>
                <a:gd name="connsiteY117" fmla="*/ 1637397 h 6673742"/>
                <a:gd name="connsiteX118" fmla="*/ 3470008 w 5549133"/>
                <a:gd name="connsiteY118" fmla="*/ 1751697 h 6673742"/>
                <a:gd name="connsiteX119" fmla="*/ 3470008 w 5549133"/>
                <a:gd name="connsiteY119" fmla="*/ 1796941 h 6673742"/>
                <a:gd name="connsiteX120" fmla="*/ 3341421 w 5549133"/>
                <a:gd name="connsiteY120" fmla="*/ 1796941 h 6673742"/>
                <a:gd name="connsiteX121" fmla="*/ 3246171 w 5549133"/>
                <a:gd name="connsiteY121" fmla="*/ 1725503 h 6673742"/>
                <a:gd name="connsiteX122" fmla="*/ 3122346 w 5549133"/>
                <a:gd name="connsiteY122" fmla="*/ 1758841 h 6673742"/>
                <a:gd name="connsiteX123" fmla="*/ 3084246 w 5549133"/>
                <a:gd name="connsiteY123" fmla="*/ 1706453 h 6673742"/>
                <a:gd name="connsiteX124" fmla="*/ 2979471 w 5549133"/>
                <a:gd name="connsiteY124" fmla="*/ 1606441 h 6673742"/>
                <a:gd name="connsiteX125" fmla="*/ 2910414 w 5549133"/>
                <a:gd name="connsiteY125" fmla="*/ 1661210 h 6673742"/>
                <a:gd name="connsiteX126" fmla="*/ 2860408 w 5549133"/>
                <a:gd name="connsiteY126" fmla="*/ 1692166 h 6673742"/>
                <a:gd name="connsiteX127" fmla="*/ 2900889 w 5549133"/>
                <a:gd name="connsiteY127" fmla="*/ 1737410 h 6673742"/>
                <a:gd name="connsiteX128" fmla="*/ 2877077 w 5549133"/>
                <a:gd name="connsiteY128" fmla="*/ 1818372 h 6673742"/>
                <a:gd name="connsiteX129" fmla="*/ 2877077 w 5549133"/>
                <a:gd name="connsiteY129" fmla="*/ 1868378 h 6673742"/>
                <a:gd name="connsiteX130" fmla="*/ 2793733 w 5549133"/>
                <a:gd name="connsiteY130" fmla="*/ 1870760 h 6673742"/>
                <a:gd name="connsiteX131" fmla="*/ 2710389 w 5549133"/>
                <a:gd name="connsiteY131" fmla="*/ 1925528 h 6673742"/>
                <a:gd name="connsiteX132" fmla="*/ 2637322 w 5549133"/>
                <a:gd name="connsiteY132" fmla="*/ 1915428 h 6673742"/>
                <a:gd name="connsiteX133" fmla="*/ 1876927 w 5549133"/>
                <a:gd name="connsiteY133" fmla="*/ 1251285 h 6673742"/>
                <a:gd name="connsiteX134" fmla="*/ 1164657 w 5549133"/>
                <a:gd name="connsiteY134" fmla="*/ 2156059 h 6673742"/>
                <a:gd name="connsiteX135" fmla="*/ 1039529 w 5549133"/>
                <a:gd name="connsiteY135" fmla="*/ 2300438 h 6673742"/>
                <a:gd name="connsiteX136" fmla="*/ 1183908 w 5549133"/>
                <a:gd name="connsiteY136" fmla="*/ 2695074 h 6673742"/>
                <a:gd name="connsiteX137" fmla="*/ 741146 w 5549133"/>
                <a:gd name="connsiteY137" fmla="*/ 3128211 h 6673742"/>
                <a:gd name="connsiteX138" fmla="*/ 808522 w 5549133"/>
                <a:gd name="connsiteY138" fmla="*/ 3234089 h 6673742"/>
                <a:gd name="connsiteX139" fmla="*/ 1078030 w 5549133"/>
                <a:gd name="connsiteY139" fmla="*/ 3724977 h 6673742"/>
                <a:gd name="connsiteX140" fmla="*/ 1068405 w 5549133"/>
                <a:gd name="connsiteY140" fmla="*/ 3850106 h 6673742"/>
                <a:gd name="connsiteX141" fmla="*/ 1097280 w 5549133"/>
                <a:gd name="connsiteY141" fmla="*/ 4186990 h 6673742"/>
                <a:gd name="connsiteX142" fmla="*/ 885525 w 5549133"/>
                <a:gd name="connsiteY142" fmla="*/ 4812632 h 6673742"/>
                <a:gd name="connsiteX143" fmla="*/ 1203158 w 5549133"/>
                <a:gd name="connsiteY143" fmla="*/ 5207268 h 6673742"/>
                <a:gd name="connsiteX144" fmla="*/ 1174282 w 5549133"/>
                <a:gd name="connsiteY144" fmla="*/ 5265019 h 6673742"/>
                <a:gd name="connsiteX145" fmla="*/ 0 w 5549133"/>
                <a:gd name="connsiteY145" fmla="*/ 5890661 h 6673742"/>
                <a:gd name="connsiteX146" fmla="*/ 0 w 5549133"/>
                <a:gd name="connsiteY146" fmla="*/ 6073541 h 6673742"/>
                <a:gd name="connsiteX147" fmla="*/ 1029904 w 5549133"/>
                <a:gd name="connsiteY147" fmla="*/ 6217920 h 6673742"/>
                <a:gd name="connsiteX148" fmla="*/ 1078030 w 5549133"/>
                <a:gd name="connsiteY14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4771 w 5549133"/>
                <a:gd name="connsiteY116" fmla="*/ 1420703 h 6673742"/>
                <a:gd name="connsiteX117" fmla="*/ 3455721 w 5549133"/>
                <a:gd name="connsiteY117" fmla="*/ 1487378 h 6673742"/>
                <a:gd name="connsiteX118" fmla="*/ 3508108 w 5549133"/>
                <a:gd name="connsiteY118" fmla="*/ 1637397 h 6673742"/>
                <a:gd name="connsiteX119" fmla="*/ 3470008 w 5549133"/>
                <a:gd name="connsiteY119" fmla="*/ 1751697 h 6673742"/>
                <a:gd name="connsiteX120" fmla="*/ 3470008 w 5549133"/>
                <a:gd name="connsiteY120" fmla="*/ 1796941 h 6673742"/>
                <a:gd name="connsiteX121" fmla="*/ 3341421 w 5549133"/>
                <a:gd name="connsiteY121" fmla="*/ 1796941 h 6673742"/>
                <a:gd name="connsiteX122" fmla="*/ 3246171 w 5549133"/>
                <a:gd name="connsiteY122" fmla="*/ 1725503 h 6673742"/>
                <a:gd name="connsiteX123" fmla="*/ 3122346 w 5549133"/>
                <a:gd name="connsiteY123" fmla="*/ 1758841 h 6673742"/>
                <a:gd name="connsiteX124" fmla="*/ 3084246 w 5549133"/>
                <a:gd name="connsiteY124" fmla="*/ 1706453 h 6673742"/>
                <a:gd name="connsiteX125" fmla="*/ 2979471 w 5549133"/>
                <a:gd name="connsiteY125" fmla="*/ 1606441 h 6673742"/>
                <a:gd name="connsiteX126" fmla="*/ 2910414 w 5549133"/>
                <a:gd name="connsiteY126" fmla="*/ 1661210 h 6673742"/>
                <a:gd name="connsiteX127" fmla="*/ 2860408 w 5549133"/>
                <a:gd name="connsiteY127" fmla="*/ 1692166 h 6673742"/>
                <a:gd name="connsiteX128" fmla="*/ 2900889 w 5549133"/>
                <a:gd name="connsiteY128" fmla="*/ 1737410 h 6673742"/>
                <a:gd name="connsiteX129" fmla="*/ 2877077 w 5549133"/>
                <a:gd name="connsiteY129" fmla="*/ 1818372 h 6673742"/>
                <a:gd name="connsiteX130" fmla="*/ 2877077 w 5549133"/>
                <a:gd name="connsiteY130" fmla="*/ 1868378 h 6673742"/>
                <a:gd name="connsiteX131" fmla="*/ 2793733 w 5549133"/>
                <a:gd name="connsiteY131" fmla="*/ 1870760 h 6673742"/>
                <a:gd name="connsiteX132" fmla="*/ 2710389 w 5549133"/>
                <a:gd name="connsiteY132" fmla="*/ 1925528 h 6673742"/>
                <a:gd name="connsiteX133" fmla="*/ 2637322 w 5549133"/>
                <a:gd name="connsiteY133" fmla="*/ 1915428 h 6673742"/>
                <a:gd name="connsiteX134" fmla="*/ 1876927 w 5549133"/>
                <a:gd name="connsiteY134" fmla="*/ 1251285 h 6673742"/>
                <a:gd name="connsiteX135" fmla="*/ 1164657 w 5549133"/>
                <a:gd name="connsiteY135" fmla="*/ 2156059 h 6673742"/>
                <a:gd name="connsiteX136" fmla="*/ 1039529 w 5549133"/>
                <a:gd name="connsiteY136" fmla="*/ 2300438 h 6673742"/>
                <a:gd name="connsiteX137" fmla="*/ 1183908 w 5549133"/>
                <a:gd name="connsiteY137" fmla="*/ 2695074 h 6673742"/>
                <a:gd name="connsiteX138" fmla="*/ 741146 w 5549133"/>
                <a:gd name="connsiteY138" fmla="*/ 3128211 h 6673742"/>
                <a:gd name="connsiteX139" fmla="*/ 808522 w 5549133"/>
                <a:gd name="connsiteY139" fmla="*/ 3234089 h 6673742"/>
                <a:gd name="connsiteX140" fmla="*/ 1078030 w 5549133"/>
                <a:gd name="connsiteY140" fmla="*/ 3724977 h 6673742"/>
                <a:gd name="connsiteX141" fmla="*/ 1068405 w 5549133"/>
                <a:gd name="connsiteY141" fmla="*/ 3850106 h 6673742"/>
                <a:gd name="connsiteX142" fmla="*/ 1097280 w 5549133"/>
                <a:gd name="connsiteY142" fmla="*/ 4186990 h 6673742"/>
                <a:gd name="connsiteX143" fmla="*/ 885525 w 5549133"/>
                <a:gd name="connsiteY143" fmla="*/ 4812632 h 6673742"/>
                <a:gd name="connsiteX144" fmla="*/ 1203158 w 5549133"/>
                <a:gd name="connsiteY144" fmla="*/ 5207268 h 6673742"/>
                <a:gd name="connsiteX145" fmla="*/ 1174282 w 5549133"/>
                <a:gd name="connsiteY145" fmla="*/ 5265019 h 6673742"/>
                <a:gd name="connsiteX146" fmla="*/ 0 w 5549133"/>
                <a:gd name="connsiteY146" fmla="*/ 5890661 h 6673742"/>
                <a:gd name="connsiteX147" fmla="*/ 0 w 5549133"/>
                <a:gd name="connsiteY147" fmla="*/ 6073541 h 6673742"/>
                <a:gd name="connsiteX148" fmla="*/ 1029904 w 5549133"/>
                <a:gd name="connsiteY148" fmla="*/ 6217920 h 6673742"/>
                <a:gd name="connsiteX149" fmla="*/ 1078030 w 5549133"/>
                <a:gd name="connsiteY14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50958 w 5549133"/>
                <a:gd name="connsiteY116" fmla="*/ 1370697 h 6673742"/>
                <a:gd name="connsiteX117" fmla="*/ 3474771 w 5549133"/>
                <a:gd name="connsiteY117" fmla="*/ 1420703 h 6673742"/>
                <a:gd name="connsiteX118" fmla="*/ 3455721 w 5549133"/>
                <a:gd name="connsiteY118" fmla="*/ 1487378 h 6673742"/>
                <a:gd name="connsiteX119" fmla="*/ 3508108 w 5549133"/>
                <a:gd name="connsiteY119" fmla="*/ 1637397 h 6673742"/>
                <a:gd name="connsiteX120" fmla="*/ 3470008 w 5549133"/>
                <a:gd name="connsiteY120" fmla="*/ 1751697 h 6673742"/>
                <a:gd name="connsiteX121" fmla="*/ 3470008 w 5549133"/>
                <a:gd name="connsiteY121" fmla="*/ 1796941 h 6673742"/>
                <a:gd name="connsiteX122" fmla="*/ 3341421 w 5549133"/>
                <a:gd name="connsiteY122" fmla="*/ 1796941 h 6673742"/>
                <a:gd name="connsiteX123" fmla="*/ 3246171 w 5549133"/>
                <a:gd name="connsiteY123" fmla="*/ 1725503 h 6673742"/>
                <a:gd name="connsiteX124" fmla="*/ 3122346 w 5549133"/>
                <a:gd name="connsiteY124" fmla="*/ 1758841 h 6673742"/>
                <a:gd name="connsiteX125" fmla="*/ 3084246 w 5549133"/>
                <a:gd name="connsiteY125" fmla="*/ 1706453 h 6673742"/>
                <a:gd name="connsiteX126" fmla="*/ 2979471 w 5549133"/>
                <a:gd name="connsiteY126" fmla="*/ 1606441 h 6673742"/>
                <a:gd name="connsiteX127" fmla="*/ 2910414 w 5549133"/>
                <a:gd name="connsiteY127" fmla="*/ 1661210 h 6673742"/>
                <a:gd name="connsiteX128" fmla="*/ 2860408 w 5549133"/>
                <a:gd name="connsiteY128" fmla="*/ 1692166 h 6673742"/>
                <a:gd name="connsiteX129" fmla="*/ 2900889 w 5549133"/>
                <a:gd name="connsiteY129" fmla="*/ 1737410 h 6673742"/>
                <a:gd name="connsiteX130" fmla="*/ 2877077 w 5549133"/>
                <a:gd name="connsiteY130" fmla="*/ 1818372 h 6673742"/>
                <a:gd name="connsiteX131" fmla="*/ 2877077 w 5549133"/>
                <a:gd name="connsiteY131" fmla="*/ 1868378 h 6673742"/>
                <a:gd name="connsiteX132" fmla="*/ 2793733 w 5549133"/>
                <a:gd name="connsiteY132" fmla="*/ 1870760 h 6673742"/>
                <a:gd name="connsiteX133" fmla="*/ 2710389 w 5549133"/>
                <a:gd name="connsiteY133" fmla="*/ 1925528 h 6673742"/>
                <a:gd name="connsiteX134" fmla="*/ 2637322 w 5549133"/>
                <a:gd name="connsiteY134" fmla="*/ 1915428 h 6673742"/>
                <a:gd name="connsiteX135" fmla="*/ 1876927 w 5549133"/>
                <a:gd name="connsiteY135" fmla="*/ 1251285 h 6673742"/>
                <a:gd name="connsiteX136" fmla="*/ 1164657 w 5549133"/>
                <a:gd name="connsiteY136" fmla="*/ 2156059 h 6673742"/>
                <a:gd name="connsiteX137" fmla="*/ 1039529 w 5549133"/>
                <a:gd name="connsiteY137" fmla="*/ 2300438 h 6673742"/>
                <a:gd name="connsiteX138" fmla="*/ 1183908 w 5549133"/>
                <a:gd name="connsiteY138" fmla="*/ 2695074 h 6673742"/>
                <a:gd name="connsiteX139" fmla="*/ 741146 w 5549133"/>
                <a:gd name="connsiteY139" fmla="*/ 3128211 h 6673742"/>
                <a:gd name="connsiteX140" fmla="*/ 808522 w 5549133"/>
                <a:gd name="connsiteY140" fmla="*/ 3234089 h 6673742"/>
                <a:gd name="connsiteX141" fmla="*/ 1078030 w 5549133"/>
                <a:gd name="connsiteY141" fmla="*/ 3724977 h 6673742"/>
                <a:gd name="connsiteX142" fmla="*/ 1068405 w 5549133"/>
                <a:gd name="connsiteY142" fmla="*/ 3850106 h 6673742"/>
                <a:gd name="connsiteX143" fmla="*/ 1097280 w 5549133"/>
                <a:gd name="connsiteY143" fmla="*/ 4186990 h 6673742"/>
                <a:gd name="connsiteX144" fmla="*/ 885525 w 5549133"/>
                <a:gd name="connsiteY144" fmla="*/ 4812632 h 6673742"/>
                <a:gd name="connsiteX145" fmla="*/ 1203158 w 5549133"/>
                <a:gd name="connsiteY145" fmla="*/ 5207268 h 6673742"/>
                <a:gd name="connsiteX146" fmla="*/ 1174282 w 5549133"/>
                <a:gd name="connsiteY146" fmla="*/ 5265019 h 6673742"/>
                <a:gd name="connsiteX147" fmla="*/ 0 w 5549133"/>
                <a:gd name="connsiteY147" fmla="*/ 5890661 h 6673742"/>
                <a:gd name="connsiteX148" fmla="*/ 0 w 5549133"/>
                <a:gd name="connsiteY148" fmla="*/ 6073541 h 6673742"/>
                <a:gd name="connsiteX149" fmla="*/ 1029904 w 5549133"/>
                <a:gd name="connsiteY149" fmla="*/ 6217920 h 6673742"/>
                <a:gd name="connsiteX150" fmla="*/ 1078030 w 5549133"/>
                <a:gd name="connsiteY15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472389 w 5549133"/>
                <a:gd name="connsiteY115" fmla="*/ 1296878 h 6673742"/>
                <a:gd name="connsiteX116" fmla="*/ 3472389 w 5549133"/>
                <a:gd name="connsiteY116" fmla="*/ 1344503 h 6673742"/>
                <a:gd name="connsiteX117" fmla="*/ 3450958 w 5549133"/>
                <a:gd name="connsiteY117" fmla="*/ 1370697 h 6673742"/>
                <a:gd name="connsiteX118" fmla="*/ 3474771 w 5549133"/>
                <a:gd name="connsiteY118" fmla="*/ 1420703 h 6673742"/>
                <a:gd name="connsiteX119" fmla="*/ 3455721 w 5549133"/>
                <a:gd name="connsiteY119" fmla="*/ 1487378 h 6673742"/>
                <a:gd name="connsiteX120" fmla="*/ 3508108 w 5549133"/>
                <a:gd name="connsiteY120" fmla="*/ 1637397 h 6673742"/>
                <a:gd name="connsiteX121" fmla="*/ 3470008 w 5549133"/>
                <a:gd name="connsiteY121" fmla="*/ 1751697 h 6673742"/>
                <a:gd name="connsiteX122" fmla="*/ 3470008 w 5549133"/>
                <a:gd name="connsiteY122" fmla="*/ 1796941 h 6673742"/>
                <a:gd name="connsiteX123" fmla="*/ 3341421 w 5549133"/>
                <a:gd name="connsiteY123" fmla="*/ 1796941 h 6673742"/>
                <a:gd name="connsiteX124" fmla="*/ 3246171 w 5549133"/>
                <a:gd name="connsiteY124" fmla="*/ 1725503 h 6673742"/>
                <a:gd name="connsiteX125" fmla="*/ 3122346 w 5549133"/>
                <a:gd name="connsiteY125" fmla="*/ 1758841 h 6673742"/>
                <a:gd name="connsiteX126" fmla="*/ 3084246 w 5549133"/>
                <a:gd name="connsiteY126" fmla="*/ 1706453 h 6673742"/>
                <a:gd name="connsiteX127" fmla="*/ 2979471 w 5549133"/>
                <a:gd name="connsiteY127" fmla="*/ 1606441 h 6673742"/>
                <a:gd name="connsiteX128" fmla="*/ 2910414 w 5549133"/>
                <a:gd name="connsiteY128" fmla="*/ 1661210 h 6673742"/>
                <a:gd name="connsiteX129" fmla="*/ 2860408 w 5549133"/>
                <a:gd name="connsiteY129" fmla="*/ 1692166 h 6673742"/>
                <a:gd name="connsiteX130" fmla="*/ 2900889 w 5549133"/>
                <a:gd name="connsiteY130" fmla="*/ 1737410 h 6673742"/>
                <a:gd name="connsiteX131" fmla="*/ 2877077 w 5549133"/>
                <a:gd name="connsiteY131" fmla="*/ 1818372 h 6673742"/>
                <a:gd name="connsiteX132" fmla="*/ 2877077 w 5549133"/>
                <a:gd name="connsiteY132" fmla="*/ 1868378 h 6673742"/>
                <a:gd name="connsiteX133" fmla="*/ 2793733 w 5549133"/>
                <a:gd name="connsiteY133" fmla="*/ 1870760 h 6673742"/>
                <a:gd name="connsiteX134" fmla="*/ 2710389 w 5549133"/>
                <a:gd name="connsiteY134" fmla="*/ 1925528 h 6673742"/>
                <a:gd name="connsiteX135" fmla="*/ 2637322 w 5549133"/>
                <a:gd name="connsiteY135" fmla="*/ 1915428 h 6673742"/>
                <a:gd name="connsiteX136" fmla="*/ 1876927 w 5549133"/>
                <a:gd name="connsiteY136" fmla="*/ 1251285 h 6673742"/>
                <a:gd name="connsiteX137" fmla="*/ 1164657 w 5549133"/>
                <a:gd name="connsiteY137" fmla="*/ 2156059 h 6673742"/>
                <a:gd name="connsiteX138" fmla="*/ 1039529 w 5549133"/>
                <a:gd name="connsiteY138" fmla="*/ 2300438 h 6673742"/>
                <a:gd name="connsiteX139" fmla="*/ 1183908 w 5549133"/>
                <a:gd name="connsiteY139" fmla="*/ 2695074 h 6673742"/>
                <a:gd name="connsiteX140" fmla="*/ 741146 w 5549133"/>
                <a:gd name="connsiteY140" fmla="*/ 3128211 h 6673742"/>
                <a:gd name="connsiteX141" fmla="*/ 808522 w 5549133"/>
                <a:gd name="connsiteY141" fmla="*/ 3234089 h 6673742"/>
                <a:gd name="connsiteX142" fmla="*/ 1078030 w 5549133"/>
                <a:gd name="connsiteY142" fmla="*/ 3724977 h 6673742"/>
                <a:gd name="connsiteX143" fmla="*/ 1068405 w 5549133"/>
                <a:gd name="connsiteY143" fmla="*/ 3850106 h 6673742"/>
                <a:gd name="connsiteX144" fmla="*/ 1097280 w 5549133"/>
                <a:gd name="connsiteY144" fmla="*/ 4186990 h 6673742"/>
                <a:gd name="connsiteX145" fmla="*/ 885525 w 5549133"/>
                <a:gd name="connsiteY145" fmla="*/ 4812632 h 6673742"/>
                <a:gd name="connsiteX146" fmla="*/ 1203158 w 5549133"/>
                <a:gd name="connsiteY146" fmla="*/ 5207268 h 6673742"/>
                <a:gd name="connsiteX147" fmla="*/ 1174282 w 5549133"/>
                <a:gd name="connsiteY147" fmla="*/ 5265019 h 6673742"/>
                <a:gd name="connsiteX148" fmla="*/ 0 w 5549133"/>
                <a:gd name="connsiteY148" fmla="*/ 5890661 h 6673742"/>
                <a:gd name="connsiteX149" fmla="*/ 0 w 5549133"/>
                <a:gd name="connsiteY149" fmla="*/ 6073541 h 6673742"/>
                <a:gd name="connsiteX150" fmla="*/ 1029904 w 5549133"/>
                <a:gd name="connsiteY150" fmla="*/ 6217920 h 6673742"/>
                <a:gd name="connsiteX151" fmla="*/ 1078030 w 5549133"/>
                <a:gd name="connsiteY15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27171 w 5549133"/>
                <a:gd name="connsiteY114" fmla="*/ 1334978 h 6673742"/>
                <a:gd name="connsiteX115" fmla="*/ 3531921 w 5549133"/>
                <a:gd name="connsiteY115" fmla="*/ 1296878 h 6673742"/>
                <a:gd name="connsiteX116" fmla="*/ 3472389 w 5549133"/>
                <a:gd name="connsiteY116" fmla="*/ 1296878 h 6673742"/>
                <a:gd name="connsiteX117" fmla="*/ 3472389 w 5549133"/>
                <a:gd name="connsiteY117" fmla="*/ 1344503 h 6673742"/>
                <a:gd name="connsiteX118" fmla="*/ 3450958 w 5549133"/>
                <a:gd name="connsiteY118" fmla="*/ 1370697 h 6673742"/>
                <a:gd name="connsiteX119" fmla="*/ 3474771 w 5549133"/>
                <a:gd name="connsiteY119" fmla="*/ 1420703 h 6673742"/>
                <a:gd name="connsiteX120" fmla="*/ 3455721 w 5549133"/>
                <a:gd name="connsiteY120" fmla="*/ 1487378 h 6673742"/>
                <a:gd name="connsiteX121" fmla="*/ 3508108 w 5549133"/>
                <a:gd name="connsiteY121" fmla="*/ 1637397 h 6673742"/>
                <a:gd name="connsiteX122" fmla="*/ 3470008 w 5549133"/>
                <a:gd name="connsiteY122" fmla="*/ 1751697 h 6673742"/>
                <a:gd name="connsiteX123" fmla="*/ 3470008 w 5549133"/>
                <a:gd name="connsiteY123" fmla="*/ 1796941 h 6673742"/>
                <a:gd name="connsiteX124" fmla="*/ 3341421 w 5549133"/>
                <a:gd name="connsiteY124" fmla="*/ 1796941 h 6673742"/>
                <a:gd name="connsiteX125" fmla="*/ 3246171 w 5549133"/>
                <a:gd name="connsiteY125" fmla="*/ 1725503 h 6673742"/>
                <a:gd name="connsiteX126" fmla="*/ 3122346 w 5549133"/>
                <a:gd name="connsiteY126" fmla="*/ 1758841 h 6673742"/>
                <a:gd name="connsiteX127" fmla="*/ 3084246 w 5549133"/>
                <a:gd name="connsiteY127" fmla="*/ 1706453 h 6673742"/>
                <a:gd name="connsiteX128" fmla="*/ 2979471 w 5549133"/>
                <a:gd name="connsiteY128" fmla="*/ 1606441 h 6673742"/>
                <a:gd name="connsiteX129" fmla="*/ 2910414 w 5549133"/>
                <a:gd name="connsiteY129" fmla="*/ 1661210 h 6673742"/>
                <a:gd name="connsiteX130" fmla="*/ 2860408 w 5549133"/>
                <a:gd name="connsiteY130" fmla="*/ 1692166 h 6673742"/>
                <a:gd name="connsiteX131" fmla="*/ 2900889 w 5549133"/>
                <a:gd name="connsiteY131" fmla="*/ 1737410 h 6673742"/>
                <a:gd name="connsiteX132" fmla="*/ 2877077 w 5549133"/>
                <a:gd name="connsiteY132" fmla="*/ 1818372 h 6673742"/>
                <a:gd name="connsiteX133" fmla="*/ 2877077 w 5549133"/>
                <a:gd name="connsiteY133" fmla="*/ 1868378 h 6673742"/>
                <a:gd name="connsiteX134" fmla="*/ 2793733 w 5549133"/>
                <a:gd name="connsiteY134" fmla="*/ 1870760 h 6673742"/>
                <a:gd name="connsiteX135" fmla="*/ 2710389 w 5549133"/>
                <a:gd name="connsiteY135" fmla="*/ 1925528 h 6673742"/>
                <a:gd name="connsiteX136" fmla="*/ 2637322 w 5549133"/>
                <a:gd name="connsiteY136" fmla="*/ 1915428 h 6673742"/>
                <a:gd name="connsiteX137" fmla="*/ 1876927 w 5549133"/>
                <a:gd name="connsiteY137" fmla="*/ 1251285 h 6673742"/>
                <a:gd name="connsiteX138" fmla="*/ 1164657 w 5549133"/>
                <a:gd name="connsiteY138" fmla="*/ 2156059 h 6673742"/>
                <a:gd name="connsiteX139" fmla="*/ 1039529 w 5549133"/>
                <a:gd name="connsiteY139" fmla="*/ 2300438 h 6673742"/>
                <a:gd name="connsiteX140" fmla="*/ 1183908 w 5549133"/>
                <a:gd name="connsiteY140" fmla="*/ 2695074 h 6673742"/>
                <a:gd name="connsiteX141" fmla="*/ 741146 w 5549133"/>
                <a:gd name="connsiteY141" fmla="*/ 3128211 h 6673742"/>
                <a:gd name="connsiteX142" fmla="*/ 808522 w 5549133"/>
                <a:gd name="connsiteY142" fmla="*/ 3234089 h 6673742"/>
                <a:gd name="connsiteX143" fmla="*/ 1078030 w 5549133"/>
                <a:gd name="connsiteY143" fmla="*/ 3724977 h 6673742"/>
                <a:gd name="connsiteX144" fmla="*/ 1068405 w 5549133"/>
                <a:gd name="connsiteY144" fmla="*/ 3850106 h 6673742"/>
                <a:gd name="connsiteX145" fmla="*/ 1097280 w 5549133"/>
                <a:gd name="connsiteY145" fmla="*/ 4186990 h 6673742"/>
                <a:gd name="connsiteX146" fmla="*/ 885525 w 5549133"/>
                <a:gd name="connsiteY146" fmla="*/ 4812632 h 6673742"/>
                <a:gd name="connsiteX147" fmla="*/ 1203158 w 5549133"/>
                <a:gd name="connsiteY147" fmla="*/ 5207268 h 6673742"/>
                <a:gd name="connsiteX148" fmla="*/ 1174282 w 5549133"/>
                <a:gd name="connsiteY148" fmla="*/ 5265019 h 6673742"/>
                <a:gd name="connsiteX149" fmla="*/ 0 w 5549133"/>
                <a:gd name="connsiteY149" fmla="*/ 5890661 h 6673742"/>
                <a:gd name="connsiteX150" fmla="*/ 0 w 5549133"/>
                <a:gd name="connsiteY150" fmla="*/ 6073541 h 6673742"/>
                <a:gd name="connsiteX151" fmla="*/ 1029904 w 5549133"/>
                <a:gd name="connsiteY151" fmla="*/ 6217920 h 6673742"/>
                <a:gd name="connsiteX152" fmla="*/ 1078030 w 5549133"/>
                <a:gd name="connsiteY15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1876927 w 5549133"/>
                <a:gd name="connsiteY138" fmla="*/ 1251285 h 6673742"/>
                <a:gd name="connsiteX139" fmla="*/ 1164657 w 5549133"/>
                <a:gd name="connsiteY139" fmla="*/ 2156059 h 6673742"/>
                <a:gd name="connsiteX140" fmla="*/ 1039529 w 5549133"/>
                <a:gd name="connsiteY140" fmla="*/ 2300438 h 6673742"/>
                <a:gd name="connsiteX141" fmla="*/ 1183908 w 5549133"/>
                <a:gd name="connsiteY141" fmla="*/ 2695074 h 6673742"/>
                <a:gd name="connsiteX142" fmla="*/ 741146 w 5549133"/>
                <a:gd name="connsiteY142" fmla="*/ 3128211 h 6673742"/>
                <a:gd name="connsiteX143" fmla="*/ 808522 w 5549133"/>
                <a:gd name="connsiteY143" fmla="*/ 3234089 h 6673742"/>
                <a:gd name="connsiteX144" fmla="*/ 1078030 w 5549133"/>
                <a:gd name="connsiteY144" fmla="*/ 3724977 h 6673742"/>
                <a:gd name="connsiteX145" fmla="*/ 1068405 w 5549133"/>
                <a:gd name="connsiteY145" fmla="*/ 3850106 h 6673742"/>
                <a:gd name="connsiteX146" fmla="*/ 1097280 w 5549133"/>
                <a:gd name="connsiteY146" fmla="*/ 4186990 h 6673742"/>
                <a:gd name="connsiteX147" fmla="*/ 885525 w 5549133"/>
                <a:gd name="connsiteY147" fmla="*/ 4812632 h 6673742"/>
                <a:gd name="connsiteX148" fmla="*/ 1203158 w 5549133"/>
                <a:gd name="connsiteY148" fmla="*/ 5207268 h 6673742"/>
                <a:gd name="connsiteX149" fmla="*/ 1174282 w 5549133"/>
                <a:gd name="connsiteY149" fmla="*/ 5265019 h 6673742"/>
                <a:gd name="connsiteX150" fmla="*/ 0 w 5549133"/>
                <a:gd name="connsiteY150" fmla="*/ 5890661 h 6673742"/>
                <a:gd name="connsiteX151" fmla="*/ 0 w 5549133"/>
                <a:gd name="connsiteY151" fmla="*/ 6073541 h 6673742"/>
                <a:gd name="connsiteX152" fmla="*/ 1029904 w 5549133"/>
                <a:gd name="connsiteY152" fmla="*/ 6217920 h 6673742"/>
                <a:gd name="connsiteX153" fmla="*/ 1078030 w 5549133"/>
                <a:gd name="connsiteY15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1876927 w 5549133"/>
                <a:gd name="connsiteY139" fmla="*/ 1251285 h 6673742"/>
                <a:gd name="connsiteX140" fmla="*/ 1164657 w 5549133"/>
                <a:gd name="connsiteY140" fmla="*/ 2156059 h 6673742"/>
                <a:gd name="connsiteX141" fmla="*/ 1039529 w 5549133"/>
                <a:gd name="connsiteY141" fmla="*/ 2300438 h 6673742"/>
                <a:gd name="connsiteX142" fmla="*/ 1183908 w 5549133"/>
                <a:gd name="connsiteY142" fmla="*/ 2695074 h 6673742"/>
                <a:gd name="connsiteX143" fmla="*/ 741146 w 5549133"/>
                <a:gd name="connsiteY143" fmla="*/ 3128211 h 6673742"/>
                <a:gd name="connsiteX144" fmla="*/ 808522 w 5549133"/>
                <a:gd name="connsiteY144" fmla="*/ 3234089 h 6673742"/>
                <a:gd name="connsiteX145" fmla="*/ 1078030 w 5549133"/>
                <a:gd name="connsiteY145" fmla="*/ 3724977 h 6673742"/>
                <a:gd name="connsiteX146" fmla="*/ 1068405 w 5549133"/>
                <a:gd name="connsiteY146" fmla="*/ 3850106 h 6673742"/>
                <a:gd name="connsiteX147" fmla="*/ 1097280 w 5549133"/>
                <a:gd name="connsiteY147" fmla="*/ 4186990 h 6673742"/>
                <a:gd name="connsiteX148" fmla="*/ 885525 w 5549133"/>
                <a:gd name="connsiteY148" fmla="*/ 4812632 h 6673742"/>
                <a:gd name="connsiteX149" fmla="*/ 1203158 w 5549133"/>
                <a:gd name="connsiteY149" fmla="*/ 5207268 h 6673742"/>
                <a:gd name="connsiteX150" fmla="*/ 1174282 w 5549133"/>
                <a:gd name="connsiteY150" fmla="*/ 5265019 h 6673742"/>
                <a:gd name="connsiteX151" fmla="*/ 0 w 5549133"/>
                <a:gd name="connsiteY151" fmla="*/ 5890661 h 6673742"/>
                <a:gd name="connsiteX152" fmla="*/ 0 w 5549133"/>
                <a:gd name="connsiteY152" fmla="*/ 6073541 h 6673742"/>
                <a:gd name="connsiteX153" fmla="*/ 1029904 w 5549133"/>
                <a:gd name="connsiteY153" fmla="*/ 6217920 h 6673742"/>
                <a:gd name="connsiteX154" fmla="*/ 1078030 w 5549133"/>
                <a:gd name="connsiteY15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486552 w 5549133"/>
                <a:gd name="connsiteY138" fmla="*/ 1177816 h 6673742"/>
                <a:gd name="connsiteX139" fmla="*/ 2176989 w 5549133"/>
                <a:gd name="connsiteY139" fmla="*/ 1073041 h 6673742"/>
                <a:gd name="connsiteX140" fmla="*/ 1876927 w 5549133"/>
                <a:gd name="connsiteY140" fmla="*/ 1251285 h 6673742"/>
                <a:gd name="connsiteX141" fmla="*/ 1164657 w 5549133"/>
                <a:gd name="connsiteY141" fmla="*/ 2156059 h 6673742"/>
                <a:gd name="connsiteX142" fmla="*/ 1039529 w 5549133"/>
                <a:gd name="connsiteY142" fmla="*/ 2300438 h 6673742"/>
                <a:gd name="connsiteX143" fmla="*/ 1183908 w 5549133"/>
                <a:gd name="connsiteY143" fmla="*/ 2695074 h 6673742"/>
                <a:gd name="connsiteX144" fmla="*/ 741146 w 5549133"/>
                <a:gd name="connsiteY144" fmla="*/ 3128211 h 6673742"/>
                <a:gd name="connsiteX145" fmla="*/ 808522 w 5549133"/>
                <a:gd name="connsiteY145" fmla="*/ 3234089 h 6673742"/>
                <a:gd name="connsiteX146" fmla="*/ 1078030 w 5549133"/>
                <a:gd name="connsiteY146" fmla="*/ 3724977 h 6673742"/>
                <a:gd name="connsiteX147" fmla="*/ 1068405 w 5549133"/>
                <a:gd name="connsiteY147" fmla="*/ 3850106 h 6673742"/>
                <a:gd name="connsiteX148" fmla="*/ 1097280 w 5549133"/>
                <a:gd name="connsiteY148" fmla="*/ 4186990 h 6673742"/>
                <a:gd name="connsiteX149" fmla="*/ 885525 w 5549133"/>
                <a:gd name="connsiteY149" fmla="*/ 4812632 h 6673742"/>
                <a:gd name="connsiteX150" fmla="*/ 1203158 w 5549133"/>
                <a:gd name="connsiteY150" fmla="*/ 5207268 h 6673742"/>
                <a:gd name="connsiteX151" fmla="*/ 1174282 w 5549133"/>
                <a:gd name="connsiteY151" fmla="*/ 5265019 h 6673742"/>
                <a:gd name="connsiteX152" fmla="*/ 0 w 5549133"/>
                <a:gd name="connsiteY152" fmla="*/ 5890661 h 6673742"/>
                <a:gd name="connsiteX153" fmla="*/ 0 w 5549133"/>
                <a:gd name="connsiteY153" fmla="*/ 6073541 h 6673742"/>
                <a:gd name="connsiteX154" fmla="*/ 1029904 w 5549133"/>
                <a:gd name="connsiteY154" fmla="*/ 6217920 h 6673742"/>
                <a:gd name="connsiteX155" fmla="*/ 1078030 w 5549133"/>
                <a:gd name="connsiteY15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46096 w 5549133"/>
                <a:gd name="connsiteY138" fmla="*/ 1473091 h 6673742"/>
                <a:gd name="connsiteX139" fmla="*/ 2486552 w 5549133"/>
                <a:gd name="connsiteY139" fmla="*/ 1177816 h 6673742"/>
                <a:gd name="connsiteX140" fmla="*/ 2176989 w 5549133"/>
                <a:gd name="connsiteY140" fmla="*/ 1073041 h 6673742"/>
                <a:gd name="connsiteX141" fmla="*/ 1876927 w 5549133"/>
                <a:gd name="connsiteY141" fmla="*/ 1251285 h 6673742"/>
                <a:gd name="connsiteX142" fmla="*/ 1164657 w 5549133"/>
                <a:gd name="connsiteY142" fmla="*/ 2156059 h 6673742"/>
                <a:gd name="connsiteX143" fmla="*/ 1039529 w 5549133"/>
                <a:gd name="connsiteY143" fmla="*/ 2300438 h 6673742"/>
                <a:gd name="connsiteX144" fmla="*/ 1183908 w 5549133"/>
                <a:gd name="connsiteY144" fmla="*/ 2695074 h 6673742"/>
                <a:gd name="connsiteX145" fmla="*/ 741146 w 5549133"/>
                <a:gd name="connsiteY145" fmla="*/ 3128211 h 6673742"/>
                <a:gd name="connsiteX146" fmla="*/ 808522 w 5549133"/>
                <a:gd name="connsiteY146" fmla="*/ 3234089 h 6673742"/>
                <a:gd name="connsiteX147" fmla="*/ 1078030 w 5549133"/>
                <a:gd name="connsiteY147" fmla="*/ 3724977 h 6673742"/>
                <a:gd name="connsiteX148" fmla="*/ 1068405 w 5549133"/>
                <a:gd name="connsiteY148" fmla="*/ 3850106 h 6673742"/>
                <a:gd name="connsiteX149" fmla="*/ 1097280 w 5549133"/>
                <a:gd name="connsiteY149" fmla="*/ 4186990 h 6673742"/>
                <a:gd name="connsiteX150" fmla="*/ 885525 w 5549133"/>
                <a:gd name="connsiteY150" fmla="*/ 4812632 h 6673742"/>
                <a:gd name="connsiteX151" fmla="*/ 1203158 w 5549133"/>
                <a:gd name="connsiteY151" fmla="*/ 5207268 h 6673742"/>
                <a:gd name="connsiteX152" fmla="*/ 1174282 w 5549133"/>
                <a:gd name="connsiteY152" fmla="*/ 5265019 h 6673742"/>
                <a:gd name="connsiteX153" fmla="*/ 0 w 5549133"/>
                <a:gd name="connsiteY153" fmla="*/ 5890661 h 6673742"/>
                <a:gd name="connsiteX154" fmla="*/ 0 w 5549133"/>
                <a:gd name="connsiteY154" fmla="*/ 6073541 h 6673742"/>
                <a:gd name="connsiteX155" fmla="*/ 1029904 w 5549133"/>
                <a:gd name="connsiteY155" fmla="*/ 6217920 h 6673742"/>
                <a:gd name="connsiteX156" fmla="*/ 1078030 w 5549133"/>
                <a:gd name="connsiteY15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46096 w 5549133"/>
                <a:gd name="connsiteY139" fmla="*/ 1473091 h 6673742"/>
                <a:gd name="connsiteX140" fmla="*/ 2486552 w 5549133"/>
                <a:gd name="connsiteY140" fmla="*/ 1177816 h 6673742"/>
                <a:gd name="connsiteX141" fmla="*/ 2176989 w 5549133"/>
                <a:gd name="connsiteY141" fmla="*/ 1073041 h 6673742"/>
                <a:gd name="connsiteX142" fmla="*/ 1876927 w 5549133"/>
                <a:gd name="connsiteY142" fmla="*/ 1251285 h 6673742"/>
                <a:gd name="connsiteX143" fmla="*/ 1164657 w 5549133"/>
                <a:gd name="connsiteY143" fmla="*/ 2156059 h 6673742"/>
                <a:gd name="connsiteX144" fmla="*/ 1039529 w 5549133"/>
                <a:gd name="connsiteY144" fmla="*/ 2300438 h 6673742"/>
                <a:gd name="connsiteX145" fmla="*/ 1183908 w 5549133"/>
                <a:gd name="connsiteY145" fmla="*/ 2695074 h 6673742"/>
                <a:gd name="connsiteX146" fmla="*/ 741146 w 5549133"/>
                <a:gd name="connsiteY146" fmla="*/ 3128211 h 6673742"/>
                <a:gd name="connsiteX147" fmla="*/ 808522 w 5549133"/>
                <a:gd name="connsiteY147" fmla="*/ 3234089 h 6673742"/>
                <a:gd name="connsiteX148" fmla="*/ 1078030 w 5549133"/>
                <a:gd name="connsiteY148" fmla="*/ 3724977 h 6673742"/>
                <a:gd name="connsiteX149" fmla="*/ 1068405 w 5549133"/>
                <a:gd name="connsiteY149" fmla="*/ 3850106 h 6673742"/>
                <a:gd name="connsiteX150" fmla="*/ 1097280 w 5549133"/>
                <a:gd name="connsiteY150" fmla="*/ 4186990 h 6673742"/>
                <a:gd name="connsiteX151" fmla="*/ 885525 w 5549133"/>
                <a:gd name="connsiteY151" fmla="*/ 4812632 h 6673742"/>
                <a:gd name="connsiteX152" fmla="*/ 1203158 w 5549133"/>
                <a:gd name="connsiteY152" fmla="*/ 5207268 h 6673742"/>
                <a:gd name="connsiteX153" fmla="*/ 1174282 w 5549133"/>
                <a:gd name="connsiteY153" fmla="*/ 5265019 h 6673742"/>
                <a:gd name="connsiteX154" fmla="*/ 0 w 5549133"/>
                <a:gd name="connsiteY154" fmla="*/ 5890661 h 6673742"/>
                <a:gd name="connsiteX155" fmla="*/ 0 w 5549133"/>
                <a:gd name="connsiteY155" fmla="*/ 6073541 h 6673742"/>
                <a:gd name="connsiteX156" fmla="*/ 1029904 w 5549133"/>
                <a:gd name="connsiteY156" fmla="*/ 6217920 h 6673742"/>
                <a:gd name="connsiteX157" fmla="*/ 1078030 w 5549133"/>
                <a:gd name="connsiteY15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653239 w 5549133"/>
                <a:gd name="connsiteY139" fmla="*/ 1637397 h 6673742"/>
                <a:gd name="connsiteX140" fmla="*/ 2646096 w 5549133"/>
                <a:gd name="connsiteY140" fmla="*/ 1473091 h 6673742"/>
                <a:gd name="connsiteX141" fmla="*/ 2486552 w 5549133"/>
                <a:gd name="connsiteY141" fmla="*/ 1177816 h 6673742"/>
                <a:gd name="connsiteX142" fmla="*/ 2176989 w 5549133"/>
                <a:gd name="connsiteY142" fmla="*/ 1073041 h 6673742"/>
                <a:gd name="connsiteX143" fmla="*/ 1876927 w 5549133"/>
                <a:gd name="connsiteY143" fmla="*/ 1251285 h 6673742"/>
                <a:gd name="connsiteX144" fmla="*/ 1164657 w 5549133"/>
                <a:gd name="connsiteY144" fmla="*/ 2156059 h 6673742"/>
                <a:gd name="connsiteX145" fmla="*/ 1039529 w 5549133"/>
                <a:gd name="connsiteY145" fmla="*/ 2300438 h 6673742"/>
                <a:gd name="connsiteX146" fmla="*/ 1183908 w 5549133"/>
                <a:gd name="connsiteY146" fmla="*/ 2695074 h 6673742"/>
                <a:gd name="connsiteX147" fmla="*/ 741146 w 5549133"/>
                <a:gd name="connsiteY147" fmla="*/ 3128211 h 6673742"/>
                <a:gd name="connsiteX148" fmla="*/ 808522 w 5549133"/>
                <a:gd name="connsiteY148" fmla="*/ 3234089 h 6673742"/>
                <a:gd name="connsiteX149" fmla="*/ 1078030 w 5549133"/>
                <a:gd name="connsiteY149" fmla="*/ 3724977 h 6673742"/>
                <a:gd name="connsiteX150" fmla="*/ 1068405 w 5549133"/>
                <a:gd name="connsiteY150" fmla="*/ 3850106 h 6673742"/>
                <a:gd name="connsiteX151" fmla="*/ 1097280 w 5549133"/>
                <a:gd name="connsiteY151" fmla="*/ 4186990 h 6673742"/>
                <a:gd name="connsiteX152" fmla="*/ 885525 w 5549133"/>
                <a:gd name="connsiteY152" fmla="*/ 4812632 h 6673742"/>
                <a:gd name="connsiteX153" fmla="*/ 1203158 w 5549133"/>
                <a:gd name="connsiteY153" fmla="*/ 5207268 h 6673742"/>
                <a:gd name="connsiteX154" fmla="*/ 1174282 w 5549133"/>
                <a:gd name="connsiteY154" fmla="*/ 5265019 h 6673742"/>
                <a:gd name="connsiteX155" fmla="*/ 0 w 5549133"/>
                <a:gd name="connsiteY155" fmla="*/ 5890661 h 6673742"/>
                <a:gd name="connsiteX156" fmla="*/ 0 w 5549133"/>
                <a:gd name="connsiteY156" fmla="*/ 6073541 h 6673742"/>
                <a:gd name="connsiteX157" fmla="*/ 1029904 w 5549133"/>
                <a:gd name="connsiteY157" fmla="*/ 6217920 h 6673742"/>
                <a:gd name="connsiteX158" fmla="*/ 1078030 w 5549133"/>
                <a:gd name="connsiteY15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598471 w 5549133"/>
                <a:gd name="connsiteY138" fmla="*/ 1749316 h 6673742"/>
                <a:gd name="connsiteX139" fmla="*/ 2591327 w 5549133"/>
                <a:gd name="connsiteY139" fmla="*/ 1685022 h 6673742"/>
                <a:gd name="connsiteX140" fmla="*/ 2653239 w 5549133"/>
                <a:gd name="connsiteY140" fmla="*/ 1637397 h 6673742"/>
                <a:gd name="connsiteX141" fmla="*/ 2646096 w 5549133"/>
                <a:gd name="connsiteY141" fmla="*/ 1473091 h 6673742"/>
                <a:gd name="connsiteX142" fmla="*/ 2486552 w 5549133"/>
                <a:gd name="connsiteY142" fmla="*/ 1177816 h 6673742"/>
                <a:gd name="connsiteX143" fmla="*/ 2176989 w 5549133"/>
                <a:gd name="connsiteY143" fmla="*/ 1073041 h 6673742"/>
                <a:gd name="connsiteX144" fmla="*/ 1876927 w 5549133"/>
                <a:gd name="connsiteY144" fmla="*/ 1251285 h 6673742"/>
                <a:gd name="connsiteX145" fmla="*/ 1164657 w 5549133"/>
                <a:gd name="connsiteY145" fmla="*/ 2156059 h 6673742"/>
                <a:gd name="connsiteX146" fmla="*/ 1039529 w 5549133"/>
                <a:gd name="connsiteY146" fmla="*/ 2300438 h 6673742"/>
                <a:gd name="connsiteX147" fmla="*/ 1183908 w 5549133"/>
                <a:gd name="connsiteY147" fmla="*/ 2695074 h 6673742"/>
                <a:gd name="connsiteX148" fmla="*/ 741146 w 5549133"/>
                <a:gd name="connsiteY148" fmla="*/ 3128211 h 6673742"/>
                <a:gd name="connsiteX149" fmla="*/ 808522 w 5549133"/>
                <a:gd name="connsiteY149" fmla="*/ 3234089 h 6673742"/>
                <a:gd name="connsiteX150" fmla="*/ 1078030 w 5549133"/>
                <a:gd name="connsiteY150" fmla="*/ 3724977 h 6673742"/>
                <a:gd name="connsiteX151" fmla="*/ 1068405 w 5549133"/>
                <a:gd name="connsiteY151" fmla="*/ 3850106 h 6673742"/>
                <a:gd name="connsiteX152" fmla="*/ 1097280 w 5549133"/>
                <a:gd name="connsiteY152" fmla="*/ 4186990 h 6673742"/>
                <a:gd name="connsiteX153" fmla="*/ 885525 w 5549133"/>
                <a:gd name="connsiteY153" fmla="*/ 4812632 h 6673742"/>
                <a:gd name="connsiteX154" fmla="*/ 1203158 w 5549133"/>
                <a:gd name="connsiteY154" fmla="*/ 5207268 h 6673742"/>
                <a:gd name="connsiteX155" fmla="*/ 1174282 w 5549133"/>
                <a:gd name="connsiteY155" fmla="*/ 5265019 h 6673742"/>
                <a:gd name="connsiteX156" fmla="*/ 0 w 5549133"/>
                <a:gd name="connsiteY156" fmla="*/ 5890661 h 6673742"/>
                <a:gd name="connsiteX157" fmla="*/ 0 w 5549133"/>
                <a:gd name="connsiteY157" fmla="*/ 6073541 h 6673742"/>
                <a:gd name="connsiteX158" fmla="*/ 1029904 w 5549133"/>
                <a:gd name="connsiteY158" fmla="*/ 6217920 h 6673742"/>
                <a:gd name="connsiteX159" fmla="*/ 1078030 w 5549133"/>
                <a:gd name="connsiteY15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37322 w 5549133"/>
                <a:gd name="connsiteY137" fmla="*/ 1915428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486552 w 5549133"/>
                <a:gd name="connsiteY143" fmla="*/ 1177816 h 6673742"/>
                <a:gd name="connsiteX144" fmla="*/ 2176989 w 5549133"/>
                <a:gd name="connsiteY144" fmla="*/ 1073041 h 6673742"/>
                <a:gd name="connsiteX145" fmla="*/ 1876927 w 5549133"/>
                <a:gd name="connsiteY145" fmla="*/ 1251285 h 6673742"/>
                <a:gd name="connsiteX146" fmla="*/ 1164657 w 5549133"/>
                <a:gd name="connsiteY146" fmla="*/ 2156059 h 6673742"/>
                <a:gd name="connsiteX147" fmla="*/ 1039529 w 5549133"/>
                <a:gd name="connsiteY147" fmla="*/ 2300438 h 6673742"/>
                <a:gd name="connsiteX148" fmla="*/ 1183908 w 5549133"/>
                <a:gd name="connsiteY148" fmla="*/ 2695074 h 6673742"/>
                <a:gd name="connsiteX149" fmla="*/ 741146 w 5549133"/>
                <a:gd name="connsiteY149" fmla="*/ 3128211 h 6673742"/>
                <a:gd name="connsiteX150" fmla="*/ 808522 w 5549133"/>
                <a:gd name="connsiteY150" fmla="*/ 3234089 h 6673742"/>
                <a:gd name="connsiteX151" fmla="*/ 1078030 w 5549133"/>
                <a:gd name="connsiteY151" fmla="*/ 3724977 h 6673742"/>
                <a:gd name="connsiteX152" fmla="*/ 1068405 w 5549133"/>
                <a:gd name="connsiteY152" fmla="*/ 3850106 h 6673742"/>
                <a:gd name="connsiteX153" fmla="*/ 1097280 w 5549133"/>
                <a:gd name="connsiteY153" fmla="*/ 4186990 h 6673742"/>
                <a:gd name="connsiteX154" fmla="*/ 885525 w 5549133"/>
                <a:gd name="connsiteY154" fmla="*/ 4812632 h 6673742"/>
                <a:gd name="connsiteX155" fmla="*/ 1203158 w 5549133"/>
                <a:gd name="connsiteY155" fmla="*/ 5207268 h 6673742"/>
                <a:gd name="connsiteX156" fmla="*/ 1174282 w 5549133"/>
                <a:gd name="connsiteY156" fmla="*/ 5265019 h 6673742"/>
                <a:gd name="connsiteX157" fmla="*/ 0 w 5549133"/>
                <a:gd name="connsiteY157" fmla="*/ 5890661 h 6673742"/>
                <a:gd name="connsiteX158" fmla="*/ 0 w 5549133"/>
                <a:gd name="connsiteY158" fmla="*/ 6073541 h 6673742"/>
                <a:gd name="connsiteX159" fmla="*/ 1029904 w 5549133"/>
                <a:gd name="connsiteY159" fmla="*/ 6217920 h 6673742"/>
                <a:gd name="connsiteX160" fmla="*/ 1078030 w 5549133"/>
                <a:gd name="connsiteY16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176989 w 5549133"/>
                <a:gd name="connsiteY145" fmla="*/ 1073041 h 6673742"/>
                <a:gd name="connsiteX146" fmla="*/ 1876927 w 5549133"/>
                <a:gd name="connsiteY146" fmla="*/ 1251285 h 6673742"/>
                <a:gd name="connsiteX147" fmla="*/ 1164657 w 5549133"/>
                <a:gd name="connsiteY147" fmla="*/ 2156059 h 6673742"/>
                <a:gd name="connsiteX148" fmla="*/ 1039529 w 5549133"/>
                <a:gd name="connsiteY148" fmla="*/ 2300438 h 6673742"/>
                <a:gd name="connsiteX149" fmla="*/ 1183908 w 5549133"/>
                <a:gd name="connsiteY149" fmla="*/ 2695074 h 6673742"/>
                <a:gd name="connsiteX150" fmla="*/ 741146 w 5549133"/>
                <a:gd name="connsiteY150" fmla="*/ 3128211 h 6673742"/>
                <a:gd name="connsiteX151" fmla="*/ 808522 w 5549133"/>
                <a:gd name="connsiteY151" fmla="*/ 3234089 h 6673742"/>
                <a:gd name="connsiteX152" fmla="*/ 1078030 w 5549133"/>
                <a:gd name="connsiteY152" fmla="*/ 3724977 h 6673742"/>
                <a:gd name="connsiteX153" fmla="*/ 1068405 w 5549133"/>
                <a:gd name="connsiteY153" fmla="*/ 3850106 h 6673742"/>
                <a:gd name="connsiteX154" fmla="*/ 1097280 w 5549133"/>
                <a:gd name="connsiteY154" fmla="*/ 4186990 h 6673742"/>
                <a:gd name="connsiteX155" fmla="*/ 885525 w 5549133"/>
                <a:gd name="connsiteY155" fmla="*/ 4812632 h 6673742"/>
                <a:gd name="connsiteX156" fmla="*/ 1203158 w 5549133"/>
                <a:gd name="connsiteY156" fmla="*/ 5207268 h 6673742"/>
                <a:gd name="connsiteX157" fmla="*/ 1174282 w 5549133"/>
                <a:gd name="connsiteY157" fmla="*/ 5265019 h 6673742"/>
                <a:gd name="connsiteX158" fmla="*/ 0 w 5549133"/>
                <a:gd name="connsiteY158" fmla="*/ 5890661 h 6673742"/>
                <a:gd name="connsiteX159" fmla="*/ 0 w 5549133"/>
                <a:gd name="connsiteY159" fmla="*/ 6073541 h 6673742"/>
                <a:gd name="connsiteX160" fmla="*/ 1029904 w 5549133"/>
                <a:gd name="connsiteY160" fmla="*/ 6217920 h 6673742"/>
                <a:gd name="connsiteX161" fmla="*/ 1078030 w 5549133"/>
                <a:gd name="connsiteY16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312721 w 5549133"/>
                <a:gd name="connsiteY145" fmla="*/ 1168291 h 6673742"/>
                <a:gd name="connsiteX146" fmla="*/ 2176989 w 5549133"/>
                <a:gd name="connsiteY146" fmla="*/ 1073041 h 6673742"/>
                <a:gd name="connsiteX147" fmla="*/ 1876927 w 5549133"/>
                <a:gd name="connsiteY147" fmla="*/ 1251285 h 6673742"/>
                <a:gd name="connsiteX148" fmla="*/ 1164657 w 5549133"/>
                <a:gd name="connsiteY148" fmla="*/ 2156059 h 6673742"/>
                <a:gd name="connsiteX149" fmla="*/ 1039529 w 5549133"/>
                <a:gd name="connsiteY149" fmla="*/ 2300438 h 6673742"/>
                <a:gd name="connsiteX150" fmla="*/ 1183908 w 5549133"/>
                <a:gd name="connsiteY150" fmla="*/ 2695074 h 6673742"/>
                <a:gd name="connsiteX151" fmla="*/ 741146 w 5549133"/>
                <a:gd name="connsiteY151" fmla="*/ 3128211 h 6673742"/>
                <a:gd name="connsiteX152" fmla="*/ 808522 w 5549133"/>
                <a:gd name="connsiteY152" fmla="*/ 3234089 h 6673742"/>
                <a:gd name="connsiteX153" fmla="*/ 1078030 w 5549133"/>
                <a:gd name="connsiteY153" fmla="*/ 3724977 h 6673742"/>
                <a:gd name="connsiteX154" fmla="*/ 1068405 w 5549133"/>
                <a:gd name="connsiteY154" fmla="*/ 3850106 h 6673742"/>
                <a:gd name="connsiteX155" fmla="*/ 1097280 w 5549133"/>
                <a:gd name="connsiteY155" fmla="*/ 4186990 h 6673742"/>
                <a:gd name="connsiteX156" fmla="*/ 885525 w 5549133"/>
                <a:gd name="connsiteY156" fmla="*/ 4812632 h 6673742"/>
                <a:gd name="connsiteX157" fmla="*/ 1203158 w 5549133"/>
                <a:gd name="connsiteY157" fmla="*/ 5207268 h 6673742"/>
                <a:gd name="connsiteX158" fmla="*/ 1174282 w 5549133"/>
                <a:gd name="connsiteY158" fmla="*/ 5265019 h 6673742"/>
                <a:gd name="connsiteX159" fmla="*/ 0 w 5549133"/>
                <a:gd name="connsiteY159" fmla="*/ 5890661 h 6673742"/>
                <a:gd name="connsiteX160" fmla="*/ 0 w 5549133"/>
                <a:gd name="connsiteY160" fmla="*/ 6073541 h 6673742"/>
                <a:gd name="connsiteX161" fmla="*/ 1029904 w 5549133"/>
                <a:gd name="connsiteY161" fmla="*/ 6217920 h 6673742"/>
                <a:gd name="connsiteX162" fmla="*/ 1078030 w 5549133"/>
                <a:gd name="connsiteY16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176989 w 5549133"/>
                <a:gd name="connsiteY147" fmla="*/ 1073041 h 6673742"/>
                <a:gd name="connsiteX148" fmla="*/ 1876927 w 5549133"/>
                <a:gd name="connsiteY148" fmla="*/ 1251285 h 6673742"/>
                <a:gd name="connsiteX149" fmla="*/ 1164657 w 5549133"/>
                <a:gd name="connsiteY149" fmla="*/ 2156059 h 6673742"/>
                <a:gd name="connsiteX150" fmla="*/ 1039529 w 5549133"/>
                <a:gd name="connsiteY150" fmla="*/ 2300438 h 6673742"/>
                <a:gd name="connsiteX151" fmla="*/ 1183908 w 5549133"/>
                <a:gd name="connsiteY151" fmla="*/ 2695074 h 6673742"/>
                <a:gd name="connsiteX152" fmla="*/ 741146 w 5549133"/>
                <a:gd name="connsiteY152" fmla="*/ 3128211 h 6673742"/>
                <a:gd name="connsiteX153" fmla="*/ 808522 w 5549133"/>
                <a:gd name="connsiteY153" fmla="*/ 3234089 h 6673742"/>
                <a:gd name="connsiteX154" fmla="*/ 1078030 w 5549133"/>
                <a:gd name="connsiteY154" fmla="*/ 3724977 h 6673742"/>
                <a:gd name="connsiteX155" fmla="*/ 1068405 w 5549133"/>
                <a:gd name="connsiteY155" fmla="*/ 3850106 h 6673742"/>
                <a:gd name="connsiteX156" fmla="*/ 1097280 w 5549133"/>
                <a:gd name="connsiteY156" fmla="*/ 4186990 h 6673742"/>
                <a:gd name="connsiteX157" fmla="*/ 885525 w 5549133"/>
                <a:gd name="connsiteY157" fmla="*/ 4812632 h 6673742"/>
                <a:gd name="connsiteX158" fmla="*/ 1203158 w 5549133"/>
                <a:gd name="connsiteY158" fmla="*/ 5207268 h 6673742"/>
                <a:gd name="connsiteX159" fmla="*/ 1174282 w 5549133"/>
                <a:gd name="connsiteY159" fmla="*/ 5265019 h 6673742"/>
                <a:gd name="connsiteX160" fmla="*/ 0 w 5549133"/>
                <a:gd name="connsiteY160" fmla="*/ 5890661 h 6673742"/>
                <a:gd name="connsiteX161" fmla="*/ 0 w 5549133"/>
                <a:gd name="connsiteY161" fmla="*/ 6073541 h 6673742"/>
                <a:gd name="connsiteX162" fmla="*/ 1029904 w 5549133"/>
                <a:gd name="connsiteY162" fmla="*/ 6217920 h 6673742"/>
                <a:gd name="connsiteX163" fmla="*/ 1078030 w 5549133"/>
                <a:gd name="connsiteY16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876927 w 5549133"/>
                <a:gd name="connsiteY149" fmla="*/ 1251285 h 6673742"/>
                <a:gd name="connsiteX150" fmla="*/ 1164657 w 5549133"/>
                <a:gd name="connsiteY150" fmla="*/ 2156059 h 6673742"/>
                <a:gd name="connsiteX151" fmla="*/ 1039529 w 5549133"/>
                <a:gd name="connsiteY151" fmla="*/ 2300438 h 6673742"/>
                <a:gd name="connsiteX152" fmla="*/ 1183908 w 5549133"/>
                <a:gd name="connsiteY152" fmla="*/ 2695074 h 6673742"/>
                <a:gd name="connsiteX153" fmla="*/ 741146 w 5549133"/>
                <a:gd name="connsiteY153" fmla="*/ 3128211 h 6673742"/>
                <a:gd name="connsiteX154" fmla="*/ 808522 w 5549133"/>
                <a:gd name="connsiteY154" fmla="*/ 3234089 h 6673742"/>
                <a:gd name="connsiteX155" fmla="*/ 1078030 w 5549133"/>
                <a:gd name="connsiteY155" fmla="*/ 3724977 h 6673742"/>
                <a:gd name="connsiteX156" fmla="*/ 1068405 w 5549133"/>
                <a:gd name="connsiteY156" fmla="*/ 3850106 h 6673742"/>
                <a:gd name="connsiteX157" fmla="*/ 1097280 w 5549133"/>
                <a:gd name="connsiteY157" fmla="*/ 4186990 h 6673742"/>
                <a:gd name="connsiteX158" fmla="*/ 885525 w 5549133"/>
                <a:gd name="connsiteY158" fmla="*/ 4812632 h 6673742"/>
                <a:gd name="connsiteX159" fmla="*/ 1203158 w 5549133"/>
                <a:gd name="connsiteY159" fmla="*/ 5207268 h 6673742"/>
                <a:gd name="connsiteX160" fmla="*/ 1174282 w 5549133"/>
                <a:gd name="connsiteY160" fmla="*/ 5265019 h 6673742"/>
                <a:gd name="connsiteX161" fmla="*/ 0 w 5549133"/>
                <a:gd name="connsiteY161" fmla="*/ 5890661 h 6673742"/>
                <a:gd name="connsiteX162" fmla="*/ 0 w 5549133"/>
                <a:gd name="connsiteY162" fmla="*/ 6073541 h 6673742"/>
                <a:gd name="connsiteX163" fmla="*/ 1029904 w 5549133"/>
                <a:gd name="connsiteY163" fmla="*/ 6217920 h 6673742"/>
                <a:gd name="connsiteX164" fmla="*/ 1078030 w 5549133"/>
                <a:gd name="connsiteY16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1955533 w 5549133"/>
                <a:gd name="connsiteY149" fmla="*/ 1296878 h 6673742"/>
                <a:gd name="connsiteX150" fmla="*/ 1876927 w 5549133"/>
                <a:gd name="connsiteY150" fmla="*/ 1251285 h 6673742"/>
                <a:gd name="connsiteX151" fmla="*/ 1164657 w 5549133"/>
                <a:gd name="connsiteY151" fmla="*/ 2156059 h 6673742"/>
                <a:gd name="connsiteX152" fmla="*/ 1039529 w 5549133"/>
                <a:gd name="connsiteY152" fmla="*/ 2300438 h 6673742"/>
                <a:gd name="connsiteX153" fmla="*/ 1183908 w 5549133"/>
                <a:gd name="connsiteY153" fmla="*/ 2695074 h 6673742"/>
                <a:gd name="connsiteX154" fmla="*/ 741146 w 5549133"/>
                <a:gd name="connsiteY154" fmla="*/ 3128211 h 6673742"/>
                <a:gd name="connsiteX155" fmla="*/ 808522 w 5549133"/>
                <a:gd name="connsiteY155" fmla="*/ 3234089 h 6673742"/>
                <a:gd name="connsiteX156" fmla="*/ 1078030 w 5549133"/>
                <a:gd name="connsiteY156" fmla="*/ 3724977 h 6673742"/>
                <a:gd name="connsiteX157" fmla="*/ 1068405 w 5549133"/>
                <a:gd name="connsiteY157" fmla="*/ 3850106 h 6673742"/>
                <a:gd name="connsiteX158" fmla="*/ 1097280 w 5549133"/>
                <a:gd name="connsiteY158" fmla="*/ 4186990 h 6673742"/>
                <a:gd name="connsiteX159" fmla="*/ 885525 w 5549133"/>
                <a:gd name="connsiteY159" fmla="*/ 4812632 h 6673742"/>
                <a:gd name="connsiteX160" fmla="*/ 1203158 w 5549133"/>
                <a:gd name="connsiteY160" fmla="*/ 5207268 h 6673742"/>
                <a:gd name="connsiteX161" fmla="*/ 1174282 w 5549133"/>
                <a:gd name="connsiteY161" fmla="*/ 5265019 h 6673742"/>
                <a:gd name="connsiteX162" fmla="*/ 0 w 5549133"/>
                <a:gd name="connsiteY162" fmla="*/ 5890661 h 6673742"/>
                <a:gd name="connsiteX163" fmla="*/ 0 w 5549133"/>
                <a:gd name="connsiteY163" fmla="*/ 6073541 h 6673742"/>
                <a:gd name="connsiteX164" fmla="*/ 1029904 w 5549133"/>
                <a:gd name="connsiteY164" fmla="*/ 6217920 h 6673742"/>
                <a:gd name="connsiteX165" fmla="*/ 1078030 w 5549133"/>
                <a:gd name="connsiteY16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1955533 w 5549133"/>
                <a:gd name="connsiteY150" fmla="*/ 1296878 h 6673742"/>
                <a:gd name="connsiteX151" fmla="*/ 1876927 w 5549133"/>
                <a:gd name="connsiteY151" fmla="*/ 1251285 h 6673742"/>
                <a:gd name="connsiteX152" fmla="*/ 1164657 w 5549133"/>
                <a:gd name="connsiteY152" fmla="*/ 2156059 h 6673742"/>
                <a:gd name="connsiteX153" fmla="*/ 1039529 w 5549133"/>
                <a:gd name="connsiteY153" fmla="*/ 2300438 h 6673742"/>
                <a:gd name="connsiteX154" fmla="*/ 1183908 w 5549133"/>
                <a:gd name="connsiteY154" fmla="*/ 2695074 h 6673742"/>
                <a:gd name="connsiteX155" fmla="*/ 741146 w 5549133"/>
                <a:gd name="connsiteY155" fmla="*/ 3128211 h 6673742"/>
                <a:gd name="connsiteX156" fmla="*/ 808522 w 5549133"/>
                <a:gd name="connsiteY156" fmla="*/ 3234089 h 6673742"/>
                <a:gd name="connsiteX157" fmla="*/ 1078030 w 5549133"/>
                <a:gd name="connsiteY157" fmla="*/ 3724977 h 6673742"/>
                <a:gd name="connsiteX158" fmla="*/ 1068405 w 5549133"/>
                <a:gd name="connsiteY158" fmla="*/ 3850106 h 6673742"/>
                <a:gd name="connsiteX159" fmla="*/ 1097280 w 5549133"/>
                <a:gd name="connsiteY159" fmla="*/ 4186990 h 6673742"/>
                <a:gd name="connsiteX160" fmla="*/ 885525 w 5549133"/>
                <a:gd name="connsiteY160" fmla="*/ 4812632 h 6673742"/>
                <a:gd name="connsiteX161" fmla="*/ 1203158 w 5549133"/>
                <a:gd name="connsiteY161" fmla="*/ 5207268 h 6673742"/>
                <a:gd name="connsiteX162" fmla="*/ 1174282 w 5549133"/>
                <a:gd name="connsiteY162" fmla="*/ 5265019 h 6673742"/>
                <a:gd name="connsiteX163" fmla="*/ 0 w 5549133"/>
                <a:gd name="connsiteY163" fmla="*/ 5890661 h 6673742"/>
                <a:gd name="connsiteX164" fmla="*/ 0 w 5549133"/>
                <a:gd name="connsiteY164" fmla="*/ 6073541 h 6673742"/>
                <a:gd name="connsiteX165" fmla="*/ 1029904 w 5549133"/>
                <a:gd name="connsiteY165" fmla="*/ 6217920 h 6673742"/>
                <a:gd name="connsiteX166" fmla="*/ 1078030 w 5549133"/>
                <a:gd name="connsiteY16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164657 w 5549133"/>
                <a:gd name="connsiteY153" fmla="*/ 2156059 h 6673742"/>
                <a:gd name="connsiteX154" fmla="*/ 1039529 w 5549133"/>
                <a:gd name="connsiteY154" fmla="*/ 2300438 h 6673742"/>
                <a:gd name="connsiteX155" fmla="*/ 1183908 w 5549133"/>
                <a:gd name="connsiteY155" fmla="*/ 2695074 h 6673742"/>
                <a:gd name="connsiteX156" fmla="*/ 741146 w 5549133"/>
                <a:gd name="connsiteY156" fmla="*/ 3128211 h 6673742"/>
                <a:gd name="connsiteX157" fmla="*/ 808522 w 5549133"/>
                <a:gd name="connsiteY157" fmla="*/ 3234089 h 6673742"/>
                <a:gd name="connsiteX158" fmla="*/ 1078030 w 5549133"/>
                <a:gd name="connsiteY158" fmla="*/ 3724977 h 6673742"/>
                <a:gd name="connsiteX159" fmla="*/ 1068405 w 5549133"/>
                <a:gd name="connsiteY159" fmla="*/ 3850106 h 6673742"/>
                <a:gd name="connsiteX160" fmla="*/ 1097280 w 5549133"/>
                <a:gd name="connsiteY160" fmla="*/ 4186990 h 6673742"/>
                <a:gd name="connsiteX161" fmla="*/ 885525 w 5549133"/>
                <a:gd name="connsiteY161" fmla="*/ 4812632 h 6673742"/>
                <a:gd name="connsiteX162" fmla="*/ 1203158 w 5549133"/>
                <a:gd name="connsiteY162" fmla="*/ 5207268 h 6673742"/>
                <a:gd name="connsiteX163" fmla="*/ 1174282 w 5549133"/>
                <a:gd name="connsiteY163" fmla="*/ 5265019 h 6673742"/>
                <a:gd name="connsiteX164" fmla="*/ 0 w 5549133"/>
                <a:gd name="connsiteY164" fmla="*/ 5890661 h 6673742"/>
                <a:gd name="connsiteX165" fmla="*/ 0 w 5549133"/>
                <a:gd name="connsiteY165" fmla="*/ 6073541 h 6673742"/>
                <a:gd name="connsiteX166" fmla="*/ 1029904 w 5549133"/>
                <a:gd name="connsiteY166" fmla="*/ 6217920 h 6673742"/>
                <a:gd name="connsiteX167" fmla="*/ 1078030 w 5549133"/>
                <a:gd name="connsiteY16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798371 w 5549133"/>
                <a:gd name="connsiteY153" fmla="*/ 1542147 h 6673742"/>
                <a:gd name="connsiteX154" fmla="*/ 1164657 w 5549133"/>
                <a:gd name="connsiteY154" fmla="*/ 2156059 h 6673742"/>
                <a:gd name="connsiteX155" fmla="*/ 1039529 w 5549133"/>
                <a:gd name="connsiteY155" fmla="*/ 2300438 h 6673742"/>
                <a:gd name="connsiteX156" fmla="*/ 1183908 w 5549133"/>
                <a:gd name="connsiteY156" fmla="*/ 2695074 h 6673742"/>
                <a:gd name="connsiteX157" fmla="*/ 741146 w 5549133"/>
                <a:gd name="connsiteY157" fmla="*/ 3128211 h 6673742"/>
                <a:gd name="connsiteX158" fmla="*/ 808522 w 5549133"/>
                <a:gd name="connsiteY158" fmla="*/ 3234089 h 6673742"/>
                <a:gd name="connsiteX159" fmla="*/ 1078030 w 5549133"/>
                <a:gd name="connsiteY159" fmla="*/ 3724977 h 6673742"/>
                <a:gd name="connsiteX160" fmla="*/ 1068405 w 5549133"/>
                <a:gd name="connsiteY160" fmla="*/ 3850106 h 6673742"/>
                <a:gd name="connsiteX161" fmla="*/ 1097280 w 5549133"/>
                <a:gd name="connsiteY161" fmla="*/ 4186990 h 6673742"/>
                <a:gd name="connsiteX162" fmla="*/ 885525 w 5549133"/>
                <a:gd name="connsiteY162" fmla="*/ 4812632 h 6673742"/>
                <a:gd name="connsiteX163" fmla="*/ 1203158 w 5549133"/>
                <a:gd name="connsiteY163" fmla="*/ 5207268 h 6673742"/>
                <a:gd name="connsiteX164" fmla="*/ 1174282 w 5549133"/>
                <a:gd name="connsiteY164" fmla="*/ 5265019 h 6673742"/>
                <a:gd name="connsiteX165" fmla="*/ 0 w 5549133"/>
                <a:gd name="connsiteY165" fmla="*/ 5890661 h 6673742"/>
                <a:gd name="connsiteX166" fmla="*/ 0 w 5549133"/>
                <a:gd name="connsiteY166" fmla="*/ 6073541 h 6673742"/>
                <a:gd name="connsiteX167" fmla="*/ 1029904 w 5549133"/>
                <a:gd name="connsiteY167" fmla="*/ 6217920 h 6673742"/>
                <a:gd name="connsiteX168" fmla="*/ 1078030 w 5549133"/>
                <a:gd name="connsiteY16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164657 w 5549133"/>
                <a:gd name="connsiteY155" fmla="*/ 2156059 h 6673742"/>
                <a:gd name="connsiteX156" fmla="*/ 1039529 w 5549133"/>
                <a:gd name="connsiteY156" fmla="*/ 2300438 h 6673742"/>
                <a:gd name="connsiteX157" fmla="*/ 1183908 w 5549133"/>
                <a:gd name="connsiteY157" fmla="*/ 2695074 h 6673742"/>
                <a:gd name="connsiteX158" fmla="*/ 741146 w 5549133"/>
                <a:gd name="connsiteY158" fmla="*/ 3128211 h 6673742"/>
                <a:gd name="connsiteX159" fmla="*/ 808522 w 5549133"/>
                <a:gd name="connsiteY159" fmla="*/ 3234089 h 6673742"/>
                <a:gd name="connsiteX160" fmla="*/ 1078030 w 5549133"/>
                <a:gd name="connsiteY160" fmla="*/ 3724977 h 6673742"/>
                <a:gd name="connsiteX161" fmla="*/ 1068405 w 5549133"/>
                <a:gd name="connsiteY161" fmla="*/ 3850106 h 6673742"/>
                <a:gd name="connsiteX162" fmla="*/ 1097280 w 5549133"/>
                <a:gd name="connsiteY162" fmla="*/ 4186990 h 6673742"/>
                <a:gd name="connsiteX163" fmla="*/ 885525 w 5549133"/>
                <a:gd name="connsiteY163" fmla="*/ 4812632 h 6673742"/>
                <a:gd name="connsiteX164" fmla="*/ 1203158 w 5549133"/>
                <a:gd name="connsiteY164" fmla="*/ 5207268 h 6673742"/>
                <a:gd name="connsiteX165" fmla="*/ 1174282 w 5549133"/>
                <a:gd name="connsiteY165" fmla="*/ 5265019 h 6673742"/>
                <a:gd name="connsiteX166" fmla="*/ 0 w 5549133"/>
                <a:gd name="connsiteY166" fmla="*/ 5890661 h 6673742"/>
                <a:gd name="connsiteX167" fmla="*/ 0 w 5549133"/>
                <a:gd name="connsiteY167" fmla="*/ 6073541 h 6673742"/>
                <a:gd name="connsiteX168" fmla="*/ 1029904 w 5549133"/>
                <a:gd name="connsiteY168" fmla="*/ 6217920 h 6673742"/>
                <a:gd name="connsiteX169" fmla="*/ 1078030 w 5549133"/>
                <a:gd name="connsiteY16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164657 w 5549133"/>
                <a:gd name="connsiteY156" fmla="*/ 2156059 h 6673742"/>
                <a:gd name="connsiteX157" fmla="*/ 1039529 w 5549133"/>
                <a:gd name="connsiteY157" fmla="*/ 2300438 h 6673742"/>
                <a:gd name="connsiteX158" fmla="*/ 1183908 w 5549133"/>
                <a:gd name="connsiteY158" fmla="*/ 2695074 h 6673742"/>
                <a:gd name="connsiteX159" fmla="*/ 741146 w 5549133"/>
                <a:gd name="connsiteY159" fmla="*/ 3128211 h 6673742"/>
                <a:gd name="connsiteX160" fmla="*/ 808522 w 5549133"/>
                <a:gd name="connsiteY160" fmla="*/ 3234089 h 6673742"/>
                <a:gd name="connsiteX161" fmla="*/ 1078030 w 5549133"/>
                <a:gd name="connsiteY161" fmla="*/ 3724977 h 6673742"/>
                <a:gd name="connsiteX162" fmla="*/ 1068405 w 5549133"/>
                <a:gd name="connsiteY162" fmla="*/ 3850106 h 6673742"/>
                <a:gd name="connsiteX163" fmla="*/ 1097280 w 5549133"/>
                <a:gd name="connsiteY163" fmla="*/ 4186990 h 6673742"/>
                <a:gd name="connsiteX164" fmla="*/ 885525 w 5549133"/>
                <a:gd name="connsiteY164" fmla="*/ 4812632 h 6673742"/>
                <a:gd name="connsiteX165" fmla="*/ 1203158 w 5549133"/>
                <a:gd name="connsiteY165" fmla="*/ 5207268 h 6673742"/>
                <a:gd name="connsiteX166" fmla="*/ 1174282 w 5549133"/>
                <a:gd name="connsiteY166" fmla="*/ 5265019 h 6673742"/>
                <a:gd name="connsiteX167" fmla="*/ 0 w 5549133"/>
                <a:gd name="connsiteY167" fmla="*/ 5890661 h 6673742"/>
                <a:gd name="connsiteX168" fmla="*/ 0 w 5549133"/>
                <a:gd name="connsiteY168" fmla="*/ 6073541 h 6673742"/>
                <a:gd name="connsiteX169" fmla="*/ 1029904 w 5549133"/>
                <a:gd name="connsiteY169" fmla="*/ 6217920 h 6673742"/>
                <a:gd name="connsiteX170" fmla="*/ 1078030 w 5549133"/>
                <a:gd name="connsiteY17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164657 w 5549133"/>
                <a:gd name="connsiteY157" fmla="*/ 2156059 h 6673742"/>
                <a:gd name="connsiteX158" fmla="*/ 1039529 w 5549133"/>
                <a:gd name="connsiteY158" fmla="*/ 2300438 h 6673742"/>
                <a:gd name="connsiteX159" fmla="*/ 1183908 w 5549133"/>
                <a:gd name="connsiteY159" fmla="*/ 2695074 h 6673742"/>
                <a:gd name="connsiteX160" fmla="*/ 741146 w 5549133"/>
                <a:gd name="connsiteY160" fmla="*/ 3128211 h 6673742"/>
                <a:gd name="connsiteX161" fmla="*/ 808522 w 5549133"/>
                <a:gd name="connsiteY161" fmla="*/ 3234089 h 6673742"/>
                <a:gd name="connsiteX162" fmla="*/ 1078030 w 5549133"/>
                <a:gd name="connsiteY162" fmla="*/ 3724977 h 6673742"/>
                <a:gd name="connsiteX163" fmla="*/ 1068405 w 5549133"/>
                <a:gd name="connsiteY163" fmla="*/ 3850106 h 6673742"/>
                <a:gd name="connsiteX164" fmla="*/ 1097280 w 5549133"/>
                <a:gd name="connsiteY164" fmla="*/ 4186990 h 6673742"/>
                <a:gd name="connsiteX165" fmla="*/ 885525 w 5549133"/>
                <a:gd name="connsiteY165" fmla="*/ 4812632 h 6673742"/>
                <a:gd name="connsiteX166" fmla="*/ 1203158 w 5549133"/>
                <a:gd name="connsiteY166" fmla="*/ 5207268 h 6673742"/>
                <a:gd name="connsiteX167" fmla="*/ 1174282 w 5549133"/>
                <a:gd name="connsiteY167" fmla="*/ 5265019 h 6673742"/>
                <a:gd name="connsiteX168" fmla="*/ 0 w 5549133"/>
                <a:gd name="connsiteY168" fmla="*/ 5890661 h 6673742"/>
                <a:gd name="connsiteX169" fmla="*/ 0 w 5549133"/>
                <a:gd name="connsiteY169" fmla="*/ 6073541 h 6673742"/>
                <a:gd name="connsiteX170" fmla="*/ 1029904 w 5549133"/>
                <a:gd name="connsiteY170" fmla="*/ 6217920 h 6673742"/>
                <a:gd name="connsiteX171" fmla="*/ 1078030 w 5549133"/>
                <a:gd name="connsiteY17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07871 w 5549133"/>
                <a:gd name="connsiteY156" fmla="*/ 1849328 h 6673742"/>
                <a:gd name="connsiteX157" fmla="*/ 1436421 w 5549133"/>
                <a:gd name="connsiteY157" fmla="*/ 1873141 h 6673742"/>
                <a:gd name="connsiteX158" fmla="*/ 1164657 w 5549133"/>
                <a:gd name="connsiteY158" fmla="*/ 2156059 h 6673742"/>
                <a:gd name="connsiteX159" fmla="*/ 1039529 w 5549133"/>
                <a:gd name="connsiteY159" fmla="*/ 2300438 h 6673742"/>
                <a:gd name="connsiteX160" fmla="*/ 1183908 w 5549133"/>
                <a:gd name="connsiteY160" fmla="*/ 2695074 h 6673742"/>
                <a:gd name="connsiteX161" fmla="*/ 741146 w 5549133"/>
                <a:gd name="connsiteY161" fmla="*/ 3128211 h 6673742"/>
                <a:gd name="connsiteX162" fmla="*/ 808522 w 5549133"/>
                <a:gd name="connsiteY162" fmla="*/ 3234089 h 6673742"/>
                <a:gd name="connsiteX163" fmla="*/ 1078030 w 5549133"/>
                <a:gd name="connsiteY163" fmla="*/ 3724977 h 6673742"/>
                <a:gd name="connsiteX164" fmla="*/ 1068405 w 5549133"/>
                <a:gd name="connsiteY164" fmla="*/ 3850106 h 6673742"/>
                <a:gd name="connsiteX165" fmla="*/ 1097280 w 5549133"/>
                <a:gd name="connsiteY165" fmla="*/ 4186990 h 6673742"/>
                <a:gd name="connsiteX166" fmla="*/ 885525 w 5549133"/>
                <a:gd name="connsiteY166" fmla="*/ 4812632 h 6673742"/>
                <a:gd name="connsiteX167" fmla="*/ 1203158 w 5549133"/>
                <a:gd name="connsiteY167" fmla="*/ 5207268 h 6673742"/>
                <a:gd name="connsiteX168" fmla="*/ 1174282 w 5549133"/>
                <a:gd name="connsiteY168" fmla="*/ 5265019 h 6673742"/>
                <a:gd name="connsiteX169" fmla="*/ 0 w 5549133"/>
                <a:gd name="connsiteY169" fmla="*/ 5890661 h 6673742"/>
                <a:gd name="connsiteX170" fmla="*/ 0 w 5549133"/>
                <a:gd name="connsiteY170" fmla="*/ 6073541 h 6673742"/>
                <a:gd name="connsiteX171" fmla="*/ 1029904 w 5549133"/>
                <a:gd name="connsiteY171" fmla="*/ 6217920 h 6673742"/>
                <a:gd name="connsiteX172" fmla="*/ 1078030 w 5549133"/>
                <a:gd name="connsiteY17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436421 w 5549133"/>
                <a:gd name="connsiteY158" fmla="*/ 1873141 h 6673742"/>
                <a:gd name="connsiteX159" fmla="*/ 1164657 w 5549133"/>
                <a:gd name="connsiteY159" fmla="*/ 2156059 h 6673742"/>
                <a:gd name="connsiteX160" fmla="*/ 1039529 w 5549133"/>
                <a:gd name="connsiteY160" fmla="*/ 2300438 h 6673742"/>
                <a:gd name="connsiteX161" fmla="*/ 1183908 w 5549133"/>
                <a:gd name="connsiteY161" fmla="*/ 2695074 h 6673742"/>
                <a:gd name="connsiteX162" fmla="*/ 741146 w 5549133"/>
                <a:gd name="connsiteY162" fmla="*/ 3128211 h 6673742"/>
                <a:gd name="connsiteX163" fmla="*/ 808522 w 5549133"/>
                <a:gd name="connsiteY163" fmla="*/ 3234089 h 6673742"/>
                <a:gd name="connsiteX164" fmla="*/ 1078030 w 5549133"/>
                <a:gd name="connsiteY164" fmla="*/ 3724977 h 6673742"/>
                <a:gd name="connsiteX165" fmla="*/ 1068405 w 5549133"/>
                <a:gd name="connsiteY165" fmla="*/ 3850106 h 6673742"/>
                <a:gd name="connsiteX166" fmla="*/ 1097280 w 5549133"/>
                <a:gd name="connsiteY166" fmla="*/ 4186990 h 6673742"/>
                <a:gd name="connsiteX167" fmla="*/ 885525 w 5549133"/>
                <a:gd name="connsiteY167" fmla="*/ 4812632 h 6673742"/>
                <a:gd name="connsiteX168" fmla="*/ 1203158 w 5549133"/>
                <a:gd name="connsiteY168" fmla="*/ 5207268 h 6673742"/>
                <a:gd name="connsiteX169" fmla="*/ 1174282 w 5549133"/>
                <a:gd name="connsiteY169" fmla="*/ 5265019 h 6673742"/>
                <a:gd name="connsiteX170" fmla="*/ 0 w 5549133"/>
                <a:gd name="connsiteY170" fmla="*/ 5890661 h 6673742"/>
                <a:gd name="connsiteX171" fmla="*/ 0 w 5549133"/>
                <a:gd name="connsiteY171" fmla="*/ 6073541 h 6673742"/>
                <a:gd name="connsiteX172" fmla="*/ 1029904 w 5549133"/>
                <a:gd name="connsiteY172" fmla="*/ 6217920 h 6673742"/>
                <a:gd name="connsiteX173" fmla="*/ 1078030 w 5549133"/>
                <a:gd name="connsiteY17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164657 w 5549133"/>
                <a:gd name="connsiteY160" fmla="*/ 2156059 h 6673742"/>
                <a:gd name="connsiteX161" fmla="*/ 1039529 w 5549133"/>
                <a:gd name="connsiteY161" fmla="*/ 2300438 h 6673742"/>
                <a:gd name="connsiteX162" fmla="*/ 1183908 w 5549133"/>
                <a:gd name="connsiteY162" fmla="*/ 2695074 h 6673742"/>
                <a:gd name="connsiteX163" fmla="*/ 741146 w 5549133"/>
                <a:gd name="connsiteY163" fmla="*/ 3128211 h 6673742"/>
                <a:gd name="connsiteX164" fmla="*/ 808522 w 5549133"/>
                <a:gd name="connsiteY164" fmla="*/ 3234089 h 6673742"/>
                <a:gd name="connsiteX165" fmla="*/ 1078030 w 5549133"/>
                <a:gd name="connsiteY165" fmla="*/ 3724977 h 6673742"/>
                <a:gd name="connsiteX166" fmla="*/ 1068405 w 5549133"/>
                <a:gd name="connsiteY166" fmla="*/ 3850106 h 6673742"/>
                <a:gd name="connsiteX167" fmla="*/ 1097280 w 5549133"/>
                <a:gd name="connsiteY167" fmla="*/ 4186990 h 6673742"/>
                <a:gd name="connsiteX168" fmla="*/ 885525 w 5549133"/>
                <a:gd name="connsiteY168" fmla="*/ 4812632 h 6673742"/>
                <a:gd name="connsiteX169" fmla="*/ 1203158 w 5549133"/>
                <a:gd name="connsiteY169" fmla="*/ 5207268 h 6673742"/>
                <a:gd name="connsiteX170" fmla="*/ 1174282 w 5549133"/>
                <a:gd name="connsiteY170" fmla="*/ 5265019 h 6673742"/>
                <a:gd name="connsiteX171" fmla="*/ 0 w 5549133"/>
                <a:gd name="connsiteY171" fmla="*/ 5890661 h 6673742"/>
                <a:gd name="connsiteX172" fmla="*/ 0 w 5549133"/>
                <a:gd name="connsiteY172" fmla="*/ 6073541 h 6673742"/>
                <a:gd name="connsiteX173" fmla="*/ 1029904 w 5549133"/>
                <a:gd name="connsiteY173" fmla="*/ 6217920 h 6673742"/>
                <a:gd name="connsiteX174" fmla="*/ 1078030 w 5549133"/>
                <a:gd name="connsiteY17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55458 w 5549133"/>
                <a:gd name="connsiteY160" fmla="*/ 2049353 h 6673742"/>
                <a:gd name="connsiteX161" fmla="*/ 1164657 w 5549133"/>
                <a:gd name="connsiteY161" fmla="*/ 2156059 h 6673742"/>
                <a:gd name="connsiteX162" fmla="*/ 1039529 w 5549133"/>
                <a:gd name="connsiteY162" fmla="*/ 2300438 h 6673742"/>
                <a:gd name="connsiteX163" fmla="*/ 1183908 w 5549133"/>
                <a:gd name="connsiteY163" fmla="*/ 2695074 h 6673742"/>
                <a:gd name="connsiteX164" fmla="*/ 741146 w 5549133"/>
                <a:gd name="connsiteY164" fmla="*/ 3128211 h 6673742"/>
                <a:gd name="connsiteX165" fmla="*/ 808522 w 5549133"/>
                <a:gd name="connsiteY165" fmla="*/ 3234089 h 6673742"/>
                <a:gd name="connsiteX166" fmla="*/ 1078030 w 5549133"/>
                <a:gd name="connsiteY166" fmla="*/ 3724977 h 6673742"/>
                <a:gd name="connsiteX167" fmla="*/ 1068405 w 5549133"/>
                <a:gd name="connsiteY167" fmla="*/ 3850106 h 6673742"/>
                <a:gd name="connsiteX168" fmla="*/ 1097280 w 5549133"/>
                <a:gd name="connsiteY168" fmla="*/ 4186990 h 6673742"/>
                <a:gd name="connsiteX169" fmla="*/ 885525 w 5549133"/>
                <a:gd name="connsiteY169" fmla="*/ 4812632 h 6673742"/>
                <a:gd name="connsiteX170" fmla="*/ 1203158 w 5549133"/>
                <a:gd name="connsiteY170" fmla="*/ 5207268 h 6673742"/>
                <a:gd name="connsiteX171" fmla="*/ 1174282 w 5549133"/>
                <a:gd name="connsiteY171" fmla="*/ 5265019 h 6673742"/>
                <a:gd name="connsiteX172" fmla="*/ 0 w 5549133"/>
                <a:gd name="connsiteY172" fmla="*/ 5890661 h 6673742"/>
                <a:gd name="connsiteX173" fmla="*/ 0 w 5549133"/>
                <a:gd name="connsiteY173" fmla="*/ 6073541 h 6673742"/>
                <a:gd name="connsiteX174" fmla="*/ 1029904 w 5549133"/>
                <a:gd name="connsiteY174" fmla="*/ 6217920 h 6673742"/>
                <a:gd name="connsiteX175" fmla="*/ 1078030 w 5549133"/>
                <a:gd name="connsiteY17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36421 w 5549133"/>
                <a:gd name="connsiteY159" fmla="*/ 1873141 h 6673742"/>
                <a:gd name="connsiteX160" fmla="*/ 1386414 w 5549133"/>
                <a:gd name="connsiteY160" fmla="*/ 1916003 h 6673742"/>
                <a:gd name="connsiteX161" fmla="*/ 1355458 w 5549133"/>
                <a:gd name="connsiteY161" fmla="*/ 2049353 h 6673742"/>
                <a:gd name="connsiteX162" fmla="*/ 1164657 w 5549133"/>
                <a:gd name="connsiteY162" fmla="*/ 2156059 h 6673742"/>
                <a:gd name="connsiteX163" fmla="*/ 1039529 w 5549133"/>
                <a:gd name="connsiteY163" fmla="*/ 2300438 h 6673742"/>
                <a:gd name="connsiteX164" fmla="*/ 1183908 w 5549133"/>
                <a:gd name="connsiteY164" fmla="*/ 2695074 h 6673742"/>
                <a:gd name="connsiteX165" fmla="*/ 741146 w 5549133"/>
                <a:gd name="connsiteY165" fmla="*/ 3128211 h 6673742"/>
                <a:gd name="connsiteX166" fmla="*/ 808522 w 5549133"/>
                <a:gd name="connsiteY166" fmla="*/ 3234089 h 6673742"/>
                <a:gd name="connsiteX167" fmla="*/ 1078030 w 5549133"/>
                <a:gd name="connsiteY167" fmla="*/ 3724977 h 6673742"/>
                <a:gd name="connsiteX168" fmla="*/ 1068405 w 5549133"/>
                <a:gd name="connsiteY168" fmla="*/ 3850106 h 6673742"/>
                <a:gd name="connsiteX169" fmla="*/ 1097280 w 5549133"/>
                <a:gd name="connsiteY169" fmla="*/ 4186990 h 6673742"/>
                <a:gd name="connsiteX170" fmla="*/ 885525 w 5549133"/>
                <a:gd name="connsiteY170" fmla="*/ 4812632 h 6673742"/>
                <a:gd name="connsiteX171" fmla="*/ 1203158 w 5549133"/>
                <a:gd name="connsiteY171" fmla="*/ 5207268 h 6673742"/>
                <a:gd name="connsiteX172" fmla="*/ 1174282 w 5549133"/>
                <a:gd name="connsiteY172" fmla="*/ 5265019 h 6673742"/>
                <a:gd name="connsiteX173" fmla="*/ 0 w 5549133"/>
                <a:gd name="connsiteY173" fmla="*/ 5890661 h 6673742"/>
                <a:gd name="connsiteX174" fmla="*/ 0 w 5549133"/>
                <a:gd name="connsiteY174" fmla="*/ 6073541 h 6673742"/>
                <a:gd name="connsiteX175" fmla="*/ 1029904 w 5549133"/>
                <a:gd name="connsiteY175" fmla="*/ 6217920 h 6673742"/>
                <a:gd name="connsiteX176" fmla="*/ 1078030 w 5549133"/>
                <a:gd name="connsiteY17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9529 w 5549133"/>
                <a:gd name="connsiteY164" fmla="*/ 2300438 h 6673742"/>
                <a:gd name="connsiteX165" fmla="*/ 1183908 w 5549133"/>
                <a:gd name="connsiteY165" fmla="*/ 2695074 h 6673742"/>
                <a:gd name="connsiteX166" fmla="*/ 741146 w 5549133"/>
                <a:gd name="connsiteY166" fmla="*/ 3128211 h 6673742"/>
                <a:gd name="connsiteX167" fmla="*/ 808522 w 5549133"/>
                <a:gd name="connsiteY167" fmla="*/ 3234089 h 6673742"/>
                <a:gd name="connsiteX168" fmla="*/ 1078030 w 5549133"/>
                <a:gd name="connsiteY168" fmla="*/ 3724977 h 6673742"/>
                <a:gd name="connsiteX169" fmla="*/ 1068405 w 5549133"/>
                <a:gd name="connsiteY169" fmla="*/ 3850106 h 6673742"/>
                <a:gd name="connsiteX170" fmla="*/ 1097280 w 5549133"/>
                <a:gd name="connsiteY170" fmla="*/ 4186990 h 6673742"/>
                <a:gd name="connsiteX171" fmla="*/ 885525 w 5549133"/>
                <a:gd name="connsiteY171" fmla="*/ 4812632 h 6673742"/>
                <a:gd name="connsiteX172" fmla="*/ 1203158 w 5549133"/>
                <a:gd name="connsiteY172" fmla="*/ 5207268 h 6673742"/>
                <a:gd name="connsiteX173" fmla="*/ 1174282 w 5549133"/>
                <a:gd name="connsiteY173" fmla="*/ 5265019 h 6673742"/>
                <a:gd name="connsiteX174" fmla="*/ 0 w 5549133"/>
                <a:gd name="connsiteY174" fmla="*/ 5890661 h 6673742"/>
                <a:gd name="connsiteX175" fmla="*/ 0 w 5549133"/>
                <a:gd name="connsiteY175" fmla="*/ 6073541 h 6673742"/>
                <a:gd name="connsiteX176" fmla="*/ 1029904 w 5549133"/>
                <a:gd name="connsiteY176" fmla="*/ 6217920 h 6673742"/>
                <a:gd name="connsiteX177" fmla="*/ 1078030 w 5549133"/>
                <a:gd name="connsiteY17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83908 w 5549133"/>
                <a:gd name="connsiteY166" fmla="*/ 2695074 h 6673742"/>
                <a:gd name="connsiteX167" fmla="*/ 741146 w 5549133"/>
                <a:gd name="connsiteY167" fmla="*/ 3128211 h 6673742"/>
                <a:gd name="connsiteX168" fmla="*/ 808522 w 5549133"/>
                <a:gd name="connsiteY168" fmla="*/ 3234089 h 6673742"/>
                <a:gd name="connsiteX169" fmla="*/ 1078030 w 5549133"/>
                <a:gd name="connsiteY169" fmla="*/ 3724977 h 6673742"/>
                <a:gd name="connsiteX170" fmla="*/ 1068405 w 5549133"/>
                <a:gd name="connsiteY170" fmla="*/ 3850106 h 6673742"/>
                <a:gd name="connsiteX171" fmla="*/ 1097280 w 5549133"/>
                <a:gd name="connsiteY171" fmla="*/ 4186990 h 6673742"/>
                <a:gd name="connsiteX172" fmla="*/ 885525 w 5549133"/>
                <a:gd name="connsiteY172" fmla="*/ 4812632 h 6673742"/>
                <a:gd name="connsiteX173" fmla="*/ 1203158 w 5549133"/>
                <a:gd name="connsiteY173" fmla="*/ 5207268 h 6673742"/>
                <a:gd name="connsiteX174" fmla="*/ 1174282 w 5549133"/>
                <a:gd name="connsiteY174" fmla="*/ 5265019 h 6673742"/>
                <a:gd name="connsiteX175" fmla="*/ 0 w 5549133"/>
                <a:gd name="connsiteY175" fmla="*/ 5890661 h 6673742"/>
                <a:gd name="connsiteX176" fmla="*/ 0 w 5549133"/>
                <a:gd name="connsiteY176" fmla="*/ 6073541 h 6673742"/>
                <a:gd name="connsiteX177" fmla="*/ 1029904 w 5549133"/>
                <a:gd name="connsiteY177" fmla="*/ 6217920 h 6673742"/>
                <a:gd name="connsiteX178" fmla="*/ 1078030 w 5549133"/>
                <a:gd name="connsiteY17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231633 w 5549133"/>
                <a:gd name="connsiteY166" fmla="*/ 2487503 h 6673742"/>
                <a:gd name="connsiteX167" fmla="*/ 1183908 w 5549133"/>
                <a:gd name="connsiteY167" fmla="*/ 2695074 h 6673742"/>
                <a:gd name="connsiteX168" fmla="*/ 741146 w 5549133"/>
                <a:gd name="connsiteY168" fmla="*/ 3128211 h 6673742"/>
                <a:gd name="connsiteX169" fmla="*/ 808522 w 5549133"/>
                <a:gd name="connsiteY169" fmla="*/ 3234089 h 6673742"/>
                <a:gd name="connsiteX170" fmla="*/ 1078030 w 5549133"/>
                <a:gd name="connsiteY170" fmla="*/ 3724977 h 6673742"/>
                <a:gd name="connsiteX171" fmla="*/ 1068405 w 5549133"/>
                <a:gd name="connsiteY171" fmla="*/ 3850106 h 6673742"/>
                <a:gd name="connsiteX172" fmla="*/ 1097280 w 5549133"/>
                <a:gd name="connsiteY172" fmla="*/ 4186990 h 6673742"/>
                <a:gd name="connsiteX173" fmla="*/ 885525 w 5549133"/>
                <a:gd name="connsiteY173" fmla="*/ 4812632 h 6673742"/>
                <a:gd name="connsiteX174" fmla="*/ 1203158 w 5549133"/>
                <a:gd name="connsiteY174" fmla="*/ 5207268 h 6673742"/>
                <a:gd name="connsiteX175" fmla="*/ 1174282 w 5549133"/>
                <a:gd name="connsiteY175" fmla="*/ 5265019 h 6673742"/>
                <a:gd name="connsiteX176" fmla="*/ 0 w 5549133"/>
                <a:gd name="connsiteY176" fmla="*/ 5890661 h 6673742"/>
                <a:gd name="connsiteX177" fmla="*/ 0 w 5549133"/>
                <a:gd name="connsiteY177" fmla="*/ 6073541 h 6673742"/>
                <a:gd name="connsiteX178" fmla="*/ 1029904 w 5549133"/>
                <a:gd name="connsiteY178" fmla="*/ 6217920 h 6673742"/>
                <a:gd name="connsiteX179" fmla="*/ 1078030 w 5549133"/>
                <a:gd name="connsiteY17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136383 w 5549133"/>
                <a:gd name="connsiteY166" fmla="*/ 2370822 h 6673742"/>
                <a:gd name="connsiteX167" fmla="*/ 1231633 w 5549133"/>
                <a:gd name="connsiteY167" fmla="*/ 2487503 h 6673742"/>
                <a:gd name="connsiteX168" fmla="*/ 1183908 w 5549133"/>
                <a:gd name="connsiteY168" fmla="*/ 2695074 h 6673742"/>
                <a:gd name="connsiteX169" fmla="*/ 741146 w 5549133"/>
                <a:gd name="connsiteY169" fmla="*/ 3128211 h 6673742"/>
                <a:gd name="connsiteX170" fmla="*/ 808522 w 5549133"/>
                <a:gd name="connsiteY170" fmla="*/ 3234089 h 6673742"/>
                <a:gd name="connsiteX171" fmla="*/ 1078030 w 5549133"/>
                <a:gd name="connsiteY171" fmla="*/ 3724977 h 6673742"/>
                <a:gd name="connsiteX172" fmla="*/ 1068405 w 5549133"/>
                <a:gd name="connsiteY172" fmla="*/ 3850106 h 6673742"/>
                <a:gd name="connsiteX173" fmla="*/ 1097280 w 5549133"/>
                <a:gd name="connsiteY173" fmla="*/ 4186990 h 6673742"/>
                <a:gd name="connsiteX174" fmla="*/ 885525 w 5549133"/>
                <a:gd name="connsiteY174" fmla="*/ 4812632 h 6673742"/>
                <a:gd name="connsiteX175" fmla="*/ 1203158 w 5549133"/>
                <a:gd name="connsiteY175" fmla="*/ 5207268 h 6673742"/>
                <a:gd name="connsiteX176" fmla="*/ 1174282 w 5549133"/>
                <a:gd name="connsiteY176" fmla="*/ 5265019 h 6673742"/>
                <a:gd name="connsiteX177" fmla="*/ 0 w 5549133"/>
                <a:gd name="connsiteY177" fmla="*/ 5890661 h 6673742"/>
                <a:gd name="connsiteX178" fmla="*/ 0 w 5549133"/>
                <a:gd name="connsiteY178" fmla="*/ 6073541 h 6673742"/>
                <a:gd name="connsiteX179" fmla="*/ 1029904 w 5549133"/>
                <a:gd name="connsiteY179" fmla="*/ 6217920 h 6673742"/>
                <a:gd name="connsiteX180" fmla="*/ 1078030 w 5549133"/>
                <a:gd name="connsiteY18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83908 w 5549133"/>
                <a:gd name="connsiteY169" fmla="*/ 2695074 h 6673742"/>
                <a:gd name="connsiteX170" fmla="*/ 741146 w 5549133"/>
                <a:gd name="connsiteY170" fmla="*/ 3128211 h 6673742"/>
                <a:gd name="connsiteX171" fmla="*/ 808522 w 5549133"/>
                <a:gd name="connsiteY171" fmla="*/ 3234089 h 6673742"/>
                <a:gd name="connsiteX172" fmla="*/ 1078030 w 5549133"/>
                <a:gd name="connsiteY172" fmla="*/ 3724977 h 6673742"/>
                <a:gd name="connsiteX173" fmla="*/ 1068405 w 5549133"/>
                <a:gd name="connsiteY173" fmla="*/ 3850106 h 6673742"/>
                <a:gd name="connsiteX174" fmla="*/ 1097280 w 5549133"/>
                <a:gd name="connsiteY174" fmla="*/ 4186990 h 6673742"/>
                <a:gd name="connsiteX175" fmla="*/ 885525 w 5549133"/>
                <a:gd name="connsiteY175" fmla="*/ 4812632 h 6673742"/>
                <a:gd name="connsiteX176" fmla="*/ 1203158 w 5549133"/>
                <a:gd name="connsiteY176" fmla="*/ 5207268 h 6673742"/>
                <a:gd name="connsiteX177" fmla="*/ 1174282 w 5549133"/>
                <a:gd name="connsiteY177" fmla="*/ 5265019 h 6673742"/>
                <a:gd name="connsiteX178" fmla="*/ 0 w 5549133"/>
                <a:gd name="connsiteY178" fmla="*/ 5890661 h 6673742"/>
                <a:gd name="connsiteX179" fmla="*/ 0 w 5549133"/>
                <a:gd name="connsiteY179" fmla="*/ 6073541 h 6673742"/>
                <a:gd name="connsiteX180" fmla="*/ 1029904 w 5549133"/>
                <a:gd name="connsiteY180" fmla="*/ 6217920 h 6673742"/>
                <a:gd name="connsiteX181" fmla="*/ 1078030 w 5549133"/>
                <a:gd name="connsiteY18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176864 w 5549133"/>
                <a:gd name="connsiteY169" fmla="*/ 2627997 h 6673742"/>
                <a:gd name="connsiteX170" fmla="*/ 1183908 w 5549133"/>
                <a:gd name="connsiteY170" fmla="*/ 2695074 h 6673742"/>
                <a:gd name="connsiteX171" fmla="*/ 741146 w 5549133"/>
                <a:gd name="connsiteY171" fmla="*/ 3128211 h 6673742"/>
                <a:gd name="connsiteX172" fmla="*/ 808522 w 5549133"/>
                <a:gd name="connsiteY172" fmla="*/ 3234089 h 6673742"/>
                <a:gd name="connsiteX173" fmla="*/ 1078030 w 5549133"/>
                <a:gd name="connsiteY173" fmla="*/ 3724977 h 6673742"/>
                <a:gd name="connsiteX174" fmla="*/ 1068405 w 5549133"/>
                <a:gd name="connsiteY174" fmla="*/ 3850106 h 6673742"/>
                <a:gd name="connsiteX175" fmla="*/ 1097280 w 5549133"/>
                <a:gd name="connsiteY175" fmla="*/ 4186990 h 6673742"/>
                <a:gd name="connsiteX176" fmla="*/ 885525 w 5549133"/>
                <a:gd name="connsiteY176" fmla="*/ 4812632 h 6673742"/>
                <a:gd name="connsiteX177" fmla="*/ 1203158 w 5549133"/>
                <a:gd name="connsiteY177" fmla="*/ 5207268 h 6673742"/>
                <a:gd name="connsiteX178" fmla="*/ 1174282 w 5549133"/>
                <a:gd name="connsiteY178" fmla="*/ 5265019 h 6673742"/>
                <a:gd name="connsiteX179" fmla="*/ 0 w 5549133"/>
                <a:gd name="connsiteY179" fmla="*/ 5890661 h 6673742"/>
                <a:gd name="connsiteX180" fmla="*/ 0 w 5549133"/>
                <a:gd name="connsiteY180" fmla="*/ 6073541 h 6673742"/>
                <a:gd name="connsiteX181" fmla="*/ 1029904 w 5549133"/>
                <a:gd name="connsiteY181" fmla="*/ 6217920 h 6673742"/>
                <a:gd name="connsiteX182" fmla="*/ 1078030 w 5549133"/>
                <a:gd name="connsiteY18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64657 w 5549133"/>
                <a:gd name="connsiteY163" fmla="*/ 2156059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741146 w 5549133"/>
                <a:gd name="connsiteY172" fmla="*/ 3128211 h 6673742"/>
                <a:gd name="connsiteX173" fmla="*/ 808522 w 5549133"/>
                <a:gd name="connsiteY173" fmla="*/ 3234089 h 6673742"/>
                <a:gd name="connsiteX174" fmla="*/ 1078030 w 5549133"/>
                <a:gd name="connsiteY174" fmla="*/ 3724977 h 6673742"/>
                <a:gd name="connsiteX175" fmla="*/ 1068405 w 5549133"/>
                <a:gd name="connsiteY175" fmla="*/ 3850106 h 6673742"/>
                <a:gd name="connsiteX176" fmla="*/ 1097280 w 5549133"/>
                <a:gd name="connsiteY176" fmla="*/ 4186990 h 6673742"/>
                <a:gd name="connsiteX177" fmla="*/ 885525 w 5549133"/>
                <a:gd name="connsiteY177" fmla="*/ 4812632 h 6673742"/>
                <a:gd name="connsiteX178" fmla="*/ 1203158 w 5549133"/>
                <a:gd name="connsiteY178" fmla="*/ 5207268 h 6673742"/>
                <a:gd name="connsiteX179" fmla="*/ 1174282 w 5549133"/>
                <a:gd name="connsiteY179" fmla="*/ 5265019 h 6673742"/>
                <a:gd name="connsiteX180" fmla="*/ 0 w 5549133"/>
                <a:gd name="connsiteY180" fmla="*/ 5890661 h 6673742"/>
                <a:gd name="connsiteX181" fmla="*/ 0 w 5549133"/>
                <a:gd name="connsiteY181" fmla="*/ 6073541 h 6673742"/>
                <a:gd name="connsiteX182" fmla="*/ 1029904 w 5549133"/>
                <a:gd name="connsiteY182" fmla="*/ 6217920 h 6673742"/>
                <a:gd name="connsiteX183" fmla="*/ 1078030 w 5549133"/>
                <a:gd name="connsiteY18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800627 w 5549133"/>
                <a:gd name="connsiteY172" fmla="*/ 2944703 h 6673742"/>
                <a:gd name="connsiteX173" fmla="*/ 741146 w 5549133"/>
                <a:gd name="connsiteY173" fmla="*/ 3128211 h 6673742"/>
                <a:gd name="connsiteX174" fmla="*/ 808522 w 5549133"/>
                <a:gd name="connsiteY174" fmla="*/ 3234089 h 6673742"/>
                <a:gd name="connsiteX175" fmla="*/ 1078030 w 5549133"/>
                <a:gd name="connsiteY175" fmla="*/ 3724977 h 6673742"/>
                <a:gd name="connsiteX176" fmla="*/ 1068405 w 5549133"/>
                <a:gd name="connsiteY176" fmla="*/ 3850106 h 6673742"/>
                <a:gd name="connsiteX177" fmla="*/ 1097280 w 5549133"/>
                <a:gd name="connsiteY177" fmla="*/ 4186990 h 6673742"/>
                <a:gd name="connsiteX178" fmla="*/ 885525 w 5549133"/>
                <a:gd name="connsiteY178" fmla="*/ 4812632 h 6673742"/>
                <a:gd name="connsiteX179" fmla="*/ 1203158 w 5549133"/>
                <a:gd name="connsiteY179" fmla="*/ 5207268 h 6673742"/>
                <a:gd name="connsiteX180" fmla="*/ 1174282 w 5549133"/>
                <a:gd name="connsiteY180" fmla="*/ 5265019 h 6673742"/>
                <a:gd name="connsiteX181" fmla="*/ 0 w 5549133"/>
                <a:gd name="connsiteY181" fmla="*/ 5890661 h 6673742"/>
                <a:gd name="connsiteX182" fmla="*/ 0 w 5549133"/>
                <a:gd name="connsiteY182" fmla="*/ 6073541 h 6673742"/>
                <a:gd name="connsiteX183" fmla="*/ 1029904 w 5549133"/>
                <a:gd name="connsiteY183" fmla="*/ 6217920 h 6673742"/>
                <a:gd name="connsiteX184" fmla="*/ 1078030 w 5549133"/>
                <a:gd name="connsiteY18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024464 w 5549133"/>
                <a:gd name="connsiteY172" fmla="*/ 2892316 h 6673742"/>
                <a:gd name="connsiteX173" fmla="*/ 800627 w 5549133"/>
                <a:gd name="connsiteY173" fmla="*/ 2944703 h 6673742"/>
                <a:gd name="connsiteX174" fmla="*/ 741146 w 5549133"/>
                <a:gd name="connsiteY174" fmla="*/ 3128211 h 6673742"/>
                <a:gd name="connsiteX175" fmla="*/ 808522 w 5549133"/>
                <a:gd name="connsiteY175" fmla="*/ 3234089 h 6673742"/>
                <a:gd name="connsiteX176" fmla="*/ 1078030 w 5549133"/>
                <a:gd name="connsiteY176" fmla="*/ 3724977 h 6673742"/>
                <a:gd name="connsiteX177" fmla="*/ 1068405 w 5549133"/>
                <a:gd name="connsiteY177" fmla="*/ 3850106 h 6673742"/>
                <a:gd name="connsiteX178" fmla="*/ 1097280 w 5549133"/>
                <a:gd name="connsiteY178" fmla="*/ 4186990 h 6673742"/>
                <a:gd name="connsiteX179" fmla="*/ 885525 w 5549133"/>
                <a:gd name="connsiteY179" fmla="*/ 4812632 h 6673742"/>
                <a:gd name="connsiteX180" fmla="*/ 1203158 w 5549133"/>
                <a:gd name="connsiteY180" fmla="*/ 5207268 h 6673742"/>
                <a:gd name="connsiteX181" fmla="*/ 1174282 w 5549133"/>
                <a:gd name="connsiteY181" fmla="*/ 5265019 h 6673742"/>
                <a:gd name="connsiteX182" fmla="*/ 0 w 5549133"/>
                <a:gd name="connsiteY182" fmla="*/ 5890661 h 6673742"/>
                <a:gd name="connsiteX183" fmla="*/ 0 w 5549133"/>
                <a:gd name="connsiteY183" fmla="*/ 6073541 h 6673742"/>
                <a:gd name="connsiteX184" fmla="*/ 1029904 w 5549133"/>
                <a:gd name="connsiteY184" fmla="*/ 6217920 h 6673742"/>
                <a:gd name="connsiteX185" fmla="*/ 1078030 w 5549133"/>
                <a:gd name="connsiteY18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26858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00627 w 5549133"/>
                <a:gd name="connsiteY174" fmla="*/ 2944703 h 6673742"/>
                <a:gd name="connsiteX175" fmla="*/ 741146 w 5549133"/>
                <a:gd name="connsiteY175" fmla="*/ 3128211 h 6673742"/>
                <a:gd name="connsiteX176" fmla="*/ 808522 w 5549133"/>
                <a:gd name="connsiteY176" fmla="*/ 3234089 h 6673742"/>
                <a:gd name="connsiteX177" fmla="*/ 1078030 w 5549133"/>
                <a:gd name="connsiteY177" fmla="*/ 3724977 h 6673742"/>
                <a:gd name="connsiteX178" fmla="*/ 1068405 w 5549133"/>
                <a:gd name="connsiteY178" fmla="*/ 3850106 h 6673742"/>
                <a:gd name="connsiteX179" fmla="*/ 1097280 w 5549133"/>
                <a:gd name="connsiteY179" fmla="*/ 4186990 h 6673742"/>
                <a:gd name="connsiteX180" fmla="*/ 885525 w 5549133"/>
                <a:gd name="connsiteY180" fmla="*/ 4812632 h 6673742"/>
                <a:gd name="connsiteX181" fmla="*/ 1203158 w 5549133"/>
                <a:gd name="connsiteY181" fmla="*/ 5207268 h 6673742"/>
                <a:gd name="connsiteX182" fmla="*/ 1174282 w 5549133"/>
                <a:gd name="connsiteY182" fmla="*/ 5265019 h 6673742"/>
                <a:gd name="connsiteX183" fmla="*/ 0 w 5549133"/>
                <a:gd name="connsiteY183" fmla="*/ 5890661 h 6673742"/>
                <a:gd name="connsiteX184" fmla="*/ 0 w 5549133"/>
                <a:gd name="connsiteY184" fmla="*/ 6073541 h 6673742"/>
                <a:gd name="connsiteX185" fmla="*/ 1029904 w 5549133"/>
                <a:gd name="connsiteY185" fmla="*/ 6217920 h 6673742"/>
                <a:gd name="connsiteX186" fmla="*/ 1078030 w 5549133"/>
                <a:gd name="connsiteY18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857777 w 5549133"/>
                <a:gd name="connsiteY174" fmla="*/ 2942322 h 6673742"/>
                <a:gd name="connsiteX175" fmla="*/ 800627 w 5549133"/>
                <a:gd name="connsiteY175" fmla="*/ 2944703 h 6673742"/>
                <a:gd name="connsiteX176" fmla="*/ 741146 w 5549133"/>
                <a:gd name="connsiteY176" fmla="*/ 3128211 h 6673742"/>
                <a:gd name="connsiteX177" fmla="*/ 808522 w 5549133"/>
                <a:gd name="connsiteY177" fmla="*/ 3234089 h 6673742"/>
                <a:gd name="connsiteX178" fmla="*/ 1078030 w 5549133"/>
                <a:gd name="connsiteY178" fmla="*/ 3724977 h 6673742"/>
                <a:gd name="connsiteX179" fmla="*/ 1068405 w 5549133"/>
                <a:gd name="connsiteY179" fmla="*/ 3850106 h 6673742"/>
                <a:gd name="connsiteX180" fmla="*/ 1097280 w 5549133"/>
                <a:gd name="connsiteY180" fmla="*/ 4186990 h 6673742"/>
                <a:gd name="connsiteX181" fmla="*/ 885525 w 5549133"/>
                <a:gd name="connsiteY181" fmla="*/ 4812632 h 6673742"/>
                <a:gd name="connsiteX182" fmla="*/ 1203158 w 5549133"/>
                <a:gd name="connsiteY182" fmla="*/ 5207268 h 6673742"/>
                <a:gd name="connsiteX183" fmla="*/ 1174282 w 5549133"/>
                <a:gd name="connsiteY183" fmla="*/ 5265019 h 6673742"/>
                <a:gd name="connsiteX184" fmla="*/ 0 w 5549133"/>
                <a:gd name="connsiteY184" fmla="*/ 5890661 h 6673742"/>
                <a:gd name="connsiteX185" fmla="*/ 0 w 5549133"/>
                <a:gd name="connsiteY185" fmla="*/ 6073541 h 6673742"/>
                <a:gd name="connsiteX186" fmla="*/ 1029904 w 5549133"/>
                <a:gd name="connsiteY186" fmla="*/ 6217920 h 6673742"/>
                <a:gd name="connsiteX187" fmla="*/ 1078030 w 5549133"/>
                <a:gd name="connsiteY18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741146 w 5549133"/>
                <a:gd name="connsiteY177" fmla="*/ 3128211 h 6673742"/>
                <a:gd name="connsiteX178" fmla="*/ 808522 w 5549133"/>
                <a:gd name="connsiteY178" fmla="*/ 3234089 h 6673742"/>
                <a:gd name="connsiteX179" fmla="*/ 1078030 w 5549133"/>
                <a:gd name="connsiteY179" fmla="*/ 3724977 h 6673742"/>
                <a:gd name="connsiteX180" fmla="*/ 1068405 w 5549133"/>
                <a:gd name="connsiteY180" fmla="*/ 3850106 h 6673742"/>
                <a:gd name="connsiteX181" fmla="*/ 1097280 w 5549133"/>
                <a:gd name="connsiteY181" fmla="*/ 4186990 h 6673742"/>
                <a:gd name="connsiteX182" fmla="*/ 885525 w 5549133"/>
                <a:gd name="connsiteY182" fmla="*/ 4812632 h 6673742"/>
                <a:gd name="connsiteX183" fmla="*/ 1203158 w 5549133"/>
                <a:gd name="connsiteY183" fmla="*/ 5207268 h 6673742"/>
                <a:gd name="connsiteX184" fmla="*/ 1174282 w 5549133"/>
                <a:gd name="connsiteY184" fmla="*/ 5265019 h 6673742"/>
                <a:gd name="connsiteX185" fmla="*/ 0 w 5549133"/>
                <a:gd name="connsiteY185" fmla="*/ 5890661 h 6673742"/>
                <a:gd name="connsiteX186" fmla="*/ 0 w 5549133"/>
                <a:gd name="connsiteY186" fmla="*/ 6073541 h 6673742"/>
                <a:gd name="connsiteX187" fmla="*/ 1029904 w 5549133"/>
                <a:gd name="connsiteY187" fmla="*/ 6217920 h 6673742"/>
                <a:gd name="connsiteX188" fmla="*/ 1078030 w 5549133"/>
                <a:gd name="connsiteY18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41146 w 5549133"/>
                <a:gd name="connsiteY178" fmla="*/ 3128211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1078030 w 5549133"/>
                <a:gd name="connsiteY180" fmla="*/ 3724977 h 6673742"/>
                <a:gd name="connsiteX181" fmla="*/ 1068405 w 5549133"/>
                <a:gd name="connsiteY181" fmla="*/ 3850106 h 6673742"/>
                <a:gd name="connsiteX182" fmla="*/ 1097280 w 5549133"/>
                <a:gd name="connsiteY182" fmla="*/ 4186990 h 6673742"/>
                <a:gd name="connsiteX183" fmla="*/ 885525 w 5549133"/>
                <a:gd name="connsiteY183" fmla="*/ 4812632 h 6673742"/>
                <a:gd name="connsiteX184" fmla="*/ 1203158 w 5549133"/>
                <a:gd name="connsiteY184" fmla="*/ 5207268 h 6673742"/>
                <a:gd name="connsiteX185" fmla="*/ 1174282 w 5549133"/>
                <a:gd name="connsiteY185" fmla="*/ 5265019 h 6673742"/>
                <a:gd name="connsiteX186" fmla="*/ 0 w 5549133"/>
                <a:gd name="connsiteY186" fmla="*/ 5890661 h 6673742"/>
                <a:gd name="connsiteX187" fmla="*/ 0 w 5549133"/>
                <a:gd name="connsiteY187" fmla="*/ 6073541 h 6673742"/>
                <a:gd name="connsiteX188" fmla="*/ 1029904 w 5549133"/>
                <a:gd name="connsiteY188" fmla="*/ 6217920 h 6673742"/>
                <a:gd name="connsiteX189" fmla="*/ 1078030 w 5549133"/>
                <a:gd name="connsiteY18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78030 w 5549133"/>
                <a:gd name="connsiteY181" fmla="*/ 3724977 h 6673742"/>
                <a:gd name="connsiteX182" fmla="*/ 1068405 w 5549133"/>
                <a:gd name="connsiteY182" fmla="*/ 3850106 h 6673742"/>
                <a:gd name="connsiteX183" fmla="*/ 1097280 w 5549133"/>
                <a:gd name="connsiteY183" fmla="*/ 4186990 h 6673742"/>
                <a:gd name="connsiteX184" fmla="*/ 885525 w 5549133"/>
                <a:gd name="connsiteY184" fmla="*/ 4812632 h 6673742"/>
                <a:gd name="connsiteX185" fmla="*/ 1203158 w 5549133"/>
                <a:gd name="connsiteY185" fmla="*/ 5207268 h 6673742"/>
                <a:gd name="connsiteX186" fmla="*/ 1174282 w 5549133"/>
                <a:gd name="connsiteY186" fmla="*/ 5265019 h 6673742"/>
                <a:gd name="connsiteX187" fmla="*/ 0 w 5549133"/>
                <a:gd name="connsiteY187" fmla="*/ 5890661 h 6673742"/>
                <a:gd name="connsiteX188" fmla="*/ 0 w 5549133"/>
                <a:gd name="connsiteY188" fmla="*/ 6073541 h 6673742"/>
                <a:gd name="connsiteX189" fmla="*/ 1029904 w 5549133"/>
                <a:gd name="connsiteY189" fmla="*/ 6217920 h 6673742"/>
                <a:gd name="connsiteX190" fmla="*/ 1078030 w 5549133"/>
                <a:gd name="connsiteY19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1060183 w 5549133"/>
                <a:gd name="connsiteY181" fmla="*/ 3597166 h 6673742"/>
                <a:gd name="connsiteX182" fmla="*/ 1078030 w 5549133"/>
                <a:gd name="connsiteY182" fmla="*/ 3724977 h 6673742"/>
                <a:gd name="connsiteX183" fmla="*/ 1068405 w 5549133"/>
                <a:gd name="connsiteY183" fmla="*/ 3850106 h 6673742"/>
                <a:gd name="connsiteX184" fmla="*/ 1097280 w 5549133"/>
                <a:gd name="connsiteY184" fmla="*/ 4186990 h 6673742"/>
                <a:gd name="connsiteX185" fmla="*/ 885525 w 5549133"/>
                <a:gd name="connsiteY185" fmla="*/ 4812632 h 6673742"/>
                <a:gd name="connsiteX186" fmla="*/ 1203158 w 5549133"/>
                <a:gd name="connsiteY186" fmla="*/ 5207268 h 6673742"/>
                <a:gd name="connsiteX187" fmla="*/ 1174282 w 5549133"/>
                <a:gd name="connsiteY187" fmla="*/ 5265019 h 6673742"/>
                <a:gd name="connsiteX188" fmla="*/ 0 w 5549133"/>
                <a:gd name="connsiteY188" fmla="*/ 5890661 h 6673742"/>
                <a:gd name="connsiteX189" fmla="*/ 0 w 5549133"/>
                <a:gd name="connsiteY189" fmla="*/ 6073541 h 6673742"/>
                <a:gd name="connsiteX190" fmla="*/ 1029904 w 5549133"/>
                <a:gd name="connsiteY190" fmla="*/ 6217920 h 6673742"/>
                <a:gd name="connsiteX191" fmla="*/ 1078030 w 5549133"/>
                <a:gd name="connsiteY19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78030 w 5549133"/>
                <a:gd name="connsiteY183" fmla="*/ 3724977 h 6673742"/>
                <a:gd name="connsiteX184" fmla="*/ 1068405 w 5549133"/>
                <a:gd name="connsiteY184" fmla="*/ 3850106 h 6673742"/>
                <a:gd name="connsiteX185" fmla="*/ 1097280 w 5549133"/>
                <a:gd name="connsiteY185" fmla="*/ 4186990 h 6673742"/>
                <a:gd name="connsiteX186" fmla="*/ 885525 w 5549133"/>
                <a:gd name="connsiteY186" fmla="*/ 4812632 h 6673742"/>
                <a:gd name="connsiteX187" fmla="*/ 1203158 w 5549133"/>
                <a:gd name="connsiteY187" fmla="*/ 5207268 h 6673742"/>
                <a:gd name="connsiteX188" fmla="*/ 1174282 w 5549133"/>
                <a:gd name="connsiteY188" fmla="*/ 5265019 h 6673742"/>
                <a:gd name="connsiteX189" fmla="*/ 0 w 5549133"/>
                <a:gd name="connsiteY189" fmla="*/ 5890661 h 6673742"/>
                <a:gd name="connsiteX190" fmla="*/ 0 w 5549133"/>
                <a:gd name="connsiteY190" fmla="*/ 6073541 h 6673742"/>
                <a:gd name="connsiteX191" fmla="*/ 1029904 w 5549133"/>
                <a:gd name="connsiteY191" fmla="*/ 6217920 h 6673742"/>
                <a:gd name="connsiteX192" fmla="*/ 1078030 w 5549133"/>
                <a:gd name="connsiteY19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68405 w 5549133"/>
                <a:gd name="connsiteY185" fmla="*/ 3850106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49355 w 5549133"/>
                <a:gd name="connsiteY185" fmla="*/ 3847725 h 6673742"/>
                <a:gd name="connsiteX186" fmla="*/ 1097280 w 5549133"/>
                <a:gd name="connsiteY186" fmla="*/ 4186990 h 6673742"/>
                <a:gd name="connsiteX187" fmla="*/ 885525 w 5549133"/>
                <a:gd name="connsiteY187" fmla="*/ 4812632 h 6673742"/>
                <a:gd name="connsiteX188" fmla="*/ 1203158 w 5549133"/>
                <a:gd name="connsiteY188" fmla="*/ 5207268 h 6673742"/>
                <a:gd name="connsiteX189" fmla="*/ 1174282 w 5549133"/>
                <a:gd name="connsiteY189" fmla="*/ 5265019 h 6673742"/>
                <a:gd name="connsiteX190" fmla="*/ 0 w 5549133"/>
                <a:gd name="connsiteY190" fmla="*/ 5890661 h 6673742"/>
                <a:gd name="connsiteX191" fmla="*/ 0 w 5549133"/>
                <a:gd name="connsiteY191" fmla="*/ 6073541 h 6673742"/>
                <a:gd name="connsiteX192" fmla="*/ 1029904 w 5549133"/>
                <a:gd name="connsiteY192" fmla="*/ 6217920 h 6673742"/>
                <a:gd name="connsiteX193" fmla="*/ 1078030 w 5549133"/>
                <a:gd name="connsiteY19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97280 w 5549133"/>
                <a:gd name="connsiteY187" fmla="*/ 4186990 h 6673742"/>
                <a:gd name="connsiteX188" fmla="*/ 885525 w 5549133"/>
                <a:gd name="connsiteY188" fmla="*/ 4812632 h 6673742"/>
                <a:gd name="connsiteX189" fmla="*/ 1203158 w 5549133"/>
                <a:gd name="connsiteY189" fmla="*/ 5207268 h 6673742"/>
                <a:gd name="connsiteX190" fmla="*/ 1174282 w 5549133"/>
                <a:gd name="connsiteY190" fmla="*/ 5265019 h 6673742"/>
                <a:gd name="connsiteX191" fmla="*/ 0 w 5549133"/>
                <a:gd name="connsiteY191" fmla="*/ 5890661 h 6673742"/>
                <a:gd name="connsiteX192" fmla="*/ 0 w 5549133"/>
                <a:gd name="connsiteY192" fmla="*/ 6073541 h 6673742"/>
                <a:gd name="connsiteX193" fmla="*/ 1029904 w 5549133"/>
                <a:gd name="connsiteY193" fmla="*/ 6217920 h 6673742"/>
                <a:gd name="connsiteX194" fmla="*/ 1078030 w 5549133"/>
                <a:gd name="connsiteY19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134002 w 5549133"/>
                <a:gd name="connsiteY187" fmla="*/ 4040078 h 6673742"/>
                <a:gd name="connsiteX188" fmla="*/ 1097280 w 5549133"/>
                <a:gd name="connsiteY188" fmla="*/ 4186990 h 6673742"/>
                <a:gd name="connsiteX189" fmla="*/ 885525 w 5549133"/>
                <a:gd name="connsiteY189" fmla="*/ 4812632 h 6673742"/>
                <a:gd name="connsiteX190" fmla="*/ 1203158 w 5549133"/>
                <a:gd name="connsiteY190" fmla="*/ 5207268 h 6673742"/>
                <a:gd name="connsiteX191" fmla="*/ 1174282 w 5549133"/>
                <a:gd name="connsiteY191" fmla="*/ 5265019 h 6673742"/>
                <a:gd name="connsiteX192" fmla="*/ 0 w 5549133"/>
                <a:gd name="connsiteY192" fmla="*/ 5890661 h 6673742"/>
                <a:gd name="connsiteX193" fmla="*/ 0 w 5549133"/>
                <a:gd name="connsiteY193" fmla="*/ 6073541 h 6673742"/>
                <a:gd name="connsiteX194" fmla="*/ 1029904 w 5549133"/>
                <a:gd name="connsiteY194" fmla="*/ 6217920 h 6673742"/>
                <a:gd name="connsiteX195" fmla="*/ 1078030 w 5549133"/>
                <a:gd name="connsiteY19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097280 w 5549133"/>
                <a:gd name="connsiteY189" fmla="*/ 4186990 h 6673742"/>
                <a:gd name="connsiteX190" fmla="*/ 885525 w 5549133"/>
                <a:gd name="connsiteY190" fmla="*/ 4812632 h 6673742"/>
                <a:gd name="connsiteX191" fmla="*/ 1203158 w 5549133"/>
                <a:gd name="connsiteY191" fmla="*/ 5207268 h 6673742"/>
                <a:gd name="connsiteX192" fmla="*/ 1174282 w 5549133"/>
                <a:gd name="connsiteY192" fmla="*/ 5265019 h 6673742"/>
                <a:gd name="connsiteX193" fmla="*/ 0 w 5549133"/>
                <a:gd name="connsiteY193" fmla="*/ 5890661 h 6673742"/>
                <a:gd name="connsiteX194" fmla="*/ 0 w 5549133"/>
                <a:gd name="connsiteY194" fmla="*/ 6073541 h 6673742"/>
                <a:gd name="connsiteX195" fmla="*/ 1029904 w 5549133"/>
                <a:gd name="connsiteY195" fmla="*/ 6217920 h 6673742"/>
                <a:gd name="connsiteX196" fmla="*/ 1078030 w 5549133"/>
                <a:gd name="connsiteY19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885525 w 5549133"/>
                <a:gd name="connsiteY191" fmla="*/ 4812632 h 6673742"/>
                <a:gd name="connsiteX192" fmla="*/ 1203158 w 5549133"/>
                <a:gd name="connsiteY192" fmla="*/ 5207268 h 6673742"/>
                <a:gd name="connsiteX193" fmla="*/ 1174282 w 5549133"/>
                <a:gd name="connsiteY193" fmla="*/ 5265019 h 6673742"/>
                <a:gd name="connsiteX194" fmla="*/ 0 w 5549133"/>
                <a:gd name="connsiteY194" fmla="*/ 5890661 h 6673742"/>
                <a:gd name="connsiteX195" fmla="*/ 0 w 5549133"/>
                <a:gd name="connsiteY195" fmla="*/ 6073541 h 6673742"/>
                <a:gd name="connsiteX196" fmla="*/ 1029904 w 5549133"/>
                <a:gd name="connsiteY196" fmla="*/ 6217920 h 6673742"/>
                <a:gd name="connsiteX197" fmla="*/ 1078030 w 5549133"/>
                <a:gd name="connsiteY19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885525 w 5549133"/>
                <a:gd name="connsiteY192" fmla="*/ 4812632 h 6673742"/>
                <a:gd name="connsiteX193" fmla="*/ 1203158 w 5549133"/>
                <a:gd name="connsiteY193" fmla="*/ 5207268 h 6673742"/>
                <a:gd name="connsiteX194" fmla="*/ 1174282 w 5549133"/>
                <a:gd name="connsiteY194" fmla="*/ 5265019 h 6673742"/>
                <a:gd name="connsiteX195" fmla="*/ 0 w 5549133"/>
                <a:gd name="connsiteY195" fmla="*/ 5890661 h 6673742"/>
                <a:gd name="connsiteX196" fmla="*/ 0 w 5549133"/>
                <a:gd name="connsiteY196" fmla="*/ 6073541 h 6673742"/>
                <a:gd name="connsiteX197" fmla="*/ 1029904 w 5549133"/>
                <a:gd name="connsiteY197" fmla="*/ 6217920 h 6673742"/>
                <a:gd name="connsiteX198" fmla="*/ 1078030 w 5549133"/>
                <a:gd name="connsiteY19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885525 w 5549133"/>
                <a:gd name="connsiteY193" fmla="*/ 4812632 h 6673742"/>
                <a:gd name="connsiteX194" fmla="*/ 1203158 w 5549133"/>
                <a:gd name="connsiteY194" fmla="*/ 5207268 h 6673742"/>
                <a:gd name="connsiteX195" fmla="*/ 1174282 w 5549133"/>
                <a:gd name="connsiteY195" fmla="*/ 5265019 h 6673742"/>
                <a:gd name="connsiteX196" fmla="*/ 0 w 5549133"/>
                <a:gd name="connsiteY196" fmla="*/ 5890661 h 6673742"/>
                <a:gd name="connsiteX197" fmla="*/ 0 w 5549133"/>
                <a:gd name="connsiteY197" fmla="*/ 6073541 h 6673742"/>
                <a:gd name="connsiteX198" fmla="*/ 1029904 w 5549133"/>
                <a:gd name="connsiteY198" fmla="*/ 6217920 h 6673742"/>
                <a:gd name="connsiteX199" fmla="*/ 1078030 w 5549133"/>
                <a:gd name="connsiteY19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798246 w 5549133"/>
                <a:gd name="connsiteY193" fmla="*/ 4713972 h 6673742"/>
                <a:gd name="connsiteX194" fmla="*/ 885525 w 5549133"/>
                <a:gd name="connsiteY194" fmla="*/ 4812632 h 6673742"/>
                <a:gd name="connsiteX195" fmla="*/ 1203158 w 5549133"/>
                <a:gd name="connsiteY195" fmla="*/ 5207268 h 6673742"/>
                <a:gd name="connsiteX196" fmla="*/ 1174282 w 5549133"/>
                <a:gd name="connsiteY196" fmla="*/ 5265019 h 6673742"/>
                <a:gd name="connsiteX197" fmla="*/ 0 w 5549133"/>
                <a:gd name="connsiteY197" fmla="*/ 5890661 h 6673742"/>
                <a:gd name="connsiteX198" fmla="*/ 0 w 5549133"/>
                <a:gd name="connsiteY198" fmla="*/ 6073541 h 6673742"/>
                <a:gd name="connsiteX199" fmla="*/ 1029904 w 5549133"/>
                <a:gd name="connsiteY199" fmla="*/ 6217920 h 6673742"/>
                <a:gd name="connsiteX200" fmla="*/ 1078030 w 5549133"/>
                <a:gd name="connsiteY20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960171 w 5549133"/>
                <a:gd name="connsiteY191" fmla="*/ 4261535 h 6673742"/>
                <a:gd name="connsiteX192" fmla="*/ 910164 w 5549133"/>
                <a:gd name="connsiteY192" fmla="*/ 4378216 h 6673742"/>
                <a:gd name="connsiteX193" fmla="*/ 917308 w 5549133"/>
                <a:gd name="connsiteY193" fmla="*/ 4578241 h 6673742"/>
                <a:gd name="connsiteX194" fmla="*/ 798246 w 5549133"/>
                <a:gd name="connsiteY194" fmla="*/ 4713972 h 6673742"/>
                <a:gd name="connsiteX195" fmla="*/ 885525 w 5549133"/>
                <a:gd name="connsiteY195" fmla="*/ 4812632 h 6673742"/>
                <a:gd name="connsiteX196" fmla="*/ 1203158 w 5549133"/>
                <a:gd name="connsiteY196" fmla="*/ 5207268 h 6673742"/>
                <a:gd name="connsiteX197" fmla="*/ 1174282 w 5549133"/>
                <a:gd name="connsiteY197" fmla="*/ 5265019 h 6673742"/>
                <a:gd name="connsiteX198" fmla="*/ 0 w 5549133"/>
                <a:gd name="connsiteY198" fmla="*/ 5890661 h 6673742"/>
                <a:gd name="connsiteX199" fmla="*/ 0 w 5549133"/>
                <a:gd name="connsiteY199" fmla="*/ 6073541 h 6673742"/>
                <a:gd name="connsiteX200" fmla="*/ 1029904 w 5549133"/>
                <a:gd name="connsiteY200" fmla="*/ 6217920 h 6673742"/>
                <a:gd name="connsiteX201" fmla="*/ 1078030 w 5549133"/>
                <a:gd name="connsiteY20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1203158 w 5549133"/>
                <a:gd name="connsiteY197" fmla="*/ 5207268 h 6673742"/>
                <a:gd name="connsiteX198" fmla="*/ 1174282 w 5549133"/>
                <a:gd name="connsiteY198" fmla="*/ 5265019 h 6673742"/>
                <a:gd name="connsiteX199" fmla="*/ 0 w 5549133"/>
                <a:gd name="connsiteY199" fmla="*/ 5890661 h 6673742"/>
                <a:gd name="connsiteX200" fmla="*/ 0 w 5549133"/>
                <a:gd name="connsiteY200" fmla="*/ 6073541 h 6673742"/>
                <a:gd name="connsiteX201" fmla="*/ 1029904 w 5549133"/>
                <a:gd name="connsiteY201" fmla="*/ 6217920 h 6673742"/>
                <a:gd name="connsiteX202" fmla="*/ 1078030 w 5549133"/>
                <a:gd name="connsiteY20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203158 w 5549133"/>
                <a:gd name="connsiteY198" fmla="*/ 5207268 h 6673742"/>
                <a:gd name="connsiteX199" fmla="*/ 1174282 w 5549133"/>
                <a:gd name="connsiteY199" fmla="*/ 5265019 h 6673742"/>
                <a:gd name="connsiteX200" fmla="*/ 0 w 5549133"/>
                <a:gd name="connsiteY200" fmla="*/ 5890661 h 6673742"/>
                <a:gd name="connsiteX201" fmla="*/ 0 w 5549133"/>
                <a:gd name="connsiteY201" fmla="*/ 6073541 h 6673742"/>
                <a:gd name="connsiteX202" fmla="*/ 1029904 w 5549133"/>
                <a:gd name="connsiteY202" fmla="*/ 6217920 h 6673742"/>
                <a:gd name="connsiteX203" fmla="*/ 1078030 w 5549133"/>
                <a:gd name="connsiteY20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1036371 w 5549133"/>
                <a:gd name="connsiteY198" fmla="*/ 5142597 h 6673742"/>
                <a:gd name="connsiteX199" fmla="*/ 1203158 w 5549133"/>
                <a:gd name="connsiteY199" fmla="*/ 5207268 h 6673742"/>
                <a:gd name="connsiteX200" fmla="*/ 1174282 w 5549133"/>
                <a:gd name="connsiteY200" fmla="*/ 5265019 h 6673742"/>
                <a:gd name="connsiteX201" fmla="*/ 0 w 5549133"/>
                <a:gd name="connsiteY201" fmla="*/ 5890661 h 6673742"/>
                <a:gd name="connsiteX202" fmla="*/ 0 w 5549133"/>
                <a:gd name="connsiteY202" fmla="*/ 6073541 h 6673742"/>
                <a:gd name="connsiteX203" fmla="*/ 1029904 w 5549133"/>
                <a:gd name="connsiteY203" fmla="*/ 6217920 h 6673742"/>
                <a:gd name="connsiteX204" fmla="*/ 1078030 w 5549133"/>
                <a:gd name="connsiteY20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142597 h 6673742"/>
                <a:gd name="connsiteX200" fmla="*/ 1203158 w 5549133"/>
                <a:gd name="connsiteY200" fmla="*/ 5207268 h 6673742"/>
                <a:gd name="connsiteX201" fmla="*/ 1174282 w 5549133"/>
                <a:gd name="connsiteY201" fmla="*/ 5265019 h 6673742"/>
                <a:gd name="connsiteX202" fmla="*/ 0 w 5549133"/>
                <a:gd name="connsiteY202" fmla="*/ 5890661 h 6673742"/>
                <a:gd name="connsiteX203" fmla="*/ 0 w 5549133"/>
                <a:gd name="connsiteY203" fmla="*/ 6073541 h 6673742"/>
                <a:gd name="connsiteX204" fmla="*/ 1029904 w 5549133"/>
                <a:gd name="connsiteY204" fmla="*/ 6217920 h 6673742"/>
                <a:gd name="connsiteX205" fmla="*/ 1078030 w 5549133"/>
                <a:gd name="connsiteY20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203158 w 5549133"/>
                <a:gd name="connsiteY201" fmla="*/ 5207268 h 6673742"/>
                <a:gd name="connsiteX202" fmla="*/ 1174282 w 5549133"/>
                <a:gd name="connsiteY202" fmla="*/ 5265019 h 6673742"/>
                <a:gd name="connsiteX203" fmla="*/ 0 w 5549133"/>
                <a:gd name="connsiteY203" fmla="*/ 5890661 h 6673742"/>
                <a:gd name="connsiteX204" fmla="*/ 0 w 5549133"/>
                <a:gd name="connsiteY204" fmla="*/ 6073541 h 6673742"/>
                <a:gd name="connsiteX205" fmla="*/ 1029904 w 5549133"/>
                <a:gd name="connsiteY205" fmla="*/ 6217920 h 6673742"/>
                <a:gd name="connsiteX206" fmla="*/ 1078030 w 5549133"/>
                <a:gd name="connsiteY20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203158 w 5549133"/>
                <a:gd name="connsiteY202" fmla="*/ 5207268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74282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83971 w 5549133"/>
                <a:gd name="connsiteY197" fmla="*/ 5002103 h 6673742"/>
                <a:gd name="connsiteX198" fmla="*/ 991127 w 5549133"/>
                <a:gd name="connsiteY198" fmla="*/ 5014010 h 6673742"/>
                <a:gd name="connsiteX199" fmla="*/ 1036371 w 5549133"/>
                <a:gd name="connsiteY199" fmla="*/ 5090210 h 6673742"/>
                <a:gd name="connsiteX200" fmla="*/ 1036371 w 5549133"/>
                <a:gd name="connsiteY200" fmla="*/ 5142597 h 6673742"/>
                <a:gd name="connsiteX201" fmla="*/ 1095902 w 5549133"/>
                <a:gd name="connsiteY201" fmla="*/ 5137835 h 6673742"/>
                <a:gd name="connsiteX202" fmla="*/ 1181727 w 5549133"/>
                <a:gd name="connsiteY202" fmla="*/ 5209649 h 6673742"/>
                <a:gd name="connsiteX203" fmla="*/ 1164757 w 5549133"/>
                <a:gd name="connsiteY203" fmla="*/ 5265019 h 6673742"/>
                <a:gd name="connsiteX204" fmla="*/ 0 w 5549133"/>
                <a:gd name="connsiteY204" fmla="*/ 5890661 h 6673742"/>
                <a:gd name="connsiteX205" fmla="*/ 0 w 5549133"/>
                <a:gd name="connsiteY205" fmla="*/ 6073541 h 6673742"/>
                <a:gd name="connsiteX206" fmla="*/ 1029904 w 5549133"/>
                <a:gd name="connsiteY206" fmla="*/ 6217920 h 6673742"/>
                <a:gd name="connsiteX207" fmla="*/ 1078030 w 5549133"/>
                <a:gd name="connsiteY20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0 w 5549133"/>
                <a:gd name="connsiteY205" fmla="*/ 5890661 h 6673742"/>
                <a:gd name="connsiteX206" fmla="*/ 0 w 5549133"/>
                <a:gd name="connsiteY206" fmla="*/ 6073541 h 6673742"/>
                <a:gd name="connsiteX207" fmla="*/ 1029904 w 5549133"/>
                <a:gd name="connsiteY207" fmla="*/ 6217920 h 6673742"/>
                <a:gd name="connsiteX208" fmla="*/ 1078030 w 5549133"/>
                <a:gd name="connsiteY20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714902 w 5549133"/>
                <a:gd name="connsiteY205" fmla="*/ 5247372 h 6673742"/>
                <a:gd name="connsiteX206" fmla="*/ 0 w 5549133"/>
                <a:gd name="connsiteY206" fmla="*/ 5890661 h 6673742"/>
                <a:gd name="connsiteX207" fmla="*/ 0 w 5549133"/>
                <a:gd name="connsiteY207" fmla="*/ 6073541 h 6673742"/>
                <a:gd name="connsiteX208" fmla="*/ 1029904 w 5549133"/>
                <a:gd name="connsiteY208" fmla="*/ 6217920 h 6673742"/>
                <a:gd name="connsiteX209" fmla="*/ 1078030 w 5549133"/>
                <a:gd name="connsiteY20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714902 w 5549133"/>
                <a:gd name="connsiteY206" fmla="*/ 5247372 h 6673742"/>
                <a:gd name="connsiteX207" fmla="*/ 0 w 5549133"/>
                <a:gd name="connsiteY207" fmla="*/ 5890661 h 6673742"/>
                <a:gd name="connsiteX208" fmla="*/ 0 w 5549133"/>
                <a:gd name="connsiteY208" fmla="*/ 6073541 h 6673742"/>
                <a:gd name="connsiteX209" fmla="*/ 1029904 w 5549133"/>
                <a:gd name="connsiteY209" fmla="*/ 6217920 h 6673742"/>
                <a:gd name="connsiteX210" fmla="*/ 1078030 w 5549133"/>
                <a:gd name="connsiteY21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0 w 5549133"/>
                <a:gd name="connsiteY208" fmla="*/ 5890661 h 6673742"/>
                <a:gd name="connsiteX209" fmla="*/ 0 w 5549133"/>
                <a:gd name="connsiteY209" fmla="*/ 6073541 h 6673742"/>
                <a:gd name="connsiteX210" fmla="*/ 1029904 w 5549133"/>
                <a:gd name="connsiteY210" fmla="*/ 6217920 h 6673742"/>
                <a:gd name="connsiteX211" fmla="*/ 1078030 w 5549133"/>
                <a:gd name="connsiteY21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457727 w 5549133"/>
                <a:gd name="connsiteY208" fmla="*/ 5347385 h 6673742"/>
                <a:gd name="connsiteX209" fmla="*/ 0 w 5549133"/>
                <a:gd name="connsiteY209" fmla="*/ 5890661 h 6673742"/>
                <a:gd name="connsiteX210" fmla="*/ 0 w 5549133"/>
                <a:gd name="connsiteY210" fmla="*/ 6073541 h 6673742"/>
                <a:gd name="connsiteX211" fmla="*/ 1029904 w 5549133"/>
                <a:gd name="connsiteY211" fmla="*/ 6217920 h 6673742"/>
                <a:gd name="connsiteX212" fmla="*/ 1078030 w 5549133"/>
                <a:gd name="connsiteY212"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0 w 5549133"/>
                <a:gd name="connsiteY210" fmla="*/ 5890661 h 6673742"/>
                <a:gd name="connsiteX211" fmla="*/ 0 w 5549133"/>
                <a:gd name="connsiteY211" fmla="*/ 6073541 h 6673742"/>
                <a:gd name="connsiteX212" fmla="*/ 1029904 w 5549133"/>
                <a:gd name="connsiteY212" fmla="*/ 6217920 h 6673742"/>
                <a:gd name="connsiteX213" fmla="*/ 1078030 w 5549133"/>
                <a:gd name="connsiteY213"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314852 w 5549133"/>
                <a:gd name="connsiteY210" fmla="*/ 5611703 h 6673742"/>
                <a:gd name="connsiteX211" fmla="*/ 0 w 5549133"/>
                <a:gd name="connsiteY211" fmla="*/ 5890661 h 6673742"/>
                <a:gd name="connsiteX212" fmla="*/ 0 w 5549133"/>
                <a:gd name="connsiteY212" fmla="*/ 6073541 h 6673742"/>
                <a:gd name="connsiteX213" fmla="*/ 1029904 w 5549133"/>
                <a:gd name="connsiteY213" fmla="*/ 6217920 h 6673742"/>
                <a:gd name="connsiteX214" fmla="*/ 1078030 w 5549133"/>
                <a:gd name="connsiteY214"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457727 w 5549133"/>
                <a:gd name="connsiteY209" fmla="*/ 5347385 h 6673742"/>
                <a:gd name="connsiteX210" fmla="*/ 436296 w 5549133"/>
                <a:gd name="connsiteY210" fmla="*/ 5445016 h 6673742"/>
                <a:gd name="connsiteX211" fmla="*/ 314852 w 5549133"/>
                <a:gd name="connsiteY211" fmla="*/ 5611703 h 6673742"/>
                <a:gd name="connsiteX212" fmla="*/ 0 w 5549133"/>
                <a:gd name="connsiteY212" fmla="*/ 5890661 h 6673742"/>
                <a:gd name="connsiteX213" fmla="*/ 0 w 5549133"/>
                <a:gd name="connsiteY213" fmla="*/ 6073541 h 6673742"/>
                <a:gd name="connsiteX214" fmla="*/ 1029904 w 5549133"/>
                <a:gd name="connsiteY214" fmla="*/ 6217920 h 6673742"/>
                <a:gd name="connsiteX215" fmla="*/ 1078030 w 5549133"/>
                <a:gd name="connsiteY215"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19652 w 5549133"/>
                <a:gd name="connsiteY208" fmla="*/ 5352147 h 6673742"/>
                <a:gd name="connsiteX209" fmla="*/ 545833 w 5549133"/>
                <a:gd name="connsiteY209" fmla="*/ 5340241 h 6673742"/>
                <a:gd name="connsiteX210" fmla="*/ 457727 w 5549133"/>
                <a:gd name="connsiteY210" fmla="*/ 5347385 h 6673742"/>
                <a:gd name="connsiteX211" fmla="*/ 436296 w 5549133"/>
                <a:gd name="connsiteY211" fmla="*/ 5445016 h 6673742"/>
                <a:gd name="connsiteX212" fmla="*/ 314852 w 5549133"/>
                <a:gd name="connsiteY212" fmla="*/ 5611703 h 6673742"/>
                <a:gd name="connsiteX213" fmla="*/ 0 w 5549133"/>
                <a:gd name="connsiteY213" fmla="*/ 5890661 h 6673742"/>
                <a:gd name="connsiteX214" fmla="*/ 0 w 5549133"/>
                <a:gd name="connsiteY214" fmla="*/ 6073541 h 6673742"/>
                <a:gd name="connsiteX215" fmla="*/ 1029904 w 5549133"/>
                <a:gd name="connsiteY215" fmla="*/ 6217920 h 6673742"/>
                <a:gd name="connsiteX216" fmla="*/ 1078030 w 5549133"/>
                <a:gd name="connsiteY216"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850633 w 5549133"/>
                <a:gd name="connsiteY206" fmla="*/ 5266422 h 6673742"/>
                <a:gd name="connsiteX207" fmla="*/ 714902 w 5549133"/>
                <a:gd name="connsiteY207" fmla="*/ 5247372 h 6673742"/>
                <a:gd name="connsiteX208" fmla="*/ 686327 w 5549133"/>
                <a:gd name="connsiteY208" fmla="*/ 5294997 h 6673742"/>
                <a:gd name="connsiteX209" fmla="*/ 619652 w 5549133"/>
                <a:gd name="connsiteY209" fmla="*/ 5352147 h 6673742"/>
                <a:gd name="connsiteX210" fmla="*/ 545833 w 5549133"/>
                <a:gd name="connsiteY210" fmla="*/ 5340241 h 6673742"/>
                <a:gd name="connsiteX211" fmla="*/ 457727 w 5549133"/>
                <a:gd name="connsiteY211" fmla="*/ 5347385 h 6673742"/>
                <a:gd name="connsiteX212" fmla="*/ 436296 w 5549133"/>
                <a:gd name="connsiteY212" fmla="*/ 5445016 h 6673742"/>
                <a:gd name="connsiteX213" fmla="*/ 314852 w 5549133"/>
                <a:gd name="connsiteY213" fmla="*/ 5611703 h 6673742"/>
                <a:gd name="connsiteX214" fmla="*/ 0 w 5549133"/>
                <a:gd name="connsiteY214" fmla="*/ 5890661 h 6673742"/>
                <a:gd name="connsiteX215" fmla="*/ 0 w 5549133"/>
                <a:gd name="connsiteY215" fmla="*/ 6073541 h 6673742"/>
                <a:gd name="connsiteX216" fmla="*/ 1029904 w 5549133"/>
                <a:gd name="connsiteY216" fmla="*/ 6217920 h 6673742"/>
                <a:gd name="connsiteX217" fmla="*/ 1078030 w 5549133"/>
                <a:gd name="connsiteY217"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12558 w 5549133"/>
                <a:gd name="connsiteY205" fmla="*/ 5252135 h 6673742"/>
                <a:gd name="connsiteX206" fmla="*/ 936358 w 5549133"/>
                <a:gd name="connsiteY206" fmla="*/ 5268803 h 6673742"/>
                <a:gd name="connsiteX207" fmla="*/ 850633 w 5549133"/>
                <a:gd name="connsiteY207" fmla="*/ 5266422 h 6673742"/>
                <a:gd name="connsiteX208" fmla="*/ 714902 w 5549133"/>
                <a:gd name="connsiteY208" fmla="*/ 5247372 h 6673742"/>
                <a:gd name="connsiteX209" fmla="*/ 686327 w 5549133"/>
                <a:gd name="connsiteY209" fmla="*/ 5294997 h 6673742"/>
                <a:gd name="connsiteX210" fmla="*/ 619652 w 5549133"/>
                <a:gd name="connsiteY210" fmla="*/ 5352147 h 6673742"/>
                <a:gd name="connsiteX211" fmla="*/ 545833 w 5549133"/>
                <a:gd name="connsiteY211" fmla="*/ 5340241 h 6673742"/>
                <a:gd name="connsiteX212" fmla="*/ 457727 w 5549133"/>
                <a:gd name="connsiteY212" fmla="*/ 5347385 h 6673742"/>
                <a:gd name="connsiteX213" fmla="*/ 436296 w 5549133"/>
                <a:gd name="connsiteY213" fmla="*/ 5445016 h 6673742"/>
                <a:gd name="connsiteX214" fmla="*/ 314852 w 5549133"/>
                <a:gd name="connsiteY214" fmla="*/ 5611703 h 6673742"/>
                <a:gd name="connsiteX215" fmla="*/ 0 w 5549133"/>
                <a:gd name="connsiteY215" fmla="*/ 5890661 h 6673742"/>
                <a:gd name="connsiteX216" fmla="*/ 0 w 5549133"/>
                <a:gd name="connsiteY216" fmla="*/ 6073541 h 6673742"/>
                <a:gd name="connsiteX217" fmla="*/ 1029904 w 5549133"/>
                <a:gd name="connsiteY217" fmla="*/ 6217920 h 6673742"/>
                <a:gd name="connsiteX218" fmla="*/ 1078030 w 5549133"/>
                <a:gd name="connsiteY218"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14852 w 5549133"/>
                <a:gd name="connsiteY215" fmla="*/ 5611703 h 6673742"/>
                <a:gd name="connsiteX216" fmla="*/ 0 w 5549133"/>
                <a:gd name="connsiteY216" fmla="*/ 5890661 h 6673742"/>
                <a:gd name="connsiteX217" fmla="*/ 0 w 5549133"/>
                <a:gd name="connsiteY217" fmla="*/ 6073541 h 6673742"/>
                <a:gd name="connsiteX218" fmla="*/ 1029904 w 5549133"/>
                <a:gd name="connsiteY218" fmla="*/ 6217920 h 6673742"/>
                <a:gd name="connsiteX219" fmla="*/ 1078030 w 5549133"/>
                <a:gd name="connsiteY219"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0 w 5549133"/>
                <a:gd name="connsiteY217" fmla="*/ 5890661 h 6673742"/>
                <a:gd name="connsiteX218" fmla="*/ 0 w 5549133"/>
                <a:gd name="connsiteY218" fmla="*/ 6073541 h 6673742"/>
                <a:gd name="connsiteX219" fmla="*/ 1029904 w 5549133"/>
                <a:gd name="connsiteY219" fmla="*/ 6217920 h 6673742"/>
                <a:gd name="connsiteX220" fmla="*/ 1078030 w 5549133"/>
                <a:gd name="connsiteY220"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45771 w 5549133"/>
                <a:gd name="connsiteY217" fmla="*/ 5871260 h 6673742"/>
                <a:gd name="connsiteX218" fmla="*/ 0 w 5549133"/>
                <a:gd name="connsiteY218" fmla="*/ 5890661 h 6673742"/>
                <a:gd name="connsiteX219" fmla="*/ 0 w 5549133"/>
                <a:gd name="connsiteY219" fmla="*/ 6073541 h 6673742"/>
                <a:gd name="connsiteX220" fmla="*/ 1029904 w 5549133"/>
                <a:gd name="connsiteY220" fmla="*/ 6217920 h 6673742"/>
                <a:gd name="connsiteX221" fmla="*/ 1078030 w 5549133"/>
                <a:gd name="connsiteY221" fmla="*/ 6410426 h 6673742"/>
                <a:gd name="connsiteX0" fmla="*/ 1078030 w 5549133"/>
                <a:gd name="connsiteY0" fmla="*/ 6410426 h 6673742"/>
                <a:gd name="connsiteX1" fmla="*/ 1274496 w 5549133"/>
                <a:gd name="connsiteY1" fmla="*/ 6407042 h 6673742"/>
                <a:gd name="connsiteX2" fmla="*/ 1335731 w 5549133"/>
                <a:gd name="connsiteY2" fmla="*/ 6372025 h 6673742"/>
                <a:gd name="connsiteX3" fmla="*/ 1455471 w 5549133"/>
                <a:gd name="connsiteY3" fmla="*/ 6423711 h 6673742"/>
                <a:gd name="connsiteX4" fmla="*/ 1565008 w 5549133"/>
                <a:gd name="connsiteY4" fmla="*/ 6490386 h 6673742"/>
                <a:gd name="connsiteX5" fmla="*/ 1718260 w 5549133"/>
                <a:gd name="connsiteY5" fmla="*/ 6478003 h 6673742"/>
                <a:gd name="connsiteX6" fmla="*/ 1855521 w 5549133"/>
                <a:gd name="connsiteY6" fmla="*/ 6564204 h 6673742"/>
                <a:gd name="connsiteX7" fmla="*/ 1912671 w 5549133"/>
                <a:gd name="connsiteY7" fmla="*/ 6552298 h 6673742"/>
                <a:gd name="connsiteX8" fmla="*/ 1969821 w 5549133"/>
                <a:gd name="connsiteY8" fmla="*/ 6578492 h 6673742"/>
                <a:gd name="connsiteX9" fmla="*/ 2055546 w 5549133"/>
                <a:gd name="connsiteY9" fmla="*/ 6557061 h 6673742"/>
                <a:gd name="connsiteX10" fmla="*/ 2167464 w 5549133"/>
                <a:gd name="connsiteY10" fmla="*/ 6597542 h 6673742"/>
                <a:gd name="connsiteX11" fmla="*/ 2277002 w 5549133"/>
                <a:gd name="connsiteY11" fmla="*/ 6609448 h 6673742"/>
                <a:gd name="connsiteX12" fmla="*/ 2415941 w 5549133"/>
                <a:gd name="connsiteY12" fmla="*/ 6602931 h 6673742"/>
                <a:gd name="connsiteX13" fmla="*/ 2477027 w 5549133"/>
                <a:gd name="connsiteY13" fmla="*/ 6649929 h 6673742"/>
                <a:gd name="connsiteX14" fmla="*/ 2615139 w 5549133"/>
                <a:gd name="connsiteY14" fmla="*/ 6673742 h 6673742"/>
                <a:gd name="connsiteX15" fmla="*/ 2675824 w 5549133"/>
                <a:gd name="connsiteY15" fmla="*/ 6651057 h 6673742"/>
                <a:gd name="connsiteX16" fmla="*/ 2748489 w 5549133"/>
                <a:gd name="connsiteY16" fmla="*/ 6654691 h 6673742"/>
                <a:gd name="connsiteX17" fmla="*/ 2848502 w 5549133"/>
                <a:gd name="connsiteY17" fmla="*/ 6604685 h 6673742"/>
                <a:gd name="connsiteX18" fmla="*/ 3008046 w 5549133"/>
                <a:gd name="connsiteY18" fmla="*/ 6618972 h 6673742"/>
                <a:gd name="connsiteX19" fmla="*/ 3217420 w 5549133"/>
                <a:gd name="connsiteY19" fmla="*/ 6586162 h 6673742"/>
                <a:gd name="connsiteX20" fmla="*/ 3431908 w 5549133"/>
                <a:gd name="connsiteY20" fmla="*/ 6557060 h 6673742"/>
                <a:gd name="connsiteX21" fmla="*/ 3541446 w 5549133"/>
                <a:gd name="connsiteY21" fmla="*/ 6509435 h 6673742"/>
                <a:gd name="connsiteX22" fmla="*/ 3579546 w 5549133"/>
                <a:gd name="connsiteY22" fmla="*/ 6547535 h 6673742"/>
                <a:gd name="connsiteX23" fmla="*/ 3717658 w 5549133"/>
                <a:gd name="connsiteY23" fmla="*/ 6473716 h 6673742"/>
                <a:gd name="connsiteX24" fmla="*/ 3715352 w 5549133"/>
                <a:gd name="connsiteY24" fmla="*/ 6420051 h 6673742"/>
                <a:gd name="connsiteX25" fmla="*/ 3750996 w 5549133"/>
                <a:gd name="connsiteY25" fmla="*/ 6421328 h 6673742"/>
                <a:gd name="connsiteX26" fmla="*/ 3834339 w 5549133"/>
                <a:gd name="connsiteY26" fmla="*/ 6357035 h 6673742"/>
                <a:gd name="connsiteX27" fmla="*/ 3922446 w 5549133"/>
                <a:gd name="connsiteY27" fmla="*/ 6361797 h 6673742"/>
                <a:gd name="connsiteX28" fmla="*/ 4003408 w 5549133"/>
                <a:gd name="connsiteY28" fmla="*/ 6278453 h 6673742"/>
                <a:gd name="connsiteX29" fmla="*/ 4122471 w 5549133"/>
                <a:gd name="connsiteY29" fmla="*/ 6247497 h 6673742"/>
                <a:gd name="connsiteX30" fmla="*/ 4100362 w 5549133"/>
                <a:gd name="connsiteY30" fmla="*/ 6073541 h 6673742"/>
                <a:gd name="connsiteX31" fmla="*/ 4155808 w 5549133"/>
                <a:gd name="connsiteY31" fmla="*/ 6054616 h 6673742"/>
                <a:gd name="connsiteX32" fmla="*/ 4148664 w 5549133"/>
                <a:gd name="connsiteY32" fmla="*/ 6011753 h 6673742"/>
                <a:gd name="connsiteX33" fmla="*/ 4243914 w 5549133"/>
                <a:gd name="connsiteY33" fmla="*/ 5902216 h 6673742"/>
                <a:gd name="connsiteX34" fmla="*/ 4222483 w 5549133"/>
                <a:gd name="connsiteY34" fmla="*/ 5787916 h 6673742"/>
                <a:gd name="connsiteX35" fmla="*/ 4260583 w 5549133"/>
                <a:gd name="connsiteY35" fmla="*/ 5718860 h 6673742"/>
                <a:gd name="connsiteX36" fmla="*/ 4215866 w 5549133"/>
                <a:gd name="connsiteY36" fmla="*/ 5678906 h 6673742"/>
                <a:gd name="connsiteX37" fmla="*/ 4341546 w 5549133"/>
                <a:gd name="connsiteY37" fmla="*/ 5280710 h 6673742"/>
                <a:gd name="connsiteX38" fmla="*/ 4198671 w 5549133"/>
                <a:gd name="connsiteY38" fmla="*/ 5235466 h 6673742"/>
                <a:gd name="connsiteX39" fmla="*/ 4208196 w 5549133"/>
                <a:gd name="connsiteY39" fmla="*/ 5137835 h 6673742"/>
                <a:gd name="connsiteX40" fmla="*/ 4160571 w 5549133"/>
                <a:gd name="connsiteY40" fmla="*/ 5059253 h 6673742"/>
                <a:gd name="connsiteX41" fmla="*/ 4081989 w 5549133"/>
                <a:gd name="connsiteY41" fmla="*/ 5064016 h 6673742"/>
                <a:gd name="connsiteX42" fmla="*/ 4029602 w 5549133"/>
                <a:gd name="connsiteY42" fmla="*/ 5087828 h 6673742"/>
                <a:gd name="connsiteX43" fmla="*/ 3965609 w 5549133"/>
                <a:gd name="connsiteY43" fmla="*/ 5014762 h 6673742"/>
                <a:gd name="connsiteX44" fmla="*/ 3896252 w 5549133"/>
                <a:gd name="connsiteY44" fmla="*/ 4859228 h 6673742"/>
                <a:gd name="connsiteX45" fmla="*/ 3936733 w 5549133"/>
                <a:gd name="connsiteY45" fmla="*/ 4687504 h 6673742"/>
                <a:gd name="connsiteX46" fmla="*/ 4015314 w 5549133"/>
                <a:gd name="connsiteY46" fmla="*/ 4609197 h 6673742"/>
                <a:gd name="connsiteX47" fmla="*/ 4086752 w 5549133"/>
                <a:gd name="connsiteY47" fmla="*/ 4578241 h 6673742"/>
                <a:gd name="connsiteX48" fmla="*/ 4158189 w 5549133"/>
                <a:gd name="connsiteY48" fmla="*/ 4432985 h 6673742"/>
                <a:gd name="connsiteX49" fmla="*/ 4100362 w 5549133"/>
                <a:gd name="connsiteY49" fmla="*/ 4340994 h 6673742"/>
                <a:gd name="connsiteX50" fmla="*/ 4096277 w 5549133"/>
                <a:gd name="connsiteY50" fmla="*/ 4285347 h 6673742"/>
                <a:gd name="connsiteX51" fmla="*/ 4129614 w 5549133"/>
                <a:gd name="connsiteY51" fmla="*/ 4223435 h 6673742"/>
                <a:gd name="connsiteX52" fmla="*/ 4220102 w 5549133"/>
                <a:gd name="connsiteY52" fmla="*/ 4178191 h 6673742"/>
                <a:gd name="connsiteX53" fmla="*/ 4339164 w 5549133"/>
                <a:gd name="connsiteY53" fmla="*/ 4068653 h 6673742"/>
                <a:gd name="connsiteX54" fmla="*/ 4434414 w 5549133"/>
                <a:gd name="connsiteY54" fmla="*/ 4042460 h 6673742"/>
                <a:gd name="connsiteX55" fmla="*/ 4475748 w 5549133"/>
                <a:gd name="connsiteY55" fmla="*/ 3936733 h 6673742"/>
                <a:gd name="connsiteX56" fmla="*/ 4596339 w 5549133"/>
                <a:gd name="connsiteY56" fmla="*/ 3847197 h 6673742"/>
                <a:gd name="connsiteX57" fmla="*/ 4600876 w 5549133"/>
                <a:gd name="connsiteY57" fmla="*/ 3667226 h 6673742"/>
                <a:gd name="connsiteX58" fmla="*/ 4741596 w 5549133"/>
                <a:gd name="connsiteY58" fmla="*/ 3535253 h 6673742"/>
                <a:gd name="connsiteX59" fmla="*/ 4803007 w 5549133"/>
                <a:gd name="connsiteY59" fmla="*/ 3522847 h 6673742"/>
                <a:gd name="connsiteX60" fmla="*/ 4958289 w 5549133"/>
                <a:gd name="connsiteY60" fmla="*/ 3416191 h 6673742"/>
                <a:gd name="connsiteX61" fmla="*/ 5034489 w 5549133"/>
                <a:gd name="connsiteY61" fmla="*/ 3394760 h 6673742"/>
                <a:gd name="connsiteX62" fmla="*/ 5136883 w 5549133"/>
                <a:gd name="connsiteY62" fmla="*/ 3311416 h 6673742"/>
                <a:gd name="connsiteX63" fmla="*/ 5136883 w 5549133"/>
                <a:gd name="connsiteY63" fmla="*/ 3216166 h 6673742"/>
                <a:gd name="connsiteX64" fmla="*/ 5263089 w 5549133"/>
                <a:gd name="connsiteY64" fmla="*/ 3142347 h 6673742"/>
                <a:gd name="connsiteX65" fmla="*/ 5178392 w 5549133"/>
                <a:gd name="connsiteY65" fmla="*/ 2974207 h 6673742"/>
                <a:gd name="connsiteX66" fmla="*/ 5334526 w 5549133"/>
                <a:gd name="connsiteY66" fmla="*/ 2797066 h 6673742"/>
                <a:gd name="connsiteX67" fmla="*/ 5408346 w 5549133"/>
                <a:gd name="connsiteY67" fmla="*/ 2780397 h 6673742"/>
                <a:gd name="connsiteX68" fmla="*/ 5484546 w 5549133"/>
                <a:gd name="connsiteY68" fmla="*/ 2663716 h 6673742"/>
                <a:gd name="connsiteX69" fmla="*/ 5548839 w 5549133"/>
                <a:gd name="connsiteY69" fmla="*/ 2542272 h 6673742"/>
                <a:gd name="connsiteX70" fmla="*/ 5446446 w 5549133"/>
                <a:gd name="connsiteY70" fmla="*/ 2516078 h 6673742"/>
                <a:gd name="connsiteX71" fmla="*/ 5351196 w 5549133"/>
                <a:gd name="connsiteY71" fmla="*/ 2418447 h 6673742"/>
                <a:gd name="connsiteX72" fmla="*/ 5198795 w 5549133"/>
                <a:gd name="connsiteY72" fmla="*/ 2254141 h 6673742"/>
                <a:gd name="connsiteX73" fmla="*/ 5470258 w 5549133"/>
                <a:gd name="connsiteY73" fmla="*/ 1823135 h 6673742"/>
                <a:gd name="connsiteX74" fmla="*/ 5410727 w 5549133"/>
                <a:gd name="connsiteY74" fmla="*/ 1742172 h 6673742"/>
                <a:gd name="connsiteX75" fmla="*/ 5322771 w 5549133"/>
                <a:gd name="connsiteY75" fmla="*/ 1703672 h 6673742"/>
                <a:gd name="connsiteX76" fmla="*/ 5313096 w 5549133"/>
                <a:gd name="connsiteY76" fmla="*/ 1542147 h 6673742"/>
                <a:gd name="connsiteX77" fmla="*/ 5363102 w 5549133"/>
                <a:gd name="connsiteY77" fmla="*/ 1468328 h 6673742"/>
                <a:gd name="connsiteX78" fmla="*/ 5336908 w 5549133"/>
                <a:gd name="connsiteY78" fmla="*/ 1401653 h 6673742"/>
                <a:gd name="connsiteX79" fmla="*/ 5043638 w 5549133"/>
                <a:gd name="connsiteY79" fmla="*/ 1251285 h 6673742"/>
                <a:gd name="connsiteX80" fmla="*/ 5055921 w 5549133"/>
                <a:gd name="connsiteY80" fmla="*/ 1163528 h 6673742"/>
                <a:gd name="connsiteX81" fmla="*/ 5146408 w 5549133"/>
                <a:gd name="connsiteY81" fmla="*/ 1108759 h 6673742"/>
                <a:gd name="connsiteX82" fmla="*/ 5163077 w 5549133"/>
                <a:gd name="connsiteY82" fmla="*/ 946835 h 6673742"/>
                <a:gd name="connsiteX83" fmla="*/ 5024964 w 5549133"/>
                <a:gd name="connsiteY83" fmla="*/ 863491 h 6673742"/>
                <a:gd name="connsiteX84" fmla="*/ 4998771 w 5549133"/>
                <a:gd name="connsiteY84" fmla="*/ 777766 h 6673742"/>
                <a:gd name="connsiteX85" fmla="*/ 5020202 w 5549133"/>
                <a:gd name="connsiteY85" fmla="*/ 713472 h 6673742"/>
                <a:gd name="connsiteX86" fmla="*/ 4924952 w 5549133"/>
                <a:gd name="connsiteY86" fmla="*/ 611078 h 6673742"/>
                <a:gd name="connsiteX87" fmla="*/ 4858277 w 5549133"/>
                <a:gd name="connsiteY87" fmla="*/ 480110 h 6673742"/>
                <a:gd name="connsiteX88" fmla="*/ 4770171 w 5549133"/>
                <a:gd name="connsiteY88" fmla="*/ 432485 h 6673742"/>
                <a:gd name="connsiteX89" fmla="*/ 4729689 w 5549133"/>
                <a:gd name="connsiteY89" fmla="*/ 415816 h 6673742"/>
                <a:gd name="connsiteX90" fmla="*/ 4729689 w 5549133"/>
                <a:gd name="connsiteY90" fmla="*/ 351522 h 6673742"/>
                <a:gd name="connsiteX91" fmla="*/ 4698733 w 5549133"/>
                <a:gd name="connsiteY91" fmla="*/ 301516 h 6673742"/>
                <a:gd name="connsiteX92" fmla="*/ 4722546 w 5549133"/>
                <a:gd name="connsiteY92" fmla="*/ 246747 h 6673742"/>
                <a:gd name="connsiteX93" fmla="*/ 4672539 w 5549133"/>
                <a:gd name="connsiteY93" fmla="*/ 196741 h 6673742"/>
                <a:gd name="connsiteX94" fmla="*/ 4553477 w 5549133"/>
                <a:gd name="connsiteY94" fmla="*/ 225316 h 6673742"/>
                <a:gd name="connsiteX95" fmla="*/ 4529664 w 5549133"/>
                <a:gd name="connsiteY95" fmla="*/ 163403 h 6673742"/>
                <a:gd name="connsiteX96" fmla="*/ 4460608 w 5549133"/>
                <a:gd name="connsiteY96" fmla="*/ 108635 h 6673742"/>
                <a:gd name="connsiteX97" fmla="*/ 4386789 w 5549133"/>
                <a:gd name="connsiteY97" fmla="*/ 108635 h 6673742"/>
                <a:gd name="connsiteX98" fmla="*/ 4317733 w 5549133"/>
                <a:gd name="connsiteY98" fmla="*/ 25291 h 6673742"/>
                <a:gd name="connsiteX99" fmla="*/ 4235116 w 5549133"/>
                <a:gd name="connsiteY99" fmla="*/ 0 h 6673742"/>
                <a:gd name="connsiteX100" fmla="*/ 4051033 w 5549133"/>
                <a:gd name="connsiteY100" fmla="*/ 103872 h 6673742"/>
                <a:gd name="connsiteX101" fmla="*/ 4055796 w 5549133"/>
                <a:gd name="connsiteY101" fmla="*/ 222935 h 6673742"/>
                <a:gd name="connsiteX102" fmla="*/ 3960546 w 5549133"/>
                <a:gd name="connsiteY102" fmla="*/ 349141 h 6673742"/>
                <a:gd name="connsiteX103" fmla="*/ 3922446 w 5549133"/>
                <a:gd name="connsiteY103" fmla="*/ 465822 h 6673742"/>
                <a:gd name="connsiteX104" fmla="*/ 3922446 w 5549133"/>
                <a:gd name="connsiteY104" fmla="*/ 539641 h 6673742"/>
                <a:gd name="connsiteX105" fmla="*/ 3908158 w 5549133"/>
                <a:gd name="connsiteY105" fmla="*/ 613460 h 6673742"/>
                <a:gd name="connsiteX106" fmla="*/ 3834340 w 5549133"/>
                <a:gd name="connsiteY106" fmla="*/ 732523 h 6673742"/>
                <a:gd name="connsiteX107" fmla="*/ 3741471 w 5549133"/>
                <a:gd name="connsiteY107" fmla="*/ 808722 h 6673742"/>
                <a:gd name="connsiteX108" fmla="*/ 3724802 w 5549133"/>
                <a:gd name="connsiteY108" fmla="*/ 894447 h 6673742"/>
                <a:gd name="connsiteX109" fmla="*/ 3798621 w 5549133"/>
                <a:gd name="connsiteY109" fmla="*/ 946835 h 6673742"/>
                <a:gd name="connsiteX110" fmla="*/ 3789096 w 5549133"/>
                <a:gd name="connsiteY110" fmla="*/ 1025416 h 6673742"/>
                <a:gd name="connsiteX111" fmla="*/ 3798621 w 5549133"/>
                <a:gd name="connsiteY111" fmla="*/ 1118285 h 6673742"/>
                <a:gd name="connsiteX112" fmla="*/ 3710514 w 5549133"/>
                <a:gd name="connsiteY112" fmla="*/ 1161147 h 6673742"/>
                <a:gd name="connsiteX113" fmla="*/ 3705727 w 5549133"/>
                <a:gd name="connsiteY113" fmla="*/ 1260910 h 6673742"/>
                <a:gd name="connsiteX114" fmla="*/ 3658127 w 5549133"/>
                <a:gd name="connsiteY114" fmla="*/ 1294497 h 6673742"/>
                <a:gd name="connsiteX115" fmla="*/ 3627171 w 5549133"/>
                <a:gd name="connsiteY115" fmla="*/ 1334978 h 6673742"/>
                <a:gd name="connsiteX116" fmla="*/ 3531921 w 5549133"/>
                <a:gd name="connsiteY116" fmla="*/ 1296878 h 6673742"/>
                <a:gd name="connsiteX117" fmla="*/ 3472389 w 5549133"/>
                <a:gd name="connsiteY117" fmla="*/ 1296878 h 6673742"/>
                <a:gd name="connsiteX118" fmla="*/ 3472389 w 5549133"/>
                <a:gd name="connsiteY118" fmla="*/ 1344503 h 6673742"/>
                <a:gd name="connsiteX119" fmla="*/ 3450958 w 5549133"/>
                <a:gd name="connsiteY119" fmla="*/ 1370697 h 6673742"/>
                <a:gd name="connsiteX120" fmla="*/ 3474771 w 5549133"/>
                <a:gd name="connsiteY120" fmla="*/ 1420703 h 6673742"/>
                <a:gd name="connsiteX121" fmla="*/ 3455721 w 5549133"/>
                <a:gd name="connsiteY121" fmla="*/ 1487378 h 6673742"/>
                <a:gd name="connsiteX122" fmla="*/ 3508108 w 5549133"/>
                <a:gd name="connsiteY122" fmla="*/ 1637397 h 6673742"/>
                <a:gd name="connsiteX123" fmla="*/ 3470008 w 5549133"/>
                <a:gd name="connsiteY123" fmla="*/ 1751697 h 6673742"/>
                <a:gd name="connsiteX124" fmla="*/ 3470008 w 5549133"/>
                <a:gd name="connsiteY124" fmla="*/ 1796941 h 6673742"/>
                <a:gd name="connsiteX125" fmla="*/ 3341421 w 5549133"/>
                <a:gd name="connsiteY125" fmla="*/ 1796941 h 6673742"/>
                <a:gd name="connsiteX126" fmla="*/ 3246171 w 5549133"/>
                <a:gd name="connsiteY126" fmla="*/ 1725503 h 6673742"/>
                <a:gd name="connsiteX127" fmla="*/ 3122346 w 5549133"/>
                <a:gd name="connsiteY127" fmla="*/ 1758841 h 6673742"/>
                <a:gd name="connsiteX128" fmla="*/ 3084246 w 5549133"/>
                <a:gd name="connsiteY128" fmla="*/ 1706453 h 6673742"/>
                <a:gd name="connsiteX129" fmla="*/ 2979471 w 5549133"/>
                <a:gd name="connsiteY129" fmla="*/ 1606441 h 6673742"/>
                <a:gd name="connsiteX130" fmla="*/ 2910414 w 5549133"/>
                <a:gd name="connsiteY130" fmla="*/ 1661210 h 6673742"/>
                <a:gd name="connsiteX131" fmla="*/ 2860408 w 5549133"/>
                <a:gd name="connsiteY131" fmla="*/ 1692166 h 6673742"/>
                <a:gd name="connsiteX132" fmla="*/ 2900889 w 5549133"/>
                <a:gd name="connsiteY132" fmla="*/ 1737410 h 6673742"/>
                <a:gd name="connsiteX133" fmla="*/ 2877077 w 5549133"/>
                <a:gd name="connsiteY133" fmla="*/ 1818372 h 6673742"/>
                <a:gd name="connsiteX134" fmla="*/ 2877077 w 5549133"/>
                <a:gd name="connsiteY134" fmla="*/ 1868378 h 6673742"/>
                <a:gd name="connsiteX135" fmla="*/ 2793733 w 5549133"/>
                <a:gd name="connsiteY135" fmla="*/ 1870760 h 6673742"/>
                <a:gd name="connsiteX136" fmla="*/ 2710389 w 5549133"/>
                <a:gd name="connsiteY136" fmla="*/ 1925528 h 6673742"/>
                <a:gd name="connsiteX137" fmla="*/ 2623035 w 5549133"/>
                <a:gd name="connsiteY137" fmla="*/ 1910665 h 6673742"/>
                <a:gd name="connsiteX138" fmla="*/ 2619902 w 5549133"/>
                <a:gd name="connsiteY138" fmla="*/ 1811228 h 6673742"/>
                <a:gd name="connsiteX139" fmla="*/ 2598471 w 5549133"/>
                <a:gd name="connsiteY139" fmla="*/ 1749316 h 6673742"/>
                <a:gd name="connsiteX140" fmla="*/ 2591327 w 5549133"/>
                <a:gd name="connsiteY140" fmla="*/ 1685022 h 6673742"/>
                <a:gd name="connsiteX141" fmla="*/ 2653239 w 5549133"/>
                <a:gd name="connsiteY141" fmla="*/ 1637397 h 6673742"/>
                <a:gd name="connsiteX142" fmla="*/ 2646096 w 5549133"/>
                <a:gd name="connsiteY142" fmla="*/ 1473091 h 6673742"/>
                <a:gd name="connsiteX143" fmla="*/ 2503221 w 5549133"/>
                <a:gd name="connsiteY143" fmla="*/ 1330216 h 6673742"/>
                <a:gd name="connsiteX144" fmla="*/ 2486552 w 5549133"/>
                <a:gd name="connsiteY144" fmla="*/ 1177816 h 6673742"/>
                <a:gd name="connsiteX145" fmla="*/ 2419877 w 5549133"/>
                <a:gd name="connsiteY145" fmla="*/ 1194485 h 6673742"/>
                <a:gd name="connsiteX146" fmla="*/ 2312721 w 5549133"/>
                <a:gd name="connsiteY146" fmla="*/ 1168291 h 6673742"/>
                <a:gd name="connsiteX147" fmla="*/ 2226996 w 5549133"/>
                <a:gd name="connsiteY147" fmla="*/ 1130191 h 6673742"/>
                <a:gd name="connsiteX148" fmla="*/ 2176989 w 5549133"/>
                <a:gd name="connsiteY148" fmla="*/ 1073041 h 6673742"/>
                <a:gd name="connsiteX149" fmla="*/ 2105552 w 5549133"/>
                <a:gd name="connsiteY149" fmla="*/ 1123047 h 6673742"/>
                <a:gd name="connsiteX150" fmla="*/ 2060308 w 5549133"/>
                <a:gd name="connsiteY150" fmla="*/ 1199247 h 6673742"/>
                <a:gd name="connsiteX151" fmla="*/ 1955533 w 5549133"/>
                <a:gd name="connsiteY151" fmla="*/ 1296878 h 6673742"/>
                <a:gd name="connsiteX152" fmla="*/ 1876927 w 5549133"/>
                <a:gd name="connsiteY152" fmla="*/ 1251285 h 6673742"/>
                <a:gd name="connsiteX153" fmla="*/ 1807896 w 5549133"/>
                <a:gd name="connsiteY153" fmla="*/ 1268303 h 6673742"/>
                <a:gd name="connsiteX154" fmla="*/ 1798371 w 5549133"/>
                <a:gd name="connsiteY154" fmla="*/ 1542147 h 6673742"/>
                <a:gd name="connsiteX155" fmla="*/ 1669783 w 5549133"/>
                <a:gd name="connsiteY155" fmla="*/ 1565960 h 6673742"/>
                <a:gd name="connsiteX156" fmla="*/ 1691214 w 5549133"/>
                <a:gd name="connsiteY156" fmla="*/ 1673116 h 6673742"/>
                <a:gd name="connsiteX157" fmla="*/ 1607871 w 5549133"/>
                <a:gd name="connsiteY157" fmla="*/ 1849328 h 6673742"/>
                <a:gd name="connsiteX158" fmla="*/ 1538814 w 5549133"/>
                <a:gd name="connsiteY158" fmla="*/ 1885047 h 6673742"/>
                <a:gd name="connsiteX159" fmla="*/ 1472139 w 5549133"/>
                <a:gd name="connsiteY159" fmla="*/ 1858853 h 6673742"/>
                <a:gd name="connsiteX160" fmla="*/ 1436421 w 5549133"/>
                <a:gd name="connsiteY160" fmla="*/ 1873141 h 6673742"/>
                <a:gd name="connsiteX161" fmla="*/ 1386414 w 5549133"/>
                <a:gd name="connsiteY161" fmla="*/ 1916003 h 6673742"/>
                <a:gd name="connsiteX162" fmla="*/ 1355458 w 5549133"/>
                <a:gd name="connsiteY162" fmla="*/ 2049353 h 6673742"/>
                <a:gd name="connsiteX163" fmla="*/ 1128938 w 5549133"/>
                <a:gd name="connsiteY163" fmla="*/ 2163203 h 6673742"/>
                <a:gd name="connsiteX164" fmla="*/ 1033989 w 5549133"/>
                <a:gd name="connsiteY164" fmla="*/ 2235091 h 6673742"/>
                <a:gd name="connsiteX165" fmla="*/ 1039529 w 5549133"/>
                <a:gd name="connsiteY165" fmla="*/ 2300438 h 6673742"/>
                <a:gd name="connsiteX166" fmla="*/ 1076852 w 5549133"/>
                <a:gd name="connsiteY166" fmla="*/ 2351772 h 6673742"/>
                <a:gd name="connsiteX167" fmla="*/ 1136383 w 5549133"/>
                <a:gd name="connsiteY167" fmla="*/ 2370822 h 6673742"/>
                <a:gd name="connsiteX168" fmla="*/ 1231633 w 5549133"/>
                <a:gd name="connsiteY168" fmla="*/ 2487503 h 6673742"/>
                <a:gd name="connsiteX169" fmla="*/ 1219727 w 5549133"/>
                <a:gd name="connsiteY169" fmla="*/ 2570847 h 6673742"/>
                <a:gd name="connsiteX170" fmla="*/ 1176864 w 5549133"/>
                <a:gd name="connsiteY170" fmla="*/ 2627997 h 6673742"/>
                <a:gd name="connsiteX171" fmla="*/ 1183908 w 5549133"/>
                <a:gd name="connsiteY171" fmla="*/ 2695074 h 6673742"/>
                <a:gd name="connsiteX172" fmla="*/ 1112571 w 5549133"/>
                <a:gd name="connsiteY172" fmla="*/ 2758966 h 6673742"/>
                <a:gd name="connsiteX173" fmla="*/ 1024464 w 5549133"/>
                <a:gd name="connsiteY173" fmla="*/ 2892316 h 6673742"/>
                <a:gd name="connsiteX174" fmla="*/ 905402 w 5549133"/>
                <a:gd name="connsiteY174" fmla="*/ 2908985 h 6673742"/>
                <a:gd name="connsiteX175" fmla="*/ 857777 w 5549133"/>
                <a:gd name="connsiteY175" fmla="*/ 2942322 h 6673742"/>
                <a:gd name="connsiteX176" fmla="*/ 800627 w 5549133"/>
                <a:gd name="connsiteY176" fmla="*/ 2944703 h 6673742"/>
                <a:gd name="connsiteX177" fmla="*/ 805389 w 5549133"/>
                <a:gd name="connsiteY177" fmla="*/ 3054241 h 6673742"/>
                <a:gd name="connsiteX178" fmla="*/ 760196 w 5549133"/>
                <a:gd name="connsiteY178" fmla="*/ 3125830 h 6673742"/>
                <a:gd name="connsiteX179" fmla="*/ 808522 w 5549133"/>
                <a:gd name="connsiteY179" fmla="*/ 3234089 h 6673742"/>
                <a:gd name="connsiteX180" fmla="*/ 898258 w 5549133"/>
                <a:gd name="connsiteY180" fmla="*/ 3299510 h 6673742"/>
                <a:gd name="connsiteX181" fmla="*/ 941121 w 5549133"/>
                <a:gd name="connsiteY181" fmla="*/ 3468578 h 6673742"/>
                <a:gd name="connsiteX182" fmla="*/ 1060183 w 5549133"/>
                <a:gd name="connsiteY182" fmla="*/ 3597166 h 6673742"/>
                <a:gd name="connsiteX183" fmla="*/ 1045896 w 5549133"/>
                <a:gd name="connsiteY183" fmla="*/ 3716228 h 6673742"/>
                <a:gd name="connsiteX184" fmla="*/ 1078030 w 5549133"/>
                <a:gd name="connsiteY184" fmla="*/ 3724977 h 6673742"/>
                <a:gd name="connsiteX185" fmla="*/ 1083996 w 5549133"/>
                <a:gd name="connsiteY185" fmla="*/ 3797191 h 6673742"/>
                <a:gd name="connsiteX186" fmla="*/ 1049355 w 5549133"/>
                <a:gd name="connsiteY186" fmla="*/ 3847725 h 6673742"/>
                <a:gd name="connsiteX187" fmla="*/ 1076852 w 5549133"/>
                <a:gd name="connsiteY187" fmla="*/ 3959116 h 6673742"/>
                <a:gd name="connsiteX188" fmla="*/ 1134002 w 5549133"/>
                <a:gd name="connsiteY188" fmla="*/ 4040078 h 6673742"/>
                <a:gd name="connsiteX189" fmla="*/ 1131621 w 5549133"/>
                <a:gd name="connsiteY189" fmla="*/ 4113897 h 6673742"/>
                <a:gd name="connsiteX190" fmla="*/ 1097280 w 5549133"/>
                <a:gd name="connsiteY190" fmla="*/ 4186990 h 6673742"/>
                <a:gd name="connsiteX191" fmla="*/ 1012558 w 5549133"/>
                <a:gd name="connsiteY191" fmla="*/ 4247247 h 6673742"/>
                <a:gd name="connsiteX192" fmla="*/ 960171 w 5549133"/>
                <a:gd name="connsiteY192" fmla="*/ 4261535 h 6673742"/>
                <a:gd name="connsiteX193" fmla="*/ 910164 w 5549133"/>
                <a:gd name="connsiteY193" fmla="*/ 4378216 h 6673742"/>
                <a:gd name="connsiteX194" fmla="*/ 917308 w 5549133"/>
                <a:gd name="connsiteY194" fmla="*/ 4578241 h 6673742"/>
                <a:gd name="connsiteX195" fmla="*/ 798246 w 5549133"/>
                <a:gd name="connsiteY195" fmla="*/ 4713972 h 6673742"/>
                <a:gd name="connsiteX196" fmla="*/ 885525 w 5549133"/>
                <a:gd name="connsiteY196" fmla="*/ 4812632 h 6673742"/>
                <a:gd name="connsiteX197" fmla="*/ 898258 w 5549133"/>
                <a:gd name="connsiteY197" fmla="*/ 4923522 h 6673742"/>
                <a:gd name="connsiteX198" fmla="*/ 883971 w 5549133"/>
                <a:gd name="connsiteY198" fmla="*/ 5002103 h 6673742"/>
                <a:gd name="connsiteX199" fmla="*/ 991127 w 5549133"/>
                <a:gd name="connsiteY199" fmla="*/ 5014010 h 6673742"/>
                <a:gd name="connsiteX200" fmla="*/ 1036371 w 5549133"/>
                <a:gd name="connsiteY200" fmla="*/ 5090210 h 6673742"/>
                <a:gd name="connsiteX201" fmla="*/ 1036371 w 5549133"/>
                <a:gd name="connsiteY201" fmla="*/ 5142597 h 6673742"/>
                <a:gd name="connsiteX202" fmla="*/ 1095902 w 5549133"/>
                <a:gd name="connsiteY202" fmla="*/ 5137835 h 6673742"/>
                <a:gd name="connsiteX203" fmla="*/ 1181727 w 5549133"/>
                <a:gd name="connsiteY203" fmla="*/ 5209649 h 6673742"/>
                <a:gd name="connsiteX204" fmla="*/ 1164757 w 5549133"/>
                <a:gd name="connsiteY204" fmla="*/ 5265019 h 6673742"/>
                <a:gd name="connsiteX205" fmla="*/ 1098283 w 5549133"/>
                <a:gd name="connsiteY205" fmla="*/ 5275947 h 6673742"/>
                <a:gd name="connsiteX206" fmla="*/ 1012558 w 5549133"/>
                <a:gd name="connsiteY206" fmla="*/ 5252135 h 6673742"/>
                <a:gd name="connsiteX207" fmla="*/ 936358 w 5549133"/>
                <a:gd name="connsiteY207" fmla="*/ 5268803 h 6673742"/>
                <a:gd name="connsiteX208" fmla="*/ 850633 w 5549133"/>
                <a:gd name="connsiteY208" fmla="*/ 5266422 h 6673742"/>
                <a:gd name="connsiteX209" fmla="*/ 714902 w 5549133"/>
                <a:gd name="connsiteY209" fmla="*/ 5247372 h 6673742"/>
                <a:gd name="connsiteX210" fmla="*/ 686327 w 5549133"/>
                <a:gd name="connsiteY210" fmla="*/ 5294997 h 6673742"/>
                <a:gd name="connsiteX211" fmla="*/ 619652 w 5549133"/>
                <a:gd name="connsiteY211" fmla="*/ 5352147 h 6673742"/>
                <a:gd name="connsiteX212" fmla="*/ 545833 w 5549133"/>
                <a:gd name="connsiteY212" fmla="*/ 5340241 h 6673742"/>
                <a:gd name="connsiteX213" fmla="*/ 457727 w 5549133"/>
                <a:gd name="connsiteY213" fmla="*/ 5347385 h 6673742"/>
                <a:gd name="connsiteX214" fmla="*/ 436296 w 5549133"/>
                <a:gd name="connsiteY214" fmla="*/ 5445016 h 6673742"/>
                <a:gd name="connsiteX215" fmla="*/ 376764 w 5549133"/>
                <a:gd name="connsiteY215" fmla="*/ 5514072 h 6673742"/>
                <a:gd name="connsiteX216" fmla="*/ 314852 w 5549133"/>
                <a:gd name="connsiteY216" fmla="*/ 5611703 h 6673742"/>
                <a:gd name="connsiteX217" fmla="*/ 143402 w 5549133"/>
                <a:gd name="connsiteY217" fmla="*/ 5747435 h 6673742"/>
                <a:gd name="connsiteX218" fmla="*/ 45771 w 5549133"/>
                <a:gd name="connsiteY218" fmla="*/ 5871260 h 6673742"/>
                <a:gd name="connsiteX219" fmla="*/ 0 w 5549133"/>
                <a:gd name="connsiteY219" fmla="*/ 5890661 h 6673742"/>
                <a:gd name="connsiteX220" fmla="*/ 0 w 5549133"/>
                <a:gd name="connsiteY220" fmla="*/ 6073541 h 6673742"/>
                <a:gd name="connsiteX221" fmla="*/ 1029904 w 5549133"/>
                <a:gd name="connsiteY221" fmla="*/ 6217920 h 6673742"/>
                <a:gd name="connsiteX222" fmla="*/ 1078030 w 5549133"/>
                <a:gd name="connsiteY22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5078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067477 w 5586706"/>
                <a:gd name="connsiteY222" fmla="*/ 6217920 h 6673742"/>
                <a:gd name="connsiteX223" fmla="*/ 1115603 w 5586706"/>
                <a:gd name="connsiteY22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661987 w 5586706"/>
                <a:gd name="connsiteY222" fmla="*/ 5733147 h 6673742"/>
                <a:gd name="connsiteX223" fmla="*/ 1067477 w 5586706"/>
                <a:gd name="connsiteY223" fmla="*/ 6217920 h 6673742"/>
                <a:gd name="connsiteX224" fmla="*/ 1115603 w 5586706"/>
                <a:gd name="connsiteY22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661987 w 5586706"/>
                <a:gd name="connsiteY223" fmla="*/ 5733147 h 6673742"/>
                <a:gd name="connsiteX224" fmla="*/ 1067477 w 5586706"/>
                <a:gd name="connsiteY224" fmla="*/ 6217920 h 6673742"/>
                <a:gd name="connsiteX225" fmla="*/ 1115603 w 5586706"/>
                <a:gd name="connsiteY22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115603 w 5586706"/>
                <a:gd name="connsiteY22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1067477 w 5586706"/>
                <a:gd name="connsiteY225" fmla="*/ 6217920 h 6673742"/>
                <a:gd name="connsiteX226" fmla="*/ 1042987 w 5586706"/>
                <a:gd name="connsiteY226" fmla="*/ 6328460 h 6673742"/>
                <a:gd name="connsiteX227" fmla="*/ 1115603 w 5586706"/>
                <a:gd name="connsiteY22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988219 w 5586706"/>
                <a:gd name="connsiteY225" fmla="*/ 6164153 h 6673742"/>
                <a:gd name="connsiteX226" fmla="*/ 1067477 w 5586706"/>
                <a:gd name="connsiteY226" fmla="*/ 6217920 h 6673742"/>
                <a:gd name="connsiteX227" fmla="*/ 1042987 w 5586706"/>
                <a:gd name="connsiteY227" fmla="*/ 6328460 h 6673742"/>
                <a:gd name="connsiteX228" fmla="*/ 1115603 w 5586706"/>
                <a:gd name="connsiteY228"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845344 w 5586706"/>
                <a:gd name="connsiteY225" fmla="*/ 5928410 h 6673742"/>
                <a:gd name="connsiteX226" fmla="*/ 988219 w 5586706"/>
                <a:gd name="connsiteY226" fmla="*/ 6164153 h 6673742"/>
                <a:gd name="connsiteX227" fmla="*/ 1067477 w 5586706"/>
                <a:gd name="connsiteY227" fmla="*/ 6217920 h 6673742"/>
                <a:gd name="connsiteX228" fmla="*/ 1042987 w 5586706"/>
                <a:gd name="connsiteY228" fmla="*/ 6328460 h 6673742"/>
                <a:gd name="connsiteX229" fmla="*/ 1115603 w 5586706"/>
                <a:gd name="connsiteY229"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988219 w 5586706"/>
                <a:gd name="connsiteY227" fmla="*/ 6164153 h 6673742"/>
                <a:gd name="connsiteX228" fmla="*/ 1067477 w 5586706"/>
                <a:gd name="connsiteY228" fmla="*/ 6217920 h 6673742"/>
                <a:gd name="connsiteX229" fmla="*/ 1042987 w 5586706"/>
                <a:gd name="connsiteY229" fmla="*/ 6328460 h 6673742"/>
                <a:gd name="connsiteX230" fmla="*/ 1115603 w 5586706"/>
                <a:gd name="connsiteY230"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88219 w 5586706"/>
                <a:gd name="connsiteY228" fmla="*/ 6164153 h 6673742"/>
                <a:gd name="connsiteX229" fmla="*/ 1067477 w 5586706"/>
                <a:gd name="connsiteY229" fmla="*/ 6217920 h 6673742"/>
                <a:gd name="connsiteX230" fmla="*/ 1042987 w 5586706"/>
                <a:gd name="connsiteY230" fmla="*/ 6328460 h 6673742"/>
                <a:gd name="connsiteX231" fmla="*/ 1115603 w 5586706"/>
                <a:gd name="connsiteY231"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426244 w 5586706"/>
                <a:gd name="connsiteY223" fmla="*/ 5861735 h 6673742"/>
                <a:gd name="connsiteX224" fmla="*/ 661987 w 5586706"/>
                <a:gd name="connsiteY224" fmla="*/ 5733147 h 6673742"/>
                <a:gd name="connsiteX225" fmla="*/ 762000 w 5586706"/>
                <a:gd name="connsiteY225" fmla="*/ 5866497 h 6673742"/>
                <a:gd name="connsiteX226" fmla="*/ 845344 w 5586706"/>
                <a:gd name="connsiteY226" fmla="*/ 5928410 h 6673742"/>
                <a:gd name="connsiteX227" fmla="*/ 866775 w 5586706"/>
                <a:gd name="connsiteY227" fmla="*/ 6006991 h 6673742"/>
                <a:gd name="connsiteX228" fmla="*/ 921544 w 5586706"/>
                <a:gd name="connsiteY228" fmla="*/ 6047472 h 6673742"/>
                <a:gd name="connsiteX229" fmla="*/ 988219 w 5586706"/>
                <a:gd name="connsiteY229" fmla="*/ 6164153 h 6673742"/>
                <a:gd name="connsiteX230" fmla="*/ 1067477 w 5586706"/>
                <a:gd name="connsiteY230" fmla="*/ 6217920 h 6673742"/>
                <a:gd name="connsiteX231" fmla="*/ 1042987 w 5586706"/>
                <a:gd name="connsiteY231" fmla="*/ 6328460 h 6673742"/>
                <a:gd name="connsiteX232" fmla="*/ 1115603 w 5586706"/>
                <a:gd name="connsiteY232"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661987 w 5586706"/>
                <a:gd name="connsiteY225" fmla="*/ 5733147 h 6673742"/>
                <a:gd name="connsiteX226" fmla="*/ 762000 w 5586706"/>
                <a:gd name="connsiteY226" fmla="*/ 5866497 h 6673742"/>
                <a:gd name="connsiteX227" fmla="*/ 845344 w 5586706"/>
                <a:gd name="connsiteY227" fmla="*/ 5928410 h 6673742"/>
                <a:gd name="connsiteX228" fmla="*/ 866775 w 5586706"/>
                <a:gd name="connsiteY228" fmla="*/ 6006991 h 6673742"/>
                <a:gd name="connsiteX229" fmla="*/ 921544 w 5586706"/>
                <a:gd name="connsiteY229" fmla="*/ 6047472 h 6673742"/>
                <a:gd name="connsiteX230" fmla="*/ 988219 w 5586706"/>
                <a:gd name="connsiteY230" fmla="*/ 6164153 h 6673742"/>
                <a:gd name="connsiteX231" fmla="*/ 1067477 w 5586706"/>
                <a:gd name="connsiteY231" fmla="*/ 6217920 h 6673742"/>
                <a:gd name="connsiteX232" fmla="*/ 1042987 w 5586706"/>
                <a:gd name="connsiteY232" fmla="*/ 6328460 h 6673742"/>
                <a:gd name="connsiteX233" fmla="*/ 1115603 w 5586706"/>
                <a:gd name="connsiteY233"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62000 w 5586706"/>
                <a:gd name="connsiteY227" fmla="*/ 5866497 h 6673742"/>
                <a:gd name="connsiteX228" fmla="*/ 845344 w 5586706"/>
                <a:gd name="connsiteY228" fmla="*/ 5928410 h 6673742"/>
                <a:gd name="connsiteX229" fmla="*/ 866775 w 5586706"/>
                <a:gd name="connsiteY229" fmla="*/ 6006991 h 6673742"/>
                <a:gd name="connsiteX230" fmla="*/ 921544 w 5586706"/>
                <a:gd name="connsiteY230" fmla="*/ 6047472 h 6673742"/>
                <a:gd name="connsiteX231" fmla="*/ 988219 w 5586706"/>
                <a:gd name="connsiteY231" fmla="*/ 6164153 h 6673742"/>
                <a:gd name="connsiteX232" fmla="*/ 1067477 w 5586706"/>
                <a:gd name="connsiteY232" fmla="*/ 6217920 h 6673742"/>
                <a:gd name="connsiteX233" fmla="*/ 1042987 w 5586706"/>
                <a:gd name="connsiteY233" fmla="*/ 6328460 h 6673742"/>
                <a:gd name="connsiteX234" fmla="*/ 1115603 w 5586706"/>
                <a:gd name="connsiteY234"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219075 w 5586706"/>
                <a:gd name="connsiteY222" fmla="*/ 5906978 h 6673742"/>
                <a:gd name="connsiteX223" fmla="*/ 302419 w 5586706"/>
                <a:gd name="connsiteY223" fmla="*/ 5911741 h 6673742"/>
                <a:gd name="connsiteX224" fmla="*/ 426244 w 5586706"/>
                <a:gd name="connsiteY224" fmla="*/ 5861735 h 6673742"/>
                <a:gd name="connsiteX225" fmla="*/ 542925 w 5586706"/>
                <a:gd name="connsiteY225" fmla="*/ 5764103 h 6673742"/>
                <a:gd name="connsiteX226" fmla="*/ 661987 w 5586706"/>
                <a:gd name="connsiteY226" fmla="*/ 5733147 h 6673742"/>
                <a:gd name="connsiteX227" fmla="*/ 733425 w 5586706"/>
                <a:gd name="connsiteY227" fmla="*/ 5790297 h 6673742"/>
                <a:gd name="connsiteX228" fmla="*/ 762000 w 5586706"/>
                <a:gd name="connsiteY228" fmla="*/ 5866497 h 6673742"/>
                <a:gd name="connsiteX229" fmla="*/ 845344 w 5586706"/>
                <a:gd name="connsiteY229" fmla="*/ 5928410 h 6673742"/>
                <a:gd name="connsiteX230" fmla="*/ 866775 w 5586706"/>
                <a:gd name="connsiteY230" fmla="*/ 6006991 h 6673742"/>
                <a:gd name="connsiteX231" fmla="*/ 921544 w 5586706"/>
                <a:gd name="connsiteY231" fmla="*/ 6047472 h 6673742"/>
                <a:gd name="connsiteX232" fmla="*/ 988219 w 5586706"/>
                <a:gd name="connsiteY232" fmla="*/ 6164153 h 6673742"/>
                <a:gd name="connsiteX233" fmla="*/ 1067477 w 5586706"/>
                <a:gd name="connsiteY233" fmla="*/ 6217920 h 6673742"/>
                <a:gd name="connsiteX234" fmla="*/ 1042987 w 5586706"/>
                <a:gd name="connsiteY234" fmla="*/ 6328460 h 6673742"/>
                <a:gd name="connsiteX235" fmla="*/ 1115603 w 5586706"/>
                <a:gd name="connsiteY235"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142875 w 5586706"/>
                <a:gd name="connsiteY222" fmla="*/ 5987941 h 6673742"/>
                <a:gd name="connsiteX223" fmla="*/ 219075 w 5586706"/>
                <a:gd name="connsiteY223" fmla="*/ 5906978 h 6673742"/>
                <a:gd name="connsiteX224" fmla="*/ 302419 w 5586706"/>
                <a:gd name="connsiteY224" fmla="*/ 5911741 h 6673742"/>
                <a:gd name="connsiteX225" fmla="*/ 426244 w 5586706"/>
                <a:gd name="connsiteY225" fmla="*/ 5861735 h 6673742"/>
                <a:gd name="connsiteX226" fmla="*/ 542925 w 5586706"/>
                <a:gd name="connsiteY226" fmla="*/ 5764103 h 6673742"/>
                <a:gd name="connsiteX227" fmla="*/ 661987 w 5586706"/>
                <a:gd name="connsiteY227" fmla="*/ 5733147 h 6673742"/>
                <a:gd name="connsiteX228" fmla="*/ 733425 w 5586706"/>
                <a:gd name="connsiteY228" fmla="*/ 5790297 h 6673742"/>
                <a:gd name="connsiteX229" fmla="*/ 762000 w 5586706"/>
                <a:gd name="connsiteY229" fmla="*/ 5866497 h 6673742"/>
                <a:gd name="connsiteX230" fmla="*/ 845344 w 5586706"/>
                <a:gd name="connsiteY230" fmla="*/ 5928410 h 6673742"/>
                <a:gd name="connsiteX231" fmla="*/ 866775 w 5586706"/>
                <a:gd name="connsiteY231" fmla="*/ 6006991 h 6673742"/>
                <a:gd name="connsiteX232" fmla="*/ 921544 w 5586706"/>
                <a:gd name="connsiteY232" fmla="*/ 6047472 h 6673742"/>
                <a:gd name="connsiteX233" fmla="*/ 988219 w 5586706"/>
                <a:gd name="connsiteY233" fmla="*/ 6164153 h 6673742"/>
                <a:gd name="connsiteX234" fmla="*/ 1067477 w 5586706"/>
                <a:gd name="connsiteY234" fmla="*/ 6217920 h 6673742"/>
                <a:gd name="connsiteX235" fmla="*/ 1042987 w 5586706"/>
                <a:gd name="connsiteY235" fmla="*/ 6328460 h 6673742"/>
                <a:gd name="connsiteX236" fmla="*/ 1115603 w 5586706"/>
                <a:gd name="connsiteY236"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7573 w 5586706"/>
                <a:gd name="connsiteY221" fmla="*/ 6073541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 name="connsiteX0" fmla="*/ 1115603 w 5586706"/>
                <a:gd name="connsiteY0" fmla="*/ 6410426 h 6673742"/>
                <a:gd name="connsiteX1" fmla="*/ 1312069 w 5586706"/>
                <a:gd name="connsiteY1" fmla="*/ 6407042 h 6673742"/>
                <a:gd name="connsiteX2" fmla="*/ 1373304 w 5586706"/>
                <a:gd name="connsiteY2" fmla="*/ 6372025 h 6673742"/>
                <a:gd name="connsiteX3" fmla="*/ 1493044 w 5586706"/>
                <a:gd name="connsiteY3" fmla="*/ 6423711 h 6673742"/>
                <a:gd name="connsiteX4" fmla="*/ 1602581 w 5586706"/>
                <a:gd name="connsiteY4" fmla="*/ 6490386 h 6673742"/>
                <a:gd name="connsiteX5" fmla="*/ 1755833 w 5586706"/>
                <a:gd name="connsiteY5" fmla="*/ 6478003 h 6673742"/>
                <a:gd name="connsiteX6" fmla="*/ 1893094 w 5586706"/>
                <a:gd name="connsiteY6" fmla="*/ 6564204 h 6673742"/>
                <a:gd name="connsiteX7" fmla="*/ 1950244 w 5586706"/>
                <a:gd name="connsiteY7" fmla="*/ 6552298 h 6673742"/>
                <a:gd name="connsiteX8" fmla="*/ 2007394 w 5586706"/>
                <a:gd name="connsiteY8" fmla="*/ 6578492 h 6673742"/>
                <a:gd name="connsiteX9" fmla="*/ 2093119 w 5586706"/>
                <a:gd name="connsiteY9" fmla="*/ 6557061 h 6673742"/>
                <a:gd name="connsiteX10" fmla="*/ 2205037 w 5586706"/>
                <a:gd name="connsiteY10" fmla="*/ 6597542 h 6673742"/>
                <a:gd name="connsiteX11" fmla="*/ 2314575 w 5586706"/>
                <a:gd name="connsiteY11" fmla="*/ 6609448 h 6673742"/>
                <a:gd name="connsiteX12" fmla="*/ 2453514 w 5586706"/>
                <a:gd name="connsiteY12" fmla="*/ 6602931 h 6673742"/>
                <a:gd name="connsiteX13" fmla="*/ 2514600 w 5586706"/>
                <a:gd name="connsiteY13" fmla="*/ 6649929 h 6673742"/>
                <a:gd name="connsiteX14" fmla="*/ 2652712 w 5586706"/>
                <a:gd name="connsiteY14" fmla="*/ 6673742 h 6673742"/>
                <a:gd name="connsiteX15" fmla="*/ 2713397 w 5586706"/>
                <a:gd name="connsiteY15" fmla="*/ 6651057 h 6673742"/>
                <a:gd name="connsiteX16" fmla="*/ 2786062 w 5586706"/>
                <a:gd name="connsiteY16" fmla="*/ 6654691 h 6673742"/>
                <a:gd name="connsiteX17" fmla="*/ 2886075 w 5586706"/>
                <a:gd name="connsiteY17" fmla="*/ 6604685 h 6673742"/>
                <a:gd name="connsiteX18" fmla="*/ 3045619 w 5586706"/>
                <a:gd name="connsiteY18" fmla="*/ 6618972 h 6673742"/>
                <a:gd name="connsiteX19" fmla="*/ 3254993 w 5586706"/>
                <a:gd name="connsiteY19" fmla="*/ 6586162 h 6673742"/>
                <a:gd name="connsiteX20" fmla="*/ 3469481 w 5586706"/>
                <a:gd name="connsiteY20" fmla="*/ 6557060 h 6673742"/>
                <a:gd name="connsiteX21" fmla="*/ 3579019 w 5586706"/>
                <a:gd name="connsiteY21" fmla="*/ 6509435 h 6673742"/>
                <a:gd name="connsiteX22" fmla="*/ 3617119 w 5586706"/>
                <a:gd name="connsiteY22" fmla="*/ 6547535 h 6673742"/>
                <a:gd name="connsiteX23" fmla="*/ 3755231 w 5586706"/>
                <a:gd name="connsiteY23" fmla="*/ 6473716 h 6673742"/>
                <a:gd name="connsiteX24" fmla="*/ 3752925 w 5586706"/>
                <a:gd name="connsiteY24" fmla="*/ 6420051 h 6673742"/>
                <a:gd name="connsiteX25" fmla="*/ 3788569 w 5586706"/>
                <a:gd name="connsiteY25" fmla="*/ 6421328 h 6673742"/>
                <a:gd name="connsiteX26" fmla="*/ 3871912 w 5586706"/>
                <a:gd name="connsiteY26" fmla="*/ 6357035 h 6673742"/>
                <a:gd name="connsiteX27" fmla="*/ 3960019 w 5586706"/>
                <a:gd name="connsiteY27" fmla="*/ 6361797 h 6673742"/>
                <a:gd name="connsiteX28" fmla="*/ 4040981 w 5586706"/>
                <a:gd name="connsiteY28" fmla="*/ 6278453 h 6673742"/>
                <a:gd name="connsiteX29" fmla="*/ 4160044 w 5586706"/>
                <a:gd name="connsiteY29" fmla="*/ 6247497 h 6673742"/>
                <a:gd name="connsiteX30" fmla="*/ 4137935 w 5586706"/>
                <a:gd name="connsiteY30" fmla="*/ 6073541 h 6673742"/>
                <a:gd name="connsiteX31" fmla="*/ 4193381 w 5586706"/>
                <a:gd name="connsiteY31" fmla="*/ 6054616 h 6673742"/>
                <a:gd name="connsiteX32" fmla="*/ 4186237 w 5586706"/>
                <a:gd name="connsiteY32" fmla="*/ 6011753 h 6673742"/>
                <a:gd name="connsiteX33" fmla="*/ 4281487 w 5586706"/>
                <a:gd name="connsiteY33" fmla="*/ 5902216 h 6673742"/>
                <a:gd name="connsiteX34" fmla="*/ 4260056 w 5586706"/>
                <a:gd name="connsiteY34" fmla="*/ 5787916 h 6673742"/>
                <a:gd name="connsiteX35" fmla="*/ 4298156 w 5586706"/>
                <a:gd name="connsiteY35" fmla="*/ 5718860 h 6673742"/>
                <a:gd name="connsiteX36" fmla="*/ 4253439 w 5586706"/>
                <a:gd name="connsiteY36" fmla="*/ 5678906 h 6673742"/>
                <a:gd name="connsiteX37" fmla="*/ 4379119 w 5586706"/>
                <a:gd name="connsiteY37" fmla="*/ 5280710 h 6673742"/>
                <a:gd name="connsiteX38" fmla="*/ 4236244 w 5586706"/>
                <a:gd name="connsiteY38" fmla="*/ 5235466 h 6673742"/>
                <a:gd name="connsiteX39" fmla="*/ 4245769 w 5586706"/>
                <a:gd name="connsiteY39" fmla="*/ 5137835 h 6673742"/>
                <a:gd name="connsiteX40" fmla="*/ 4198144 w 5586706"/>
                <a:gd name="connsiteY40" fmla="*/ 5059253 h 6673742"/>
                <a:gd name="connsiteX41" fmla="*/ 4119562 w 5586706"/>
                <a:gd name="connsiteY41" fmla="*/ 5064016 h 6673742"/>
                <a:gd name="connsiteX42" fmla="*/ 4067175 w 5586706"/>
                <a:gd name="connsiteY42" fmla="*/ 5087828 h 6673742"/>
                <a:gd name="connsiteX43" fmla="*/ 4003182 w 5586706"/>
                <a:gd name="connsiteY43" fmla="*/ 5014762 h 6673742"/>
                <a:gd name="connsiteX44" fmla="*/ 3933825 w 5586706"/>
                <a:gd name="connsiteY44" fmla="*/ 4859228 h 6673742"/>
                <a:gd name="connsiteX45" fmla="*/ 3974306 w 5586706"/>
                <a:gd name="connsiteY45" fmla="*/ 4687504 h 6673742"/>
                <a:gd name="connsiteX46" fmla="*/ 4052887 w 5586706"/>
                <a:gd name="connsiteY46" fmla="*/ 4609197 h 6673742"/>
                <a:gd name="connsiteX47" fmla="*/ 4124325 w 5586706"/>
                <a:gd name="connsiteY47" fmla="*/ 4578241 h 6673742"/>
                <a:gd name="connsiteX48" fmla="*/ 4195762 w 5586706"/>
                <a:gd name="connsiteY48" fmla="*/ 4432985 h 6673742"/>
                <a:gd name="connsiteX49" fmla="*/ 4137935 w 5586706"/>
                <a:gd name="connsiteY49" fmla="*/ 4340994 h 6673742"/>
                <a:gd name="connsiteX50" fmla="*/ 4133850 w 5586706"/>
                <a:gd name="connsiteY50" fmla="*/ 4285347 h 6673742"/>
                <a:gd name="connsiteX51" fmla="*/ 4167187 w 5586706"/>
                <a:gd name="connsiteY51" fmla="*/ 4223435 h 6673742"/>
                <a:gd name="connsiteX52" fmla="*/ 4257675 w 5586706"/>
                <a:gd name="connsiteY52" fmla="*/ 4178191 h 6673742"/>
                <a:gd name="connsiteX53" fmla="*/ 4376737 w 5586706"/>
                <a:gd name="connsiteY53" fmla="*/ 4068653 h 6673742"/>
                <a:gd name="connsiteX54" fmla="*/ 4471987 w 5586706"/>
                <a:gd name="connsiteY54" fmla="*/ 4042460 h 6673742"/>
                <a:gd name="connsiteX55" fmla="*/ 4513321 w 5586706"/>
                <a:gd name="connsiteY55" fmla="*/ 3936733 h 6673742"/>
                <a:gd name="connsiteX56" fmla="*/ 4633912 w 5586706"/>
                <a:gd name="connsiteY56" fmla="*/ 3847197 h 6673742"/>
                <a:gd name="connsiteX57" fmla="*/ 4638449 w 5586706"/>
                <a:gd name="connsiteY57" fmla="*/ 3667226 h 6673742"/>
                <a:gd name="connsiteX58" fmla="*/ 4779169 w 5586706"/>
                <a:gd name="connsiteY58" fmla="*/ 3535253 h 6673742"/>
                <a:gd name="connsiteX59" fmla="*/ 4840580 w 5586706"/>
                <a:gd name="connsiteY59" fmla="*/ 3522847 h 6673742"/>
                <a:gd name="connsiteX60" fmla="*/ 4995862 w 5586706"/>
                <a:gd name="connsiteY60" fmla="*/ 3416191 h 6673742"/>
                <a:gd name="connsiteX61" fmla="*/ 5072062 w 5586706"/>
                <a:gd name="connsiteY61" fmla="*/ 3394760 h 6673742"/>
                <a:gd name="connsiteX62" fmla="*/ 5174456 w 5586706"/>
                <a:gd name="connsiteY62" fmla="*/ 3311416 h 6673742"/>
                <a:gd name="connsiteX63" fmla="*/ 5174456 w 5586706"/>
                <a:gd name="connsiteY63" fmla="*/ 3216166 h 6673742"/>
                <a:gd name="connsiteX64" fmla="*/ 5300662 w 5586706"/>
                <a:gd name="connsiteY64" fmla="*/ 3142347 h 6673742"/>
                <a:gd name="connsiteX65" fmla="*/ 5215965 w 5586706"/>
                <a:gd name="connsiteY65" fmla="*/ 2974207 h 6673742"/>
                <a:gd name="connsiteX66" fmla="*/ 5372099 w 5586706"/>
                <a:gd name="connsiteY66" fmla="*/ 2797066 h 6673742"/>
                <a:gd name="connsiteX67" fmla="*/ 5445919 w 5586706"/>
                <a:gd name="connsiteY67" fmla="*/ 2780397 h 6673742"/>
                <a:gd name="connsiteX68" fmla="*/ 5522119 w 5586706"/>
                <a:gd name="connsiteY68" fmla="*/ 2663716 h 6673742"/>
                <a:gd name="connsiteX69" fmla="*/ 5586412 w 5586706"/>
                <a:gd name="connsiteY69" fmla="*/ 2542272 h 6673742"/>
                <a:gd name="connsiteX70" fmla="*/ 5484019 w 5586706"/>
                <a:gd name="connsiteY70" fmla="*/ 2516078 h 6673742"/>
                <a:gd name="connsiteX71" fmla="*/ 5388769 w 5586706"/>
                <a:gd name="connsiteY71" fmla="*/ 2418447 h 6673742"/>
                <a:gd name="connsiteX72" fmla="*/ 5236368 w 5586706"/>
                <a:gd name="connsiteY72" fmla="*/ 2254141 h 6673742"/>
                <a:gd name="connsiteX73" fmla="*/ 5507831 w 5586706"/>
                <a:gd name="connsiteY73" fmla="*/ 1823135 h 6673742"/>
                <a:gd name="connsiteX74" fmla="*/ 5448300 w 5586706"/>
                <a:gd name="connsiteY74" fmla="*/ 1742172 h 6673742"/>
                <a:gd name="connsiteX75" fmla="*/ 5360344 w 5586706"/>
                <a:gd name="connsiteY75" fmla="*/ 1703672 h 6673742"/>
                <a:gd name="connsiteX76" fmla="*/ 5350669 w 5586706"/>
                <a:gd name="connsiteY76" fmla="*/ 1542147 h 6673742"/>
                <a:gd name="connsiteX77" fmla="*/ 5400675 w 5586706"/>
                <a:gd name="connsiteY77" fmla="*/ 1468328 h 6673742"/>
                <a:gd name="connsiteX78" fmla="*/ 5374481 w 5586706"/>
                <a:gd name="connsiteY78" fmla="*/ 1401653 h 6673742"/>
                <a:gd name="connsiteX79" fmla="*/ 5081211 w 5586706"/>
                <a:gd name="connsiteY79" fmla="*/ 1251285 h 6673742"/>
                <a:gd name="connsiteX80" fmla="*/ 5093494 w 5586706"/>
                <a:gd name="connsiteY80" fmla="*/ 1163528 h 6673742"/>
                <a:gd name="connsiteX81" fmla="*/ 5183981 w 5586706"/>
                <a:gd name="connsiteY81" fmla="*/ 1108759 h 6673742"/>
                <a:gd name="connsiteX82" fmla="*/ 5200650 w 5586706"/>
                <a:gd name="connsiteY82" fmla="*/ 946835 h 6673742"/>
                <a:gd name="connsiteX83" fmla="*/ 5062537 w 5586706"/>
                <a:gd name="connsiteY83" fmla="*/ 863491 h 6673742"/>
                <a:gd name="connsiteX84" fmla="*/ 5036344 w 5586706"/>
                <a:gd name="connsiteY84" fmla="*/ 777766 h 6673742"/>
                <a:gd name="connsiteX85" fmla="*/ 5057775 w 5586706"/>
                <a:gd name="connsiteY85" fmla="*/ 713472 h 6673742"/>
                <a:gd name="connsiteX86" fmla="*/ 4962525 w 5586706"/>
                <a:gd name="connsiteY86" fmla="*/ 611078 h 6673742"/>
                <a:gd name="connsiteX87" fmla="*/ 4895850 w 5586706"/>
                <a:gd name="connsiteY87" fmla="*/ 480110 h 6673742"/>
                <a:gd name="connsiteX88" fmla="*/ 4807744 w 5586706"/>
                <a:gd name="connsiteY88" fmla="*/ 432485 h 6673742"/>
                <a:gd name="connsiteX89" fmla="*/ 4767262 w 5586706"/>
                <a:gd name="connsiteY89" fmla="*/ 415816 h 6673742"/>
                <a:gd name="connsiteX90" fmla="*/ 4767262 w 5586706"/>
                <a:gd name="connsiteY90" fmla="*/ 351522 h 6673742"/>
                <a:gd name="connsiteX91" fmla="*/ 4736306 w 5586706"/>
                <a:gd name="connsiteY91" fmla="*/ 301516 h 6673742"/>
                <a:gd name="connsiteX92" fmla="*/ 4760119 w 5586706"/>
                <a:gd name="connsiteY92" fmla="*/ 246747 h 6673742"/>
                <a:gd name="connsiteX93" fmla="*/ 4710112 w 5586706"/>
                <a:gd name="connsiteY93" fmla="*/ 196741 h 6673742"/>
                <a:gd name="connsiteX94" fmla="*/ 4591050 w 5586706"/>
                <a:gd name="connsiteY94" fmla="*/ 225316 h 6673742"/>
                <a:gd name="connsiteX95" fmla="*/ 4567237 w 5586706"/>
                <a:gd name="connsiteY95" fmla="*/ 163403 h 6673742"/>
                <a:gd name="connsiteX96" fmla="*/ 4498181 w 5586706"/>
                <a:gd name="connsiteY96" fmla="*/ 108635 h 6673742"/>
                <a:gd name="connsiteX97" fmla="*/ 4424362 w 5586706"/>
                <a:gd name="connsiteY97" fmla="*/ 108635 h 6673742"/>
                <a:gd name="connsiteX98" fmla="*/ 4355306 w 5586706"/>
                <a:gd name="connsiteY98" fmla="*/ 25291 h 6673742"/>
                <a:gd name="connsiteX99" fmla="*/ 4272689 w 5586706"/>
                <a:gd name="connsiteY99" fmla="*/ 0 h 6673742"/>
                <a:gd name="connsiteX100" fmla="*/ 4088606 w 5586706"/>
                <a:gd name="connsiteY100" fmla="*/ 103872 h 6673742"/>
                <a:gd name="connsiteX101" fmla="*/ 4093369 w 5586706"/>
                <a:gd name="connsiteY101" fmla="*/ 222935 h 6673742"/>
                <a:gd name="connsiteX102" fmla="*/ 3998119 w 5586706"/>
                <a:gd name="connsiteY102" fmla="*/ 349141 h 6673742"/>
                <a:gd name="connsiteX103" fmla="*/ 3960019 w 5586706"/>
                <a:gd name="connsiteY103" fmla="*/ 465822 h 6673742"/>
                <a:gd name="connsiteX104" fmla="*/ 3960019 w 5586706"/>
                <a:gd name="connsiteY104" fmla="*/ 539641 h 6673742"/>
                <a:gd name="connsiteX105" fmla="*/ 3945731 w 5586706"/>
                <a:gd name="connsiteY105" fmla="*/ 613460 h 6673742"/>
                <a:gd name="connsiteX106" fmla="*/ 3871913 w 5586706"/>
                <a:gd name="connsiteY106" fmla="*/ 732523 h 6673742"/>
                <a:gd name="connsiteX107" fmla="*/ 3779044 w 5586706"/>
                <a:gd name="connsiteY107" fmla="*/ 808722 h 6673742"/>
                <a:gd name="connsiteX108" fmla="*/ 3762375 w 5586706"/>
                <a:gd name="connsiteY108" fmla="*/ 894447 h 6673742"/>
                <a:gd name="connsiteX109" fmla="*/ 3836194 w 5586706"/>
                <a:gd name="connsiteY109" fmla="*/ 946835 h 6673742"/>
                <a:gd name="connsiteX110" fmla="*/ 3826669 w 5586706"/>
                <a:gd name="connsiteY110" fmla="*/ 1025416 h 6673742"/>
                <a:gd name="connsiteX111" fmla="*/ 3836194 w 5586706"/>
                <a:gd name="connsiteY111" fmla="*/ 1118285 h 6673742"/>
                <a:gd name="connsiteX112" fmla="*/ 3748087 w 5586706"/>
                <a:gd name="connsiteY112" fmla="*/ 1161147 h 6673742"/>
                <a:gd name="connsiteX113" fmla="*/ 3743300 w 5586706"/>
                <a:gd name="connsiteY113" fmla="*/ 1260910 h 6673742"/>
                <a:gd name="connsiteX114" fmla="*/ 3695700 w 5586706"/>
                <a:gd name="connsiteY114" fmla="*/ 1294497 h 6673742"/>
                <a:gd name="connsiteX115" fmla="*/ 3664744 w 5586706"/>
                <a:gd name="connsiteY115" fmla="*/ 1334978 h 6673742"/>
                <a:gd name="connsiteX116" fmla="*/ 3569494 w 5586706"/>
                <a:gd name="connsiteY116" fmla="*/ 1296878 h 6673742"/>
                <a:gd name="connsiteX117" fmla="*/ 3509962 w 5586706"/>
                <a:gd name="connsiteY117" fmla="*/ 1296878 h 6673742"/>
                <a:gd name="connsiteX118" fmla="*/ 3509962 w 5586706"/>
                <a:gd name="connsiteY118" fmla="*/ 1344503 h 6673742"/>
                <a:gd name="connsiteX119" fmla="*/ 3488531 w 5586706"/>
                <a:gd name="connsiteY119" fmla="*/ 1370697 h 6673742"/>
                <a:gd name="connsiteX120" fmla="*/ 3512344 w 5586706"/>
                <a:gd name="connsiteY120" fmla="*/ 1420703 h 6673742"/>
                <a:gd name="connsiteX121" fmla="*/ 3493294 w 5586706"/>
                <a:gd name="connsiteY121" fmla="*/ 1487378 h 6673742"/>
                <a:gd name="connsiteX122" fmla="*/ 3545681 w 5586706"/>
                <a:gd name="connsiteY122" fmla="*/ 1637397 h 6673742"/>
                <a:gd name="connsiteX123" fmla="*/ 3507581 w 5586706"/>
                <a:gd name="connsiteY123" fmla="*/ 1751697 h 6673742"/>
                <a:gd name="connsiteX124" fmla="*/ 3507581 w 5586706"/>
                <a:gd name="connsiteY124" fmla="*/ 1796941 h 6673742"/>
                <a:gd name="connsiteX125" fmla="*/ 3378994 w 5586706"/>
                <a:gd name="connsiteY125" fmla="*/ 1796941 h 6673742"/>
                <a:gd name="connsiteX126" fmla="*/ 3283744 w 5586706"/>
                <a:gd name="connsiteY126" fmla="*/ 1725503 h 6673742"/>
                <a:gd name="connsiteX127" fmla="*/ 3159919 w 5586706"/>
                <a:gd name="connsiteY127" fmla="*/ 1758841 h 6673742"/>
                <a:gd name="connsiteX128" fmla="*/ 3121819 w 5586706"/>
                <a:gd name="connsiteY128" fmla="*/ 1706453 h 6673742"/>
                <a:gd name="connsiteX129" fmla="*/ 3017044 w 5586706"/>
                <a:gd name="connsiteY129" fmla="*/ 1606441 h 6673742"/>
                <a:gd name="connsiteX130" fmla="*/ 2947987 w 5586706"/>
                <a:gd name="connsiteY130" fmla="*/ 1661210 h 6673742"/>
                <a:gd name="connsiteX131" fmla="*/ 2897981 w 5586706"/>
                <a:gd name="connsiteY131" fmla="*/ 1692166 h 6673742"/>
                <a:gd name="connsiteX132" fmla="*/ 2938462 w 5586706"/>
                <a:gd name="connsiteY132" fmla="*/ 1737410 h 6673742"/>
                <a:gd name="connsiteX133" fmla="*/ 2914650 w 5586706"/>
                <a:gd name="connsiteY133" fmla="*/ 1818372 h 6673742"/>
                <a:gd name="connsiteX134" fmla="*/ 2914650 w 5586706"/>
                <a:gd name="connsiteY134" fmla="*/ 1868378 h 6673742"/>
                <a:gd name="connsiteX135" fmla="*/ 2831306 w 5586706"/>
                <a:gd name="connsiteY135" fmla="*/ 1870760 h 6673742"/>
                <a:gd name="connsiteX136" fmla="*/ 2747962 w 5586706"/>
                <a:gd name="connsiteY136" fmla="*/ 1925528 h 6673742"/>
                <a:gd name="connsiteX137" fmla="*/ 2660608 w 5586706"/>
                <a:gd name="connsiteY137" fmla="*/ 1910665 h 6673742"/>
                <a:gd name="connsiteX138" fmla="*/ 2657475 w 5586706"/>
                <a:gd name="connsiteY138" fmla="*/ 1811228 h 6673742"/>
                <a:gd name="connsiteX139" fmla="*/ 2636044 w 5586706"/>
                <a:gd name="connsiteY139" fmla="*/ 1749316 h 6673742"/>
                <a:gd name="connsiteX140" fmla="*/ 2628900 w 5586706"/>
                <a:gd name="connsiteY140" fmla="*/ 1685022 h 6673742"/>
                <a:gd name="connsiteX141" fmla="*/ 2690812 w 5586706"/>
                <a:gd name="connsiteY141" fmla="*/ 1637397 h 6673742"/>
                <a:gd name="connsiteX142" fmla="*/ 2683669 w 5586706"/>
                <a:gd name="connsiteY142" fmla="*/ 1473091 h 6673742"/>
                <a:gd name="connsiteX143" fmla="*/ 2540794 w 5586706"/>
                <a:gd name="connsiteY143" fmla="*/ 1330216 h 6673742"/>
                <a:gd name="connsiteX144" fmla="*/ 2524125 w 5586706"/>
                <a:gd name="connsiteY144" fmla="*/ 1177816 h 6673742"/>
                <a:gd name="connsiteX145" fmla="*/ 2457450 w 5586706"/>
                <a:gd name="connsiteY145" fmla="*/ 1194485 h 6673742"/>
                <a:gd name="connsiteX146" fmla="*/ 2350294 w 5586706"/>
                <a:gd name="connsiteY146" fmla="*/ 1168291 h 6673742"/>
                <a:gd name="connsiteX147" fmla="*/ 2264569 w 5586706"/>
                <a:gd name="connsiteY147" fmla="*/ 1130191 h 6673742"/>
                <a:gd name="connsiteX148" fmla="*/ 2214562 w 5586706"/>
                <a:gd name="connsiteY148" fmla="*/ 1073041 h 6673742"/>
                <a:gd name="connsiteX149" fmla="*/ 2143125 w 5586706"/>
                <a:gd name="connsiteY149" fmla="*/ 1123047 h 6673742"/>
                <a:gd name="connsiteX150" fmla="*/ 2097881 w 5586706"/>
                <a:gd name="connsiteY150" fmla="*/ 1199247 h 6673742"/>
                <a:gd name="connsiteX151" fmla="*/ 1993106 w 5586706"/>
                <a:gd name="connsiteY151" fmla="*/ 1296878 h 6673742"/>
                <a:gd name="connsiteX152" fmla="*/ 1914500 w 5586706"/>
                <a:gd name="connsiteY152" fmla="*/ 1251285 h 6673742"/>
                <a:gd name="connsiteX153" fmla="*/ 1845469 w 5586706"/>
                <a:gd name="connsiteY153" fmla="*/ 1268303 h 6673742"/>
                <a:gd name="connsiteX154" fmla="*/ 1835944 w 5586706"/>
                <a:gd name="connsiteY154" fmla="*/ 1542147 h 6673742"/>
                <a:gd name="connsiteX155" fmla="*/ 1707356 w 5586706"/>
                <a:gd name="connsiteY155" fmla="*/ 1565960 h 6673742"/>
                <a:gd name="connsiteX156" fmla="*/ 1728787 w 5586706"/>
                <a:gd name="connsiteY156" fmla="*/ 1673116 h 6673742"/>
                <a:gd name="connsiteX157" fmla="*/ 1645444 w 5586706"/>
                <a:gd name="connsiteY157" fmla="*/ 1849328 h 6673742"/>
                <a:gd name="connsiteX158" fmla="*/ 1576387 w 5586706"/>
                <a:gd name="connsiteY158" fmla="*/ 1885047 h 6673742"/>
                <a:gd name="connsiteX159" fmla="*/ 1509712 w 5586706"/>
                <a:gd name="connsiteY159" fmla="*/ 1858853 h 6673742"/>
                <a:gd name="connsiteX160" fmla="*/ 1473994 w 5586706"/>
                <a:gd name="connsiteY160" fmla="*/ 1873141 h 6673742"/>
                <a:gd name="connsiteX161" fmla="*/ 1423987 w 5586706"/>
                <a:gd name="connsiteY161" fmla="*/ 1916003 h 6673742"/>
                <a:gd name="connsiteX162" fmla="*/ 1393031 w 5586706"/>
                <a:gd name="connsiteY162" fmla="*/ 2049353 h 6673742"/>
                <a:gd name="connsiteX163" fmla="*/ 1166511 w 5586706"/>
                <a:gd name="connsiteY163" fmla="*/ 2163203 h 6673742"/>
                <a:gd name="connsiteX164" fmla="*/ 1071562 w 5586706"/>
                <a:gd name="connsiteY164" fmla="*/ 2235091 h 6673742"/>
                <a:gd name="connsiteX165" fmla="*/ 1077102 w 5586706"/>
                <a:gd name="connsiteY165" fmla="*/ 2300438 h 6673742"/>
                <a:gd name="connsiteX166" fmla="*/ 1114425 w 5586706"/>
                <a:gd name="connsiteY166" fmla="*/ 2351772 h 6673742"/>
                <a:gd name="connsiteX167" fmla="*/ 1173956 w 5586706"/>
                <a:gd name="connsiteY167" fmla="*/ 2370822 h 6673742"/>
                <a:gd name="connsiteX168" fmla="*/ 1269206 w 5586706"/>
                <a:gd name="connsiteY168" fmla="*/ 2487503 h 6673742"/>
                <a:gd name="connsiteX169" fmla="*/ 1257300 w 5586706"/>
                <a:gd name="connsiteY169" fmla="*/ 2570847 h 6673742"/>
                <a:gd name="connsiteX170" fmla="*/ 1214437 w 5586706"/>
                <a:gd name="connsiteY170" fmla="*/ 2627997 h 6673742"/>
                <a:gd name="connsiteX171" fmla="*/ 1221481 w 5586706"/>
                <a:gd name="connsiteY171" fmla="*/ 2695074 h 6673742"/>
                <a:gd name="connsiteX172" fmla="*/ 1150144 w 5586706"/>
                <a:gd name="connsiteY172" fmla="*/ 2758966 h 6673742"/>
                <a:gd name="connsiteX173" fmla="*/ 1062037 w 5586706"/>
                <a:gd name="connsiteY173" fmla="*/ 2892316 h 6673742"/>
                <a:gd name="connsiteX174" fmla="*/ 942975 w 5586706"/>
                <a:gd name="connsiteY174" fmla="*/ 2908985 h 6673742"/>
                <a:gd name="connsiteX175" fmla="*/ 895350 w 5586706"/>
                <a:gd name="connsiteY175" fmla="*/ 2942322 h 6673742"/>
                <a:gd name="connsiteX176" fmla="*/ 838200 w 5586706"/>
                <a:gd name="connsiteY176" fmla="*/ 2944703 h 6673742"/>
                <a:gd name="connsiteX177" fmla="*/ 842962 w 5586706"/>
                <a:gd name="connsiteY177" fmla="*/ 3054241 h 6673742"/>
                <a:gd name="connsiteX178" fmla="*/ 797769 w 5586706"/>
                <a:gd name="connsiteY178" fmla="*/ 3125830 h 6673742"/>
                <a:gd name="connsiteX179" fmla="*/ 846095 w 5586706"/>
                <a:gd name="connsiteY179" fmla="*/ 3234089 h 6673742"/>
                <a:gd name="connsiteX180" fmla="*/ 935831 w 5586706"/>
                <a:gd name="connsiteY180" fmla="*/ 3299510 h 6673742"/>
                <a:gd name="connsiteX181" fmla="*/ 978694 w 5586706"/>
                <a:gd name="connsiteY181" fmla="*/ 3468578 h 6673742"/>
                <a:gd name="connsiteX182" fmla="*/ 1097756 w 5586706"/>
                <a:gd name="connsiteY182" fmla="*/ 3597166 h 6673742"/>
                <a:gd name="connsiteX183" fmla="*/ 1083469 w 5586706"/>
                <a:gd name="connsiteY183" fmla="*/ 3716228 h 6673742"/>
                <a:gd name="connsiteX184" fmla="*/ 1115603 w 5586706"/>
                <a:gd name="connsiteY184" fmla="*/ 3724977 h 6673742"/>
                <a:gd name="connsiteX185" fmla="*/ 1121569 w 5586706"/>
                <a:gd name="connsiteY185" fmla="*/ 3797191 h 6673742"/>
                <a:gd name="connsiteX186" fmla="*/ 1086928 w 5586706"/>
                <a:gd name="connsiteY186" fmla="*/ 3847725 h 6673742"/>
                <a:gd name="connsiteX187" fmla="*/ 1114425 w 5586706"/>
                <a:gd name="connsiteY187" fmla="*/ 3959116 h 6673742"/>
                <a:gd name="connsiteX188" fmla="*/ 1171575 w 5586706"/>
                <a:gd name="connsiteY188" fmla="*/ 4040078 h 6673742"/>
                <a:gd name="connsiteX189" fmla="*/ 1169194 w 5586706"/>
                <a:gd name="connsiteY189" fmla="*/ 4113897 h 6673742"/>
                <a:gd name="connsiteX190" fmla="*/ 1134853 w 5586706"/>
                <a:gd name="connsiteY190" fmla="*/ 4186990 h 6673742"/>
                <a:gd name="connsiteX191" fmla="*/ 1050131 w 5586706"/>
                <a:gd name="connsiteY191" fmla="*/ 4247247 h 6673742"/>
                <a:gd name="connsiteX192" fmla="*/ 997744 w 5586706"/>
                <a:gd name="connsiteY192" fmla="*/ 4261535 h 6673742"/>
                <a:gd name="connsiteX193" fmla="*/ 947737 w 5586706"/>
                <a:gd name="connsiteY193" fmla="*/ 4378216 h 6673742"/>
                <a:gd name="connsiteX194" fmla="*/ 954881 w 5586706"/>
                <a:gd name="connsiteY194" fmla="*/ 4578241 h 6673742"/>
                <a:gd name="connsiteX195" fmla="*/ 835819 w 5586706"/>
                <a:gd name="connsiteY195" fmla="*/ 4713972 h 6673742"/>
                <a:gd name="connsiteX196" fmla="*/ 923098 w 5586706"/>
                <a:gd name="connsiteY196" fmla="*/ 4812632 h 6673742"/>
                <a:gd name="connsiteX197" fmla="*/ 935831 w 5586706"/>
                <a:gd name="connsiteY197" fmla="*/ 4923522 h 6673742"/>
                <a:gd name="connsiteX198" fmla="*/ 921544 w 5586706"/>
                <a:gd name="connsiteY198" fmla="*/ 5002103 h 6673742"/>
                <a:gd name="connsiteX199" fmla="*/ 1028700 w 5586706"/>
                <a:gd name="connsiteY199" fmla="*/ 5014010 h 6673742"/>
                <a:gd name="connsiteX200" fmla="*/ 1073944 w 5586706"/>
                <a:gd name="connsiteY200" fmla="*/ 5090210 h 6673742"/>
                <a:gd name="connsiteX201" fmla="*/ 1073944 w 5586706"/>
                <a:gd name="connsiteY201" fmla="*/ 5142597 h 6673742"/>
                <a:gd name="connsiteX202" fmla="*/ 1133475 w 5586706"/>
                <a:gd name="connsiteY202" fmla="*/ 5137835 h 6673742"/>
                <a:gd name="connsiteX203" fmla="*/ 1219300 w 5586706"/>
                <a:gd name="connsiteY203" fmla="*/ 5209649 h 6673742"/>
                <a:gd name="connsiteX204" fmla="*/ 1202330 w 5586706"/>
                <a:gd name="connsiteY204" fmla="*/ 5265019 h 6673742"/>
                <a:gd name="connsiteX205" fmla="*/ 1135856 w 5586706"/>
                <a:gd name="connsiteY205" fmla="*/ 5275947 h 6673742"/>
                <a:gd name="connsiteX206" fmla="*/ 1050131 w 5586706"/>
                <a:gd name="connsiteY206" fmla="*/ 5252135 h 6673742"/>
                <a:gd name="connsiteX207" fmla="*/ 973931 w 5586706"/>
                <a:gd name="connsiteY207" fmla="*/ 5268803 h 6673742"/>
                <a:gd name="connsiteX208" fmla="*/ 888206 w 5586706"/>
                <a:gd name="connsiteY208" fmla="*/ 5266422 h 6673742"/>
                <a:gd name="connsiteX209" fmla="*/ 752475 w 5586706"/>
                <a:gd name="connsiteY209" fmla="*/ 5247372 h 6673742"/>
                <a:gd name="connsiteX210" fmla="*/ 723900 w 5586706"/>
                <a:gd name="connsiteY210" fmla="*/ 5294997 h 6673742"/>
                <a:gd name="connsiteX211" fmla="*/ 657225 w 5586706"/>
                <a:gd name="connsiteY211" fmla="*/ 5352147 h 6673742"/>
                <a:gd name="connsiteX212" fmla="*/ 583406 w 5586706"/>
                <a:gd name="connsiteY212" fmla="*/ 5340241 h 6673742"/>
                <a:gd name="connsiteX213" fmla="*/ 495300 w 5586706"/>
                <a:gd name="connsiteY213" fmla="*/ 5347385 h 6673742"/>
                <a:gd name="connsiteX214" fmla="*/ 473869 w 5586706"/>
                <a:gd name="connsiteY214" fmla="*/ 5445016 h 6673742"/>
                <a:gd name="connsiteX215" fmla="*/ 414337 w 5586706"/>
                <a:gd name="connsiteY215" fmla="*/ 5514072 h 6673742"/>
                <a:gd name="connsiteX216" fmla="*/ 352425 w 5586706"/>
                <a:gd name="connsiteY216" fmla="*/ 5611703 h 6673742"/>
                <a:gd name="connsiteX217" fmla="*/ 180975 w 5586706"/>
                <a:gd name="connsiteY217" fmla="*/ 5747435 h 6673742"/>
                <a:gd name="connsiteX218" fmla="*/ 83344 w 5586706"/>
                <a:gd name="connsiteY218" fmla="*/ 5871260 h 6673742"/>
                <a:gd name="connsiteX219" fmla="*/ 37573 w 5586706"/>
                <a:gd name="connsiteY219" fmla="*/ 5890661 h 6673742"/>
                <a:gd name="connsiteX220" fmla="*/ 0 w 5586706"/>
                <a:gd name="connsiteY220" fmla="*/ 5940316 h 6673742"/>
                <a:gd name="connsiteX221" fmla="*/ 35191 w 5586706"/>
                <a:gd name="connsiteY221" fmla="*/ 6056872 h 6673742"/>
                <a:gd name="connsiteX222" fmla="*/ 97631 w 5586706"/>
                <a:gd name="connsiteY222" fmla="*/ 6059378 h 6673742"/>
                <a:gd name="connsiteX223" fmla="*/ 142875 w 5586706"/>
                <a:gd name="connsiteY223" fmla="*/ 5987941 h 6673742"/>
                <a:gd name="connsiteX224" fmla="*/ 219075 w 5586706"/>
                <a:gd name="connsiteY224" fmla="*/ 5906978 h 6673742"/>
                <a:gd name="connsiteX225" fmla="*/ 302419 w 5586706"/>
                <a:gd name="connsiteY225" fmla="*/ 5911741 h 6673742"/>
                <a:gd name="connsiteX226" fmla="*/ 426244 w 5586706"/>
                <a:gd name="connsiteY226" fmla="*/ 5861735 h 6673742"/>
                <a:gd name="connsiteX227" fmla="*/ 542925 w 5586706"/>
                <a:gd name="connsiteY227" fmla="*/ 5764103 h 6673742"/>
                <a:gd name="connsiteX228" fmla="*/ 661987 w 5586706"/>
                <a:gd name="connsiteY228" fmla="*/ 5733147 h 6673742"/>
                <a:gd name="connsiteX229" fmla="*/ 733425 w 5586706"/>
                <a:gd name="connsiteY229" fmla="*/ 5790297 h 6673742"/>
                <a:gd name="connsiteX230" fmla="*/ 762000 w 5586706"/>
                <a:gd name="connsiteY230" fmla="*/ 5866497 h 6673742"/>
                <a:gd name="connsiteX231" fmla="*/ 845344 w 5586706"/>
                <a:gd name="connsiteY231" fmla="*/ 5928410 h 6673742"/>
                <a:gd name="connsiteX232" fmla="*/ 866775 w 5586706"/>
                <a:gd name="connsiteY232" fmla="*/ 6006991 h 6673742"/>
                <a:gd name="connsiteX233" fmla="*/ 921544 w 5586706"/>
                <a:gd name="connsiteY233" fmla="*/ 6047472 h 6673742"/>
                <a:gd name="connsiteX234" fmla="*/ 988219 w 5586706"/>
                <a:gd name="connsiteY234" fmla="*/ 6164153 h 6673742"/>
                <a:gd name="connsiteX235" fmla="*/ 1067477 w 5586706"/>
                <a:gd name="connsiteY235" fmla="*/ 6217920 h 6673742"/>
                <a:gd name="connsiteX236" fmla="*/ 1042987 w 5586706"/>
                <a:gd name="connsiteY236" fmla="*/ 6328460 h 6673742"/>
                <a:gd name="connsiteX237" fmla="*/ 1115603 w 5586706"/>
                <a:gd name="connsiteY237" fmla="*/ 6410426 h 667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5586706" h="6673742">
                  <a:moveTo>
                    <a:pt x="1115603" y="6410426"/>
                  </a:moveTo>
                  <a:cubicBezTo>
                    <a:pt x="1178710" y="6399773"/>
                    <a:pt x="1248962" y="6417695"/>
                    <a:pt x="1312069" y="6407042"/>
                  </a:cubicBezTo>
                  <a:lnTo>
                    <a:pt x="1373304" y="6372025"/>
                  </a:lnTo>
                  <a:cubicBezTo>
                    <a:pt x="1402673" y="6375994"/>
                    <a:pt x="1454831" y="6403984"/>
                    <a:pt x="1493044" y="6423711"/>
                  </a:cubicBezTo>
                  <a:cubicBezTo>
                    <a:pt x="1531257" y="6443438"/>
                    <a:pt x="1557989" y="6482528"/>
                    <a:pt x="1602581" y="6490386"/>
                  </a:cubicBezTo>
                  <a:lnTo>
                    <a:pt x="1755833" y="6478003"/>
                  </a:lnTo>
                  <a:cubicBezTo>
                    <a:pt x="1806349" y="6486893"/>
                    <a:pt x="1842578" y="6555314"/>
                    <a:pt x="1893094" y="6564204"/>
                  </a:cubicBezTo>
                  <a:cubicBezTo>
                    <a:pt x="1912144" y="6565792"/>
                    <a:pt x="1931194" y="6550710"/>
                    <a:pt x="1950244" y="6552298"/>
                  </a:cubicBezTo>
                  <a:cubicBezTo>
                    <a:pt x="1970881" y="6554679"/>
                    <a:pt x="1986757" y="6576111"/>
                    <a:pt x="2007394" y="6578492"/>
                  </a:cubicBezTo>
                  <a:cubicBezTo>
                    <a:pt x="2035969" y="6580079"/>
                    <a:pt x="2064544" y="6555474"/>
                    <a:pt x="2093119" y="6557061"/>
                  </a:cubicBezTo>
                  <a:cubicBezTo>
                    <a:pt x="2126853" y="6558649"/>
                    <a:pt x="2168128" y="6588811"/>
                    <a:pt x="2205037" y="6597542"/>
                  </a:cubicBezTo>
                  <a:cubicBezTo>
                    <a:pt x="2241946" y="6606273"/>
                    <a:pt x="2273956" y="6606962"/>
                    <a:pt x="2314575" y="6609448"/>
                  </a:cubicBezTo>
                  <a:lnTo>
                    <a:pt x="2453514" y="6602931"/>
                  </a:lnTo>
                  <a:cubicBezTo>
                    <a:pt x="2477051" y="6608278"/>
                    <a:pt x="2491063" y="6644582"/>
                    <a:pt x="2514600" y="6649929"/>
                  </a:cubicBezTo>
                  <a:cubicBezTo>
                    <a:pt x="2560637" y="6649929"/>
                    <a:pt x="2606675" y="6673742"/>
                    <a:pt x="2652712" y="6673742"/>
                  </a:cubicBezTo>
                  <a:lnTo>
                    <a:pt x="2713397" y="6651057"/>
                  </a:lnTo>
                  <a:cubicBezTo>
                    <a:pt x="2736825" y="6647506"/>
                    <a:pt x="2762634" y="6658242"/>
                    <a:pt x="2786062" y="6654691"/>
                  </a:cubicBezTo>
                  <a:cubicBezTo>
                    <a:pt x="2822575" y="6649135"/>
                    <a:pt x="2849562" y="6610241"/>
                    <a:pt x="2886075" y="6604685"/>
                  </a:cubicBezTo>
                  <a:cubicBezTo>
                    <a:pt x="2939256" y="6602304"/>
                    <a:pt x="2992438" y="6621353"/>
                    <a:pt x="3045619" y="6618972"/>
                  </a:cubicBezTo>
                  <a:lnTo>
                    <a:pt x="3254993" y="6586162"/>
                  </a:lnTo>
                  <a:cubicBezTo>
                    <a:pt x="3318552" y="6564555"/>
                    <a:pt x="3405922" y="6578667"/>
                    <a:pt x="3469481" y="6557060"/>
                  </a:cubicBezTo>
                  <a:cubicBezTo>
                    <a:pt x="3519120" y="6550622"/>
                    <a:pt x="3554413" y="6511022"/>
                    <a:pt x="3579019" y="6509435"/>
                  </a:cubicBezTo>
                  <a:cubicBezTo>
                    <a:pt x="3603625" y="6507848"/>
                    <a:pt x="3593704" y="6557060"/>
                    <a:pt x="3617119" y="6547535"/>
                  </a:cubicBezTo>
                  <a:cubicBezTo>
                    <a:pt x="3651250" y="6515785"/>
                    <a:pt x="3721100" y="6505466"/>
                    <a:pt x="3755231" y="6473716"/>
                  </a:cubicBezTo>
                  <a:cubicBezTo>
                    <a:pt x="3754462" y="6455828"/>
                    <a:pt x="3753694" y="6437939"/>
                    <a:pt x="3752925" y="6420051"/>
                  </a:cubicBezTo>
                  <a:cubicBezTo>
                    <a:pt x="3763219" y="6408571"/>
                    <a:pt x="3778275" y="6432808"/>
                    <a:pt x="3788569" y="6421328"/>
                  </a:cubicBezTo>
                  <a:cubicBezTo>
                    <a:pt x="3809988" y="6415985"/>
                    <a:pt x="3843337" y="6366957"/>
                    <a:pt x="3871912" y="6357035"/>
                  </a:cubicBezTo>
                  <a:cubicBezTo>
                    <a:pt x="3900487" y="6347113"/>
                    <a:pt x="3930253" y="6370131"/>
                    <a:pt x="3960019" y="6361797"/>
                  </a:cubicBezTo>
                  <a:cubicBezTo>
                    <a:pt x="3989785" y="6353463"/>
                    <a:pt x="4007644" y="6297503"/>
                    <a:pt x="4040981" y="6278453"/>
                  </a:cubicBezTo>
                  <a:cubicBezTo>
                    <a:pt x="4074319" y="6259403"/>
                    <a:pt x="4145473" y="6286411"/>
                    <a:pt x="4160044" y="6247497"/>
                  </a:cubicBezTo>
                  <a:lnTo>
                    <a:pt x="4137935" y="6073541"/>
                  </a:lnTo>
                  <a:cubicBezTo>
                    <a:pt x="4138332" y="6038219"/>
                    <a:pt x="4169456" y="6083170"/>
                    <a:pt x="4193381" y="6054616"/>
                  </a:cubicBezTo>
                  <a:cubicBezTo>
                    <a:pt x="4208575" y="6042334"/>
                    <a:pt x="4171553" y="6037153"/>
                    <a:pt x="4186237" y="6011753"/>
                  </a:cubicBezTo>
                  <a:cubicBezTo>
                    <a:pt x="4200921" y="5986353"/>
                    <a:pt x="4265215" y="5937538"/>
                    <a:pt x="4281487" y="5902216"/>
                  </a:cubicBezTo>
                  <a:cubicBezTo>
                    <a:pt x="4297759" y="5866894"/>
                    <a:pt x="4257278" y="5818475"/>
                    <a:pt x="4260056" y="5787916"/>
                  </a:cubicBezTo>
                  <a:cubicBezTo>
                    <a:pt x="4262834" y="5757357"/>
                    <a:pt x="4303228" y="5739013"/>
                    <a:pt x="4298156" y="5718860"/>
                  </a:cubicBezTo>
                  <a:lnTo>
                    <a:pt x="4253439" y="5678906"/>
                  </a:lnTo>
                  <a:cubicBezTo>
                    <a:pt x="4215957" y="5581893"/>
                    <a:pt x="4416601" y="5377723"/>
                    <a:pt x="4379119" y="5280710"/>
                  </a:cubicBezTo>
                  <a:cubicBezTo>
                    <a:pt x="4348956" y="5257691"/>
                    <a:pt x="4266407" y="5258485"/>
                    <a:pt x="4236244" y="5235466"/>
                  </a:cubicBezTo>
                  <a:cubicBezTo>
                    <a:pt x="4209257" y="5211654"/>
                    <a:pt x="4252119" y="5167204"/>
                    <a:pt x="4245769" y="5137835"/>
                  </a:cubicBezTo>
                  <a:cubicBezTo>
                    <a:pt x="4239419" y="5108466"/>
                    <a:pt x="4218385" y="5068778"/>
                    <a:pt x="4198144" y="5059253"/>
                  </a:cubicBezTo>
                  <a:cubicBezTo>
                    <a:pt x="4177903" y="5049728"/>
                    <a:pt x="4141390" y="5059254"/>
                    <a:pt x="4119562" y="5064016"/>
                  </a:cubicBezTo>
                  <a:cubicBezTo>
                    <a:pt x="4097734" y="5068778"/>
                    <a:pt x="4087365" y="5098815"/>
                    <a:pt x="4067175" y="5087828"/>
                  </a:cubicBezTo>
                  <a:lnTo>
                    <a:pt x="4003182" y="5014762"/>
                  </a:lnTo>
                  <a:cubicBezTo>
                    <a:pt x="3996732" y="4957361"/>
                    <a:pt x="3940275" y="4916629"/>
                    <a:pt x="3933825" y="4859228"/>
                  </a:cubicBezTo>
                  <a:lnTo>
                    <a:pt x="3974306" y="4687504"/>
                  </a:lnTo>
                  <a:cubicBezTo>
                    <a:pt x="3994944" y="4649007"/>
                    <a:pt x="4027884" y="4627407"/>
                    <a:pt x="4052887" y="4609197"/>
                  </a:cubicBezTo>
                  <a:cubicBezTo>
                    <a:pt x="4077890" y="4590987"/>
                    <a:pt x="4101306" y="4610785"/>
                    <a:pt x="4124325" y="4578241"/>
                  </a:cubicBezTo>
                  <a:cubicBezTo>
                    <a:pt x="4125912" y="4532203"/>
                    <a:pt x="4194175" y="4479023"/>
                    <a:pt x="4195762" y="4432985"/>
                  </a:cubicBezTo>
                  <a:lnTo>
                    <a:pt x="4137935" y="4340994"/>
                  </a:lnTo>
                  <a:cubicBezTo>
                    <a:pt x="4129998" y="4317578"/>
                    <a:pt x="4128975" y="4304940"/>
                    <a:pt x="4133850" y="4285347"/>
                  </a:cubicBezTo>
                  <a:cubicBezTo>
                    <a:pt x="4138725" y="4265754"/>
                    <a:pt x="4146946" y="4243676"/>
                    <a:pt x="4167187" y="4223435"/>
                  </a:cubicBezTo>
                  <a:cubicBezTo>
                    <a:pt x="4187428" y="4203194"/>
                    <a:pt x="4219178" y="4200019"/>
                    <a:pt x="4257675" y="4178191"/>
                  </a:cubicBezTo>
                  <a:cubicBezTo>
                    <a:pt x="4296172" y="4156363"/>
                    <a:pt x="4341018" y="4091275"/>
                    <a:pt x="4376737" y="4068653"/>
                  </a:cubicBezTo>
                  <a:cubicBezTo>
                    <a:pt x="4412456" y="4046031"/>
                    <a:pt x="4452795" y="4068415"/>
                    <a:pt x="4471987" y="4042460"/>
                  </a:cubicBezTo>
                  <a:lnTo>
                    <a:pt x="4513321" y="3936733"/>
                  </a:lnTo>
                  <a:cubicBezTo>
                    <a:pt x="4532087" y="3890219"/>
                    <a:pt x="4615146" y="3893711"/>
                    <a:pt x="4633912" y="3847197"/>
                  </a:cubicBezTo>
                  <a:lnTo>
                    <a:pt x="4638449" y="3667226"/>
                  </a:lnTo>
                  <a:cubicBezTo>
                    <a:pt x="4687737" y="3631966"/>
                    <a:pt x="4729881" y="3570513"/>
                    <a:pt x="4779169" y="3535253"/>
                  </a:cubicBezTo>
                  <a:lnTo>
                    <a:pt x="4840580" y="3522847"/>
                  </a:lnTo>
                  <a:cubicBezTo>
                    <a:pt x="4875108" y="3498241"/>
                    <a:pt x="4919182" y="3479608"/>
                    <a:pt x="4995862" y="3416191"/>
                  </a:cubicBezTo>
                  <a:cubicBezTo>
                    <a:pt x="5034046" y="3391271"/>
                    <a:pt x="5042296" y="3412222"/>
                    <a:pt x="5072062" y="3394760"/>
                  </a:cubicBezTo>
                  <a:cubicBezTo>
                    <a:pt x="5101828" y="3377298"/>
                    <a:pt x="5156994" y="3337610"/>
                    <a:pt x="5174456" y="3311416"/>
                  </a:cubicBezTo>
                  <a:cubicBezTo>
                    <a:pt x="5191918" y="3285222"/>
                    <a:pt x="5141119" y="3241963"/>
                    <a:pt x="5174456" y="3216166"/>
                  </a:cubicBezTo>
                  <a:cubicBezTo>
                    <a:pt x="5207793" y="3190369"/>
                    <a:pt x="5297316" y="3188230"/>
                    <a:pt x="5300662" y="3142347"/>
                  </a:cubicBezTo>
                  <a:lnTo>
                    <a:pt x="5215965" y="2974207"/>
                  </a:lnTo>
                  <a:cubicBezTo>
                    <a:pt x="5230649" y="2921026"/>
                    <a:pt x="5333773" y="2829368"/>
                    <a:pt x="5372099" y="2797066"/>
                  </a:cubicBezTo>
                  <a:cubicBezTo>
                    <a:pt x="5410425" y="2764764"/>
                    <a:pt x="5423694" y="2806988"/>
                    <a:pt x="5445919" y="2780397"/>
                  </a:cubicBezTo>
                  <a:cubicBezTo>
                    <a:pt x="5501310" y="2732617"/>
                    <a:pt x="5498704" y="2703403"/>
                    <a:pt x="5522119" y="2663716"/>
                  </a:cubicBezTo>
                  <a:cubicBezTo>
                    <a:pt x="5545534" y="2624029"/>
                    <a:pt x="5590778" y="2577991"/>
                    <a:pt x="5586412" y="2542272"/>
                  </a:cubicBezTo>
                  <a:cubicBezTo>
                    <a:pt x="5582046" y="2506553"/>
                    <a:pt x="5518547" y="2534731"/>
                    <a:pt x="5484019" y="2516078"/>
                  </a:cubicBezTo>
                  <a:cubicBezTo>
                    <a:pt x="5449491" y="2497425"/>
                    <a:pt x="5430044" y="2462103"/>
                    <a:pt x="5388769" y="2418447"/>
                  </a:cubicBezTo>
                  <a:cubicBezTo>
                    <a:pt x="5347494" y="2374791"/>
                    <a:pt x="5214937" y="2355344"/>
                    <a:pt x="5236368" y="2254141"/>
                  </a:cubicBezTo>
                  <a:cubicBezTo>
                    <a:pt x="5268118" y="2116822"/>
                    <a:pt x="5476081" y="1960454"/>
                    <a:pt x="5507831" y="1823135"/>
                  </a:cubicBezTo>
                  <a:cubicBezTo>
                    <a:pt x="5480050" y="1800116"/>
                    <a:pt x="5476081" y="1765191"/>
                    <a:pt x="5448300" y="1742172"/>
                  </a:cubicBezTo>
                  <a:lnTo>
                    <a:pt x="5360344" y="1703672"/>
                  </a:lnTo>
                  <a:cubicBezTo>
                    <a:pt x="5350025" y="1673113"/>
                    <a:pt x="5343947" y="1581371"/>
                    <a:pt x="5350669" y="1542147"/>
                  </a:cubicBezTo>
                  <a:cubicBezTo>
                    <a:pt x="5357391" y="1502923"/>
                    <a:pt x="5401469" y="1486981"/>
                    <a:pt x="5400675" y="1468328"/>
                  </a:cubicBezTo>
                  <a:cubicBezTo>
                    <a:pt x="5382419" y="1455628"/>
                    <a:pt x="5392737" y="1414353"/>
                    <a:pt x="5374481" y="1401653"/>
                  </a:cubicBezTo>
                  <a:cubicBezTo>
                    <a:pt x="5243387" y="1380105"/>
                    <a:pt x="5145630" y="1325221"/>
                    <a:pt x="5081211" y="1251285"/>
                  </a:cubicBezTo>
                  <a:cubicBezTo>
                    <a:pt x="5119707" y="1223503"/>
                    <a:pt x="5102163" y="1202364"/>
                    <a:pt x="5093494" y="1163528"/>
                  </a:cubicBezTo>
                  <a:cubicBezTo>
                    <a:pt x="5119750" y="1131043"/>
                    <a:pt x="5166122" y="1144875"/>
                    <a:pt x="5183981" y="1108759"/>
                  </a:cubicBezTo>
                  <a:cubicBezTo>
                    <a:pt x="5163740" y="1075026"/>
                    <a:pt x="5256213" y="1032163"/>
                    <a:pt x="5200650" y="946835"/>
                  </a:cubicBezTo>
                  <a:cubicBezTo>
                    <a:pt x="5186759" y="898813"/>
                    <a:pt x="5117703" y="947232"/>
                    <a:pt x="5062537" y="863491"/>
                  </a:cubicBezTo>
                  <a:cubicBezTo>
                    <a:pt x="5039121" y="836900"/>
                    <a:pt x="5037138" y="802769"/>
                    <a:pt x="5036344" y="777766"/>
                  </a:cubicBezTo>
                  <a:cubicBezTo>
                    <a:pt x="5035550" y="752763"/>
                    <a:pt x="5074047" y="742841"/>
                    <a:pt x="5057775" y="713472"/>
                  </a:cubicBezTo>
                  <a:cubicBezTo>
                    <a:pt x="5044678" y="669419"/>
                    <a:pt x="4989513" y="649972"/>
                    <a:pt x="4962525" y="611078"/>
                  </a:cubicBezTo>
                  <a:cubicBezTo>
                    <a:pt x="4935538" y="572184"/>
                    <a:pt x="4925219" y="507891"/>
                    <a:pt x="4895850" y="480110"/>
                  </a:cubicBezTo>
                  <a:cubicBezTo>
                    <a:pt x="4866481" y="452329"/>
                    <a:pt x="4824810" y="437248"/>
                    <a:pt x="4807744" y="432485"/>
                  </a:cubicBezTo>
                  <a:cubicBezTo>
                    <a:pt x="4790678" y="427723"/>
                    <a:pt x="4774009" y="426135"/>
                    <a:pt x="4767262" y="415816"/>
                  </a:cubicBezTo>
                  <a:cubicBezTo>
                    <a:pt x="4760515" y="405497"/>
                    <a:pt x="4772421" y="370572"/>
                    <a:pt x="4767262" y="351522"/>
                  </a:cubicBezTo>
                  <a:cubicBezTo>
                    <a:pt x="4762103" y="332472"/>
                    <a:pt x="4733925" y="322153"/>
                    <a:pt x="4736306" y="301516"/>
                  </a:cubicBezTo>
                  <a:cubicBezTo>
                    <a:pt x="4738687" y="280879"/>
                    <a:pt x="4768057" y="267385"/>
                    <a:pt x="4760119" y="246747"/>
                  </a:cubicBezTo>
                  <a:cubicBezTo>
                    <a:pt x="4752182" y="226110"/>
                    <a:pt x="4732337" y="202297"/>
                    <a:pt x="4710112" y="196741"/>
                  </a:cubicBezTo>
                  <a:cubicBezTo>
                    <a:pt x="4679156" y="183247"/>
                    <a:pt x="4622006" y="238810"/>
                    <a:pt x="4591050" y="225316"/>
                  </a:cubicBezTo>
                  <a:cubicBezTo>
                    <a:pt x="4564856" y="221744"/>
                    <a:pt x="4582715" y="182850"/>
                    <a:pt x="4567237" y="163403"/>
                  </a:cubicBezTo>
                  <a:cubicBezTo>
                    <a:pt x="4551759" y="143956"/>
                    <a:pt x="4519612" y="119747"/>
                    <a:pt x="4498181" y="108635"/>
                  </a:cubicBezTo>
                  <a:cubicBezTo>
                    <a:pt x="4471987" y="83235"/>
                    <a:pt x="4448175" y="122526"/>
                    <a:pt x="4424362" y="108635"/>
                  </a:cubicBezTo>
                  <a:cubicBezTo>
                    <a:pt x="4400550" y="94744"/>
                    <a:pt x="4382172" y="37444"/>
                    <a:pt x="4355306" y="25291"/>
                  </a:cubicBezTo>
                  <a:lnTo>
                    <a:pt x="4272689" y="0"/>
                  </a:lnTo>
                  <a:cubicBezTo>
                    <a:pt x="4239748" y="15478"/>
                    <a:pt x="4118493" y="66716"/>
                    <a:pt x="4088606" y="103872"/>
                  </a:cubicBezTo>
                  <a:cubicBezTo>
                    <a:pt x="4058719" y="141028"/>
                    <a:pt x="4104085" y="181263"/>
                    <a:pt x="4093369" y="222935"/>
                  </a:cubicBezTo>
                  <a:cubicBezTo>
                    <a:pt x="4082653" y="264607"/>
                    <a:pt x="4017963" y="308263"/>
                    <a:pt x="3998119" y="349141"/>
                  </a:cubicBezTo>
                  <a:cubicBezTo>
                    <a:pt x="3978275" y="390019"/>
                    <a:pt x="3966369" y="434072"/>
                    <a:pt x="3960019" y="465822"/>
                  </a:cubicBezTo>
                  <a:cubicBezTo>
                    <a:pt x="3953669" y="497572"/>
                    <a:pt x="3966369" y="518210"/>
                    <a:pt x="3960019" y="539641"/>
                  </a:cubicBezTo>
                  <a:cubicBezTo>
                    <a:pt x="3953669" y="561072"/>
                    <a:pt x="3960018" y="586869"/>
                    <a:pt x="3945731" y="613460"/>
                  </a:cubicBezTo>
                  <a:cubicBezTo>
                    <a:pt x="3931444" y="640051"/>
                    <a:pt x="3887391" y="697201"/>
                    <a:pt x="3871913" y="732523"/>
                  </a:cubicBezTo>
                  <a:cubicBezTo>
                    <a:pt x="3856435" y="767845"/>
                    <a:pt x="3792935" y="784116"/>
                    <a:pt x="3779044" y="808722"/>
                  </a:cubicBezTo>
                  <a:cubicBezTo>
                    <a:pt x="3765153" y="833328"/>
                    <a:pt x="3758010" y="866666"/>
                    <a:pt x="3762375" y="894447"/>
                  </a:cubicBezTo>
                  <a:cubicBezTo>
                    <a:pt x="3766741" y="922228"/>
                    <a:pt x="3825478" y="925007"/>
                    <a:pt x="3836194" y="946835"/>
                  </a:cubicBezTo>
                  <a:cubicBezTo>
                    <a:pt x="3846910" y="968663"/>
                    <a:pt x="3821509" y="1001603"/>
                    <a:pt x="3826669" y="1025416"/>
                  </a:cubicBezTo>
                  <a:cubicBezTo>
                    <a:pt x="3831829" y="1049229"/>
                    <a:pt x="3852863" y="1094869"/>
                    <a:pt x="3836194" y="1118285"/>
                  </a:cubicBezTo>
                  <a:cubicBezTo>
                    <a:pt x="3816350" y="1146066"/>
                    <a:pt x="3767931" y="1133366"/>
                    <a:pt x="3748087" y="1161147"/>
                  </a:cubicBezTo>
                  <a:lnTo>
                    <a:pt x="3743300" y="1260910"/>
                  </a:lnTo>
                  <a:cubicBezTo>
                    <a:pt x="3736950" y="1284722"/>
                    <a:pt x="3708793" y="1282152"/>
                    <a:pt x="3695700" y="1294497"/>
                  </a:cubicBezTo>
                  <a:cubicBezTo>
                    <a:pt x="3682607" y="1306842"/>
                    <a:pt x="3688159" y="1336169"/>
                    <a:pt x="3664744" y="1334978"/>
                  </a:cubicBezTo>
                  <a:cubicBezTo>
                    <a:pt x="3635379" y="1344148"/>
                    <a:pt x="3595291" y="1303228"/>
                    <a:pt x="3569494" y="1296878"/>
                  </a:cubicBezTo>
                  <a:cubicBezTo>
                    <a:pt x="3543697" y="1290528"/>
                    <a:pt x="3519487" y="1292115"/>
                    <a:pt x="3509962" y="1296878"/>
                  </a:cubicBezTo>
                  <a:cubicBezTo>
                    <a:pt x="3500437" y="1301641"/>
                    <a:pt x="3513534" y="1332200"/>
                    <a:pt x="3509962" y="1344503"/>
                  </a:cubicBezTo>
                  <a:cubicBezTo>
                    <a:pt x="3506390" y="1356806"/>
                    <a:pt x="3484959" y="1354425"/>
                    <a:pt x="3488531" y="1370697"/>
                  </a:cubicBezTo>
                  <a:cubicBezTo>
                    <a:pt x="3492103" y="1386969"/>
                    <a:pt x="3513534" y="1398875"/>
                    <a:pt x="3512344" y="1420703"/>
                  </a:cubicBezTo>
                  <a:cubicBezTo>
                    <a:pt x="3511154" y="1442531"/>
                    <a:pt x="3483769" y="1450469"/>
                    <a:pt x="3493294" y="1487378"/>
                  </a:cubicBezTo>
                  <a:cubicBezTo>
                    <a:pt x="3502819" y="1524287"/>
                    <a:pt x="3539331" y="1593344"/>
                    <a:pt x="3545681" y="1637397"/>
                  </a:cubicBezTo>
                  <a:cubicBezTo>
                    <a:pt x="3552031" y="1681450"/>
                    <a:pt x="3513931" y="1725106"/>
                    <a:pt x="3507581" y="1751697"/>
                  </a:cubicBezTo>
                  <a:cubicBezTo>
                    <a:pt x="3501231" y="1778288"/>
                    <a:pt x="3528615" y="1796544"/>
                    <a:pt x="3507581" y="1796941"/>
                  </a:cubicBezTo>
                  <a:cubicBezTo>
                    <a:pt x="3486547" y="1797338"/>
                    <a:pt x="3416300" y="1808847"/>
                    <a:pt x="3378994" y="1796941"/>
                  </a:cubicBezTo>
                  <a:cubicBezTo>
                    <a:pt x="3341688" y="1785035"/>
                    <a:pt x="3320653" y="1724709"/>
                    <a:pt x="3283744" y="1725503"/>
                  </a:cubicBezTo>
                  <a:cubicBezTo>
                    <a:pt x="3246835" y="1726297"/>
                    <a:pt x="3189288" y="1761619"/>
                    <a:pt x="3159919" y="1758841"/>
                  </a:cubicBezTo>
                  <a:cubicBezTo>
                    <a:pt x="3130550" y="1756063"/>
                    <a:pt x="3145632" y="1731853"/>
                    <a:pt x="3121819" y="1706453"/>
                  </a:cubicBezTo>
                  <a:cubicBezTo>
                    <a:pt x="3098007" y="1681053"/>
                    <a:pt x="3043635" y="1614378"/>
                    <a:pt x="3017044" y="1606441"/>
                  </a:cubicBezTo>
                  <a:cubicBezTo>
                    <a:pt x="2990453" y="1598504"/>
                    <a:pt x="2967831" y="1646923"/>
                    <a:pt x="2947987" y="1661210"/>
                  </a:cubicBezTo>
                  <a:cubicBezTo>
                    <a:pt x="2928143" y="1675497"/>
                    <a:pt x="2898378" y="1676688"/>
                    <a:pt x="2897981" y="1692166"/>
                  </a:cubicBezTo>
                  <a:cubicBezTo>
                    <a:pt x="2897584" y="1707644"/>
                    <a:pt x="2933700" y="1717169"/>
                    <a:pt x="2938462" y="1737410"/>
                  </a:cubicBezTo>
                  <a:cubicBezTo>
                    <a:pt x="2943225" y="1757651"/>
                    <a:pt x="2918619" y="1796544"/>
                    <a:pt x="2914650" y="1818372"/>
                  </a:cubicBezTo>
                  <a:cubicBezTo>
                    <a:pt x="2910681" y="1840200"/>
                    <a:pt x="2930525" y="1858853"/>
                    <a:pt x="2914650" y="1868378"/>
                  </a:cubicBezTo>
                  <a:cubicBezTo>
                    <a:pt x="2898775" y="1877903"/>
                    <a:pt x="2859087" y="1861235"/>
                    <a:pt x="2831306" y="1870760"/>
                  </a:cubicBezTo>
                  <a:cubicBezTo>
                    <a:pt x="2803525" y="1880285"/>
                    <a:pt x="2776015" y="1920861"/>
                    <a:pt x="2747962" y="1925528"/>
                  </a:cubicBezTo>
                  <a:lnTo>
                    <a:pt x="2660608" y="1910665"/>
                  </a:lnTo>
                  <a:cubicBezTo>
                    <a:pt x="2641955" y="1892806"/>
                    <a:pt x="2663950" y="1838913"/>
                    <a:pt x="2657475" y="1811228"/>
                  </a:cubicBezTo>
                  <a:cubicBezTo>
                    <a:pt x="2651000" y="1783543"/>
                    <a:pt x="2637235" y="1771541"/>
                    <a:pt x="2636044" y="1749316"/>
                  </a:cubicBezTo>
                  <a:cubicBezTo>
                    <a:pt x="2631950" y="1712106"/>
                    <a:pt x="2619772" y="1703675"/>
                    <a:pt x="2628900" y="1685022"/>
                  </a:cubicBezTo>
                  <a:cubicBezTo>
                    <a:pt x="2638028" y="1666369"/>
                    <a:pt x="2685256" y="1673909"/>
                    <a:pt x="2690812" y="1637397"/>
                  </a:cubicBezTo>
                  <a:cubicBezTo>
                    <a:pt x="2696368" y="1600885"/>
                    <a:pt x="2698750" y="1532622"/>
                    <a:pt x="2683669" y="1473091"/>
                  </a:cubicBezTo>
                  <a:cubicBezTo>
                    <a:pt x="2668588" y="1413560"/>
                    <a:pt x="2567385" y="1379429"/>
                    <a:pt x="2540794" y="1330216"/>
                  </a:cubicBezTo>
                  <a:cubicBezTo>
                    <a:pt x="2514203" y="1281004"/>
                    <a:pt x="2537222" y="1204804"/>
                    <a:pt x="2524125" y="1177816"/>
                  </a:cubicBezTo>
                  <a:cubicBezTo>
                    <a:pt x="2511028" y="1150829"/>
                    <a:pt x="2486422" y="1196072"/>
                    <a:pt x="2457450" y="1194485"/>
                  </a:cubicBezTo>
                  <a:cubicBezTo>
                    <a:pt x="2428478" y="1192898"/>
                    <a:pt x="2379663" y="1184563"/>
                    <a:pt x="2350294" y="1168291"/>
                  </a:cubicBezTo>
                  <a:cubicBezTo>
                    <a:pt x="2320925" y="1152019"/>
                    <a:pt x="2287191" y="1146066"/>
                    <a:pt x="2264569" y="1130191"/>
                  </a:cubicBezTo>
                  <a:cubicBezTo>
                    <a:pt x="2241947" y="1114316"/>
                    <a:pt x="2233215" y="1073438"/>
                    <a:pt x="2214562" y="1073041"/>
                  </a:cubicBezTo>
                  <a:cubicBezTo>
                    <a:pt x="2195909" y="1072644"/>
                    <a:pt x="2164556" y="1103204"/>
                    <a:pt x="2143125" y="1123047"/>
                  </a:cubicBezTo>
                  <a:cubicBezTo>
                    <a:pt x="2121694" y="1142890"/>
                    <a:pt x="2122884" y="1170275"/>
                    <a:pt x="2097881" y="1199247"/>
                  </a:cubicBezTo>
                  <a:cubicBezTo>
                    <a:pt x="2072878" y="1228219"/>
                    <a:pt x="2021685" y="1287014"/>
                    <a:pt x="1993106" y="1296878"/>
                  </a:cubicBezTo>
                  <a:lnTo>
                    <a:pt x="1914500" y="1251285"/>
                  </a:lnTo>
                  <a:cubicBezTo>
                    <a:pt x="1897038" y="1253270"/>
                    <a:pt x="1858562" y="1219826"/>
                    <a:pt x="1845469" y="1268303"/>
                  </a:cubicBezTo>
                  <a:cubicBezTo>
                    <a:pt x="1832376" y="1316780"/>
                    <a:pt x="1851422" y="1484203"/>
                    <a:pt x="1835944" y="1542147"/>
                  </a:cubicBezTo>
                  <a:cubicBezTo>
                    <a:pt x="1808163" y="1566753"/>
                    <a:pt x="1735137" y="1541354"/>
                    <a:pt x="1707356" y="1565960"/>
                  </a:cubicBezTo>
                  <a:cubicBezTo>
                    <a:pt x="1679972" y="1585804"/>
                    <a:pt x="1739106" y="1625888"/>
                    <a:pt x="1728787" y="1673116"/>
                  </a:cubicBezTo>
                  <a:cubicBezTo>
                    <a:pt x="1718468" y="1720344"/>
                    <a:pt x="1670050" y="1817578"/>
                    <a:pt x="1645444" y="1849328"/>
                  </a:cubicBezTo>
                  <a:cubicBezTo>
                    <a:pt x="1620838" y="1881078"/>
                    <a:pt x="1599406" y="1881078"/>
                    <a:pt x="1576387" y="1885047"/>
                  </a:cubicBezTo>
                  <a:cubicBezTo>
                    <a:pt x="1553368" y="1889016"/>
                    <a:pt x="1526777" y="1860837"/>
                    <a:pt x="1509712" y="1858853"/>
                  </a:cubicBezTo>
                  <a:cubicBezTo>
                    <a:pt x="1492647" y="1856869"/>
                    <a:pt x="1487885" y="1865997"/>
                    <a:pt x="1473994" y="1873141"/>
                  </a:cubicBezTo>
                  <a:cubicBezTo>
                    <a:pt x="1460103" y="1880285"/>
                    <a:pt x="1437481" y="1886634"/>
                    <a:pt x="1423987" y="1916003"/>
                  </a:cubicBezTo>
                  <a:cubicBezTo>
                    <a:pt x="1410493" y="1945372"/>
                    <a:pt x="1432769" y="2011328"/>
                    <a:pt x="1393031" y="2049353"/>
                  </a:cubicBezTo>
                  <a:cubicBezTo>
                    <a:pt x="1317524" y="2087303"/>
                    <a:pt x="1242018" y="2139540"/>
                    <a:pt x="1166511" y="2163203"/>
                  </a:cubicBezTo>
                  <a:cubicBezTo>
                    <a:pt x="1139624" y="2193516"/>
                    <a:pt x="1098449" y="2204778"/>
                    <a:pt x="1071562" y="2235091"/>
                  </a:cubicBezTo>
                  <a:lnTo>
                    <a:pt x="1077102" y="2300438"/>
                  </a:lnTo>
                  <a:cubicBezTo>
                    <a:pt x="1085039" y="2317504"/>
                    <a:pt x="1098283" y="2340041"/>
                    <a:pt x="1114425" y="2351772"/>
                  </a:cubicBezTo>
                  <a:cubicBezTo>
                    <a:pt x="1130567" y="2363503"/>
                    <a:pt x="1148953" y="2345819"/>
                    <a:pt x="1173956" y="2370822"/>
                  </a:cubicBezTo>
                  <a:cubicBezTo>
                    <a:pt x="1198959" y="2395825"/>
                    <a:pt x="1258094" y="2457737"/>
                    <a:pt x="1269206" y="2487503"/>
                  </a:cubicBezTo>
                  <a:cubicBezTo>
                    <a:pt x="1280318" y="2517269"/>
                    <a:pt x="1266428" y="2547432"/>
                    <a:pt x="1257300" y="2570847"/>
                  </a:cubicBezTo>
                  <a:cubicBezTo>
                    <a:pt x="1248172" y="2594262"/>
                    <a:pt x="1217629" y="2603721"/>
                    <a:pt x="1214437" y="2627997"/>
                  </a:cubicBezTo>
                  <a:lnTo>
                    <a:pt x="1221481" y="2695074"/>
                  </a:lnTo>
                  <a:cubicBezTo>
                    <a:pt x="1215131" y="2716902"/>
                    <a:pt x="1176718" y="2726092"/>
                    <a:pt x="1150144" y="2758966"/>
                  </a:cubicBezTo>
                  <a:cubicBezTo>
                    <a:pt x="1123570" y="2791840"/>
                    <a:pt x="1094581" y="2865329"/>
                    <a:pt x="1062037" y="2892316"/>
                  </a:cubicBezTo>
                  <a:cubicBezTo>
                    <a:pt x="1029493" y="2919303"/>
                    <a:pt x="970756" y="2900651"/>
                    <a:pt x="942975" y="2908985"/>
                  </a:cubicBezTo>
                  <a:cubicBezTo>
                    <a:pt x="915194" y="2917319"/>
                    <a:pt x="914797" y="2938353"/>
                    <a:pt x="895350" y="2942322"/>
                  </a:cubicBezTo>
                  <a:cubicBezTo>
                    <a:pt x="875903" y="2946291"/>
                    <a:pt x="852487" y="2928034"/>
                    <a:pt x="838200" y="2944703"/>
                  </a:cubicBezTo>
                  <a:cubicBezTo>
                    <a:pt x="828675" y="2977247"/>
                    <a:pt x="852487" y="3021697"/>
                    <a:pt x="842962" y="3054241"/>
                  </a:cubicBezTo>
                  <a:lnTo>
                    <a:pt x="797769" y="3125830"/>
                  </a:lnTo>
                  <a:lnTo>
                    <a:pt x="846095" y="3234089"/>
                  </a:lnTo>
                  <a:cubicBezTo>
                    <a:pt x="864101" y="3266215"/>
                    <a:pt x="917825" y="3267384"/>
                    <a:pt x="935831" y="3299510"/>
                  </a:cubicBezTo>
                  <a:cubicBezTo>
                    <a:pt x="962296" y="3333829"/>
                    <a:pt x="951707" y="3418969"/>
                    <a:pt x="978694" y="3468578"/>
                  </a:cubicBezTo>
                  <a:cubicBezTo>
                    <a:pt x="1005681" y="3518187"/>
                    <a:pt x="1076722" y="3563432"/>
                    <a:pt x="1097756" y="3597166"/>
                  </a:cubicBezTo>
                  <a:cubicBezTo>
                    <a:pt x="1100137" y="3621772"/>
                    <a:pt x="1081088" y="3691622"/>
                    <a:pt x="1083469" y="3716228"/>
                  </a:cubicBezTo>
                  <a:lnTo>
                    <a:pt x="1115603" y="3724977"/>
                  </a:lnTo>
                  <a:cubicBezTo>
                    <a:pt x="1111242" y="3742698"/>
                    <a:pt x="1125930" y="3779470"/>
                    <a:pt x="1121569" y="3797191"/>
                  </a:cubicBezTo>
                  <a:lnTo>
                    <a:pt x="1086928" y="3847725"/>
                  </a:lnTo>
                  <a:cubicBezTo>
                    <a:pt x="1087722" y="3872728"/>
                    <a:pt x="1100317" y="3927057"/>
                    <a:pt x="1114425" y="3959116"/>
                  </a:cubicBezTo>
                  <a:cubicBezTo>
                    <a:pt x="1128533" y="3991175"/>
                    <a:pt x="1165225" y="4015869"/>
                    <a:pt x="1171575" y="4040078"/>
                  </a:cubicBezTo>
                  <a:cubicBezTo>
                    <a:pt x="1165225" y="4061509"/>
                    <a:pt x="1175544" y="4092466"/>
                    <a:pt x="1169194" y="4113897"/>
                  </a:cubicBezTo>
                  <a:lnTo>
                    <a:pt x="1134853" y="4186990"/>
                  </a:lnTo>
                  <a:cubicBezTo>
                    <a:pt x="1113819" y="4206834"/>
                    <a:pt x="1072982" y="4234823"/>
                    <a:pt x="1050131" y="4247247"/>
                  </a:cubicBezTo>
                  <a:cubicBezTo>
                    <a:pt x="1027280" y="4259671"/>
                    <a:pt x="1013619" y="4237326"/>
                    <a:pt x="997744" y="4261535"/>
                  </a:cubicBezTo>
                  <a:cubicBezTo>
                    <a:pt x="992188" y="4302810"/>
                    <a:pt x="953293" y="4336941"/>
                    <a:pt x="947737" y="4378216"/>
                  </a:cubicBezTo>
                  <a:cubicBezTo>
                    <a:pt x="929481" y="4424650"/>
                    <a:pt x="973534" y="4522282"/>
                    <a:pt x="954881" y="4578241"/>
                  </a:cubicBezTo>
                  <a:cubicBezTo>
                    <a:pt x="936228" y="4634200"/>
                    <a:pt x="830004" y="4668557"/>
                    <a:pt x="835819" y="4713972"/>
                  </a:cubicBezTo>
                  <a:lnTo>
                    <a:pt x="923098" y="4812632"/>
                  </a:lnTo>
                  <a:cubicBezTo>
                    <a:pt x="936592" y="4845573"/>
                    <a:pt x="936090" y="4891944"/>
                    <a:pt x="935831" y="4923522"/>
                  </a:cubicBezTo>
                  <a:cubicBezTo>
                    <a:pt x="935572" y="4955100"/>
                    <a:pt x="902891" y="4985037"/>
                    <a:pt x="921544" y="5002103"/>
                  </a:cubicBezTo>
                  <a:cubicBezTo>
                    <a:pt x="933191" y="5044000"/>
                    <a:pt x="1003300" y="4990594"/>
                    <a:pt x="1028700" y="5014010"/>
                  </a:cubicBezTo>
                  <a:cubicBezTo>
                    <a:pt x="1049734" y="5029488"/>
                    <a:pt x="1066403" y="5068779"/>
                    <a:pt x="1073944" y="5090210"/>
                  </a:cubicBezTo>
                  <a:cubicBezTo>
                    <a:pt x="1081485" y="5111641"/>
                    <a:pt x="1064022" y="5129897"/>
                    <a:pt x="1073944" y="5142597"/>
                  </a:cubicBezTo>
                  <a:cubicBezTo>
                    <a:pt x="1093788" y="5150535"/>
                    <a:pt x="1113631" y="5129897"/>
                    <a:pt x="1133475" y="5137835"/>
                  </a:cubicBezTo>
                  <a:lnTo>
                    <a:pt x="1219300" y="5209649"/>
                  </a:lnTo>
                  <a:lnTo>
                    <a:pt x="1202330" y="5265019"/>
                  </a:lnTo>
                  <a:cubicBezTo>
                    <a:pt x="1188820" y="5274084"/>
                    <a:pt x="1161222" y="5278094"/>
                    <a:pt x="1135856" y="5275947"/>
                  </a:cubicBezTo>
                  <a:cubicBezTo>
                    <a:pt x="1110490" y="5273800"/>
                    <a:pt x="1077515" y="5251341"/>
                    <a:pt x="1050131" y="5252135"/>
                  </a:cubicBezTo>
                  <a:cubicBezTo>
                    <a:pt x="1012065" y="5250385"/>
                    <a:pt x="1000919" y="5266422"/>
                    <a:pt x="973931" y="5268803"/>
                  </a:cubicBezTo>
                  <a:cubicBezTo>
                    <a:pt x="946943" y="5271184"/>
                    <a:pt x="925115" y="5267613"/>
                    <a:pt x="888206" y="5266422"/>
                  </a:cubicBezTo>
                  <a:cubicBezTo>
                    <a:pt x="851297" y="5265231"/>
                    <a:pt x="781844" y="5245388"/>
                    <a:pt x="752475" y="5247372"/>
                  </a:cubicBezTo>
                  <a:cubicBezTo>
                    <a:pt x="723106" y="5249356"/>
                    <a:pt x="739775" y="5277535"/>
                    <a:pt x="723900" y="5294997"/>
                  </a:cubicBezTo>
                  <a:cubicBezTo>
                    <a:pt x="708025" y="5312459"/>
                    <a:pt x="678656" y="5341828"/>
                    <a:pt x="657225" y="5352147"/>
                  </a:cubicBezTo>
                  <a:cubicBezTo>
                    <a:pt x="635794" y="5362466"/>
                    <a:pt x="610393" y="5341035"/>
                    <a:pt x="583406" y="5340241"/>
                  </a:cubicBezTo>
                  <a:cubicBezTo>
                    <a:pt x="556419" y="5339447"/>
                    <a:pt x="512762" y="5331907"/>
                    <a:pt x="495300" y="5347385"/>
                  </a:cubicBezTo>
                  <a:cubicBezTo>
                    <a:pt x="477838" y="5362863"/>
                    <a:pt x="485775" y="5417235"/>
                    <a:pt x="473869" y="5445016"/>
                  </a:cubicBezTo>
                  <a:cubicBezTo>
                    <a:pt x="461963" y="5472797"/>
                    <a:pt x="434578" y="5486291"/>
                    <a:pt x="414337" y="5514072"/>
                  </a:cubicBezTo>
                  <a:cubicBezTo>
                    <a:pt x="394096" y="5541853"/>
                    <a:pt x="388938" y="5570825"/>
                    <a:pt x="352425" y="5611703"/>
                  </a:cubicBezTo>
                  <a:cubicBezTo>
                    <a:pt x="315913" y="5652581"/>
                    <a:pt x="225822" y="5704176"/>
                    <a:pt x="180975" y="5747435"/>
                  </a:cubicBezTo>
                  <a:cubicBezTo>
                    <a:pt x="136128" y="5790694"/>
                    <a:pt x="109625" y="5849373"/>
                    <a:pt x="83344" y="5871260"/>
                  </a:cubicBezTo>
                  <a:lnTo>
                    <a:pt x="37573" y="5890661"/>
                  </a:lnTo>
                  <a:cubicBezTo>
                    <a:pt x="36955" y="5909594"/>
                    <a:pt x="618" y="5921383"/>
                    <a:pt x="0" y="5940316"/>
                  </a:cubicBezTo>
                  <a:lnTo>
                    <a:pt x="35191" y="6056872"/>
                  </a:lnTo>
                  <a:cubicBezTo>
                    <a:pt x="49082" y="6074731"/>
                    <a:pt x="80081" y="6073645"/>
                    <a:pt x="97631" y="6059378"/>
                  </a:cubicBezTo>
                  <a:cubicBezTo>
                    <a:pt x="115181" y="6045111"/>
                    <a:pt x="120253" y="6011357"/>
                    <a:pt x="142875" y="5987941"/>
                  </a:cubicBezTo>
                  <a:cubicBezTo>
                    <a:pt x="165497" y="5964525"/>
                    <a:pt x="190103" y="5918090"/>
                    <a:pt x="219075" y="5906978"/>
                  </a:cubicBezTo>
                  <a:cubicBezTo>
                    <a:pt x="262422" y="5875249"/>
                    <a:pt x="267891" y="5919281"/>
                    <a:pt x="302419" y="5911741"/>
                  </a:cubicBezTo>
                  <a:cubicBezTo>
                    <a:pt x="336947" y="5904201"/>
                    <a:pt x="386160" y="5883166"/>
                    <a:pt x="426244" y="5861735"/>
                  </a:cubicBezTo>
                  <a:cubicBezTo>
                    <a:pt x="466328" y="5840304"/>
                    <a:pt x="503635" y="5785534"/>
                    <a:pt x="542925" y="5764103"/>
                  </a:cubicBezTo>
                  <a:cubicBezTo>
                    <a:pt x="582215" y="5742672"/>
                    <a:pt x="633015" y="5727988"/>
                    <a:pt x="661987" y="5733147"/>
                  </a:cubicBezTo>
                  <a:cubicBezTo>
                    <a:pt x="690959" y="5738306"/>
                    <a:pt x="716756" y="5768072"/>
                    <a:pt x="733425" y="5790297"/>
                  </a:cubicBezTo>
                  <a:cubicBezTo>
                    <a:pt x="750094" y="5812522"/>
                    <a:pt x="740569" y="5844272"/>
                    <a:pt x="762000" y="5866497"/>
                  </a:cubicBezTo>
                  <a:cubicBezTo>
                    <a:pt x="783431" y="5888722"/>
                    <a:pt x="825103" y="5905391"/>
                    <a:pt x="845344" y="5928410"/>
                  </a:cubicBezTo>
                  <a:cubicBezTo>
                    <a:pt x="865585" y="5951429"/>
                    <a:pt x="856060" y="5982782"/>
                    <a:pt x="866775" y="6006991"/>
                  </a:cubicBezTo>
                  <a:cubicBezTo>
                    <a:pt x="877490" y="6031200"/>
                    <a:pt x="901303" y="6021278"/>
                    <a:pt x="921544" y="6047472"/>
                  </a:cubicBezTo>
                  <a:cubicBezTo>
                    <a:pt x="941785" y="6073666"/>
                    <a:pt x="961912" y="6140111"/>
                    <a:pt x="988219" y="6164153"/>
                  </a:cubicBezTo>
                  <a:lnTo>
                    <a:pt x="1067477" y="6217920"/>
                  </a:lnTo>
                  <a:cubicBezTo>
                    <a:pt x="1074395" y="6249210"/>
                    <a:pt x="1036069" y="6297170"/>
                    <a:pt x="1042987" y="6328460"/>
                  </a:cubicBezTo>
                  <a:lnTo>
                    <a:pt x="1115603" y="6410426"/>
                  </a:lnTo>
                  <a:close/>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01" descr="http://upload.wikimedia.org/wikipedia/commons/thumb/1/1b/10th_Mountain_Division_SSI.svg/440px-10th_Mountain_Division_SSI.svg.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29165" y="5612910"/>
              <a:ext cx="33536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Freeform 12"/>
          <p:cNvSpPr/>
          <p:nvPr/>
        </p:nvSpPr>
        <p:spPr>
          <a:xfrm>
            <a:off x="4292384" y="2028967"/>
            <a:ext cx="2431414" cy="2879465"/>
          </a:xfrm>
          <a:custGeom>
            <a:avLst/>
            <a:gdLst>
              <a:gd name="connsiteX0" fmla="*/ 1123665 w 2392907"/>
              <a:gd name="connsiteY0" fmla="*/ 2743200 h 2884227"/>
              <a:gd name="connsiteX1" fmla="*/ 441277 w 2392907"/>
              <a:gd name="connsiteY1" fmla="*/ 2884227 h 2884227"/>
              <a:gd name="connsiteX2" fmla="*/ 404883 w 2392907"/>
              <a:gd name="connsiteY2" fmla="*/ 2852382 h 2884227"/>
              <a:gd name="connsiteX3" fmla="*/ 504967 w 2392907"/>
              <a:gd name="connsiteY3" fmla="*/ 2674961 h 2884227"/>
              <a:gd name="connsiteX4" fmla="*/ 186519 w 2392907"/>
              <a:gd name="connsiteY4" fmla="*/ 2579427 h 2884227"/>
              <a:gd name="connsiteX5" fmla="*/ 177420 w 2392907"/>
              <a:gd name="connsiteY5" fmla="*/ 2056263 h 2884227"/>
              <a:gd name="connsiteX6" fmla="*/ 81886 w 2392907"/>
              <a:gd name="connsiteY6" fmla="*/ 1983475 h 2884227"/>
              <a:gd name="connsiteX7" fmla="*/ 0 w 2392907"/>
              <a:gd name="connsiteY7" fmla="*/ 1574042 h 2884227"/>
              <a:gd name="connsiteX8" fmla="*/ 150125 w 2392907"/>
              <a:gd name="connsiteY8" fmla="*/ 932597 h 2884227"/>
              <a:gd name="connsiteX9" fmla="*/ 527713 w 2392907"/>
              <a:gd name="connsiteY9" fmla="*/ 1091821 h 2884227"/>
              <a:gd name="connsiteX10" fmla="*/ 855259 w 2392907"/>
              <a:gd name="connsiteY10" fmla="*/ 495869 h 2884227"/>
              <a:gd name="connsiteX11" fmla="*/ 1150961 w 2392907"/>
              <a:gd name="connsiteY11" fmla="*/ 0 h 2884227"/>
              <a:gd name="connsiteX12" fmla="*/ 1519450 w 2392907"/>
              <a:gd name="connsiteY12" fmla="*/ 322997 h 2884227"/>
              <a:gd name="connsiteX13" fmla="*/ 1483056 w 2392907"/>
              <a:gd name="connsiteY13" fmla="*/ 655093 h 2884227"/>
              <a:gd name="connsiteX14" fmla="*/ 1783307 w 2392907"/>
              <a:gd name="connsiteY14" fmla="*/ 1009934 h 2884227"/>
              <a:gd name="connsiteX15" fmla="*/ 2192740 w 2392907"/>
              <a:gd name="connsiteY15" fmla="*/ 882555 h 2884227"/>
              <a:gd name="connsiteX16" fmla="*/ 2333767 w 2392907"/>
              <a:gd name="connsiteY16" fmla="*/ 1073624 h 2884227"/>
              <a:gd name="connsiteX17" fmla="*/ 2392907 w 2392907"/>
              <a:gd name="connsiteY17" fmla="*/ 1046329 h 2884227"/>
              <a:gd name="connsiteX0" fmla="*/ 1145096 w 2392907"/>
              <a:gd name="connsiteY0" fmla="*/ 2728913 h 2884227"/>
              <a:gd name="connsiteX1" fmla="*/ 441277 w 2392907"/>
              <a:gd name="connsiteY1" fmla="*/ 2884227 h 2884227"/>
              <a:gd name="connsiteX2" fmla="*/ 404883 w 2392907"/>
              <a:gd name="connsiteY2" fmla="*/ 2852382 h 2884227"/>
              <a:gd name="connsiteX3" fmla="*/ 504967 w 2392907"/>
              <a:gd name="connsiteY3" fmla="*/ 2674961 h 2884227"/>
              <a:gd name="connsiteX4" fmla="*/ 186519 w 2392907"/>
              <a:gd name="connsiteY4" fmla="*/ 2579427 h 2884227"/>
              <a:gd name="connsiteX5" fmla="*/ 177420 w 2392907"/>
              <a:gd name="connsiteY5" fmla="*/ 2056263 h 2884227"/>
              <a:gd name="connsiteX6" fmla="*/ 81886 w 2392907"/>
              <a:gd name="connsiteY6" fmla="*/ 1983475 h 2884227"/>
              <a:gd name="connsiteX7" fmla="*/ 0 w 2392907"/>
              <a:gd name="connsiteY7" fmla="*/ 1574042 h 2884227"/>
              <a:gd name="connsiteX8" fmla="*/ 150125 w 2392907"/>
              <a:gd name="connsiteY8" fmla="*/ 932597 h 2884227"/>
              <a:gd name="connsiteX9" fmla="*/ 527713 w 2392907"/>
              <a:gd name="connsiteY9" fmla="*/ 1091821 h 2884227"/>
              <a:gd name="connsiteX10" fmla="*/ 855259 w 2392907"/>
              <a:gd name="connsiteY10" fmla="*/ 495869 h 2884227"/>
              <a:gd name="connsiteX11" fmla="*/ 1150961 w 2392907"/>
              <a:gd name="connsiteY11" fmla="*/ 0 h 2884227"/>
              <a:gd name="connsiteX12" fmla="*/ 1519450 w 2392907"/>
              <a:gd name="connsiteY12" fmla="*/ 322997 h 2884227"/>
              <a:gd name="connsiteX13" fmla="*/ 1483056 w 2392907"/>
              <a:gd name="connsiteY13" fmla="*/ 655093 h 2884227"/>
              <a:gd name="connsiteX14" fmla="*/ 1783307 w 2392907"/>
              <a:gd name="connsiteY14" fmla="*/ 1009934 h 2884227"/>
              <a:gd name="connsiteX15" fmla="*/ 2192740 w 2392907"/>
              <a:gd name="connsiteY15" fmla="*/ 882555 h 2884227"/>
              <a:gd name="connsiteX16" fmla="*/ 2333767 w 2392907"/>
              <a:gd name="connsiteY16" fmla="*/ 1073624 h 2884227"/>
              <a:gd name="connsiteX17" fmla="*/ 2392907 w 2392907"/>
              <a:gd name="connsiteY17" fmla="*/ 1046329 h 2884227"/>
              <a:gd name="connsiteX0" fmla="*/ 1145096 w 2392907"/>
              <a:gd name="connsiteY0" fmla="*/ 2728913 h 2884227"/>
              <a:gd name="connsiteX1" fmla="*/ 638779 w 2392907"/>
              <a:gd name="connsiteY1" fmla="*/ 2769252 h 2884227"/>
              <a:gd name="connsiteX2" fmla="*/ 441277 w 2392907"/>
              <a:gd name="connsiteY2" fmla="*/ 2884227 h 2884227"/>
              <a:gd name="connsiteX3" fmla="*/ 404883 w 2392907"/>
              <a:gd name="connsiteY3" fmla="*/ 2852382 h 2884227"/>
              <a:gd name="connsiteX4" fmla="*/ 504967 w 2392907"/>
              <a:gd name="connsiteY4" fmla="*/ 2674961 h 2884227"/>
              <a:gd name="connsiteX5" fmla="*/ 186519 w 2392907"/>
              <a:gd name="connsiteY5" fmla="*/ 2579427 h 2884227"/>
              <a:gd name="connsiteX6" fmla="*/ 177420 w 2392907"/>
              <a:gd name="connsiteY6" fmla="*/ 2056263 h 2884227"/>
              <a:gd name="connsiteX7" fmla="*/ 81886 w 2392907"/>
              <a:gd name="connsiteY7" fmla="*/ 1983475 h 2884227"/>
              <a:gd name="connsiteX8" fmla="*/ 0 w 2392907"/>
              <a:gd name="connsiteY8" fmla="*/ 1574042 h 2884227"/>
              <a:gd name="connsiteX9" fmla="*/ 150125 w 2392907"/>
              <a:gd name="connsiteY9" fmla="*/ 932597 h 2884227"/>
              <a:gd name="connsiteX10" fmla="*/ 527713 w 2392907"/>
              <a:gd name="connsiteY10" fmla="*/ 1091821 h 2884227"/>
              <a:gd name="connsiteX11" fmla="*/ 855259 w 2392907"/>
              <a:gd name="connsiteY11" fmla="*/ 495869 h 2884227"/>
              <a:gd name="connsiteX12" fmla="*/ 1150961 w 2392907"/>
              <a:gd name="connsiteY12" fmla="*/ 0 h 2884227"/>
              <a:gd name="connsiteX13" fmla="*/ 1519450 w 2392907"/>
              <a:gd name="connsiteY13" fmla="*/ 322997 h 2884227"/>
              <a:gd name="connsiteX14" fmla="*/ 1483056 w 2392907"/>
              <a:gd name="connsiteY14" fmla="*/ 655093 h 2884227"/>
              <a:gd name="connsiteX15" fmla="*/ 1783307 w 2392907"/>
              <a:gd name="connsiteY15" fmla="*/ 1009934 h 2884227"/>
              <a:gd name="connsiteX16" fmla="*/ 2192740 w 2392907"/>
              <a:gd name="connsiteY16" fmla="*/ 882555 h 2884227"/>
              <a:gd name="connsiteX17" fmla="*/ 2333767 w 2392907"/>
              <a:gd name="connsiteY17" fmla="*/ 1073624 h 2884227"/>
              <a:gd name="connsiteX18" fmla="*/ 2392907 w 2392907"/>
              <a:gd name="connsiteY18" fmla="*/ 1046329 h 2884227"/>
              <a:gd name="connsiteX0" fmla="*/ 1145096 w 2392907"/>
              <a:gd name="connsiteY0" fmla="*/ 2728913 h 2879465"/>
              <a:gd name="connsiteX1" fmla="*/ 638779 w 2392907"/>
              <a:gd name="connsiteY1" fmla="*/ 2769252 h 2879465"/>
              <a:gd name="connsiteX2" fmla="*/ 453184 w 2392907"/>
              <a:gd name="connsiteY2" fmla="*/ 2879465 h 2879465"/>
              <a:gd name="connsiteX3" fmla="*/ 404883 w 2392907"/>
              <a:gd name="connsiteY3" fmla="*/ 2852382 h 2879465"/>
              <a:gd name="connsiteX4" fmla="*/ 504967 w 2392907"/>
              <a:gd name="connsiteY4" fmla="*/ 2674961 h 2879465"/>
              <a:gd name="connsiteX5" fmla="*/ 186519 w 2392907"/>
              <a:gd name="connsiteY5" fmla="*/ 2579427 h 2879465"/>
              <a:gd name="connsiteX6" fmla="*/ 177420 w 2392907"/>
              <a:gd name="connsiteY6" fmla="*/ 2056263 h 2879465"/>
              <a:gd name="connsiteX7" fmla="*/ 81886 w 2392907"/>
              <a:gd name="connsiteY7" fmla="*/ 1983475 h 2879465"/>
              <a:gd name="connsiteX8" fmla="*/ 0 w 2392907"/>
              <a:gd name="connsiteY8" fmla="*/ 1574042 h 2879465"/>
              <a:gd name="connsiteX9" fmla="*/ 150125 w 2392907"/>
              <a:gd name="connsiteY9" fmla="*/ 932597 h 2879465"/>
              <a:gd name="connsiteX10" fmla="*/ 527713 w 2392907"/>
              <a:gd name="connsiteY10" fmla="*/ 1091821 h 2879465"/>
              <a:gd name="connsiteX11" fmla="*/ 855259 w 2392907"/>
              <a:gd name="connsiteY11" fmla="*/ 495869 h 2879465"/>
              <a:gd name="connsiteX12" fmla="*/ 1150961 w 2392907"/>
              <a:gd name="connsiteY12" fmla="*/ 0 h 2879465"/>
              <a:gd name="connsiteX13" fmla="*/ 1519450 w 2392907"/>
              <a:gd name="connsiteY13" fmla="*/ 322997 h 2879465"/>
              <a:gd name="connsiteX14" fmla="*/ 1483056 w 2392907"/>
              <a:gd name="connsiteY14" fmla="*/ 655093 h 2879465"/>
              <a:gd name="connsiteX15" fmla="*/ 1783307 w 2392907"/>
              <a:gd name="connsiteY15" fmla="*/ 1009934 h 2879465"/>
              <a:gd name="connsiteX16" fmla="*/ 2192740 w 2392907"/>
              <a:gd name="connsiteY16" fmla="*/ 882555 h 2879465"/>
              <a:gd name="connsiteX17" fmla="*/ 2333767 w 2392907"/>
              <a:gd name="connsiteY17" fmla="*/ 1073624 h 2879465"/>
              <a:gd name="connsiteX18" fmla="*/ 2392907 w 2392907"/>
              <a:gd name="connsiteY18" fmla="*/ 1046329 h 2879465"/>
              <a:gd name="connsiteX0" fmla="*/ 1145096 w 2392907"/>
              <a:gd name="connsiteY0" fmla="*/ 2728913 h 2879465"/>
              <a:gd name="connsiteX1" fmla="*/ 638779 w 2392907"/>
              <a:gd name="connsiteY1" fmla="*/ 2769252 h 2879465"/>
              <a:gd name="connsiteX2" fmla="*/ 453184 w 2392907"/>
              <a:gd name="connsiteY2" fmla="*/ 2879465 h 2879465"/>
              <a:gd name="connsiteX3" fmla="*/ 404883 w 2392907"/>
              <a:gd name="connsiteY3" fmla="*/ 2852382 h 2879465"/>
              <a:gd name="connsiteX4" fmla="*/ 497823 w 2392907"/>
              <a:gd name="connsiteY4" fmla="*/ 2686867 h 2879465"/>
              <a:gd name="connsiteX5" fmla="*/ 186519 w 2392907"/>
              <a:gd name="connsiteY5" fmla="*/ 2579427 h 2879465"/>
              <a:gd name="connsiteX6" fmla="*/ 177420 w 2392907"/>
              <a:gd name="connsiteY6" fmla="*/ 2056263 h 2879465"/>
              <a:gd name="connsiteX7" fmla="*/ 81886 w 2392907"/>
              <a:gd name="connsiteY7" fmla="*/ 1983475 h 2879465"/>
              <a:gd name="connsiteX8" fmla="*/ 0 w 2392907"/>
              <a:gd name="connsiteY8" fmla="*/ 1574042 h 2879465"/>
              <a:gd name="connsiteX9" fmla="*/ 150125 w 2392907"/>
              <a:gd name="connsiteY9" fmla="*/ 932597 h 2879465"/>
              <a:gd name="connsiteX10" fmla="*/ 527713 w 2392907"/>
              <a:gd name="connsiteY10" fmla="*/ 1091821 h 2879465"/>
              <a:gd name="connsiteX11" fmla="*/ 855259 w 2392907"/>
              <a:gd name="connsiteY11" fmla="*/ 495869 h 2879465"/>
              <a:gd name="connsiteX12" fmla="*/ 1150961 w 2392907"/>
              <a:gd name="connsiteY12" fmla="*/ 0 h 2879465"/>
              <a:gd name="connsiteX13" fmla="*/ 1519450 w 2392907"/>
              <a:gd name="connsiteY13" fmla="*/ 322997 h 2879465"/>
              <a:gd name="connsiteX14" fmla="*/ 1483056 w 2392907"/>
              <a:gd name="connsiteY14" fmla="*/ 655093 h 2879465"/>
              <a:gd name="connsiteX15" fmla="*/ 1783307 w 2392907"/>
              <a:gd name="connsiteY15" fmla="*/ 1009934 h 2879465"/>
              <a:gd name="connsiteX16" fmla="*/ 2192740 w 2392907"/>
              <a:gd name="connsiteY16" fmla="*/ 882555 h 2879465"/>
              <a:gd name="connsiteX17" fmla="*/ 2333767 w 2392907"/>
              <a:gd name="connsiteY17" fmla="*/ 1073624 h 2879465"/>
              <a:gd name="connsiteX18" fmla="*/ 2392907 w 2392907"/>
              <a:gd name="connsiteY18" fmla="*/ 1046329 h 2879465"/>
              <a:gd name="connsiteX0" fmla="*/ 1145096 w 2392907"/>
              <a:gd name="connsiteY0" fmla="*/ 2728913 h 2879465"/>
              <a:gd name="connsiteX1" fmla="*/ 814991 w 2392907"/>
              <a:gd name="connsiteY1" fmla="*/ 2778777 h 2879465"/>
              <a:gd name="connsiteX2" fmla="*/ 638779 w 2392907"/>
              <a:gd name="connsiteY2" fmla="*/ 2769252 h 2879465"/>
              <a:gd name="connsiteX3" fmla="*/ 453184 w 2392907"/>
              <a:gd name="connsiteY3" fmla="*/ 2879465 h 2879465"/>
              <a:gd name="connsiteX4" fmla="*/ 404883 w 2392907"/>
              <a:gd name="connsiteY4" fmla="*/ 2852382 h 2879465"/>
              <a:gd name="connsiteX5" fmla="*/ 497823 w 2392907"/>
              <a:gd name="connsiteY5" fmla="*/ 2686867 h 2879465"/>
              <a:gd name="connsiteX6" fmla="*/ 186519 w 2392907"/>
              <a:gd name="connsiteY6" fmla="*/ 2579427 h 2879465"/>
              <a:gd name="connsiteX7" fmla="*/ 177420 w 2392907"/>
              <a:gd name="connsiteY7" fmla="*/ 2056263 h 2879465"/>
              <a:gd name="connsiteX8" fmla="*/ 81886 w 2392907"/>
              <a:gd name="connsiteY8" fmla="*/ 1983475 h 2879465"/>
              <a:gd name="connsiteX9" fmla="*/ 0 w 2392907"/>
              <a:gd name="connsiteY9" fmla="*/ 1574042 h 2879465"/>
              <a:gd name="connsiteX10" fmla="*/ 150125 w 2392907"/>
              <a:gd name="connsiteY10" fmla="*/ 932597 h 2879465"/>
              <a:gd name="connsiteX11" fmla="*/ 527713 w 2392907"/>
              <a:gd name="connsiteY11" fmla="*/ 1091821 h 2879465"/>
              <a:gd name="connsiteX12" fmla="*/ 855259 w 2392907"/>
              <a:gd name="connsiteY12" fmla="*/ 495869 h 2879465"/>
              <a:gd name="connsiteX13" fmla="*/ 1150961 w 2392907"/>
              <a:gd name="connsiteY13" fmla="*/ 0 h 2879465"/>
              <a:gd name="connsiteX14" fmla="*/ 1519450 w 2392907"/>
              <a:gd name="connsiteY14" fmla="*/ 322997 h 2879465"/>
              <a:gd name="connsiteX15" fmla="*/ 1483056 w 2392907"/>
              <a:gd name="connsiteY15" fmla="*/ 655093 h 2879465"/>
              <a:gd name="connsiteX16" fmla="*/ 1783307 w 2392907"/>
              <a:gd name="connsiteY16" fmla="*/ 1009934 h 2879465"/>
              <a:gd name="connsiteX17" fmla="*/ 2192740 w 2392907"/>
              <a:gd name="connsiteY17" fmla="*/ 882555 h 2879465"/>
              <a:gd name="connsiteX18" fmla="*/ 2333767 w 2392907"/>
              <a:gd name="connsiteY18" fmla="*/ 1073624 h 2879465"/>
              <a:gd name="connsiteX19" fmla="*/ 2392907 w 2392907"/>
              <a:gd name="connsiteY19" fmla="*/ 1046329 h 2879465"/>
              <a:gd name="connsiteX0" fmla="*/ 1145096 w 2392907"/>
              <a:gd name="connsiteY0" fmla="*/ 2728913 h 2879465"/>
              <a:gd name="connsiteX1" fmla="*/ 814991 w 2392907"/>
              <a:gd name="connsiteY1" fmla="*/ 2778777 h 2879465"/>
              <a:gd name="connsiteX2" fmla="*/ 638779 w 2392907"/>
              <a:gd name="connsiteY2" fmla="*/ 2769252 h 2879465"/>
              <a:gd name="connsiteX3" fmla="*/ 522098 w 2392907"/>
              <a:gd name="connsiteY3" fmla="*/ 2850214 h 2879465"/>
              <a:gd name="connsiteX4" fmla="*/ 453184 w 2392907"/>
              <a:gd name="connsiteY4" fmla="*/ 2879465 h 2879465"/>
              <a:gd name="connsiteX5" fmla="*/ 404883 w 2392907"/>
              <a:gd name="connsiteY5" fmla="*/ 2852382 h 2879465"/>
              <a:gd name="connsiteX6" fmla="*/ 497823 w 2392907"/>
              <a:gd name="connsiteY6" fmla="*/ 2686867 h 2879465"/>
              <a:gd name="connsiteX7" fmla="*/ 186519 w 2392907"/>
              <a:gd name="connsiteY7" fmla="*/ 2579427 h 2879465"/>
              <a:gd name="connsiteX8" fmla="*/ 177420 w 2392907"/>
              <a:gd name="connsiteY8" fmla="*/ 2056263 h 2879465"/>
              <a:gd name="connsiteX9" fmla="*/ 81886 w 2392907"/>
              <a:gd name="connsiteY9" fmla="*/ 1983475 h 2879465"/>
              <a:gd name="connsiteX10" fmla="*/ 0 w 2392907"/>
              <a:gd name="connsiteY10" fmla="*/ 1574042 h 2879465"/>
              <a:gd name="connsiteX11" fmla="*/ 150125 w 2392907"/>
              <a:gd name="connsiteY11" fmla="*/ 932597 h 2879465"/>
              <a:gd name="connsiteX12" fmla="*/ 527713 w 2392907"/>
              <a:gd name="connsiteY12" fmla="*/ 1091821 h 2879465"/>
              <a:gd name="connsiteX13" fmla="*/ 855259 w 2392907"/>
              <a:gd name="connsiteY13" fmla="*/ 495869 h 2879465"/>
              <a:gd name="connsiteX14" fmla="*/ 1150961 w 2392907"/>
              <a:gd name="connsiteY14" fmla="*/ 0 h 2879465"/>
              <a:gd name="connsiteX15" fmla="*/ 1519450 w 2392907"/>
              <a:gd name="connsiteY15" fmla="*/ 322997 h 2879465"/>
              <a:gd name="connsiteX16" fmla="*/ 1483056 w 2392907"/>
              <a:gd name="connsiteY16" fmla="*/ 655093 h 2879465"/>
              <a:gd name="connsiteX17" fmla="*/ 1783307 w 2392907"/>
              <a:gd name="connsiteY17" fmla="*/ 1009934 h 2879465"/>
              <a:gd name="connsiteX18" fmla="*/ 2192740 w 2392907"/>
              <a:gd name="connsiteY18" fmla="*/ 882555 h 2879465"/>
              <a:gd name="connsiteX19" fmla="*/ 2333767 w 2392907"/>
              <a:gd name="connsiteY19" fmla="*/ 1073624 h 2879465"/>
              <a:gd name="connsiteX20" fmla="*/ 2392907 w 2392907"/>
              <a:gd name="connsiteY20" fmla="*/ 1046329 h 2879465"/>
              <a:gd name="connsiteX0" fmla="*/ 1145096 w 2392907"/>
              <a:gd name="connsiteY0" fmla="*/ 2728913 h 2879465"/>
              <a:gd name="connsiteX1" fmla="*/ 814991 w 2392907"/>
              <a:gd name="connsiteY1" fmla="*/ 2778777 h 2879465"/>
              <a:gd name="connsiteX2" fmla="*/ 717360 w 2392907"/>
              <a:gd name="connsiteY2" fmla="*/ 2793064 h 2879465"/>
              <a:gd name="connsiteX3" fmla="*/ 638779 w 2392907"/>
              <a:gd name="connsiteY3" fmla="*/ 2769252 h 2879465"/>
              <a:gd name="connsiteX4" fmla="*/ 522098 w 2392907"/>
              <a:gd name="connsiteY4" fmla="*/ 2850214 h 2879465"/>
              <a:gd name="connsiteX5" fmla="*/ 453184 w 2392907"/>
              <a:gd name="connsiteY5" fmla="*/ 2879465 h 2879465"/>
              <a:gd name="connsiteX6" fmla="*/ 404883 w 2392907"/>
              <a:gd name="connsiteY6" fmla="*/ 2852382 h 2879465"/>
              <a:gd name="connsiteX7" fmla="*/ 497823 w 2392907"/>
              <a:gd name="connsiteY7" fmla="*/ 2686867 h 2879465"/>
              <a:gd name="connsiteX8" fmla="*/ 186519 w 2392907"/>
              <a:gd name="connsiteY8" fmla="*/ 2579427 h 2879465"/>
              <a:gd name="connsiteX9" fmla="*/ 177420 w 2392907"/>
              <a:gd name="connsiteY9" fmla="*/ 2056263 h 2879465"/>
              <a:gd name="connsiteX10" fmla="*/ 81886 w 2392907"/>
              <a:gd name="connsiteY10" fmla="*/ 1983475 h 2879465"/>
              <a:gd name="connsiteX11" fmla="*/ 0 w 2392907"/>
              <a:gd name="connsiteY11" fmla="*/ 1574042 h 2879465"/>
              <a:gd name="connsiteX12" fmla="*/ 150125 w 2392907"/>
              <a:gd name="connsiteY12" fmla="*/ 932597 h 2879465"/>
              <a:gd name="connsiteX13" fmla="*/ 527713 w 2392907"/>
              <a:gd name="connsiteY13" fmla="*/ 1091821 h 2879465"/>
              <a:gd name="connsiteX14" fmla="*/ 855259 w 2392907"/>
              <a:gd name="connsiteY14" fmla="*/ 495869 h 2879465"/>
              <a:gd name="connsiteX15" fmla="*/ 1150961 w 2392907"/>
              <a:gd name="connsiteY15" fmla="*/ 0 h 2879465"/>
              <a:gd name="connsiteX16" fmla="*/ 1519450 w 2392907"/>
              <a:gd name="connsiteY16" fmla="*/ 322997 h 2879465"/>
              <a:gd name="connsiteX17" fmla="*/ 1483056 w 2392907"/>
              <a:gd name="connsiteY17" fmla="*/ 655093 h 2879465"/>
              <a:gd name="connsiteX18" fmla="*/ 1783307 w 2392907"/>
              <a:gd name="connsiteY18" fmla="*/ 1009934 h 2879465"/>
              <a:gd name="connsiteX19" fmla="*/ 2192740 w 2392907"/>
              <a:gd name="connsiteY19" fmla="*/ 882555 h 2879465"/>
              <a:gd name="connsiteX20" fmla="*/ 2333767 w 2392907"/>
              <a:gd name="connsiteY20" fmla="*/ 1073624 h 2879465"/>
              <a:gd name="connsiteX21" fmla="*/ 2392907 w 2392907"/>
              <a:gd name="connsiteY21" fmla="*/ 1046329 h 2879465"/>
              <a:gd name="connsiteX0" fmla="*/ 1145096 w 2392907"/>
              <a:gd name="connsiteY0" fmla="*/ 2728913 h 2879465"/>
              <a:gd name="connsiteX1" fmla="*/ 879285 w 2392907"/>
              <a:gd name="connsiteY1" fmla="*/ 2743058 h 2879465"/>
              <a:gd name="connsiteX2" fmla="*/ 814991 w 2392907"/>
              <a:gd name="connsiteY2" fmla="*/ 2778777 h 2879465"/>
              <a:gd name="connsiteX3" fmla="*/ 717360 w 2392907"/>
              <a:gd name="connsiteY3" fmla="*/ 2793064 h 2879465"/>
              <a:gd name="connsiteX4" fmla="*/ 638779 w 2392907"/>
              <a:gd name="connsiteY4" fmla="*/ 2769252 h 2879465"/>
              <a:gd name="connsiteX5" fmla="*/ 522098 w 2392907"/>
              <a:gd name="connsiteY5" fmla="*/ 2850214 h 2879465"/>
              <a:gd name="connsiteX6" fmla="*/ 453184 w 2392907"/>
              <a:gd name="connsiteY6" fmla="*/ 2879465 h 2879465"/>
              <a:gd name="connsiteX7" fmla="*/ 404883 w 2392907"/>
              <a:gd name="connsiteY7" fmla="*/ 2852382 h 2879465"/>
              <a:gd name="connsiteX8" fmla="*/ 497823 w 2392907"/>
              <a:gd name="connsiteY8" fmla="*/ 2686867 h 2879465"/>
              <a:gd name="connsiteX9" fmla="*/ 186519 w 2392907"/>
              <a:gd name="connsiteY9" fmla="*/ 2579427 h 2879465"/>
              <a:gd name="connsiteX10" fmla="*/ 177420 w 2392907"/>
              <a:gd name="connsiteY10" fmla="*/ 2056263 h 2879465"/>
              <a:gd name="connsiteX11" fmla="*/ 81886 w 2392907"/>
              <a:gd name="connsiteY11" fmla="*/ 1983475 h 2879465"/>
              <a:gd name="connsiteX12" fmla="*/ 0 w 2392907"/>
              <a:gd name="connsiteY12" fmla="*/ 1574042 h 2879465"/>
              <a:gd name="connsiteX13" fmla="*/ 150125 w 2392907"/>
              <a:gd name="connsiteY13" fmla="*/ 932597 h 2879465"/>
              <a:gd name="connsiteX14" fmla="*/ 527713 w 2392907"/>
              <a:gd name="connsiteY14" fmla="*/ 1091821 h 2879465"/>
              <a:gd name="connsiteX15" fmla="*/ 855259 w 2392907"/>
              <a:gd name="connsiteY15" fmla="*/ 495869 h 2879465"/>
              <a:gd name="connsiteX16" fmla="*/ 1150961 w 2392907"/>
              <a:gd name="connsiteY16" fmla="*/ 0 h 2879465"/>
              <a:gd name="connsiteX17" fmla="*/ 1519450 w 2392907"/>
              <a:gd name="connsiteY17" fmla="*/ 322997 h 2879465"/>
              <a:gd name="connsiteX18" fmla="*/ 1483056 w 2392907"/>
              <a:gd name="connsiteY18" fmla="*/ 655093 h 2879465"/>
              <a:gd name="connsiteX19" fmla="*/ 1783307 w 2392907"/>
              <a:gd name="connsiteY19" fmla="*/ 1009934 h 2879465"/>
              <a:gd name="connsiteX20" fmla="*/ 2192740 w 2392907"/>
              <a:gd name="connsiteY20" fmla="*/ 882555 h 2879465"/>
              <a:gd name="connsiteX21" fmla="*/ 2333767 w 2392907"/>
              <a:gd name="connsiteY21" fmla="*/ 1073624 h 2879465"/>
              <a:gd name="connsiteX22" fmla="*/ 2392907 w 2392907"/>
              <a:gd name="connsiteY22" fmla="*/ 1046329 h 2879465"/>
              <a:gd name="connsiteX0" fmla="*/ 1145096 w 2392907"/>
              <a:gd name="connsiteY0" fmla="*/ 2728913 h 2879465"/>
              <a:gd name="connsiteX1" fmla="*/ 1010254 w 2392907"/>
              <a:gd name="connsiteY1" fmla="*/ 2757346 h 2879465"/>
              <a:gd name="connsiteX2" fmla="*/ 879285 w 2392907"/>
              <a:gd name="connsiteY2" fmla="*/ 2743058 h 2879465"/>
              <a:gd name="connsiteX3" fmla="*/ 814991 w 2392907"/>
              <a:gd name="connsiteY3" fmla="*/ 2778777 h 2879465"/>
              <a:gd name="connsiteX4" fmla="*/ 717360 w 2392907"/>
              <a:gd name="connsiteY4" fmla="*/ 2793064 h 2879465"/>
              <a:gd name="connsiteX5" fmla="*/ 638779 w 2392907"/>
              <a:gd name="connsiteY5" fmla="*/ 2769252 h 2879465"/>
              <a:gd name="connsiteX6" fmla="*/ 522098 w 2392907"/>
              <a:gd name="connsiteY6" fmla="*/ 2850214 h 2879465"/>
              <a:gd name="connsiteX7" fmla="*/ 453184 w 2392907"/>
              <a:gd name="connsiteY7" fmla="*/ 2879465 h 2879465"/>
              <a:gd name="connsiteX8" fmla="*/ 404883 w 2392907"/>
              <a:gd name="connsiteY8" fmla="*/ 2852382 h 2879465"/>
              <a:gd name="connsiteX9" fmla="*/ 497823 w 2392907"/>
              <a:gd name="connsiteY9" fmla="*/ 2686867 h 2879465"/>
              <a:gd name="connsiteX10" fmla="*/ 186519 w 2392907"/>
              <a:gd name="connsiteY10" fmla="*/ 2579427 h 2879465"/>
              <a:gd name="connsiteX11" fmla="*/ 177420 w 2392907"/>
              <a:gd name="connsiteY11" fmla="*/ 2056263 h 2879465"/>
              <a:gd name="connsiteX12" fmla="*/ 81886 w 2392907"/>
              <a:gd name="connsiteY12" fmla="*/ 1983475 h 2879465"/>
              <a:gd name="connsiteX13" fmla="*/ 0 w 2392907"/>
              <a:gd name="connsiteY13" fmla="*/ 1574042 h 2879465"/>
              <a:gd name="connsiteX14" fmla="*/ 150125 w 2392907"/>
              <a:gd name="connsiteY14" fmla="*/ 932597 h 2879465"/>
              <a:gd name="connsiteX15" fmla="*/ 527713 w 2392907"/>
              <a:gd name="connsiteY15" fmla="*/ 1091821 h 2879465"/>
              <a:gd name="connsiteX16" fmla="*/ 855259 w 2392907"/>
              <a:gd name="connsiteY16" fmla="*/ 495869 h 2879465"/>
              <a:gd name="connsiteX17" fmla="*/ 1150961 w 2392907"/>
              <a:gd name="connsiteY17" fmla="*/ 0 h 2879465"/>
              <a:gd name="connsiteX18" fmla="*/ 1519450 w 2392907"/>
              <a:gd name="connsiteY18" fmla="*/ 322997 h 2879465"/>
              <a:gd name="connsiteX19" fmla="*/ 1483056 w 2392907"/>
              <a:gd name="connsiteY19" fmla="*/ 655093 h 2879465"/>
              <a:gd name="connsiteX20" fmla="*/ 1783307 w 2392907"/>
              <a:gd name="connsiteY20" fmla="*/ 1009934 h 2879465"/>
              <a:gd name="connsiteX21" fmla="*/ 2192740 w 2392907"/>
              <a:gd name="connsiteY21" fmla="*/ 882555 h 2879465"/>
              <a:gd name="connsiteX22" fmla="*/ 2333767 w 2392907"/>
              <a:gd name="connsiteY22" fmla="*/ 1073624 h 2879465"/>
              <a:gd name="connsiteX23" fmla="*/ 2392907 w 2392907"/>
              <a:gd name="connsiteY2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17360 w 2392907"/>
              <a:gd name="connsiteY5" fmla="*/ 2793064 h 2879465"/>
              <a:gd name="connsiteX6" fmla="*/ 638779 w 2392907"/>
              <a:gd name="connsiteY6" fmla="*/ 2769252 h 2879465"/>
              <a:gd name="connsiteX7" fmla="*/ 522098 w 2392907"/>
              <a:gd name="connsiteY7" fmla="*/ 2850214 h 2879465"/>
              <a:gd name="connsiteX8" fmla="*/ 453184 w 2392907"/>
              <a:gd name="connsiteY8" fmla="*/ 2879465 h 2879465"/>
              <a:gd name="connsiteX9" fmla="*/ 404883 w 2392907"/>
              <a:gd name="connsiteY9" fmla="*/ 2852382 h 2879465"/>
              <a:gd name="connsiteX10" fmla="*/ 497823 w 2392907"/>
              <a:gd name="connsiteY10" fmla="*/ 2686867 h 2879465"/>
              <a:gd name="connsiteX11" fmla="*/ 186519 w 2392907"/>
              <a:gd name="connsiteY11" fmla="*/ 2579427 h 2879465"/>
              <a:gd name="connsiteX12" fmla="*/ 177420 w 2392907"/>
              <a:gd name="connsiteY12" fmla="*/ 2056263 h 2879465"/>
              <a:gd name="connsiteX13" fmla="*/ 81886 w 2392907"/>
              <a:gd name="connsiteY13" fmla="*/ 1983475 h 2879465"/>
              <a:gd name="connsiteX14" fmla="*/ 0 w 2392907"/>
              <a:gd name="connsiteY14" fmla="*/ 1574042 h 2879465"/>
              <a:gd name="connsiteX15" fmla="*/ 150125 w 2392907"/>
              <a:gd name="connsiteY15" fmla="*/ 932597 h 2879465"/>
              <a:gd name="connsiteX16" fmla="*/ 527713 w 2392907"/>
              <a:gd name="connsiteY16" fmla="*/ 1091821 h 2879465"/>
              <a:gd name="connsiteX17" fmla="*/ 855259 w 2392907"/>
              <a:gd name="connsiteY17" fmla="*/ 495869 h 2879465"/>
              <a:gd name="connsiteX18" fmla="*/ 1150961 w 2392907"/>
              <a:gd name="connsiteY18" fmla="*/ 0 h 2879465"/>
              <a:gd name="connsiteX19" fmla="*/ 1519450 w 2392907"/>
              <a:gd name="connsiteY19" fmla="*/ 322997 h 2879465"/>
              <a:gd name="connsiteX20" fmla="*/ 1483056 w 2392907"/>
              <a:gd name="connsiteY20" fmla="*/ 655093 h 2879465"/>
              <a:gd name="connsiteX21" fmla="*/ 1783307 w 2392907"/>
              <a:gd name="connsiteY21" fmla="*/ 1009934 h 2879465"/>
              <a:gd name="connsiteX22" fmla="*/ 2192740 w 2392907"/>
              <a:gd name="connsiteY22" fmla="*/ 882555 h 2879465"/>
              <a:gd name="connsiteX23" fmla="*/ 2333767 w 2392907"/>
              <a:gd name="connsiteY23" fmla="*/ 1073624 h 2879465"/>
              <a:gd name="connsiteX24" fmla="*/ 2392907 w 2392907"/>
              <a:gd name="connsiteY2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64985 w 2392907"/>
              <a:gd name="connsiteY5" fmla="*/ 2762108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97823 w 2392907"/>
              <a:gd name="connsiteY11" fmla="*/ 2686867 h 2879465"/>
              <a:gd name="connsiteX12" fmla="*/ 186519 w 2392907"/>
              <a:gd name="connsiteY12" fmla="*/ 2579427 h 2879465"/>
              <a:gd name="connsiteX13" fmla="*/ 177420 w 2392907"/>
              <a:gd name="connsiteY13" fmla="*/ 2056263 h 2879465"/>
              <a:gd name="connsiteX14" fmla="*/ 81886 w 2392907"/>
              <a:gd name="connsiteY14" fmla="*/ 1983475 h 2879465"/>
              <a:gd name="connsiteX15" fmla="*/ 0 w 2392907"/>
              <a:gd name="connsiteY15" fmla="*/ 1574042 h 2879465"/>
              <a:gd name="connsiteX16" fmla="*/ 150125 w 2392907"/>
              <a:gd name="connsiteY16" fmla="*/ 932597 h 2879465"/>
              <a:gd name="connsiteX17" fmla="*/ 527713 w 2392907"/>
              <a:gd name="connsiteY17" fmla="*/ 1091821 h 2879465"/>
              <a:gd name="connsiteX18" fmla="*/ 855259 w 2392907"/>
              <a:gd name="connsiteY18" fmla="*/ 495869 h 2879465"/>
              <a:gd name="connsiteX19" fmla="*/ 1150961 w 2392907"/>
              <a:gd name="connsiteY19" fmla="*/ 0 h 2879465"/>
              <a:gd name="connsiteX20" fmla="*/ 1519450 w 2392907"/>
              <a:gd name="connsiteY20" fmla="*/ 322997 h 2879465"/>
              <a:gd name="connsiteX21" fmla="*/ 1483056 w 2392907"/>
              <a:gd name="connsiteY21" fmla="*/ 655093 h 2879465"/>
              <a:gd name="connsiteX22" fmla="*/ 1783307 w 2392907"/>
              <a:gd name="connsiteY22" fmla="*/ 1009934 h 2879465"/>
              <a:gd name="connsiteX23" fmla="*/ 2192740 w 2392907"/>
              <a:gd name="connsiteY23" fmla="*/ 882555 h 2879465"/>
              <a:gd name="connsiteX24" fmla="*/ 2333767 w 2392907"/>
              <a:gd name="connsiteY24" fmla="*/ 1073624 h 2879465"/>
              <a:gd name="connsiteX25" fmla="*/ 2392907 w 2392907"/>
              <a:gd name="connsiteY2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97823 w 2392907"/>
              <a:gd name="connsiteY11" fmla="*/ 2686867 h 2879465"/>
              <a:gd name="connsiteX12" fmla="*/ 186519 w 2392907"/>
              <a:gd name="connsiteY12" fmla="*/ 2579427 h 2879465"/>
              <a:gd name="connsiteX13" fmla="*/ 177420 w 2392907"/>
              <a:gd name="connsiteY13" fmla="*/ 2056263 h 2879465"/>
              <a:gd name="connsiteX14" fmla="*/ 81886 w 2392907"/>
              <a:gd name="connsiteY14" fmla="*/ 1983475 h 2879465"/>
              <a:gd name="connsiteX15" fmla="*/ 0 w 2392907"/>
              <a:gd name="connsiteY15" fmla="*/ 1574042 h 2879465"/>
              <a:gd name="connsiteX16" fmla="*/ 150125 w 2392907"/>
              <a:gd name="connsiteY16" fmla="*/ 932597 h 2879465"/>
              <a:gd name="connsiteX17" fmla="*/ 527713 w 2392907"/>
              <a:gd name="connsiteY17" fmla="*/ 1091821 h 2879465"/>
              <a:gd name="connsiteX18" fmla="*/ 855259 w 2392907"/>
              <a:gd name="connsiteY18" fmla="*/ 495869 h 2879465"/>
              <a:gd name="connsiteX19" fmla="*/ 1150961 w 2392907"/>
              <a:gd name="connsiteY19" fmla="*/ 0 h 2879465"/>
              <a:gd name="connsiteX20" fmla="*/ 1519450 w 2392907"/>
              <a:gd name="connsiteY20" fmla="*/ 322997 h 2879465"/>
              <a:gd name="connsiteX21" fmla="*/ 1483056 w 2392907"/>
              <a:gd name="connsiteY21" fmla="*/ 655093 h 2879465"/>
              <a:gd name="connsiteX22" fmla="*/ 1783307 w 2392907"/>
              <a:gd name="connsiteY22" fmla="*/ 1009934 h 2879465"/>
              <a:gd name="connsiteX23" fmla="*/ 2192740 w 2392907"/>
              <a:gd name="connsiteY23" fmla="*/ 882555 h 2879465"/>
              <a:gd name="connsiteX24" fmla="*/ 2333767 w 2392907"/>
              <a:gd name="connsiteY24" fmla="*/ 1073624 h 2879465"/>
              <a:gd name="connsiteX25" fmla="*/ 2392907 w 2392907"/>
              <a:gd name="connsiteY2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186519 w 2392907"/>
              <a:gd name="connsiteY13" fmla="*/ 2579427 h 2879465"/>
              <a:gd name="connsiteX14" fmla="*/ 177420 w 2392907"/>
              <a:gd name="connsiteY14" fmla="*/ 2056263 h 2879465"/>
              <a:gd name="connsiteX15" fmla="*/ 81886 w 2392907"/>
              <a:gd name="connsiteY15" fmla="*/ 1983475 h 2879465"/>
              <a:gd name="connsiteX16" fmla="*/ 0 w 2392907"/>
              <a:gd name="connsiteY16" fmla="*/ 1574042 h 2879465"/>
              <a:gd name="connsiteX17" fmla="*/ 150125 w 2392907"/>
              <a:gd name="connsiteY17" fmla="*/ 932597 h 2879465"/>
              <a:gd name="connsiteX18" fmla="*/ 527713 w 2392907"/>
              <a:gd name="connsiteY18" fmla="*/ 1091821 h 2879465"/>
              <a:gd name="connsiteX19" fmla="*/ 855259 w 2392907"/>
              <a:gd name="connsiteY19" fmla="*/ 495869 h 2879465"/>
              <a:gd name="connsiteX20" fmla="*/ 1150961 w 2392907"/>
              <a:gd name="connsiteY20" fmla="*/ 0 h 2879465"/>
              <a:gd name="connsiteX21" fmla="*/ 1519450 w 2392907"/>
              <a:gd name="connsiteY21" fmla="*/ 322997 h 2879465"/>
              <a:gd name="connsiteX22" fmla="*/ 1483056 w 2392907"/>
              <a:gd name="connsiteY22" fmla="*/ 655093 h 2879465"/>
              <a:gd name="connsiteX23" fmla="*/ 1783307 w 2392907"/>
              <a:gd name="connsiteY23" fmla="*/ 1009934 h 2879465"/>
              <a:gd name="connsiteX24" fmla="*/ 2192740 w 2392907"/>
              <a:gd name="connsiteY24" fmla="*/ 882555 h 2879465"/>
              <a:gd name="connsiteX25" fmla="*/ 2333767 w 2392907"/>
              <a:gd name="connsiteY25" fmla="*/ 1073624 h 2879465"/>
              <a:gd name="connsiteX26" fmla="*/ 2392907 w 2392907"/>
              <a:gd name="connsiteY26"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241110 w 2392907"/>
              <a:gd name="connsiteY13" fmla="*/ 2666858 h 2879465"/>
              <a:gd name="connsiteX14" fmla="*/ 186519 w 2392907"/>
              <a:gd name="connsiteY14" fmla="*/ 2579427 h 2879465"/>
              <a:gd name="connsiteX15" fmla="*/ 177420 w 2392907"/>
              <a:gd name="connsiteY15" fmla="*/ 2056263 h 2879465"/>
              <a:gd name="connsiteX16" fmla="*/ 81886 w 2392907"/>
              <a:gd name="connsiteY16" fmla="*/ 1983475 h 2879465"/>
              <a:gd name="connsiteX17" fmla="*/ 0 w 2392907"/>
              <a:gd name="connsiteY17" fmla="*/ 1574042 h 2879465"/>
              <a:gd name="connsiteX18" fmla="*/ 150125 w 2392907"/>
              <a:gd name="connsiteY18" fmla="*/ 932597 h 2879465"/>
              <a:gd name="connsiteX19" fmla="*/ 527713 w 2392907"/>
              <a:gd name="connsiteY19" fmla="*/ 1091821 h 2879465"/>
              <a:gd name="connsiteX20" fmla="*/ 855259 w 2392907"/>
              <a:gd name="connsiteY20" fmla="*/ 495869 h 2879465"/>
              <a:gd name="connsiteX21" fmla="*/ 1150961 w 2392907"/>
              <a:gd name="connsiteY21" fmla="*/ 0 h 2879465"/>
              <a:gd name="connsiteX22" fmla="*/ 1519450 w 2392907"/>
              <a:gd name="connsiteY22" fmla="*/ 322997 h 2879465"/>
              <a:gd name="connsiteX23" fmla="*/ 1483056 w 2392907"/>
              <a:gd name="connsiteY23" fmla="*/ 655093 h 2879465"/>
              <a:gd name="connsiteX24" fmla="*/ 1783307 w 2392907"/>
              <a:gd name="connsiteY24" fmla="*/ 1009934 h 2879465"/>
              <a:gd name="connsiteX25" fmla="*/ 2192740 w 2392907"/>
              <a:gd name="connsiteY25" fmla="*/ 882555 h 2879465"/>
              <a:gd name="connsiteX26" fmla="*/ 2333767 w 2392907"/>
              <a:gd name="connsiteY26" fmla="*/ 1073624 h 2879465"/>
              <a:gd name="connsiteX27" fmla="*/ 2392907 w 2392907"/>
              <a:gd name="connsiteY27"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241110 w 2392907"/>
              <a:gd name="connsiteY14" fmla="*/ 2666858 h 2879465"/>
              <a:gd name="connsiteX15" fmla="*/ 186519 w 2392907"/>
              <a:gd name="connsiteY15" fmla="*/ 2579427 h 2879465"/>
              <a:gd name="connsiteX16" fmla="*/ 177420 w 2392907"/>
              <a:gd name="connsiteY16" fmla="*/ 2056263 h 2879465"/>
              <a:gd name="connsiteX17" fmla="*/ 81886 w 2392907"/>
              <a:gd name="connsiteY17" fmla="*/ 1983475 h 2879465"/>
              <a:gd name="connsiteX18" fmla="*/ 0 w 2392907"/>
              <a:gd name="connsiteY18" fmla="*/ 1574042 h 2879465"/>
              <a:gd name="connsiteX19" fmla="*/ 150125 w 2392907"/>
              <a:gd name="connsiteY19" fmla="*/ 932597 h 2879465"/>
              <a:gd name="connsiteX20" fmla="*/ 527713 w 2392907"/>
              <a:gd name="connsiteY20" fmla="*/ 1091821 h 2879465"/>
              <a:gd name="connsiteX21" fmla="*/ 855259 w 2392907"/>
              <a:gd name="connsiteY21" fmla="*/ 495869 h 2879465"/>
              <a:gd name="connsiteX22" fmla="*/ 1150961 w 2392907"/>
              <a:gd name="connsiteY22" fmla="*/ 0 h 2879465"/>
              <a:gd name="connsiteX23" fmla="*/ 1519450 w 2392907"/>
              <a:gd name="connsiteY23" fmla="*/ 322997 h 2879465"/>
              <a:gd name="connsiteX24" fmla="*/ 1483056 w 2392907"/>
              <a:gd name="connsiteY24" fmla="*/ 655093 h 2879465"/>
              <a:gd name="connsiteX25" fmla="*/ 1783307 w 2392907"/>
              <a:gd name="connsiteY25" fmla="*/ 1009934 h 2879465"/>
              <a:gd name="connsiteX26" fmla="*/ 2192740 w 2392907"/>
              <a:gd name="connsiteY26" fmla="*/ 882555 h 2879465"/>
              <a:gd name="connsiteX27" fmla="*/ 2333767 w 2392907"/>
              <a:gd name="connsiteY27" fmla="*/ 1073624 h 2879465"/>
              <a:gd name="connsiteX28" fmla="*/ 2392907 w 2392907"/>
              <a:gd name="connsiteY28"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326835 w 2392907"/>
              <a:gd name="connsiteY14" fmla="*/ 2674002 h 2879465"/>
              <a:gd name="connsiteX15" fmla="*/ 241110 w 2392907"/>
              <a:gd name="connsiteY15" fmla="*/ 2666858 h 2879465"/>
              <a:gd name="connsiteX16" fmla="*/ 186519 w 2392907"/>
              <a:gd name="connsiteY16" fmla="*/ 2579427 h 2879465"/>
              <a:gd name="connsiteX17" fmla="*/ 177420 w 2392907"/>
              <a:gd name="connsiteY17" fmla="*/ 2056263 h 2879465"/>
              <a:gd name="connsiteX18" fmla="*/ 81886 w 2392907"/>
              <a:gd name="connsiteY18" fmla="*/ 1983475 h 2879465"/>
              <a:gd name="connsiteX19" fmla="*/ 0 w 2392907"/>
              <a:gd name="connsiteY19" fmla="*/ 1574042 h 2879465"/>
              <a:gd name="connsiteX20" fmla="*/ 150125 w 2392907"/>
              <a:gd name="connsiteY20" fmla="*/ 932597 h 2879465"/>
              <a:gd name="connsiteX21" fmla="*/ 527713 w 2392907"/>
              <a:gd name="connsiteY21" fmla="*/ 1091821 h 2879465"/>
              <a:gd name="connsiteX22" fmla="*/ 855259 w 2392907"/>
              <a:gd name="connsiteY22" fmla="*/ 495869 h 2879465"/>
              <a:gd name="connsiteX23" fmla="*/ 1150961 w 2392907"/>
              <a:gd name="connsiteY23" fmla="*/ 0 h 2879465"/>
              <a:gd name="connsiteX24" fmla="*/ 1519450 w 2392907"/>
              <a:gd name="connsiteY24" fmla="*/ 322997 h 2879465"/>
              <a:gd name="connsiteX25" fmla="*/ 1483056 w 2392907"/>
              <a:gd name="connsiteY25" fmla="*/ 655093 h 2879465"/>
              <a:gd name="connsiteX26" fmla="*/ 1783307 w 2392907"/>
              <a:gd name="connsiteY26" fmla="*/ 1009934 h 2879465"/>
              <a:gd name="connsiteX27" fmla="*/ 2192740 w 2392907"/>
              <a:gd name="connsiteY27" fmla="*/ 882555 h 2879465"/>
              <a:gd name="connsiteX28" fmla="*/ 2333767 w 2392907"/>
              <a:gd name="connsiteY28" fmla="*/ 1073624 h 2879465"/>
              <a:gd name="connsiteX29" fmla="*/ 2392907 w 2392907"/>
              <a:gd name="connsiteY29"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10179 w 2392907"/>
              <a:gd name="connsiteY13" fmla="*/ 2626377 h 2879465"/>
              <a:gd name="connsiteX14" fmla="*/ 357791 w 2392907"/>
              <a:gd name="connsiteY14" fmla="*/ 2631139 h 2879465"/>
              <a:gd name="connsiteX15" fmla="*/ 326835 w 2392907"/>
              <a:gd name="connsiteY15" fmla="*/ 2674002 h 2879465"/>
              <a:gd name="connsiteX16" fmla="*/ 241110 w 2392907"/>
              <a:gd name="connsiteY16" fmla="*/ 2666858 h 2879465"/>
              <a:gd name="connsiteX17" fmla="*/ 186519 w 2392907"/>
              <a:gd name="connsiteY17" fmla="*/ 2579427 h 2879465"/>
              <a:gd name="connsiteX18" fmla="*/ 177420 w 2392907"/>
              <a:gd name="connsiteY18" fmla="*/ 2056263 h 2879465"/>
              <a:gd name="connsiteX19" fmla="*/ 81886 w 2392907"/>
              <a:gd name="connsiteY19" fmla="*/ 1983475 h 2879465"/>
              <a:gd name="connsiteX20" fmla="*/ 0 w 2392907"/>
              <a:gd name="connsiteY20" fmla="*/ 1574042 h 2879465"/>
              <a:gd name="connsiteX21" fmla="*/ 150125 w 2392907"/>
              <a:gd name="connsiteY21" fmla="*/ 932597 h 2879465"/>
              <a:gd name="connsiteX22" fmla="*/ 527713 w 2392907"/>
              <a:gd name="connsiteY22" fmla="*/ 1091821 h 2879465"/>
              <a:gd name="connsiteX23" fmla="*/ 855259 w 2392907"/>
              <a:gd name="connsiteY23" fmla="*/ 495869 h 2879465"/>
              <a:gd name="connsiteX24" fmla="*/ 1150961 w 2392907"/>
              <a:gd name="connsiteY24" fmla="*/ 0 h 2879465"/>
              <a:gd name="connsiteX25" fmla="*/ 1519450 w 2392907"/>
              <a:gd name="connsiteY25" fmla="*/ 322997 h 2879465"/>
              <a:gd name="connsiteX26" fmla="*/ 1483056 w 2392907"/>
              <a:gd name="connsiteY26" fmla="*/ 655093 h 2879465"/>
              <a:gd name="connsiteX27" fmla="*/ 1783307 w 2392907"/>
              <a:gd name="connsiteY27" fmla="*/ 1009934 h 2879465"/>
              <a:gd name="connsiteX28" fmla="*/ 2192740 w 2392907"/>
              <a:gd name="connsiteY28" fmla="*/ 882555 h 2879465"/>
              <a:gd name="connsiteX29" fmla="*/ 2333767 w 2392907"/>
              <a:gd name="connsiteY29" fmla="*/ 1073624 h 2879465"/>
              <a:gd name="connsiteX30" fmla="*/ 2392907 w 2392907"/>
              <a:gd name="connsiteY30"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7823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77420 w 2392907"/>
              <a:gd name="connsiteY19" fmla="*/ 2056263 h 2879465"/>
              <a:gd name="connsiteX20" fmla="*/ 81886 w 2392907"/>
              <a:gd name="connsiteY20" fmla="*/ 1983475 h 2879465"/>
              <a:gd name="connsiteX21" fmla="*/ 0 w 2392907"/>
              <a:gd name="connsiteY21" fmla="*/ 1574042 h 2879465"/>
              <a:gd name="connsiteX22" fmla="*/ 150125 w 2392907"/>
              <a:gd name="connsiteY22" fmla="*/ 932597 h 2879465"/>
              <a:gd name="connsiteX23" fmla="*/ 527713 w 2392907"/>
              <a:gd name="connsiteY23" fmla="*/ 1091821 h 2879465"/>
              <a:gd name="connsiteX24" fmla="*/ 855259 w 2392907"/>
              <a:gd name="connsiteY24" fmla="*/ 495869 h 2879465"/>
              <a:gd name="connsiteX25" fmla="*/ 1150961 w 2392907"/>
              <a:gd name="connsiteY25" fmla="*/ 0 h 2879465"/>
              <a:gd name="connsiteX26" fmla="*/ 1519450 w 2392907"/>
              <a:gd name="connsiteY26" fmla="*/ 322997 h 2879465"/>
              <a:gd name="connsiteX27" fmla="*/ 1483056 w 2392907"/>
              <a:gd name="connsiteY27" fmla="*/ 655093 h 2879465"/>
              <a:gd name="connsiteX28" fmla="*/ 1783307 w 2392907"/>
              <a:gd name="connsiteY28" fmla="*/ 1009934 h 2879465"/>
              <a:gd name="connsiteX29" fmla="*/ 2192740 w 2392907"/>
              <a:gd name="connsiteY29" fmla="*/ 882555 h 2879465"/>
              <a:gd name="connsiteX30" fmla="*/ 2333767 w 2392907"/>
              <a:gd name="connsiteY30" fmla="*/ 1073624 h 2879465"/>
              <a:gd name="connsiteX31" fmla="*/ 2392907 w 2392907"/>
              <a:gd name="connsiteY3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77420 w 2392907"/>
              <a:gd name="connsiteY19" fmla="*/ 2056263 h 2879465"/>
              <a:gd name="connsiteX20" fmla="*/ 81886 w 2392907"/>
              <a:gd name="connsiteY20" fmla="*/ 1983475 h 2879465"/>
              <a:gd name="connsiteX21" fmla="*/ 0 w 2392907"/>
              <a:gd name="connsiteY21" fmla="*/ 1574042 h 2879465"/>
              <a:gd name="connsiteX22" fmla="*/ 150125 w 2392907"/>
              <a:gd name="connsiteY22" fmla="*/ 932597 h 2879465"/>
              <a:gd name="connsiteX23" fmla="*/ 527713 w 2392907"/>
              <a:gd name="connsiteY23" fmla="*/ 1091821 h 2879465"/>
              <a:gd name="connsiteX24" fmla="*/ 855259 w 2392907"/>
              <a:gd name="connsiteY24" fmla="*/ 495869 h 2879465"/>
              <a:gd name="connsiteX25" fmla="*/ 1150961 w 2392907"/>
              <a:gd name="connsiteY25" fmla="*/ 0 h 2879465"/>
              <a:gd name="connsiteX26" fmla="*/ 1519450 w 2392907"/>
              <a:gd name="connsiteY26" fmla="*/ 322997 h 2879465"/>
              <a:gd name="connsiteX27" fmla="*/ 1483056 w 2392907"/>
              <a:gd name="connsiteY27" fmla="*/ 655093 h 2879465"/>
              <a:gd name="connsiteX28" fmla="*/ 1783307 w 2392907"/>
              <a:gd name="connsiteY28" fmla="*/ 1009934 h 2879465"/>
              <a:gd name="connsiteX29" fmla="*/ 2192740 w 2392907"/>
              <a:gd name="connsiteY29" fmla="*/ 882555 h 2879465"/>
              <a:gd name="connsiteX30" fmla="*/ 2333767 w 2392907"/>
              <a:gd name="connsiteY30" fmla="*/ 1073624 h 2879465"/>
              <a:gd name="connsiteX31" fmla="*/ 2392907 w 2392907"/>
              <a:gd name="connsiteY3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212535 w 2392907"/>
              <a:gd name="connsiteY19" fmla="*/ 2235852 h 2879465"/>
              <a:gd name="connsiteX20" fmla="*/ 177420 w 2392907"/>
              <a:gd name="connsiteY20" fmla="*/ 2056263 h 2879465"/>
              <a:gd name="connsiteX21" fmla="*/ 81886 w 2392907"/>
              <a:gd name="connsiteY21" fmla="*/ 1983475 h 2879465"/>
              <a:gd name="connsiteX22" fmla="*/ 0 w 2392907"/>
              <a:gd name="connsiteY22" fmla="*/ 1574042 h 2879465"/>
              <a:gd name="connsiteX23" fmla="*/ 150125 w 2392907"/>
              <a:gd name="connsiteY23" fmla="*/ 932597 h 2879465"/>
              <a:gd name="connsiteX24" fmla="*/ 527713 w 2392907"/>
              <a:gd name="connsiteY24" fmla="*/ 1091821 h 2879465"/>
              <a:gd name="connsiteX25" fmla="*/ 855259 w 2392907"/>
              <a:gd name="connsiteY25" fmla="*/ 495869 h 2879465"/>
              <a:gd name="connsiteX26" fmla="*/ 1150961 w 2392907"/>
              <a:gd name="connsiteY26" fmla="*/ 0 h 2879465"/>
              <a:gd name="connsiteX27" fmla="*/ 1519450 w 2392907"/>
              <a:gd name="connsiteY27" fmla="*/ 322997 h 2879465"/>
              <a:gd name="connsiteX28" fmla="*/ 1483056 w 2392907"/>
              <a:gd name="connsiteY28" fmla="*/ 655093 h 2879465"/>
              <a:gd name="connsiteX29" fmla="*/ 1783307 w 2392907"/>
              <a:gd name="connsiteY29" fmla="*/ 1009934 h 2879465"/>
              <a:gd name="connsiteX30" fmla="*/ 2192740 w 2392907"/>
              <a:gd name="connsiteY30" fmla="*/ 882555 h 2879465"/>
              <a:gd name="connsiteX31" fmla="*/ 2333767 w 2392907"/>
              <a:gd name="connsiteY31" fmla="*/ 1073624 h 2879465"/>
              <a:gd name="connsiteX32" fmla="*/ 2392907 w 2392907"/>
              <a:gd name="connsiteY3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404921 h 2879465"/>
              <a:gd name="connsiteX20" fmla="*/ 212535 w 2392907"/>
              <a:gd name="connsiteY20" fmla="*/ 2235852 h 2879465"/>
              <a:gd name="connsiteX21" fmla="*/ 177420 w 2392907"/>
              <a:gd name="connsiteY21" fmla="*/ 2056263 h 2879465"/>
              <a:gd name="connsiteX22" fmla="*/ 81886 w 2392907"/>
              <a:gd name="connsiteY22" fmla="*/ 1983475 h 2879465"/>
              <a:gd name="connsiteX23" fmla="*/ 0 w 2392907"/>
              <a:gd name="connsiteY23" fmla="*/ 1574042 h 2879465"/>
              <a:gd name="connsiteX24" fmla="*/ 150125 w 2392907"/>
              <a:gd name="connsiteY24" fmla="*/ 932597 h 2879465"/>
              <a:gd name="connsiteX25" fmla="*/ 527713 w 2392907"/>
              <a:gd name="connsiteY25" fmla="*/ 1091821 h 2879465"/>
              <a:gd name="connsiteX26" fmla="*/ 855259 w 2392907"/>
              <a:gd name="connsiteY26" fmla="*/ 495869 h 2879465"/>
              <a:gd name="connsiteX27" fmla="*/ 1150961 w 2392907"/>
              <a:gd name="connsiteY27" fmla="*/ 0 h 2879465"/>
              <a:gd name="connsiteX28" fmla="*/ 1519450 w 2392907"/>
              <a:gd name="connsiteY28" fmla="*/ 322997 h 2879465"/>
              <a:gd name="connsiteX29" fmla="*/ 1483056 w 2392907"/>
              <a:gd name="connsiteY29" fmla="*/ 655093 h 2879465"/>
              <a:gd name="connsiteX30" fmla="*/ 1783307 w 2392907"/>
              <a:gd name="connsiteY30" fmla="*/ 1009934 h 2879465"/>
              <a:gd name="connsiteX31" fmla="*/ 2192740 w 2392907"/>
              <a:gd name="connsiteY31" fmla="*/ 882555 h 2879465"/>
              <a:gd name="connsiteX32" fmla="*/ 2333767 w 2392907"/>
              <a:gd name="connsiteY32" fmla="*/ 1073624 h 2879465"/>
              <a:gd name="connsiteX33" fmla="*/ 2392907 w 2392907"/>
              <a:gd name="connsiteY3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404921 h 2879465"/>
              <a:gd name="connsiteX20" fmla="*/ 212535 w 2392907"/>
              <a:gd name="connsiteY20" fmla="*/ 2235852 h 2879465"/>
              <a:gd name="connsiteX21" fmla="*/ 219679 w 2392907"/>
              <a:gd name="connsiteY21" fmla="*/ 2142983 h 2879465"/>
              <a:gd name="connsiteX22" fmla="*/ 177420 w 2392907"/>
              <a:gd name="connsiteY22" fmla="*/ 2056263 h 2879465"/>
              <a:gd name="connsiteX23" fmla="*/ 81886 w 2392907"/>
              <a:gd name="connsiteY23" fmla="*/ 1983475 h 2879465"/>
              <a:gd name="connsiteX24" fmla="*/ 0 w 2392907"/>
              <a:gd name="connsiteY24" fmla="*/ 1574042 h 2879465"/>
              <a:gd name="connsiteX25" fmla="*/ 150125 w 2392907"/>
              <a:gd name="connsiteY25" fmla="*/ 932597 h 2879465"/>
              <a:gd name="connsiteX26" fmla="*/ 527713 w 2392907"/>
              <a:gd name="connsiteY26" fmla="*/ 1091821 h 2879465"/>
              <a:gd name="connsiteX27" fmla="*/ 855259 w 2392907"/>
              <a:gd name="connsiteY27" fmla="*/ 495869 h 2879465"/>
              <a:gd name="connsiteX28" fmla="*/ 1150961 w 2392907"/>
              <a:gd name="connsiteY28" fmla="*/ 0 h 2879465"/>
              <a:gd name="connsiteX29" fmla="*/ 1519450 w 2392907"/>
              <a:gd name="connsiteY29" fmla="*/ 322997 h 2879465"/>
              <a:gd name="connsiteX30" fmla="*/ 1483056 w 2392907"/>
              <a:gd name="connsiteY30" fmla="*/ 655093 h 2879465"/>
              <a:gd name="connsiteX31" fmla="*/ 1783307 w 2392907"/>
              <a:gd name="connsiteY31" fmla="*/ 1009934 h 2879465"/>
              <a:gd name="connsiteX32" fmla="*/ 2192740 w 2392907"/>
              <a:gd name="connsiteY32" fmla="*/ 882555 h 2879465"/>
              <a:gd name="connsiteX33" fmla="*/ 2333767 w 2392907"/>
              <a:gd name="connsiteY33" fmla="*/ 1073624 h 2879465"/>
              <a:gd name="connsiteX34" fmla="*/ 2392907 w 2392907"/>
              <a:gd name="connsiteY3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69673 w 2392907"/>
              <a:gd name="connsiteY19" fmla="*/ 2450164 h 2879465"/>
              <a:gd name="connsiteX20" fmla="*/ 188723 w 2392907"/>
              <a:gd name="connsiteY20" fmla="*/ 2404921 h 2879465"/>
              <a:gd name="connsiteX21" fmla="*/ 212535 w 2392907"/>
              <a:gd name="connsiteY21" fmla="*/ 2235852 h 2879465"/>
              <a:gd name="connsiteX22" fmla="*/ 219679 w 2392907"/>
              <a:gd name="connsiteY22" fmla="*/ 2142983 h 2879465"/>
              <a:gd name="connsiteX23" fmla="*/ 177420 w 2392907"/>
              <a:gd name="connsiteY23" fmla="*/ 2056263 h 2879465"/>
              <a:gd name="connsiteX24" fmla="*/ 81886 w 2392907"/>
              <a:gd name="connsiteY24" fmla="*/ 1983475 h 2879465"/>
              <a:gd name="connsiteX25" fmla="*/ 0 w 2392907"/>
              <a:gd name="connsiteY25" fmla="*/ 1574042 h 2879465"/>
              <a:gd name="connsiteX26" fmla="*/ 150125 w 2392907"/>
              <a:gd name="connsiteY26" fmla="*/ 932597 h 2879465"/>
              <a:gd name="connsiteX27" fmla="*/ 527713 w 2392907"/>
              <a:gd name="connsiteY27" fmla="*/ 1091821 h 2879465"/>
              <a:gd name="connsiteX28" fmla="*/ 855259 w 2392907"/>
              <a:gd name="connsiteY28" fmla="*/ 495869 h 2879465"/>
              <a:gd name="connsiteX29" fmla="*/ 1150961 w 2392907"/>
              <a:gd name="connsiteY29" fmla="*/ 0 h 2879465"/>
              <a:gd name="connsiteX30" fmla="*/ 1519450 w 2392907"/>
              <a:gd name="connsiteY30" fmla="*/ 322997 h 2879465"/>
              <a:gd name="connsiteX31" fmla="*/ 1483056 w 2392907"/>
              <a:gd name="connsiteY31" fmla="*/ 655093 h 2879465"/>
              <a:gd name="connsiteX32" fmla="*/ 1783307 w 2392907"/>
              <a:gd name="connsiteY32" fmla="*/ 1009934 h 2879465"/>
              <a:gd name="connsiteX33" fmla="*/ 2192740 w 2392907"/>
              <a:gd name="connsiteY33" fmla="*/ 882555 h 2879465"/>
              <a:gd name="connsiteX34" fmla="*/ 2333767 w 2392907"/>
              <a:gd name="connsiteY34" fmla="*/ 1073624 h 2879465"/>
              <a:gd name="connsiteX35" fmla="*/ 2392907 w 2392907"/>
              <a:gd name="connsiteY35"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212535 w 2392907"/>
              <a:gd name="connsiteY22" fmla="*/ 2235852 h 2879465"/>
              <a:gd name="connsiteX23" fmla="*/ 219679 w 2392907"/>
              <a:gd name="connsiteY23" fmla="*/ 2142983 h 2879465"/>
              <a:gd name="connsiteX24" fmla="*/ 177420 w 2392907"/>
              <a:gd name="connsiteY24" fmla="*/ 2056263 h 2879465"/>
              <a:gd name="connsiteX25" fmla="*/ 81886 w 2392907"/>
              <a:gd name="connsiteY25" fmla="*/ 1983475 h 2879465"/>
              <a:gd name="connsiteX26" fmla="*/ 0 w 2392907"/>
              <a:gd name="connsiteY26" fmla="*/ 1574042 h 2879465"/>
              <a:gd name="connsiteX27" fmla="*/ 150125 w 2392907"/>
              <a:gd name="connsiteY27" fmla="*/ 932597 h 2879465"/>
              <a:gd name="connsiteX28" fmla="*/ 527713 w 2392907"/>
              <a:gd name="connsiteY28" fmla="*/ 1091821 h 2879465"/>
              <a:gd name="connsiteX29" fmla="*/ 855259 w 2392907"/>
              <a:gd name="connsiteY29" fmla="*/ 495869 h 2879465"/>
              <a:gd name="connsiteX30" fmla="*/ 1150961 w 2392907"/>
              <a:gd name="connsiteY30" fmla="*/ 0 h 2879465"/>
              <a:gd name="connsiteX31" fmla="*/ 1519450 w 2392907"/>
              <a:gd name="connsiteY31" fmla="*/ 322997 h 2879465"/>
              <a:gd name="connsiteX32" fmla="*/ 1483056 w 2392907"/>
              <a:gd name="connsiteY32" fmla="*/ 655093 h 2879465"/>
              <a:gd name="connsiteX33" fmla="*/ 1783307 w 2392907"/>
              <a:gd name="connsiteY33" fmla="*/ 1009934 h 2879465"/>
              <a:gd name="connsiteX34" fmla="*/ 2192740 w 2392907"/>
              <a:gd name="connsiteY34" fmla="*/ 882555 h 2879465"/>
              <a:gd name="connsiteX35" fmla="*/ 2333767 w 2392907"/>
              <a:gd name="connsiteY35" fmla="*/ 1073624 h 2879465"/>
              <a:gd name="connsiteX36" fmla="*/ 2392907 w 2392907"/>
              <a:gd name="connsiteY36"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2535 w 2392907"/>
              <a:gd name="connsiteY23" fmla="*/ 2235852 h 2879465"/>
              <a:gd name="connsiteX24" fmla="*/ 219679 w 2392907"/>
              <a:gd name="connsiteY24" fmla="*/ 2142983 h 2879465"/>
              <a:gd name="connsiteX25" fmla="*/ 177420 w 2392907"/>
              <a:gd name="connsiteY25" fmla="*/ 2056263 h 2879465"/>
              <a:gd name="connsiteX26" fmla="*/ 81886 w 2392907"/>
              <a:gd name="connsiteY26" fmla="*/ 1983475 h 2879465"/>
              <a:gd name="connsiteX27" fmla="*/ 0 w 2392907"/>
              <a:gd name="connsiteY27" fmla="*/ 1574042 h 2879465"/>
              <a:gd name="connsiteX28" fmla="*/ 150125 w 2392907"/>
              <a:gd name="connsiteY28" fmla="*/ 932597 h 2879465"/>
              <a:gd name="connsiteX29" fmla="*/ 527713 w 2392907"/>
              <a:gd name="connsiteY29" fmla="*/ 1091821 h 2879465"/>
              <a:gd name="connsiteX30" fmla="*/ 855259 w 2392907"/>
              <a:gd name="connsiteY30" fmla="*/ 495869 h 2879465"/>
              <a:gd name="connsiteX31" fmla="*/ 1150961 w 2392907"/>
              <a:gd name="connsiteY31" fmla="*/ 0 h 2879465"/>
              <a:gd name="connsiteX32" fmla="*/ 1519450 w 2392907"/>
              <a:gd name="connsiteY32" fmla="*/ 322997 h 2879465"/>
              <a:gd name="connsiteX33" fmla="*/ 1483056 w 2392907"/>
              <a:gd name="connsiteY33" fmla="*/ 655093 h 2879465"/>
              <a:gd name="connsiteX34" fmla="*/ 1783307 w 2392907"/>
              <a:gd name="connsiteY34" fmla="*/ 1009934 h 2879465"/>
              <a:gd name="connsiteX35" fmla="*/ 2192740 w 2392907"/>
              <a:gd name="connsiteY35" fmla="*/ 882555 h 2879465"/>
              <a:gd name="connsiteX36" fmla="*/ 2333767 w 2392907"/>
              <a:gd name="connsiteY36" fmla="*/ 1073624 h 2879465"/>
              <a:gd name="connsiteX37" fmla="*/ 2392907 w 2392907"/>
              <a:gd name="connsiteY37"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0 w 2392907"/>
              <a:gd name="connsiteY28" fmla="*/ 1574042 h 2879465"/>
              <a:gd name="connsiteX29" fmla="*/ 150125 w 2392907"/>
              <a:gd name="connsiteY29" fmla="*/ 932597 h 2879465"/>
              <a:gd name="connsiteX30" fmla="*/ 527713 w 2392907"/>
              <a:gd name="connsiteY30" fmla="*/ 1091821 h 2879465"/>
              <a:gd name="connsiteX31" fmla="*/ 855259 w 2392907"/>
              <a:gd name="connsiteY31" fmla="*/ 495869 h 2879465"/>
              <a:gd name="connsiteX32" fmla="*/ 1150961 w 2392907"/>
              <a:gd name="connsiteY32" fmla="*/ 0 h 2879465"/>
              <a:gd name="connsiteX33" fmla="*/ 1519450 w 2392907"/>
              <a:gd name="connsiteY33" fmla="*/ 322997 h 2879465"/>
              <a:gd name="connsiteX34" fmla="*/ 1483056 w 2392907"/>
              <a:gd name="connsiteY34" fmla="*/ 655093 h 2879465"/>
              <a:gd name="connsiteX35" fmla="*/ 1783307 w 2392907"/>
              <a:gd name="connsiteY35" fmla="*/ 1009934 h 2879465"/>
              <a:gd name="connsiteX36" fmla="*/ 2192740 w 2392907"/>
              <a:gd name="connsiteY36" fmla="*/ 882555 h 2879465"/>
              <a:gd name="connsiteX37" fmla="*/ 2333767 w 2392907"/>
              <a:gd name="connsiteY37" fmla="*/ 1073624 h 2879465"/>
              <a:gd name="connsiteX38" fmla="*/ 2392907 w 2392907"/>
              <a:gd name="connsiteY38"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95854 w 2392907"/>
              <a:gd name="connsiteY28" fmla="*/ 1773889 h 2879465"/>
              <a:gd name="connsiteX29" fmla="*/ 0 w 2392907"/>
              <a:gd name="connsiteY29" fmla="*/ 1574042 h 2879465"/>
              <a:gd name="connsiteX30" fmla="*/ 150125 w 2392907"/>
              <a:gd name="connsiteY30" fmla="*/ 932597 h 2879465"/>
              <a:gd name="connsiteX31" fmla="*/ 527713 w 2392907"/>
              <a:gd name="connsiteY31" fmla="*/ 1091821 h 2879465"/>
              <a:gd name="connsiteX32" fmla="*/ 855259 w 2392907"/>
              <a:gd name="connsiteY32" fmla="*/ 495869 h 2879465"/>
              <a:gd name="connsiteX33" fmla="*/ 1150961 w 2392907"/>
              <a:gd name="connsiteY33" fmla="*/ 0 h 2879465"/>
              <a:gd name="connsiteX34" fmla="*/ 1519450 w 2392907"/>
              <a:gd name="connsiteY34" fmla="*/ 322997 h 2879465"/>
              <a:gd name="connsiteX35" fmla="*/ 1483056 w 2392907"/>
              <a:gd name="connsiteY35" fmla="*/ 655093 h 2879465"/>
              <a:gd name="connsiteX36" fmla="*/ 1783307 w 2392907"/>
              <a:gd name="connsiteY36" fmla="*/ 1009934 h 2879465"/>
              <a:gd name="connsiteX37" fmla="*/ 2192740 w 2392907"/>
              <a:gd name="connsiteY37" fmla="*/ 882555 h 2879465"/>
              <a:gd name="connsiteX38" fmla="*/ 2333767 w 2392907"/>
              <a:gd name="connsiteY38" fmla="*/ 1073624 h 2879465"/>
              <a:gd name="connsiteX39" fmla="*/ 2392907 w 2392907"/>
              <a:gd name="connsiteY39"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95854 w 2392907"/>
              <a:gd name="connsiteY28" fmla="*/ 1773889 h 2879465"/>
              <a:gd name="connsiteX29" fmla="*/ 79185 w 2392907"/>
              <a:gd name="connsiteY29" fmla="*/ 1676258 h 2879465"/>
              <a:gd name="connsiteX30" fmla="*/ 0 w 2392907"/>
              <a:gd name="connsiteY30" fmla="*/ 1574042 h 2879465"/>
              <a:gd name="connsiteX31" fmla="*/ 150125 w 2392907"/>
              <a:gd name="connsiteY31" fmla="*/ 932597 h 2879465"/>
              <a:gd name="connsiteX32" fmla="*/ 527713 w 2392907"/>
              <a:gd name="connsiteY32" fmla="*/ 1091821 h 2879465"/>
              <a:gd name="connsiteX33" fmla="*/ 855259 w 2392907"/>
              <a:gd name="connsiteY33" fmla="*/ 495869 h 2879465"/>
              <a:gd name="connsiteX34" fmla="*/ 1150961 w 2392907"/>
              <a:gd name="connsiteY34" fmla="*/ 0 h 2879465"/>
              <a:gd name="connsiteX35" fmla="*/ 1519450 w 2392907"/>
              <a:gd name="connsiteY35" fmla="*/ 322997 h 2879465"/>
              <a:gd name="connsiteX36" fmla="*/ 1483056 w 2392907"/>
              <a:gd name="connsiteY36" fmla="*/ 655093 h 2879465"/>
              <a:gd name="connsiteX37" fmla="*/ 1783307 w 2392907"/>
              <a:gd name="connsiteY37" fmla="*/ 1009934 h 2879465"/>
              <a:gd name="connsiteX38" fmla="*/ 2192740 w 2392907"/>
              <a:gd name="connsiteY38" fmla="*/ 882555 h 2879465"/>
              <a:gd name="connsiteX39" fmla="*/ 2333767 w 2392907"/>
              <a:gd name="connsiteY39" fmla="*/ 1073624 h 2879465"/>
              <a:gd name="connsiteX40" fmla="*/ 2392907 w 2392907"/>
              <a:gd name="connsiteY40"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95854 w 2392907"/>
              <a:gd name="connsiteY29" fmla="*/ 1773889 h 2879465"/>
              <a:gd name="connsiteX30" fmla="*/ 79185 w 2392907"/>
              <a:gd name="connsiteY30" fmla="*/ 1676258 h 2879465"/>
              <a:gd name="connsiteX31" fmla="*/ 0 w 2392907"/>
              <a:gd name="connsiteY31" fmla="*/ 1574042 h 2879465"/>
              <a:gd name="connsiteX32" fmla="*/ 150125 w 2392907"/>
              <a:gd name="connsiteY32" fmla="*/ 932597 h 2879465"/>
              <a:gd name="connsiteX33" fmla="*/ 527713 w 2392907"/>
              <a:gd name="connsiteY33" fmla="*/ 1091821 h 2879465"/>
              <a:gd name="connsiteX34" fmla="*/ 855259 w 2392907"/>
              <a:gd name="connsiteY34" fmla="*/ 495869 h 2879465"/>
              <a:gd name="connsiteX35" fmla="*/ 1150961 w 2392907"/>
              <a:gd name="connsiteY35" fmla="*/ 0 h 2879465"/>
              <a:gd name="connsiteX36" fmla="*/ 1519450 w 2392907"/>
              <a:gd name="connsiteY36" fmla="*/ 322997 h 2879465"/>
              <a:gd name="connsiteX37" fmla="*/ 1483056 w 2392907"/>
              <a:gd name="connsiteY37" fmla="*/ 655093 h 2879465"/>
              <a:gd name="connsiteX38" fmla="*/ 1783307 w 2392907"/>
              <a:gd name="connsiteY38" fmla="*/ 1009934 h 2879465"/>
              <a:gd name="connsiteX39" fmla="*/ 2192740 w 2392907"/>
              <a:gd name="connsiteY39" fmla="*/ 882555 h 2879465"/>
              <a:gd name="connsiteX40" fmla="*/ 2333767 w 2392907"/>
              <a:gd name="connsiteY40" fmla="*/ 1073624 h 2879465"/>
              <a:gd name="connsiteX41" fmla="*/ 2392907 w 2392907"/>
              <a:gd name="connsiteY41"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95854 w 2392907"/>
              <a:gd name="connsiteY29" fmla="*/ 1773889 h 2879465"/>
              <a:gd name="connsiteX30" fmla="*/ 107760 w 2392907"/>
              <a:gd name="connsiteY30" fmla="*/ 1716739 h 2879465"/>
              <a:gd name="connsiteX31" fmla="*/ 79185 w 2392907"/>
              <a:gd name="connsiteY31" fmla="*/ 1676258 h 2879465"/>
              <a:gd name="connsiteX32" fmla="*/ 0 w 2392907"/>
              <a:gd name="connsiteY32" fmla="*/ 1574042 h 2879465"/>
              <a:gd name="connsiteX33" fmla="*/ 150125 w 2392907"/>
              <a:gd name="connsiteY33" fmla="*/ 932597 h 2879465"/>
              <a:gd name="connsiteX34" fmla="*/ 527713 w 2392907"/>
              <a:gd name="connsiteY34" fmla="*/ 1091821 h 2879465"/>
              <a:gd name="connsiteX35" fmla="*/ 855259 w 2392907"/>
              <a:gd name="connsiteY35" fmla="*/ 495869 h 2879465"/>
              <a:gd name="connsiteX36" fmla="*/ 1150961 w 2392907"/>
              <a:gd name="connsiteY36" fmla="*/ 0 h 2879465"/>
              <a:gd name="connsiteX37" fmla="*/ 1519450 w 2392907"/>
              <a:gd name="connsiteY37" fmla="*/ 322997 h 2879465"/>
              <a:gd name="connsiteX38" fmla="*/ 1483056 w 2392907"/>
              <a:gd name="connsiteY38" fmla="*/ 655093 h 2879465"/>
              <a:gd name="connsiteX39" fmla="*/ 1783307 w 2392907"/>
              <a:gd name="connsiteY39" fmla="*/ 1009934 h 2879465"/>
              <a:gd name="connsiteX40" fmla="*/ 2192740 w 2392907"/>
              <a:gd name="connsiteY40" fmla="*/ 882555 h 2879465"/>
              <a:gd name="connsiteX41" fmla="*/ 2333767 w 2392907"/>
              <a:gd name="connsiteY41" fmla="*/ 1073624 h 2879465"/>
              <a:gd name="connsiteX42" fmla="*/ 2392907 w 2392907"/>
              <a:gd name="connsiteY4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86329 w 2392907"/>
              <a:gd name="connsiteY29" fmla="*/ 1773889 h 2879465"/>
              <a:gd name="connsiteX30" fmla="*/ 107760 w 2392907"/>
              <a:gd name="connsiteY30" fmla="*/ 1716739 h 2879465"/>
              <a:gd name="connsiteX31" fmla="*/ 79185 w 2392907"/>
              <a:gd name="connsiteY31" fmla="*/ 1676258 h 2879465"/>
              <a:gd name="connsiteX32" fmla="*/ 0 w 2392907"/>
              <a:gd name="connsiteY32" fmla="*/ 1574042 h 2879465"/>
              <a:gd name="connsiteX33" fmla="*/ 150125 w 2392907"/>
              <a:gd name="connsiteY33" fmla="*/ 932597 h 2879465"/>
              <a:gd name="connsiteX34" fmla="*/ 527713 w 2392907"/>
              <a:gd name="connsiteY34" fmla="*/ 1091821 h 2879465"/>
              <a:gd name="connsiteX35" fmla="*/ 855259 w 2392907"/>
              <a:gd name="connsiteY35" fmla="*/ 495869 h 2879465"/>
              <a:gd name="connsiteX36" fmla="*/ 1150961 w 2392907"/>
              <a:gd name="connsiteY36" fmla="*/ 0 h 2879465"/>
              <a:gd name="connsiteX37" fmla="*/ 1519450 w 2392907"/>
              <a:gd name="connsiteY37" fmla="*/ 322997 h 2879465"/>
              <a:gd name="connsiteX38" fmla="*/ 1483056 w 2392907"/>
              <a:gd name="connsiteY38" fmla="*/ 655093 h 2879465"/>
              <a:gd name="connsiteX39" fmla="*/ 1783307 w 2392907"/>
              <a:gd name="connsiteY39" fmla="*/ 1009934 h 2879465"/>
              <a:gd name="connsiteX40" fmla="*/ 2192740 w 2392907"/>
              <a:gd name="connsiteY40" fmla="*/ 882555 h 2879465"/>
              <a:gd name="connsiteX41" fmla="*/ 2333767 w 2392907"/>
              <a:gd name="connsiteY41" fmla="*/ 1073624 h 2879465"/>
              <a:gd name="connsiteX42" fmla="*/ 2392907 w 2392907"/>
              <a:gd name="connsiteY42"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0 w 2392907"/>
              <a:gd name="connsiteY33" fmla="*/ 1574042 h 2879465"/>
              <a:gd name="connsiteX34" fmla="*/ 150125 w 2392907"/>
              <a:gd name="connsiteY34" fmla="*/ 932597 h 2879465"/>
              <a:gd name="connsiteX35" fmla="*/ 527713 w 2392907"/>
              <a:gd name="connsiteY35" fmla="*/ 1091821 h 2879465"/>
              <a:gd name="connsiteX36" fmla="*/ 855259 w 2392907"/>
              <a:gd name="connsiteY36" fmla="*/ 495869 h 2879465"/>
              <a:gd name="connsiteX37" fmla="*/ 1150961 w 2392907"/>
              <a:gd name="connsiteY37" fmla="*/ 0 h 2879465"/>
              <a:gd name="connsiteX38" fmla="*/ 1519450 w 2392907"/>
              <a:gd name="connsiteY38" fmla="*/ 322997 h 2879465"/>
              <a:gd name="connsiteX39" fmla="*/ 1483056 w 2392907"/>
              <a:gd name="connsiteY39" fmla="*/ 655093 h 2879465"/>
              <a:gd name="connsiteX40" fmla="*/ 1783307 w 2392907"/>
              <a:gd name="connsiteY40" fmla="*/ 1009934 h 2879465"/>
              <a:gd name="connsiteX41" fmla="*/ 2192740 w 2392907"/>
              <a:gd name="connsiteY41" fmla="*/ 882555 h 2879465"/>
              <a:gd name="connsiteX42" fmla="*/ 2333767 w 2392907"/>
              <a:gd name="connsiteY42" fmla="*/ 1073624 h 2879465"/>
              <a:gd name="connsiteX43" fmla="*/ 2392907 w 2392907"/>
              <a:gd name="connsiteY43"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41085 w 2392907"/>
              <a:gd name="connsiteY33" fmla="*/ 1642921 h 2879465"/>
              <a:gd name="connsiteX34" fmla="*/ 0 w 2392907"/>
              <a:gd name="connsiteY34" fmla="*/ 1574042 h 2879465"/>
              <a:gd name="connsiteX35" fmla="*/ 150125 w 2392907"/>
              <a:gd name="connsiteY35" fmla="*/ 932597 h 2879465"/>
              <a:gd name="connsiteX36" fmla="*/ 527713 w 2392907"/>
              <a:gd name="connsiteY36" fmla="*/ 1091821 h 2879465"/>
              <a:gd name="connsiteX37" fmla="*/ 855259 w 2392907"/>
              <a:gd name="connsiteY37" fmla="*/ 495869 h 2879465"/>
              <a:gd name="connsiteX38" fmla="*/ 1150961 w 2392907"/>
              <a:gd name="connsiteY38" fmla="*/ 0 h 2879465"/>
              <a:gd name="connsiteX39" fmla="*/ 1519450 w 2392907"/>
              <a:gd name="connsiteY39" fmla="*/ 322997 h 2879465"/>
              <a:gd name="connsiteX40" fmla="*/ 1483056 w 2392907"/>
              <a:gd name="connsiteY40" fmla="*/ 655093 h 2879465"/>
              <a:gd name="connsiteX41" fmla="*/ 1783307 w 2392907"/>
              <a:gd name="connsiteY41" fmla="*/ 1009934 h 2879465"/>
              <a:gd name="connsiteX42" fmla="*/ 2192740 w 2392907"/>
              <a:gd name="connsiteY42" fmla="*/ 882555 h 2879465"/>
              <a:gd name="connsiteX43" fmla="*/ 2333767 w 2392907"/>
              <a:gd name="connsiteY43" fmla="*/ 1073624 h 2879465"/>
              <a:gd name="connsiteX44" fmla="*/ 2392907 w 2392907"/>
              <a:gd name="connsiteY44" fmla="*/ 1046329 h 2879465"/>
              <a:gd name="connsiteX0" fmla="*/ 1145096 w 2392907"/>
              <a:gd name="connsiteY0" fmla="*/ 2728913 h 2879465"/>
              <a:gd name="connsiteX1" fmla="*/ 1095979 w 2392907"/>
              <a:gd name="connsiteY1" fmla="*/ 2726389 h 2879465"/>
              <a:gd name="connsiteX2" fmla="*/ 1010254 w 2392907"/>
              <a:gd name="connsiteY2" fmla="*/ 2757346 h 2879465"/>
              <a:gd name="connsiteX3" fmla="*/ 879285 w 2392907"/>
              <a:gd name="connsiteY3" fmla="*/ 2743058 h 2879465"/>
              <a:gd name="connsiteX4" fmla="*/ 814991 w 2392907"/>
              <a:gd name="connsiteY4" fmla="*/ 2778777 h 2879465"/>
              <a:gd name="connsiteX5" fmla="*/ 755460 w 2392907"/>
              <a:gd name="connsiteY5" fmla="*/ 2757345 h 2879465"/>
              <a:gd name="connsiteX6" fmla="*/ 717360 w 2392907"/>
              <a:gd name="connsiteY6" fmla="*/ 2793064 h 2879465"/>
              <a:gd name="connsiteX7" fmla="*/ 638779 w 2392907"/>
              <a:gd name="connsiteY7" fmla="*/ 2769252 h 2879465"/>
              <a:gd name="connsiteX8" fmla="*/ 522098 w 2392907"/>
              <a:gd name="connsiteY8" fmla="*/ 2850214 h 2879465"/>
              <a:gd name="connsiteX9" fmla="*/ 453184 w 2392907"/>
              <a:gd name="connsiteY9" fmla="*/ 2879465 h 2879465"/>
              <a:gd name="connsiteX10" fmla="*/ 404883 w 2392907"/>
              <a:gd name="connsiteY10" fmla="*/ 2852382 h 2879465"/>
              <a:gd name="connsiteX11" fmla="*/ 460185 w 2392907"/>
              <a:gd name="connsiteY11" fmla="*/ 2731152 h 2879465"/>
              <a:gd name="connsiteX12" fmla="*/ 490679 w 2392907"/>
              <a:gd name="connsiteY12" fmla="*/ 2686867 h 2879465"/>
              <a:gd name="connsiteX13" fmla="*/ 457804 w 2392907"/>
              <a:gd name="connsiteY13" fmla="*/ 2631139 h 2879465"/>
              <a:gd name="connsiteX14" fmla="*/ 410179 w 2392907"/>
              <a:gd name="connsiteY14" fmla="*/ 2626377 h 2879465"/>
              <a:gd name="connsiteX15" fmla="*/ 357791 w 2392907"/>
              <a:gd name="connsiteY15" fmla="*/ 2631139 h 2879465"/>
              <a:gd name="connsiteX16" fmla="*/ 326835 w 2392907"/>
              <a:gd name="connsiteY16" fmla="*/ 2674002 h 2879465"/>
              <a:gd name="connsiteX17" fmla="*/ 241110 w 2392907"/>
              <a:gd name="connsiteY17" fmla="*/ 2666858 h 2879465"/>
              <a:gd name="connsiteX18" fmla="*/ 186519 w 2392907"/>
              <a:gd name="connsiteY18" fmla="*/ 2579427 h 2879465"/>
              <a:gd name="connsiteX19" fmla="*/ 188723 w 2392907"/>
              <a:gd name="connsiteY19" fmla="*/ 2526364 h 2879465"/>
              <a:gd name="connsiteX20" fmla="*/ 169673 w 2392907"/>
              <a:gd name="connsiteY20" fmla="*/ 2450164 h 2879465"/>
              <a:gd name="connsiteX21" fmla="*/ 188723 w 2392907"/>
              <a:gd name="connsiteY21" fmla="*/ 2404921 h 2879465"/>
              <a:gd name="connsiteX22" fmla="*/ 183960 w 2392907"/>
              <a:gd name="connsiteY22" fmla="*/ 2333483 h 2879465"/>
              <a:gd name="connsiteX23" fmla="*/ 219679 w 2392907"/>
              <a:gd name="connsiteY23" fmla="*/ 2273952 h 2879465"/>
              <a:gd name="connsiteX24" fmla="*/ 212535 w 2392907"/>
              <a:gd name="connsiteY24" fmla="*/ 2235852 h 2879465"/>
              <a:gd name="connsiteX25" fmla="*/ 219679 w 2392907"/>
              <a:gd name="connsiteY25" fmla="*/ 2142983 h 2879465"/>
              <a:gd name="connsiteX26" fmla="*/ 177420 w 2392907"/>
              <a:gd name="connsiteY26" fmla="*/ 2056263 h 2879465"/>
              <a:gd name="connsiteX27" fmla="*/ 81886 w 2392907"/>
              <a:gd name="connsiteY27" fmla="*/ 1983475 h 2879465"/>
              <a:gd name="connsiteX28" fmla="*/ 100616 w 2392907"/>
              <a:gd name="connsiteY28" fmla="*/ 1902477 h 2879465"/>
              <a:gd name="connsiteX29" fmla="*/ 105379 w 2392907"/>
              <a:gd name="connsiteY29" fmla="*/ 1823896 h 2879465"/>
              <a:gd name="connsiteX30" fmla="*/ 86329 w 2392907"/>
              <a:gd name="connsiteY30" fmla="*/ 1773889 h 2879465"/>
              <a:gd name="connsiteX31" fmla="*/ 107760 w 2392907"/>
              <a:gd name="connsiteY31" fmla="*/ 1716739 h 2879465"/>
              <a:gd name="connsiteX32" fmla="*/ 79185 w 2392907"/>
              <a:gd name="connsiteY32" fmla="*/ 1676258 h 2879465"/>
              <a:gd name="connsiteX33" fmla="*/ 41085 w 2392907"/>
              <a:gd name="connsiteY33" fmla="*/ 1642921 h 2879465"/>
              <a:gd name="connsiteX34" fmla="*/ 0 w 2392907"/>
              <a:gd name="connsiteY34" fmla="*/ 1574042 h 2879465"/>
              <a:gd name="connsiteX35" fmla="*/ 83948 w 2392907"/>
              <a:gd name="connsiteY35" fmla="*/ 1176196 h 2879465"/>
              <a:gd name="connsiteX36" fmla="*/ 150125 w 2392907"/>
              <a:gd name="connsiteY36" fmla="*/ 932597 h 2879465"/>
              <a:gd name="connsiteX37" fmla="*/ 527713 w 2392907"/>
              <a:gd name="connsiteY37" fmla="*/ 1091821 h 2879465"/>
              <a:gd name="connsiteX38" fmla="*/ 855259 w 2392907"/>
              <a:gd name="connsiteY38" fmla="*/ 495869 h 2879465"/>
              <a:gd name="connsiteX39" fmla="*/ 1150961 w 2392907"/>
              <a:gd name="connsiteY39" fmla="*/ 0 h 2879465"/>
              <a:gd name="connsiteX40" fmla="*/ 1519450 w 2392907"/>
              <a:gd name="connsiteY40" fmla="*/ 322997 h 2879465"/>
              <a:gd name="connsiteX41" fmla="*/ 1483056 w 2392907"/>
              <a:gd name="connsiteY41" fmla="*/ 655093 h 2879465"/>
              <a:gd name="connsiteX42" fmla="*/ 1783307 w 2392907"/>
              <a:gd name="connsiteY42" fmla="*/ 1009934 h 2879465"/>
              <a:gd name="connsiteX43" fmla="*/ 2192740 w 2392907"/>
              <a:gd name="connsiteY43" fmla="*/ 882555 h 2879465"/>
              <a:gd name="connsiteX44" fmla="*/ 2333767 w 2392907"/>
              <a:gd name="connsiteY44" fmla="*/ 1073624 h 2879465"/>
              <a:gd name="connsiteX45" fmla="*/ 2392907 w 2392907"/>
              <a:gd name="connsiteY45"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123824 w 2432783"/>
              <a:gd name="connsiteY36" fmla="*/ 1176196 h 2879465"/>
              <a:gd name="connsiteX37" fmla="*/ 190001 w 2432783"/>
              <a:gd name="connsiteY37" fmla="*/ 932597 h 2879465"/>
              <a:gd name="connsiteX38" fmla="*/ 567589 w 2432783"/>
              <a:gd name="connsiteY38" fmla="*/ 1091821 h 2879465"/>
              <a:gd name="connsiteX39" fmla="*/ 895135 w 2432783"/>
              <a:gd name="connsiteY39" fmla="*/ 495869 h 2879465"/>
              <a:gd name="connsiteX40" fmla="*/ 1190837 w 2432783"/>
              <a:gd name="connsiteY40" fmla="*/ 0 h 2879465"/>
              <a:gd name="connsiteX41" fmla="*/ 1559326 w 2432783"/>
              <a:gd name="connsiteY41" fmla="*/ 322997 h 2879465"/>
              <a:gd name="connsiteX42" fmla="*/ 1522932 w 2432783"/>
              <a:gd name="connsiteY42" fmla="*/ 655093 h 2879465"/>
              <a:gd name="connsiteX43" fmla="*/ 1823183 w 2432783"/>
              <a:gd name="connsiteY43" fmla="*/ 1009934 h 2879465"/>
              <a:gd name="connsiteX44" fmla="*/ 2232616 w 2432783"/>
              <a:gd name="connsiteY44" fmla="*/ 882555 h 2879465"/>
              <a:gd name="connsiteX45" fmla="*/ 2373643 w 2432783"/>
              <a:gd name="connsiteY45" fmla="*/ 1073624 h 2879465"/>
              <a:gd name="connsiteX46" fmla="*/ 2432783 w 2432783"/>
              <a:gd name="connsiteY46"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123824 w 2432783"/>
              <a:gd name="connsiteY36" fmla="*/ 1176196 h 2879465"/>
              <a:gd name="connsiteX37" fmla="*/ 119061 w 2432783"/>
              <a:gd name="connsiteY37" fmla="*/ 1114283 h 2879465"/>
              <a:gd name="connsiteX38" fmla="*/ 190001 w 2432783"/>
              <a:gd name="connsiteY38" fmla="*/ 932597 h 2879465"/>
              <a:gd name="connsiteX39" fmla="*/ 567589 w 2432783"/>
              <a:gd name="connsiteY39" fmla="*/ 1091821 h 2879465"/>
              <a:gd name="connsiteX40" fmla="*/ 895135 w 2432783"/>
              <a:gd name="connsiteY40" fmla="*/ 495869 h 2879465"/>
              <a:gd name="connsiteX41" fmla="*/ 1190837 w 2432783"/>
              <a:gd name="connsiteY41" fmla="*/ 0 h 2879465"/>
              <a:gd name="connsiteX42" fmla="*/ 1559326 w 2432783"/>
              <a:gd name="connsiteY42" fmla="*/ 322997 h 2879465"/>
              <a:gd name="connsiteX43" fmla="*/ 1522932 w 2432783"/>
              <a:gd name="connsiteY43" fmla="*/ 655093 h 2879465"/>
              <a:gd name="connsiteX44" fmla="*/ 1823183 w 2432783"/>
              <a:gd name="connsiteY44" fmla="*/ 1009934 h 2879465"/>
              <a:gd name="connsiteX45" fmla="*/ 2232616 w 2432783"/>
              <a:gd name="connsiteY45" fmla="*/ 882555 h 2879465"/>
              <a:gd name="connsiteX46" fmla="*/ 2373643 w 2432783"/>
              <a:gd name="connsiteY46" fmla="*/ 1073624 h 2879465"/>
              <a:gd name="connsiteX47" fmla="*/ 2432783 w 2432783"/>
              <a:gd name="connsiteY47" fmla="*/ 1046329 h 2879465"/>
              <a:gd name="connsiteX0" fmla="*/ 1184972 w 2432783"/>
              <a:gd name="connsiteY0" fmla="*/ 2728913 h 2879465"/>
              <a:gd name="connsiteX1" fmla="*/ 1135855 w 2432783"/>
              <a:gd name="connsiteY1" fmla="*/ 2726389 h 2879465"/>
              <a:gd name="connsiteX2" fmla="*/ 1050130 w 2432783"/>
              <a:gd name="connsiteY2" fmla="*/ 2757346 h 2879465"/>
              <a:gd name="connsiteX3" fmla="*/ 919161 w 2432783"/>
              <a:gd name="connsiteY3" fmla="*/ 2743058 h 2879465"/>
              <a:gd name="connsiteX4" fmla="*/ 854867 w 2432783"/>
              <a:gd name="connsiteY4" fmla="*/ 2778777 h 2879465"/>
              <a:gd name="connsiteX5" fmla="*/ 795336 w 2432783"/>
              <a:gd name="connsiteY5" fmla="*/ 2757345 h 2879465"/>
              <a:gd name="connsiteX6" fmla="*/ 757236 w 2432783"/>
              <a:gd name="connsiteY6" fmla="*/ 2793064 h 2879465"/>
              <a:gd name="connsiteX7" fmla="*/ 678655 w 2432783"/>
              <a:gd name="connsiteY7" fmla="*/ 2769252 h 2879465"/>
              <a:gd name="connsiteX8" fmla="*/ 561974 w 2432783"/>
              <a:gd name="connsiteY8" fmla="*/ 2850214 h 2879465"/>
              <a:gd name="connsiteX9" fmla="*/ 493060 w 2432783"/>
              <a:gd name="connsiteY9" fmla="*/ 2879465 h 2879465"/>
              <a:gd name="connsiteX10" fmla="*/ 444759 w 2432783"/>
              <a:gd name="connsiteY10" fmla="*/ 2852382 h 2879465"/>
              <a:gd name="connsiteX11" fmla="*/ 500061 w 2432783"/>
              <a:gd name="connsiteY11" fmla="*/ 2731152 h 2879465"/>
              <a:gd name="connsiteX12" fmla="*/ 530555 w 2432783"/>
              <a:gd name="connsiteY12" fmla="*/ 2686867 h 2879465"/>
              <a:gd name="connsiteX13" fmla="*/ 497680 w 2432783"/>
              <a:gd name="connsiteY13" fmla="*/ 2631139 h 2879465"/>
              <a:gd name="connsiteX14" fmla="*/ 450055 w 2432783"/>
              <a:gd name="connsiteY14" fmla="*/ 2626377 h 2879465"/>
              <a:gd name="connsiteX15" fmla="*/ 397667 w 2432783"/>
              <a:gd name="connsiteY15" fmla="*/ 2631139 h 2879465"/>
              <a:gd name="connsiteX16" fmla="*/ 366711 w 2432783"/>
              <a:gd name="connsiteY16" fmla="*/ 2674002 h 2879465"/>
              <a:gd name="connsiteX17" fmla="*/ 280986 w 2432783"/>
              <a:gd name="connsiteY17" fmla="*/ 2666858 h 2879465"/>
              <a:gd name="connsiteX18" fmla="*/ 226395 w 2432783"/>
              <a:gd name="connsiteY18" fmla="*/ 2579427 h 2879465"/>
              <a:gd name="connsiteX19" fmla="*/ 228599 w 2432783"/>
              <a:gd name="connsiteY19" fmla="*/ 2526364 h 2879465"/>
              <a:gd name="connsiteX20" fmla="*/ 209549 w 2432783"/>
              <a:gd name="connsiteY20" fmla="*/ 2450164 h 2879465"/>
              <a:gd name="connsiteX21" fmla="*/ 228599 w 2432783"/>
              <a:gd name="connsiteY21" fmla="*/ 2404921 h 2879465"/>
              <a:gd name="connsiteX22" fmla="*/ 223836 w 2432783"/>
              <a:gd name="connsiteY22" fmla="*/ 2333483 h 2879465"/>
              <a:gd name="connsiteX23" fmla="*/ 259555 w 2432783"/>
              <a:gd name="connsiteY23" fmla="*/ 2273952 h 2879465"/>
              <a:gd name="connsiteX24" fmla="*/ 252411 w 2432783"/>
              <a:gd name="connsiteY24" fmla="*/ 2235852 h 2879465"/>
              <a:gd name="connsiteX25" fmla="*/ 259555 w 2432783"/>
              <a:gd name="connsiteY25" fmla="*/ 2142983 h 2879465"/>
              <a:gd name="connsiteX26" fmla="*/ 217296 w 2432783"/>
              <a:gd name="connsiteY26" fmla="*/ 2056263 h 2879465"/>
              <a:gd name="connsiteX27" fmla="*/ 121762 w 2432783"/>
              <a:gd name="connsiteY27" fmla="*/ 1983475 h 2879465"/>
              <a:gd name="connsiteX28" fmla="*/ 140492 w 2432783"/>
              <a:gd name="connsiteY28" fmla="*/ 1902477 h 2879465"/>
              <a:gd name="connsiteX29" fmla="*/ 145255 w 2432783"/>
              <a:gd name="connsiteY29" fmla="*/ 1823896 h 2879465"/>
              <a:gd name="connsiteX30" fmla="*/ 126205 w 2432783"/>
              <a:gd name="connsiteY30" fmla="*/ 1773889 h 2879465"/>
              <a:gd name="connsiteX31" fmla="*/ 147636 w 2432783"/>
              <a:gd name="connsiteY31" fmla="*/ 1716739 h 2879465"/>
              <a:gd name="connsiteX32" fmla="*/ 119061 w 2432783"/>
              <a:gd name="connsiteY32" fmla="*/ 1676258 h 2879465"/>
              <a:gd name="connsiteX33" fmla="*/ 80961 w 2432783"/>
              <a:gd name="connsiteY33" fmla="*/ 1642921 h 2879465"/>
              <a:gd name="connsiteX34" fmla="*/ 39876 w 2432783"/>
              <a:gd name="connsiteY34" fmla="*/ 1574042 h 2879465"/>
              <a:gd name="connsiteX35" fmla="*/ 2380 w 2432783"/>
              <a:gd name="connsiteY35" fmla="*/ 1369077 h 2879465"/>
              <a:gd name="connsiteX36" fmla="*/ 42861 w 2432783"/>
              <a:gd name="connsiteY36" fmla="*/ 1326214 h 2879465"/>
              <a:gd name="connsiteX37" fmla="*/ 123824 w 2432783"/>
              <a:gd name="connsiteY37" fmla="*/ 1176196 h 2879465"/>
              <a:gd name="connsiteX38" fmla="*/ 119061 w 2432783"/>
              <a:gd name="connsiteY38" fmla="*/ 1114283 h 2879465"/>
              <a:gd name="connsiteX39" fmla="*/ 190001 w 2432783"/>
              <a:gd name="connsiteY39" fmla="*/ 932597 h 2879465"/>
              <a:gd name="connsiteX40" fmla="*/ 567589 w 2432783"/>
              <a:gd name="connsiteY40" fmla="*/ 1091821 h 2879465"/>
              <a:gd name="connsiteX41" fmla="*/ 895135 w 2432783"/>
              <a:gd name="connsiteY41" fmla="*/ 495869 h 2879465"/>
              <a:gd name="connsiteX42" fmla="*/ 1190837 w 2432783"/>
              <a:gd name="connsiteY42" fmla="*/ 0 h 2879465"/>
              <a:gd name="connsiteX43" fmla="*/ 1559326 w 2432783"/>
              <a:gd name="connsiteY43" fmla="*/ 322997 h 2879465"/>
              <a:gd name="connsiteX44" fmla="*/ 1522932 w 2432783"/>
              <a:gd name="connsiteY44" fmla="*/ 655093 h 2879465"/>
              <a:gd name="connsiteX45" fmla="*/ 1823183 w 2432783"/>
              <a:gd name="connsiteY45" fmla="*/ 1009934 h 2879465"/>
              <a:gd name="connsiteX46" fmla="*/ 2232616 w 2432783"/>
              <a:gd name="connsiteY46" fmla="*/ 882555 h 2879465"/>
              <a:gd name="connsiteX47" fmla="*/ 2373643 w 2432783"/>
              <a:gd name="connsiteY47" fmla="*/ 1073624 h 2879465"/>
              <a:gd name="connsiteX48" fmla="*/ 2432783 w 2432783"/>
              <a:gd name="connsiteY48" fmla="*/ 1046329 h 2879465"/>
              <a:gd name="connsiteX0" fmla="*/ 1183601 w 2431412"/>
              <a:gd name="connsiteY0" fmla="*/ 2728913 h 2879465"/>
              <a:gd name="connsiteX1" fmla="*/ 1134484 w 2431412"/>
              <a:gd name="connsiteY1" fmla="*/ 2726389 h 2879465"/>
              <a:gd name="connsiteX2" fmla="*/ 1048759 w 2431412"/>
              <a:gd name="connsiteY2" fmla="*/ 2757346 h 2879465"/>
              <a:gd name="connsiteX3" fmla="*/ 917790 w 2431412"/>
              <a:gd name="connsiteY3" fmla="*/ 2743058 h 2879465"/>
              <a:gd name="connsiteX4" fmla="*/ 853496 w 2431412"/>
              <a:gd name="connsiteY4" fmla="*/ 2778777 h 2879465"/>
              <a:gd name="connsiteX5" fmla="*/ 793965 w 2431412"/>
              <a:gd name="connsiteY5" fmla="*/ 2757345 h 2879465"/>
              <a:gd name="connsiteX6" fmla="*/ 755865 w 2431412"/>
              <a:gd name="connsiteY6" fmla="*/ 2793064 h 2879465"/>
              <a:gd name="connsiteX7" fmla="*/ 677284 w 2431412"/>
              <a:gd name="connsiteY7" fmla="*/ 2769252 h 2879465"/>
              <a:gd name="connsiteX8" fmla="*/ 560603 w 2431412"/>
              <a:gd name="connsiteY8" fmla="*/ 2850214 h 2879465"/>
              <a:gd name="connsiteX9" fmla="*/ 491689 w 2431412"/>
              <a:gd name="connsiteY9" fmla="*/ 2879465 h 2879465"/>
              <a:gd name="connsiteX10" fmla="*/ 443388 w 2431412"/>
              <a:gd name="connsiteY10" fmla="*/ 2852382 h 2879465"/>
              <a:gd name="connsiteX11" fmla="*/ 498690 w 2431412"/>
              <a:gd name="connsiteY11" fmla="*/ 2731152 h 2879465"/>
              <a:gd name="connsiteX12" fmla="*/ 529184 w 2431412"/>
              <a:gd name="connsiteY12" fmla="*/ 2686867 h 2879465"/>
              <a:gd name="connsiteX13" fmla="*/ 496309 w 2431412"/>
              <a:gd name="connsiteY13" fmla="*/ 2631139 h 2879465"/>
              <a:gd name="connsiteX14" fmla="*/ 448684 w 2431412"/>
              <a:gd name="connsiteY14" fmla="*/ 2626377 h 2879465"/>
              <a:gd name="connsiteX15" fmla="*/ 396296 w 2431412"/>
              <a:gd name="connsiteY15" fmla="*/ 2631139 h 2879465"/>
              <a:gd name="connsiteX16" fmla="*/ 365340 w 2431412"/>
              <a:gd name="connsiteY16" fmla="*/ 2674002 h 2879465"/>
              <a:gd name="connsiteX17" fmla="*/ 279615 w 2431412"/>
              <a:gd name="connsiteY17" fmla="*/ 2666858 h 2879465"/>
              <a:gd name="connsiteX18" fmla="*/ 225024 w 2431412"/>
              <a:gd name="connsiteY18" fmla="*/ 2579427 h 2879465"/>
              <a:gd name="connsiteX19" fmla="*/ 227228 w 2431412"/>
              <a:gd name="connsiteY19" fmla="*/ 2526364 h 2879465"/>
              <a:gd name="connsiteX20" fmla="*/ 208178 w 2431412"/>
              <a:gd name="connsiteY20" fmla="*/ 2450164 h 2879465"/>
              <a:gd name="connsiteX21" fmla="*/ 227228 w 2431412"/>
              <a:gd name="connsiteY21" fmla="*/ 2404921 h 2879465"/>
              <a:gd name="connsiteX22" fmla="*/ 222465 w 2431412"/>
              <a:gd name="connsiteY22" fmla="*/ 2333483 h 2879465"/>
              <a:gd name="connsiteX23" fmla="*/ 258184 w 2431412"/>
              <a:gd name="connsiteY23" fmla="*/ 2273952 h 2879465"/>
              <a:gd name="connsiteX24" fmla="*/ 251040 w 2431412"/>
              <a:gd name="connsiteY24" fmla="*/ 2235852 h 2879465"/>
              <a:gd name="connsiteX25" fmla="*/ 258184 w 2431412"/>
              <a:gd name="connsiteY25" fmla="*/ 2142983 h 2879465"/>
              <a:gd name="connsiteX26" fmla="*/ 215925 w 2431412"/>
              <a:gd name="connsiteY26" fmla="*/ 2056263 h 2879465"/>
              <a:gd name="connsiteX27" fmla="*/ 120391 w 2431412"/>
              <a:gd name="connsiteY27" fmla="*/ 1983475 h 2879465"/>
              <a:gd name="connsiteX28" fmla="*/ 139121 w 2431412"/>
              <a:gd name="connsiteY28" fmla="*/ 1902477 h 2879465"/>
              <a:gd name="connsiteX29" fmla="*/ 143884 w 2431412"/>
              <a:gd name="connsiteY29" fmla="*/ 1823896 h 2879465"/>
              <a:gd name="connsiteX30" fmla="*/ 124834 w 2431412"/>
              <a:gd name="connsiteY30" fmla="*/ 1773889 h 2879465"/>
              <a:gd name="connsiteX31" fmla="*/ 146265 w 2431412"/>
              <a:gd name="connsiteY31" fmla="*/ 1716739 h 2879465"/>
              <a:gd name="connsiteX32" fmla="*/ 117690 w 2431412"/>
              <a:gd name="connsiteY32" fmla="*/ 1676258 h 2879465"/>
              <a:gd name="connsiteX33" fmla="*/ 79590 w 2431412"/>
              <a:gd name="connsiteY33" fmla="*/ 1642921 h 2879465"/>
              <a:gd name="connsiteX34" fmla="*/ 38505 w 2431412"/>
              <a:gd name="connsiteY34" fmla="*/ 1574042 h 2879465"/>
              <a:gd name="connsiteX35" fmla="*/ 29584 w 2431412"/>
              <a:gd name="connsiteY35" fmla="*/ 1416702 h 2879465"/>
              <a:gd name="connsiteX36" fmla="*/ 1009 w 2431412"/>
              <a:gd name="connsiteY36" fmla="*/ 1369077 h 2879465"/>
              <a:gd name="connsiteX37" fmla="*/ 41490 w 2431412"/>
              <a:gd name="connsiteY37" fmla="*/ 1326214 h 2879465"/>
              <a:gd name="connsiteX38" fmla="*/ 122453 w 2431412"/>
              <a:gd name="connsiteY38" fmla="*/ 1176196 h 2879465"/>
              <a:gd name="connsiteX39" fmla="*/ 117690 w 2431412"/>
              <a:gd name="connsiteY39" fmla="*/ 1114283 h 2879465"/>
              <a:gd name="connsiteX40" fmla="*/ 188630 w 2431412"/>
              <a:gd name="connsiteY40" fmla="*/ 932597 h 2879465"/>
              <a:gd name="connsiteX41" fmla="*/ 566218 w 2431412"/>
              <a:gd name="connsiteY41" fmla="*/ 1091821 h 2879465"/>
              <a:gd name="connsiteX42" fmla="*/ 893764 w 2431412"/>
              <a:gd name="connsiteY42" fmla="*/ 495869 h 2879465"/>
              <a:gd name="connsiteX43" fmla="*/ 1189466 w 2431412"/>
              <a:gd name="connsiteY43" fmla="*/ 0 h 2879465"/>
              <a:gd name="connsiteX44" fmla="*/ 1557955 w 2431412"/>
              <a:gd name="connsiteY44" fmla="*/ 322997 h 2879465"/>
              <a:gd name="connsiteX45" fmla="*/ 1521561 w 2431412"/>
              <a:gd name="connsiteY45" fmla="*/ 655093 h 2879465"/>
              <a:gd name="connsiteX46" fmla="*/ 1821812 w 2431412"/>
              <a:gd name="connsiteY46" fmla="*/ 1009934 h 2879465"/>
              <a:gd name="connsiteX47" fmla="*/ 2231245 w 2431412"/>
              <a:gd name="connsiteY47" fmla="*/ 882555 h 2879465"/>
              <a:gd name="connsiteX48" fmla="*/ 2372272 w 2431412"/>
              <a:gd name="connsiteY48" fmla="*/ 1073624 h 2879465"/>
              <a:gd name="connsiteX49" fmla="*/ 2431412 w 2431412"/>
              <a:gd name="connsiteY49" fmla="*/ 1046329 h 2879465"/>
              <a:gd name="connsiteX0" fmla="*/ 1183571 w 2431382"/>
              <a:gd name="connsiteY0" fmla="*/ 2728913 h 2879465"/>
              <a:gd name="connsiteX1" fmla="*/ 1134454 w 2431382"/>
              <a:gd name="connsiteY1" fmla="*/ 2726389 h 2879465"/>
              <a:gd name="connsiteX2" fmla="*/ 1048729 w 2431382"/>
              <a:gd name="connsiteY2" fmla="*/ 2757346 h 2879465"/>
              <a:gd name="connsiteX3" fmla="*/ 917760 w 2431382"/>
              <a:gd name="connsiteY3" fmla="*/ 2743058 h 2879465"/>
              <a:gd name="connsiteX4" fmla="*/ 853466 w 2431382"/>
              <a:gd name="connsiteY4" fmla="*/ 2778777 h 2879465"/>
              <a:gd name="connsiteX5" fmla="*/ 793935 w 2431382"/>
              <a:gd name="connsiteY5" fmla="*/ 2757345 h 2879465"/>
              <a:gd name="connsiteX6" fmla="*/ 755835 w 2431382"/>
              <a:gd name="connsiteY6" fmla="*/ 2793064 h 2879465"/>
              <a:gd name="connsiteX7" fmla="*/ 677254 w 2431382"/>
              <a:gd name="connsiteY7" fmla="*/ 2769252 h 2879465"/>
              <a:gd name="connsiteX8" fmla="*/ 560573 w 2431382"/>
              <a:gd name="connsiteY8" fmla="*/ 2850214 h 2879465"/>
              <a:gd name="connsiteX9" fmla="*/ 491659 w 2431382"/>
              <a:gd name="connsiteY9" fmla="*/ 2879465 h 2879465"/>
              <a:gd name="connsiteX10" fmla="*/ 443358 w 2431382"/>
              <a:gd name="connsiteY10" fmla="*/ 2852382 h 2879465"/>
              <a:gd name="connsiteX11" fmla="*/ 498660 w 2431382"/>
              <a:gd name="connsiteY11" fmla="*/ 2731152 h 2879465"/>
              <a:gd name="connsiteX12" fmla="*/ 529154 w 2431382"/>
              <a:gd name="connsiteY12" fmla="*/ 2686867 h 2879465"/>
              <a:gd name="connsiteX13" fmla="*/ 496279 w 2431382"/>
              <a:gd name="connsiteY13" fmla="*/ 2631139 h 2879465"/>
              <a:gd name="connsiteX14" fmla="*/ 448654 w 2431382"/>
              <a:gd name="connsiteY14" fmla="*/ 2626377 h 2879465"/>
              <a:gd name="connsiteX15" fmla="*/ 396266 w 2431382"/>
              <a:gd name="connsiteY15" fmla="*/ 2631139 h 2879465"/>
              <a:gd name="connsiteX16" fmla="*/ 365310 w 2431382"/>
              <a:gd name="connsiteY16" fmla="*/ 2674002 h 2879465"/>
              <a:gd name="connsiteX17" fmla="*/ 279585 w 2431382"/>
              <a:gd name="connsiteY17" fmla="*/ 2666858 h 2879465"/>
              <a:gd name="connsiteX18" fmla="*/ 224994 w 2431382"/>
              <a:gd name="connsiteY18" fmla="*/ 2579427 h 2879465"/>
              <a:gd name="connsiteX19" fmla="*/ 227198 w 2431382"/>
              <a:gd name="connsiteY19" fmla="*/ 2526364 h 2879465"/>
              <a:gd name="connsiteX20" fmla="*/ 208148 w 2431382"/>
              <a:gd name="connsiteY20" fmla="*/ 2450164 h 2879465"/>
              <a:gd name="connsiteX21" fmla="*/ 227198 w 2431382"/>
              <a:gd name="connsiteY21" fmla="*/ 2404921 h 2879465"/>
              <a:gd name="connsiteX22" fmla="*/ 222435 w 2431382"/>
              <a:gd name="connsiteY22" fmla="*/ 2333483 h 2879465"/>
              <a:gd name="connsiteX23" fmla="*/ 258154 w 2431382"/>
              <a:gd name="connsiteY23" fmla="*/ 2273952 h 2879465"/>
              <a:gd name="connsiteX24" fmla="*/ 251010 w 2431382"/>
              <a:gd name="connsiteY24" fmla="*/ 2235852 h 2879465"/>
              <a:gd name="connsiteX25" fmla="*/ 258154 w 2431382"/>
              <a:gd name="connsiteY25" fmla="*/ 2142983 h 2879465"/>
              <a:gd name="connsiteX26" fmla="*/ 215895 w 2431382"/>
              <a:gd name="connsiteY26" fmla="*/ 2056263 h 2879465"/>
              <a:gd name="connsiteX27" fmla="*/ 120361 w 2431382"/>
              <a:gd name="connsiteY27" fmla="*/ 1983475 h 2879465"/>
              <a:gd name="connsiteX28" fmla="*/ 139091 w 2431382"/>
              <a:gd name="connsiteY28" fmla="*/ 1902477 h 2879465"/>
              <a:gd name="connsiteX29" fmla="*/ 143854 w 2431382"/>
              <a:gd name="connsiteY29" fmla="*/ 1823896 h 2879465"/>
              <a:gd name="connsiteX30" fmla="*/ 124804 w 2431382"/>
              <a:gd name="connsiteY30" fmla="*/ 1773889 h 2879465"/>
              <a:gd name="connsiteX31" fmla="*/ 146235 w 2431382"/>
              <a:gd name="connsiteY31" fmla="*/ 1716739 h 2879465"/>
              <a:gd name="connsiteX32" fmla="*/ 117660 w 2431382"/>
              <a:gd name="connsiteY32" fmla="*/ 1676258 h 2879465"/>
              <a:gd name="connsiteX33" fmla="*/ 79560 w 2431382"/>
              <a:gd name="connsiteY33" fmla="*/ 1642921 h 2879465"/>
              <a:gd name="connsiteX34" fmla="*/ 38475 w 2431382"/>
              <a:gd name="connsiteY34" fmla="*/ 1574042 h 2879465"/>
              <a:gd name="connsiteX35" fmla="*/ 43840 w 2431382"/>
              <a:gd name="connsiteY35" fmla="*/ 1507189 h 2879465"/>
              <a:gd name="connsiteX36" fmla="*/ 29554 w 2431382"/>
              <a:gd name="connsiteY36" fmla="*/ 1416702 h 2879465"/>
              <a:gd name="connsiteX37" fmla="*/ 979 w 2431382"/>
              <a:gd name="connsiteY37" fmla="*/ 1369077 h 2879465"/>
              <a:gd name="connsiteX38" fmla="*/ 41460 w 2431382"/>
              <a:gd name="connsiteY38" fmla="*/ 1326214 h 2879465"/>
              <a:gd name="connsiteX39" fmla="*/ 122423 w 2431382"/>
              <a:gd name="connsiteY39" fmla="*/ 1176196 h 2879465"/>
              <a:gd name="connsiteX40" fmla="*/ 117660 w 2431382"/>
              <a:gd name="connsiteY40" fmla="*/ 1114283 h 2879465"/>
              <a:gd name="connsiteX41" fmla="*/ 188600 w 2431382"/>
              <a:gd name="connsiteY41" fmla="*/ 932597 h 2879465"/>
              <a:gd name="connsiteX42" fmla="*/ 566188 w 2431382"/>
              <a:gd name="connsiteY42" fmla="*/ 1091821 h 2879465"/>
              <a:gd name="connsiteX43" fmla="*/ 893734 w 2431382"/>
              <a:gd name="connsiteY43" fmla="*/ 495869 h 2879465"/>
              <a:gd name="connsiteX44" fmla="*/ 1189436 w 2431382"/>
              <a:gd name="connsiteY44" fmla="*/ 0 h 2879465"/>
              <a:gd name="connsiteX45" fmla="*/ 1557925 w 2431382"/>
              <a:gd name="connsiteY45" fmla="*/ 322997 h 2879465"/>
              <a:gd name="connsiteX46" fmla="*/ 1521531 w 2431382"/>
              <a:gd name="connsiteY46" fmla="*/ 655093 h 2879465"/>
              <a:gd name="connsiteX47" fmla="*/ 1821782 w 2431382"/>
              <a:gd name="connsiteY47" fmla="*/ 1009934 h 2879465"/>
              <a:gd name="connsiteX48" fmla="*/ 2231215 w 2431382"/>
              <a:gd name="connsiteY48" fmla="*/ 882555 h 2879465"/>
              <a:gd name="connsiteX49" fmla="*/ 2372242 w 2431382"/>
              <a:gd name="connsiteY49" fmla="*/ 1073624 h 2879465"/>
              <a:gd name="connsiteX50" fmla="*/ 2431382 w 2431382"/>
              <a:gd name="connsiteY5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122455 w 2431414"/>
              <a:gd name="connsiteY40" fmla="*/ 1176196 h 2879465"/>
              <a:gd name="connsiteX41" fmla="*/ 117692 w 2431414"/>
              <a:gd name="connsiteY41" fmla="*/ 1114283 h 2879465"/>
              <a:gd name="connsiteX42" fmla="*/ 188632 w 2431414"/>
              <a:gd name="connsiteY42" fmla="*/ 932597 h 2879465"/>
              <a:gd name="connsiteX43" fmla="*/ 566220 w 2431414"/>
              <a:gd name="connsiteY43" fmla="*/ 1091821 h 2879465"/>
              <a:gd name="connsiteX44" fmla="*/ 893766 w 2431414"/>
              <a:gd name="connsiteY44" fmla="*/ 495869 h 2879465"/>
              <a:gd name="connsiteX45" fmla="*/ 1189468 w 2431414"/>
              <a:gd name="connsiteY45" fmla="*/ 0 h 2879465"/>
              <a:gd name="connsiteX46" fmla="*/ 1557957 w 2431414"/>
              <a:gd name="connsiteY46" fmla="*/ 322997 h 2879465"/>
              <a:gd name="connsiteX47" fmla="*/ 1521563 w 2431414"/>
              <a:gd name="connsiteY47" fmla="*/ 655093 h 2879465"/>
              <a:gd name="connsiteX48" fmla="*/ 1821814 w 2431414"/>
              <a:gd name="connsiteY48" fmla="*/ 1009934 h 2879465"/>
              <a:gd name="connsiteX49" fmla="*/ 2231247 w 2431414"/>
              <a:gd name="connsiteY49" fmla="*/ 882555 h 2879465"/>
              <a:gd name="connsiteX50" fmla="*/ 2372274 w 2431414"/>
              <a:gd name="connsiteY50" fmla="*/ 1073624 h 2879465"/>
              <a:gd name="connsiteX51" fmla="*/ 2431414 w 2431414"/>
              <a:gd name="connsiteY5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88632 w 2431414"/>
              <a:gd name="connsiteY43" fmla="*/ 932597 h 2879465"/>
              <a:gd name="connsiteX44" fmla="*/ 566220 w 2431414"/>
              <a:gd name="connsiteY44" fmla="*/ 1091821 h 2879465"/>
              <a:gd name="connsiteX45" fmla="*/ 893766 w 2431414"/>
              <a:gd name="connsiteY45" fmla="*/ 495869 h 2879465"/>
              <a:gd name="connsiteX46" fmla="*/ 1189468 w 2431414"/>
              <a:gd name="connsiteY46" fmla="*/ 0 h 2879465"/>
              <a:gd name="connsiteX47" fmla="*/ 1557957 w 2431414"/>
              <a:gd name="connsiteY47" fmla="*/ 322997 h 2879465"/>
              <a:gd name="connsiteX48" fmla="*/ 1521563 w 2431414"/>
              <a:gd name="connsiteY48" fmla="*/ 655093 h 2879465"/>
              <a:gd name="connsiteX49" fmla="*/ 1821814 w 2431414"/>
              <a:gd name="connsiteY49" fmla="*/ 1009934 h 2879465"/>
              <a:gd name="connsiteX50" fmla="*/ 2231247 w 2431414"/>
              <a:gd name="connsiteY50" fmla="*/ 882555 h 2879465"/>
              <a:gd name="connsiteX51" fmla="*/ 2372274 w 2431414"/>
              <a:gd name="connsiteY51" fmla="*/ 1073624 h 2879465"/>
              <a:gd name="connsiteX52" fmla="*/ 2431414 w 2431414"/>
              <a:gd name="connsiteY5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48647 w 2431414"/>
              <a:gd name="connsiteY43" fmla="*/ 964264 h 2879465"/>
              <a:gd name="connsiteX44" fmla="*/ 188632 w 2431414"/>
              <a:gd name="connsiteY44" fmla="*/ 932597 h 2879465"/>
              <a:gd name="connsiteX45" fmla="*/ 566220 w 2431414"/>
              <a:gd name="connsiteY45" fmla="*/ 1091821 h 2879465"/>
              <a:gd name="connsiteX46" fmla="*/ 893766 w 2431414"/>
              <a:gd name="connsiteY46" fmla="*/ 495869 h 2879465"/>
              <a:gd name="connsiteX47" fmla="*/ 1189468 w 2431414"/>
              <a:gd name="connsiteY47" fmla="*/ 0 h 2879465"/>
              <a:gd name="connsiteX48" fmla="*/ 1557957 w 2431414"/>
              <a:gd name="connsiteY48" fmla="*/ 322997 h 2879465"/>
              <a:gd name="connsiteX49" fmla="*/ 1521563 w 2431414"/>
              <a:gd name="connsiteY49" fmla="*/ 655093 h 2879465"/>
              <a:gd name="connsiteX50" fmla="*/ 1821814 w 2431414"/>
              <a:gd name="connsiteY50" fmla="*/ 1009934 h 2879465"/>
              <a:gd name="connsiteX51" fmla="*/ 2231247 w 2431414"/>
              <a:gd name="connsiteY51" fmla="*/ 882555 h 2879465"/>
              <a:gd name="connsiteX52" fmla="*/ 2372274 w 2431414"/>
              <a:gd name="connsiteY52" fmla="*/ 1073624 h 2879465"/>
              <a:gd name="connsiteX53" fmla="*/ 2431414 w 2431414"/>
              <a:gd name="connsiteY5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566220 w 2431414"/>
              <a:gd name="connsiteY46" fmla="*/ 1091821 h 2879465"/>
              <a:gd name="connsiteX47" fmla="*/ 893766 w 2431414"/>
              <a:gd name="connsiteY47" fmla="*/ 495869 h 2879465"/>
              <a:gd name="connsiteX48" fmla="*/ 1189468 w 2431414"/>
              <a:gd name="connsiteY48" fmla="*/ 0 h 2879465"/>
              <a:gd name="connsiteX49" fmla="*/ 1557957 w 2431414"/>
              <a:gd name="connsiteY49" fmla="*/ 322997 h 2879465"/>
              <a:gd name="connsiteX50" fmla="*/ 1521563 w 2431414"/>
              <a:gd name="connsiteY50" fmla="*/ 655093 h 2879465"/>
              <a:gd name="connsiteX51" fmla="*/ 1821814 w 2431414"/>
              <a:gd name="connsiteY51" fmla="*/ 1009934 h 2879465"/>
              <a:gd name="connsiteX52" fmla="*/ 2231247 w 2431414"/>
              <a:gd name="connsiteY52" fmla="*/ 882555 h 2879465"/>
              <a:gd name="connsiteX53" fmla="*/ 2372274 w 2431414"/>
              <a:gd name="connsiteY53" fmla="*/ 1073624 h 2879465"/>
              <a:gd name="connsiteX54" fmla="*/ 2431414 w 2431414"/>
              <a:gd name="connsiteY5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398679 w 2431414"/>
              <a:gd name="connsiteY46" fmla="*/ 1076183 h 2879465"/>
              <a:gd name="connsiteX47" fmla="*/ 566220 w 2431414"/>
              <a:gd name="connsiteY47" fmla="*/ 1091821 h 2879465"/>
              <a:gd name="connsiteX48" fmla="*/ 893766 w 2431414"/>
              <a:gd name="connsiteY48" fmla="*/ 495869 h 2879465"/>
              <a:gd name="connsiteX49" fmla="*/ 1189468 w 2431414"/>
              <a:gd name="connsiteY49" fmla="*/ 0 h 2879465"/>
              <a:gd name="connsiteX50" fmla="*/ 1557957 w 2431414"/>
              <a:gd name="connsiteY50" fmla="*/ 322997 h 2879465"/>
              <a:gd name="connsiteX51" fmla="*/ 1521563 w 2431414"/>
              <a:gd name="connsiteY51" fmla="*/ 655093 h 2879465"/>
              <a:gd name="connsiteX52" fmla="*/ 1821814 w 2431414"/>
              <a:gd name="connsiteY52" fmla="*/ 1009934 h 2879465"/>
              <a:gd name="connsiteX53" fmla="*/ 2231247 w 2431414"/>
              <a:gd name="connsiteY53" fmla="*/ 882555 h 2879465"/>
              <a:gd name="connsiteX54" fmla="*/ 2372274 w 2431414"/>
              <a:gd name="connsiteY54" fmla="*/ 1073624 h 2879465"/>
              <a:gd name="connsiteX55" fmla="*/ 2431414 w 2431414"/>
              <a:gd name="connsiteY5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398679 w 2431414"/>
              <a:gd name="connsiteY46" fmla="*/ 1076183 h 2879465"/>
              <a:gd name="connsiteX47" fmla="*/ 508216 w 2431414"/>
              <a:gd name="connsiteY47" fmla="*/ 1069039 h 2879465"/>
              <a:gd name="connsiteX48" fmla="*/ 566220 w 2431414"/>
              <a:gd name="connsiteY48" fmla="*/ 1091821 h 2879465"/>
              <a:gd name="connsiteX49" fmla="*/ 893766 w 2431414"/>
              <a:gd name="connsiteY49" fmla="*/ 495869 h 2879465"/>
              <a:gd name="connsiteX50" fmla="*/ 1189468 w 2431414"/>
              <a:gd name="connsiteY50" fmla="*/ 0 h 2879465"/>
              <a:gd name="connsiteX51" fmla="*/ 1557957 w 2431414"/>
              <a:gd name="connsiteY51" fmla="*/ 322997 h 2879465"/>
              <a:gd name="connsiteX52" fmla="*/ 1521563 w 2431414"/>
              <a:gd name="connsiteY52" fmla="*/ 655093 h 2879465"/>
              <a:gd name="connsiteX53" fmla="*/ 1821814 w 2431414"/>
              <a:gd name="connsiteY53" fmla="*/ 1009934 h 2879465"/>
              <a:gd name="connsiteX54" fmla="*/ 2231247 w 2431414"/>
              <a:gd name="connsiteY54" fmla="*/ 882555 h 2879465"/>
              <a:gd name="connsiteX55" fmla="*/ 2372274 w 2431414"/>
              <a:gd name="connsiteY55" fmla="*/ 1073624 h 2879465"/>
              <a:gd name="connsiteX56" fmla="*/ 2431414 w 2431414"/>
              <a:gd name="connsiteY5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98679 w 2431414"/>
              <a:gd name="connsiteY47" fmla="*/ 1076183 h 2879465"/>
              <a:gd name="connsiteX48" fmla="*/ 508216 w 2431414"/>
              <a:gd name="connsiteY48" fmla="*/ 1069039 h 2879465"/>
              <a:gd name="connsiteX49" fmla="*/ 566220 w 2431414"/>
              <a:gd name="connsiteY49" fmla="*/ 1091821 h 2879465"/>
              <a:gd name="connsiteX50" fmla="*/ 893766 w 2431414"/>
              <a:gd name="connsiteY50" fmla="*/ 495869 h 2879465"/>
              <a:gd name="connsiteX51" fmla="*/ 1189468 w 2431414"/>
              <a:gd name="connsiteY51" fmla="*/ 0 h 2879465"/>
              <a:gd name="connsiteX52" fmla="*/ 1557957 w 2431414"/>
              <a:gd name="connsiteY52" fmla="*/ 322997 h 2879465"/>
              <a:gd name="connsiteX53" fmla="*/ 1521563 w 2431414"/>
              <a:gd name="connsiteY53" fmla="*/ 655093 h 2879465"/>
              <a:gd name="connsiteX54" fmla="*/ 1821814 w 2431414"/>
              <a:gd name="connsiteY54" fmla="*/ 1009934 h 2879465"/>
              <a:gd name="connsiteX55" fmla="*/ 2231247 w 2431414"/>
              <a:gd name="connsiteY55" fmla="*/ 882555 h 2879465"/>
              <a:gd name="connsiteX56" fmla="*/ 2372274 w 2431414"/>
              <a:gd name="connsiteY56" fmla="*/ 1073624 h 2879465"/>
              <a:gd name="connsiteX57" fmla="*/ 2431414 w 2431414"/>
              <a:gd name="connsiteY5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893766 w 2431414"/>
              <a:gd name="connsiteY51" fmla="*/ 495869 h 2879465"/>
              <a:gd name="connsiteX52" fmla="*/ 1189468 w 2431414"/>
              <a:gd name="connsiteY52" fmla="*/ 0 h 2879465"/>
              <a:gd name="connsiteX53" fmla="*/ 1557957 w 2431414"/>
              <a:gd name="connsiteY53" fmla="*/ 322997 h 2879465"/>
              <a:gd name="connsiteX54" fmla="*/ 1521563 w 2431414"/>
              <a:gd name="connsiteY54" fmla="*/ 655093 h 2879465"/>
              <a:gd name="connsiteX55" fmla="*/ 1821814 w 2431414"/>
              <a:gd name="connsiteY55" fmla="*/ 1009934 h 2879465"/>
              <a:gd name="connsiteX56" fmla="*/ 2231247 w 2431414"/>
              <a:gd name="connsiteY56" fmla="*/ 882555 h 2879465"/>
              <a:gd name="connsiteX57" fmla="*/ 2372274 w 2431414"/>
              <a:gd name="connsiteY57" fmla="*/ 1073624 h 2879465"/>
              <a:gd name="connsiteX58" fmla="*/ 2431414 w 2431414"/>
              <a:gd name="connsiteY5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898741 w 2431414"/>
              <a:gd name="connsiteY51" fmla="*/ 678514 h 2879465"/>
              <a:gd name="connsiteX52" fmla="*/ 893766 w 2431414"/>
              <a:gd name="connsiteY52" fmla="*/ 495869 h 2879465"/>
              <a:gd name="connsiteX53" fmla="*/ 1189468 w 2431414"/>
              <a:gd name="connsiteY53" fmla="*/ 0 h 2879465"/>
              <a:gd name="connsiteX54" fmla="*/ 1557957 w 2431414"/>
              <a:gd name="connsiteY54" fmla="*/ 322997 h 2879465"/>
              <a:gd name="connsiteX55" fmla="*/ 1521563 w 2431414"/>
              <a:gd name="connsiteY55" fmla="*/ 655093 h 2879465"/>
              <a:gd name="connsiteX56" fmla="*/ 1821814 w 2431414"/>
              <a:gd name="connsiteY56" fmla="*/ 1009934 h 2879465"/>
              <a:gd name="connsiteX57" fmla="*/ 2231247 w 2431414"/>
              <a:gd name="connsiteY57" fmla="*/ 882555 h 2879465"/>
              <a:gd name="connsiteX58" fmla="*/ 2372274 w 2431414"/>
              <a:gd name="connsiteY58" fmla="*/ 1073624 h 2879465"/>
              <a:gd name="connsiteX59" fmla="*/ 2431414 w 2431414"/>
              <a:gd name="connsiteY5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898741 w 2431414"/>
              <a:gd name="connsiteY52" fmla="*/ 678514 h 2879465"/>
              <a:gd name="connsiteX53" fmla="*/ 893766 w 2431414"/>
              <a:gd name="connsiteY53" fmla="*/ 495869 h 2879465"/>
              <a:gd name="connsiteX54" fmla="*/ 1189468 w 2431414"/>
              <a:gd name="connsiteY54" fmla="*/ 0 h 2879465"/>
              <a:gd name="connsiteX55" fmla="*/ 1557957 w 2431414"/>
              <a:gd name="connsiteY55" fmla="*/ 322997 h 2879465"/>
              <a:gd name="connsiteX56" fmla="*/ 1521563 w 2431414"/>
              <a:gd name="connsiteY56" fmla="*/ 655093 h 2879465"/>
              <a:gd name="connsiteX57" fmla="*/ 1821814 w 2431414"/>
              <a:gd name="connsiteY57" fmla="*/ 1009934 h 2879465"/>
              <a:gd name="connsiteX58" fmla="*/ 2231247 w 2431414"/>
              <a:gd name="connsiteY58" fmla="*/ 882555 h 2879465"/>
              <a:gd name="connsiteX59" fmla="*/ 2372274 w 2431414"/>
              <a:gd name="connsiteY59" fmla="*/ 1073624 h 2879465"/>
              <a:gd name="connsiteX60" fmla="*/ 2431414 w 2431414"/>
              <a:gd name="connsiteY6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777297 w 2431414"/>
              <a:gd name="connsiteY52" fmla="*/ 745189 h 2879465"/>
              <a:gd name="connsiteX53" fmla="*/ 898741 w 2431414"/>
              <a:gd name="connsiteY53" fmla="*/ 678514 h 2879465"/>
              <a:gd name="connsiteX54" fmla="*/ 893766 w 2431414"/>
              <a:gd name="connsiteY54" fmla="*/ 495869 h 2879465"/>
              <a:gd name="connsiteX55" fmla="*/ 1189468 w 2431414"/>
              <a:gd name="connsiteY55" fmla="*/ 0 h 2879465"/>
              <a:gd name="connsiteX56" fmla="*/ 1557957 w 2431414"/>
              <a:gd name="connsiteY56" fmla="*/ 322997 h 2879465"/>
              <a:gd name="connsiteX57" fmla="*/ 1521563 w 2431414"/>
              <a:gd name="connsiteY57" fmla="*/ 655093 h 2879465"/>
              <a:gd name="connsiteX58" fmla="*/ 1821814 w 2431414"/>
              <a:gd name="connsiteY58" fmla="*/ 1009934 h 2879465"/>
              <a:gd name="connsiteX59" fmla="*/ 2231247 w 2431414"/>
              <a:gd name="connsiteY59" fmla="*/ 882555 h 2879465"/>
              <a:gd name="connsiteX60" fmla="*/ 2372274 w 2431414"/>
              <a:gd name="connsiteY60" fmla="*/ 1073624 h 2879465"/>
              <a:gd name="connsiteX61" fmla="*/ 2431414 w 2431414"/>
              <a:gd name="connsiteY6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777297 w 2431414"/>
              <a:gd name="connsiteY53" fmla="*/ 745189 h 2879465"/>
              <a:gd name="connsiteX54" fmla="*/ 898741 w 2431414"/>
              <a:gd name="connsiteY54" fmla="*/ 678514 h 2879465"/>
              <a:gd name="connsiteX55" fmla="*/ 893766 w 2431414"/>
              <a:gd name="connsiteY55" fmla="*/ 495869 h 2879465"/>
              <a:gd name="connsiteX56" fmla="*/ 1189468 w 2431414"/>
              <a:gd name="connsiteY56" fmla="*/ 0 h 2879465"/>
              <a:gd name="connsiteX57" fmla="*/ 1557957 w 2431414"/>
              <a:gd name="connsiteY57" fmla="*/ 322997 h 2879465"/>
              <a:gd name="connsiteX58" fmla="*/ 1521563 w 2431414"/>
              <a:gd name="connsiteY58" fmla="*/ 655093 h 2879465"/>
              <a:gd name="connsiteX59" fmla="*/ 1821814 w 2431414"/>
              <a:gd name="connsiteY59" fmla="*/ 1009934 h 2879465"/>
              <a:gd name="connsiteX60" fmla="*/ 2231247 w 2431414"/>
              <a:gd name="connsiteY60" fmla="*/ 882555 h 2879465"/>
              <a:gd name="connsiteX61" fmla="*/ 2372274 w 2431414"/>
              <a:gd name="connsiteY61" fmla="*/ 1073624 h 2879465"/>
              <a:gd name="connsiteX62" fmla="*/ 2431414 w 2431414"/>
              <a:gd name="connsiteY6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77297 w 2431414"/>
              <a:gd name="connsiteY54" fmla="*/ 745189 h 2879465"/>
              <a:gd name="connsiteX55" fmla="*/ 898741 w 2431414"/>
              <a:gd name="connsiteY55" fmla="*/ 678514 h 2879465"/>
              <a:gd name="connsiteX56" fmla="*/ 893766 w 2431414"/>
              <a:gd name="connsiteY56" fmla="*/ 495869 h 2879465"/>
              <a:gd name="connsiteX57" fmla="*/ 1189468 w 2431414"/>
              <a:gd name="connsiteY57" fmla="*/ 0 h 2879465"/>
              <a:gd name="connsiteX58" fmla="*/ 1557957 w 2431414"/>
              <a:gd name="connsiteY58" fmla="*/ 322997 h 2879465"/>
              <a:gd name="connsiteX59" fmla="*/ 1521563 w 2431414"/>
              <a:gd name="connsiteY59" fmla="*/ 655093 h 2879465"/>
              <a:gd name="connsiteX60" fmla="*/ 1821814 w 2431414"/>
              <a:gd name="connsiteY60" fmla="*/ 1009934 h 2879465"/>
              <a:gd name="connsiteX61" fmla="*/ 2231247 w 2431414"/>
              <a:gd name="connsiteY61" fmla="*/ 882555 h 2879465"/>
              <a:gd name="connsiteX62" fmla="*/ 2372274 w 2431414"/>
              <a:gd name="connsiteY62" fmla="*/ 1073624 h 2879465"/>
              <a:gd name="connsiteX63" fmla="*/ 2431414 w 2431414"/>
              <a:gd name="connsiteY6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93766 w 2431414"/>
              <a:gd name="connsiteY57" fmla="*/ 495869 h 2879465"/>
              <a:gd name="connsiteX58" fmla="*/ 1189468 w 2431414"/>
              <a:gd name="connsiteY58" fmla="*/ 0 h 2879465"/>
              <a:gd name="connsiteX59" fmla="*/ 1557957 w 2431414"/>
              <a:gd name="connsiteY59" fmla="*/ 322997 h 2879465"/>
              <a:gd name="connsiteX60" fmla="*/ 1521563 w 2431414"/>
              <a:gd name="connsiteY60" fmla="*/ 655093 h 2879465"/>
              <a:gd name="connsiteX61" fmla="*/ 1821814 w 2431414"/>
              <a:gd name="connsiteY61" fmla="*/ 1009934 h 2879465"/>
              <a:gd name="connsiteX62" fmla="*/ 2231247 w 2431414"/>
              <a:gd name="connsiteY62" fmla="*/ 882555 h 2879465"/>
              <a:gd name="connsiteX63" fmla="*/ 2372274 w 2431414"/>
              <a:gd name="connsiteY63" fmla="*/ 1073624 h 2879465"/>
              <a:gd name="connsiteX64" fmla="*/ 2431414 w 2431414"/>
              <a:gd name="connsiteY6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1189468 w 2431414"/>
              <a:gd name="connsiteY59" fmla="*/ 0 h 2879465"/>
              <a:gd name="connsiteX60" fmla="*/ 1557957 w 2431414"/>
              <a:gd name="connsiteY60" fmla="*/ 322997 h 2879465"/>
              <a:gd name="connsiteX61" fmla="*/ 1521563 w 2431414"/>
              <a:gd name="connsiteY61" fmla="*/ 655093 h 2879465"/>
              <a:gd name="connsiteX62" fmla="*/ 1821814 w 2431414"/>
              <a:gd name="connsiteY62" fmla="*/ 1009934 h 2879465"/>
              <a:gd name="connsiteX63" fmla="*/ 2231247 w 2431414"/>
              <a:gd name="connsiteY63" fmla="*/ 882555 h 2879465"/>
              <a:gd name="connsiteX64" fmla="*/ 2372274 w 2431414"/>
              <a:gd name="connsiteY64" fmla="*/ 1073624 h 2879465"/>
              <a:gd name="connsiteX65" fmla="*/ 2431414 w 2431414"/>
              <a:gd name="connsiteY6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189468 w 2431414"/>
              <a:gd name="connsiteY60" fmla="*/ 0 h 2879465"/>
              <a:gd name="connsiteX61" fmla="*/ 1557957 w 2431414"/>
              <a:gd name="connsiteY61" fmla="*/ 322997 h 2879465"/>
              <a:gd name="connsiteX62" fmla="*/ 1521563 w 2431414"/>
              <a:gd name="connsiteY62" fmla="*/ 655093 h 2879465"/>
              <a:gd name="connsiteX63" fmla="*/ 1821814 w 2431414"/>
              <a:gd name="connsiteY63" fmla="*/ 1009934 h 2879465"/>
              <a:gd name="connsiteX64" fmla="*/ 2231247 w 2431414"/>
              <a:gd name="connsiteY64" fmla="*/ 882555 h 2879465"/>
              <a:gd name="connsiteX65" fmla="*/ 2372274 w 2431414"/>
              <a:gd name="connsiteY65" fmla="*/ 1073624 h 2879465"/>
              <a:gd name="connsiteX66" fmla="*/ 2431414 w 2431414"/>
              <a:gd name="connsiteY6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9241 w 2431414"/>
              <a:gd name="connsiteY60" fmla="*/ 28433 h 2879465"/>
              <a:gd name="connsiteX61" fmla="*/ 1189468 w 2431414"/>
              <a:gd name="connsiteY61" fmla="*/ 0 h 2879465"/>
              <a:gd name="connsiteX62" fmla="*/ 1557957 w 2431414"/>
              <a:gd name="connsiteY62" fmla="*/ 322997 h 2879465"/>
              <a:gd name="connsiteX63" fmla="*/ 1521563 w 2431414"/>
              <a:gd name="connsiteY63" fmla="*/ 655093 h 2879465"/>
              <a:gd name="connsiteX64" fmla="*/ 1821814 w 2431414"/>
              <a:gd name="connsiteY64" fmla="*/ 1009934 h 2879465"/>
              <a:gd name="connsiteX65" fmla="*/ 2231247 w 2431414"/>
              <a:gd name="connsiteY65" fmla="*/ 882555 h 2879465"/>
              <a:gd name="connsiteX66" fmla="*/ 2372274 w 2431414"/>
              <a:gd name="connsiteY66" fmla="*/ 1073624 h 2879465"/>
              <a:gd name="connsiteX67" fmla="*/ 2431414 w 2431414"/>
              <a:gd name="connsiteY6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9241 w 2431414"/>
              <a:gd name="connsiteY60" fmla="*/ 28433 h 2879465"/>
              <a:gd name="connsiteX61" fmla="*/ 1144010 w 2431414"/>
              <a:gd name="connsiteY61" fmla="*/ 28433 h 2879465"/>
              <a:gd name="connsiteX62" fmla="*/ 1189468 w 2431414"/>
              <a:gd name="connsiteY62" fmla="*/ 0 h 2879465"/>
              <a:gd name="connsiteX63" fmla="*/ 1557957 w 2431414"/>
              <a:gd name="connsiteY63" fmla="*/ 322997 h 2879465"/>
              <a:gd name="connsiteX64" fmla="*/ 1521563 w 2431414"/>
              <a:gd name="connsiteY64" fmla="*/ 655093 h 2879465"/>
              <a:gd name="connsiteX65" fmla="*/ 1821814 w 2431414"/>
              <a:gd name="connsiteY65" fmla="*/ 1009934 h 2879465"/>
              <a:gd name="connsiteX66" fmla="*/ 2231247 w 2431414"/>
              <a:gd name="connsiteY66" fmla="*/ 882555 h 2879465"/>
              <a:gd name="connsiteX67" fmla="*/ 2372274 w 2431414"/>
              <a:gd name="connsiteY67" fmla="*/ 1073624 h 2879465"/>
              <a:gd name="connsiteX68" fmla="*/ 2431414 w 2431414"/>
              <a:gd name="connsiteY6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1086860 w 2431414"/>
              <a:gd name="connsiteY60" fmla="*/ 147496 h 2879465"/>
              <a:gd name="connsiteX61" fmla="*/ 1089241 w 2431414"/>
              <a:gd name="connsiteY61" fmla="*/ 28433 h 2879465"/>
              <a:gd name="connsiteX62" fmla="*/ 1144010 w 2431414"/>
              <a:gd name="connsiteY62" fmla="*/ 28433 h 2879465"/>
              <a:gd name="connsiteX63" fmla="*/ 1189468 w 2431414"/>
              <a:gd name="connsiteY63" fmla="*/ 0 h 2879465"/>
              <a:gd name="connsiteX64" fmla="*/ 1557957 w 2431414"/>
              <a:gd name="connsiteY64" fmla="*/ 322997 h 2879465"/>
              <a:gd name="connsiteX65" fmla="*/ 1521563 w 2431414"/>
              <a:gd name="connsiteY65" fmla="*/ 655093 h 2879465"/>
              <a:gd name="connsiteX66" fmla="*/ 1821814 w 2431414"/>
              <a:gd name="connsiteY66" fmla="*/ 1009934 h 2879465"/>
              <a:gd name="connsiteX67" fmla="*/ 2231247 w 2431414"/>
              <a:gd name="connsiteY67" fmla="*/ 882555 h 2879465"/>
              <a:gd name="connsiteX68" fmla="*/ 2372274 w 2431414"/>
              <a:gd name="connsiteY68" fmla="*/ 1073624 h 2879465"/>
              <a:gd name="connsiteX69" fmla="*/ 2431414 w 2431414"/>
              <a:gd name="connsiteY6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86860 w 2431414"/>
              <a:gd name="connsiteY61" fmla="*/ 147496 h 2879465"/>
              <a:gd name="connsiteX62" fmla="*/ 1089241 w 2431414"/>
              <a:gd name="connsiteY62" fmla="*/ 28433 h 2879465"/>
              <a:gd name="connsiteX63" fmla="*/ 1144010 w 2431414"/>
              <a:gd name="connsiteY63" fmla="*/ 28433 h 2879465"/>
              <a:gd name="connsiteX64" fmla="*/ 1189468 w 2431414"/>
              <a:gd name="connsiteY64" fmla="*/ 0 h 2879465"/>
              <a:gd name="connsiteX65" fmla="*/ 1557957 w 2431414"/>
              <a:gd name="connsiteY65" fmla="*/ 322997 h 2879465"/>
              <a:gd name="connsiteX66" fmla="*/ 1521563 w 2431414"/>
              <a:gd name="connsiteY66" fmla="*/ 655093 h 2879465"/>
              <a:gd name="connsiteX67" fmla="*/ 1821814 w 2431414"/>
              <a:gd name="connsiteY67" fmla="*/ 1009934 h 2879465"/>
              <a:gd name="connsiteX68" fmla="*/ 2231247 w 2431414"/>
              <a:gd name="connsiteY68" fmla="*/ 882555 h 2879465"/>
              <a:gd name="connsiteX69" fmla="*/ 2372274 w 2431414"/>
              <a:gd name="connsiteY69" fmla="*/ 1073624 h 2879465"/>
              <a:gd name="connsiteX70" fmla="*/ 2431414 w 2431414"/>
              <a:gd name="connsiteY7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105910 w 2431414"/>
              <a:gd name="connsiteY61" fmla="*/ 195121 h 2879465"/>
              <a:gd name="connsiteX62" fmla="*/ 1086860 w 2431414"/>
              <a:gd name="connsiteY62" fmla="*/ 147496 h 2879465"/>
              <a:gd name="connsiteX63" fmla="*/ 1089241 w 2431414"/>
              <a:gd name="connsiteY63" fmla="*/ 28433 h 2879465"/>
              <a:gd name="connsiteX64" fmla="*/ 1144010 w 2431414"/>
              <a:gd name="connsiteY64" fmla="*/ 28433 h 2879465"/>
              <a:gd name="connsiteX65" fmla="*/ 1189468 w 2431414"/>
              <a:gd name="connsiteY65" fmla="*/ 0 h 2879465"/>
              <a:gd name="connsiteX66" fmla="*/ 1557957 w 2431414"/>
              <a:gd name="connsiteY66" fmla="*/ 322997 h 2879465"/>
              <a:gd name="connsiteX67" fmla="*/ 1521563 w 2431414"/>
              <a:gd name="connsiteY67" fmla="*/ 655093 h 2879465"/>
              <a:gd name="connsiteX68" fmla="*/ 1821814 w 2431414"/>
              <a:gd name="connsiteY68" fmla="*/ 1009934 h 2879465"/>
              <a:gd name="connsiteX69" fmla="*/ 2231247 w 2431414"/>
              <a:gd name="connsiteY69" fmla="*/ 882555 h 2879465"/>
              <a:gd name="connsiteX70" fmla="*/ 2372274 w 2431414"/>
              <a:gd name="connsiteY70" fmla="*/ 1073624 h 2879465"/>
              <a:gd name="connsiteX71" fmla="*/ 2431414 w 2431414"/>
              <a:gd name="connsiteY7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089241 w 2431414"/>
              <a:gd name="connsiteY64" fmla="*/ 28433 h 2879465"/>
              <a:gd name="connsiteX65" fmla="*/ 1144010 w 2431414"/>
              <a:gd name="connsiteY65" fmla="*/ 28433 h 2879465"/>
              <a:gd name="connsiteX66" fmla="*/ 1189468 w 2431414"/>
              <a:gd name="connsiteY66" fmla="*/ 0 h 2879465"/>
              <a:gd name="connsiteX67" fmla="*/ 1557957 w 2431414"/>
              <a:gd name="connsiteY67" fmla="*/ 322997 h 2879465"/>
              <a:gd name="connsiteX68" fmla="*/ 1521563 w 2431414"/>
              <a:gd name="connsiteY68" fmla="*/ 655093 h 2879465"/>
              <a:gd name="connsiteX69" fmla="*/ 1821814 w 2431414"/>
              <a:gd name="connsiteY69" fmla="*/ 1009934 h 2879465"/>
              <a:gd name="connsiteX70" fmla="*/ 2231247 w 2431414"/>
              <a:gd name="connsiteY70" fmla="*/ 882555 h 2879465"/>
              <a:gd name="connsiteX71" fmla="*/ 2372274 w 2431414"/>
              <a:gd name="connsiteY71" fmla="*/ 1073624 h 2879465"/>
              <a:gd name="connsiteX72" fmla="*/ 2431414 w 2431414"/>
              <a:gd name="connsiteY7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557957 w 2431414"/>
              <a:gd name="connsiteY68" fmla="*/ 322997 h 2879465"/>
              <a:gd name="connsiteX69" fmla="*/ 1521563 w 2431414"/>
              <a:gd name="connsiteY69" fmla="*/ 655093 h 2879465"/>
              <a:gd name="connsiteX70" fmla="*/ 1821814 w 2431414"/>
              <a:gd name="connsiteY70" fmla="*/ 1009934 h 2879465"/>
              <a:gd name="connsiteX71" fmla="*/ 2231247 w 2431414"/>
              <a:gd name="connsiteY71" fmla="*/ 882555 h 2879465"/>
              <a:gd name="connsiteX72" fmla="*/ 2372274 w 2431414"/>
              <a:gd name="connsiteY72" fmla="*/ 1073624 h 2879465"/>
              <a:gd name="connsiteX73" fmla="*/ 2431414 w 2431414"/>
              <a:gd name="connsiteY7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455954 w 2431414"/>
              <a:gd name="connsiteY68" fmla="*/ 166546 h 2879465"/>
              <a:gd name="connsiteX69" fmla="*/ 1557957 w 2431414"/>
              <a:gd name="connsiteY69" fmla="*/ 322997 h 2879465"/>
              <a:gd name="connsiteX70" fmla="*/ 1521563 w 2431414"/>
              <a:gd name="connsiteY70" fmla="*/ 655093 h 2879465"/>
              <a:gd name="connsiteX71" fmla="*/ 1821814 w 2431414"/>
              <a:gd name="connsiteY71" fmla="*/ 1009934 h 2879465"/>
              <a:gd name="connsiteX72" fmla="*/ 2231247 w 2431414"/>
              <a:gd name="connsiteY72" fmla="*/ 882555 h 2879465"/>
              <a:gd name="connsiteX73" fmla="*/ 2372274 w 2431414"/>
              <a:gd name="connsiteY73" fmla="*/ 1073624 h 2879465"/>
              <a:gd name="connsiteX74" fmla="*/ 2431414 w 2431414"/>
              <a:gd name="connsiteY7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348797 w 2431414"/>
              <a:gd name="connsiteY68" fmla="*/ 85583 h 2879465"/>
              <a:gd name="connsiteX69" fmla="*/ 1455954 w 2431414"/>
              <a:gd name="connsiteY69" fmla="*/ 166546 h 2879465"/>
              <a:gd name="connsiteX70" fmla="*/ 1557957 w 2431414"/>
              <a:gd name="connsiteY70" fmla="*/ 322997 h 2879465"/>
              <a:gd name="connsiteX71" fmla="*/ 1521563 w 2431414"/>
              <a:gd name="connsiteY71" fmla="*/ 655093 h 2879465"/>
              <a:gd name="connsiteX72" fmla="*/ 1821814 w 2431414"/>
              <a:gd name="connsiteY72" fmla="*/ 1009934 h 2879465"/>
              <a:gd name="connsiteX73" fmla="*/ 2231247 w 2431414"/>
              <a:gd name="connsiteY73" fmla="*/ 882555 h 2879465"/>
              <a:gd name="connsiteX74" fmla="*/ 2372274 w 2431414"/>
              <a:gd name="connsiteY74" fmla="*/ 1073624 h 2879465"/>
              <a:gd name="connsiteX75" fmla="*/ 2431414 w 2431414"/>
              <a:gd name="connsiteY7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21563 w 2431414"/>
              <a:gd name="connsiteY72" fmla="*/ 655093 h 2879465"/>
              <a:gd name="connsiteX73" fmla="*/ 1821814 w 2431414"/>
              <a:gd name="connsiteY73" fmla="*/ 1009934 h 2879465"/>
              <a:gd name="connsiteX74" fmla="*/ 2231247 w 2431414"/>
              <a:gd name="connsiteY74" fmla="*/ 882555 h 2879465"/>
              <a:gd name="connsiteX75" fmla="*/ 2372274 w 2431414"/>
              <a:gd name="connsiteY75" fmla="*/ 1073624 h 2879465"/>
              <a:gd name="connsiteX76" fmla="*/ 2431414 w 2431414"/>
              <a:gd name="connsiteY7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21563 w 2431414"/>
              <a:gd name="connsiteY73" fmla="*/ 655093 h 2879465"/>
              <a:gd name="connsiteX74" fmla="*/ 1821814 w 2431414"/>
              <a:gd name="connsiteY74" fmla="*/ 1009934 h 2879465"/>
              <a:gd name="connsiteX75" fmla="*/ 2231247 w 2431414"/>
              <a:gd name="connsiteY75" fmla="*/ 882555 h 2879465"/>
              <a:gd name="connsiteX76" fmla="*/ 2372274 w 2431414"/>
              <a:gd name="connsiteY76" fmla="*/ 1073624 h 2879465"/>
              <a:gd name="connsiteX77" fmla="*/ 2431414 w 2431414"/>
              <a:gd name="connsiteY7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1563 w 2431414"/>
              <a:gd name="connsiteY74" fmla="*/ 655093 h 2879465"/>
              <a:gd name="connsiteX75" fmla="*/ 1821814 w 2431414"/>
              <a:gd name="connsiteY75" fmla="*/ 1009934 h 2879465"/>
              <a:gd name="connsiteX76" fmla="*/ 2231247 w 2431414"/>
              <a:gd name="connsiteY76" fmla="*/ 882555 h 2879465"/>
              <a:gd name="connsiteX77" fmla="*/ 2372274 w 2431414"/>
              <a:gd name="connsiteY77" fmla="*/ 1073624 h 2879465"/>
              <a:gd name="connsiteX78" fmla="*/ 2431414 w 2431414"/>
              <a:gd name="connsiteY7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36916 w 2431414"/>
              <a:gd name="connsiteY74" fmla="*/ 614221 h 2879465"/>
              <a:gd name="connsiteX75" fmla="*/ 1521563 w 2431414"/>
              <a:gd name="connsiteY75" fmla="*/ 655093 h 2879465"/>
              <a:gd name="connsiteX76" fmla="*/ 1821814 w 2431414"/>
              <a:gd name="connsiteY76" fmla="*/ 1009934 h 2879465"/>
              <a:gd name="connsiteX77" fmla="*/ 2231247 w 2431414"/>
              <a:gd name="connsiteY77" fmla="*/ 882555 h 2879465"/>
              <a:gd name="connsiteX78" fmla="*/ 2372274 w 2431414"/>
              <a:gd name="connsiteY78" fmla="*/ 1073624 h 2879465"/>
              <a:gd name="connsiteX79" fmla="*/ 2431414 w 2431414"/>
              <a:gd name="connsiteY7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821814 w 2431414"/>
              <a:gd name="connsiteY76" fmla="*/ 1009934 h 2879465"/>
              <a:gd name="connsiteX77" fmla="*/ 2231247 w 2431414"/>
              <a:gd name="connsiteY77" fmla="*/ 882555 h 2879465"/>
              <a:gd name="connsiteX78" fmla="*/ 2372274 w 2431414"/>
              <a:gd name="connsiteY78" fmla="*/ 1073624 h 2879465"/>
              <a:gd name="connsiteX79" fmla="*/ 2431414 w 2431414"/>
              <a:gd name="connsiteY7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60754 w 2431414"/>
              <a:gd name="connsiteY76" fmla="*/ 997602 h 2879465"/>
              <a:gd name="connsiteX77" fmla="*/ 1821814 w 2431414"/>
              <a:gd name="connsiteY77" fmla="*/ 1009934 h 2879465"/>
              <a:gd name="connsiteX78" fmla="*/ 2231247 w 2431414"/>
              <a:gd name="connsiteY78" fmla="*/ 882555 h 2879465"/>
              <a:gd name="connsiteX79" fmla="*/ 2372274 w 2431414"/>
              <a:gd name="connsiteY79" fmla="*/ 1073624 h 2879465"/>
              <a:gd name="connsiteX80" fmla="*/ 2431414 w 2431414"/>
              <a:gd name="connsiteY80"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2231247 w 2431414"/>
              <a:gd name="connsiteY79" fmla="*/ 882555 h 2879465"/>
              <a:gd name="connsiteX80" fmla="*/ 2372274 w 2431414"/>
              <a:gd name="connsiteY80" fmla="*/ 1073624 h 2879465"/>
              <a:gd name="connsiteX81" fmla="*/ 2431414 w 2431414"/>
              <a:gd name="connsiteY81"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231247 w 2431414"/>
              <a:gd name="connsiteY80" fmla="*/ 882555 h 2879465"/>
              <a:gd name="connsiteX81" fmla="*/ 2372274 w 2431414"/>
              <a:gd name="connsiteY81" fmla="*/ 1073624 h 2879465"/>
              <a:gd name="connsiteX82" fmla="*/ 2431414 w 2431414"/>
              <a:gd name="connsiteY82"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89366 w 2431414"/>
              <a:gd name="connsiteY80" fmla="*/ 966646 h 2879465"/>
              <a:gd name="connsiteX81" fmla="*/ 2231247 w 2431414"/>
              <a:gd name="connsiteY81" fmla="*/ 882555 h 2879465"/>
              <a:gd name="connsiteX82" fmla="*/ 2372274 w 2431414"/>
              <a:gd name="connsiteY82" fmla="*/ 1073624 h 2879465"/>
              <a:gd name="connsiteX83" fmla="*/ 2431414 w 2431414"/>
              <a:gd name="connsiteY83"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372274 w 2431414"/>
              <a:gd name="connsiteY83" fmla="*/ 1073624 h 2879465"/>
              <a:gd name="connsiteX84" fmla="*/ 2431414 w 2431414"/>
              <a:gd name="connsiteY84"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258435 w 2431414"/>
              <a:gd name="connsiteY83" fmla="*/ 966646 h 2879465"/>
              <a:gd name="connsiteX84" fmla="*/ 2372274 w 2431414"/>
              <a:gd name="connsiteY84" fmla="*/ 1073624 h 2879465"/>
              <a:gd name="connsiteX85" fmla="*/ 2431414 w 2431414"/>
              <a:gd name="connsiteY85"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231247 w 2431414"/>
              <a:gd name="connsiteY82" fmla="*/ 882555 h 2879465"/>
              <a:gd name="connsiteX83" fmla="*/ 2258435 w 2431414"/>
              <a:gd name="connsiteY83" fmla="*/ 966646 h 2879465"/>
              <a:gd name="connsiteX84" fmla="*/ 2337016 w 2431414"/>
              <a:gd name="connsiteY84" fmla="*/ 997602 h 2879465"/>
              <a:gd name="connsiteX85" fmla="*/ 2372274 w 2431414"/>
              <a:gd name="connsiteY85" fmla="*/ 1073624 h 2879465"/>
              <a:gd name="connsiteX86" fmla="*/ 2431414 w 2431414"/>
              <a:gd name="connsiteY86"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2022691 w 2431414"/>
              <a:gd name="connsiteY80" fmla="*/ 964264 h 2879465"/>
              <a:gd name="connsiteX81" fmla="*/ 2089366 w 2431414"/>
              <a:gd name="connsiteY81" fmla="*/ 966646 h 2879465"/>
              <a:gd name="connsiteX82" fmla="*/ 2167947 w 2431414"/>
              <a:gd name="connsiteY82" fmla="*/ 895208 h 2879465"/>
              <a:gd name="connsiteX83" fmla="*/ 2231247 w 2431414"/>
              <a:gd name="connsiteY83" fmla="*/ 882555 h 2879465"/>
              <a:gd name="connsiteX84" fmla="*/ 2258435 w 2431414"/>
              <a:gd name="connsiteY84" fmla="*/ 966646 h 2879465"/>
              <a:gd name="connsiteX85" fmla="*/ 2337016 w 2431414"/>
              <a:gd name="connsiteY85" fmla="*/ 997602 h 2879465"/>
              <a:gd name="connsiteX86" fmla="*/ 2372274 w 2431414"/>
              <a:gd name="connsiteY86" fmla="*/ 1073624 h 2879465"/>
              <a:gd name="connsiteX87" fmla="*/ 2431414 w 2431414"/>
              <a:gd name="connsiteY87"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5010 w 2431414"/>
              <a:gd name="connsiteY74" fmla="*/ 607077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34535 w 2431414"/>
              <a:gd name="connsiteY74" fmla="*/ 614221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15485 w 2431414"/>
              <a:gd name="connsiteY73" fmla="*/ 504683 h 2879465"/>
              <a:gd name="connsiteX74" fmla="*/ 1527391 w 2431414"/>
              <a:gd name="connsiteY74" fmla="*/ 607078 h 2879465"/>
              <a:gd name="connsiteX75" fmla="*/ 1521563 w 2431414"/>
              <a:gd name="connsiteY75" fmla="*/ 655093 h 2879465"/>
              <a:gd name="connsiteX76" fmla="*/ 1717891 w 2431414"/>
              <a:gd name="connsiteY76" fmla="*/ 878539 h 2879465"/>
              <a:gd name="connsiteX77" fmla="*/ 1760754 w 2431414"/>
              <a:gd name="connsiteY77" fmla="*/ 997602 h 2879465"/>
              <a:gd name="connsiteX78" fmla="*/ 1821814 w 2431414"/>
              <a:gd name="connsiteY78" fmla="*/ 1009934 h 2879465"/>
              <a:gd name="connsiteX79" fmla="*/ 1925060 w 2431414"/>
              <a:gd name="connsiteY79" fmla="*/ 916639 h 2879465"/>
              <a:gd name="connsiteX80" fmla="*/ 1994116 w 2431414"/>
              <a:gd name="connsiteY80" fmla="*/ 938071 h 2879465"/>
              <a:gd name="connsiteX81" fmla="*/ 2022691 w 2431414"/>
              <a:gd name="connsiteY81" fmla="*/ 964264 h 2879465"/>
              <a:gd name="connsiteX82" fmla="*/ 2089366 w 2431414"/>
              <a:gd name="connsiteY82" fmla="*/ 966646 h 2879465"/>
              <a:gd name="connsiteX83" fmla="*/ 2167947 w 2431414"/>
              <a:gd name="connsiteY83" fmla="*/ 895208 h 2879465"/>
              <a:gd name="connsiteX84" fmla="*/ 2231247 w 2431414"/>
              <a:gd name="connsiteY84" fmla="*/ 882555 h 2879465"/>
              <a:gd name="connsiteX85" fmla="*/ 2258435 w 2431414"/>
              <a:gd name="connsiteY85" fmla="*/ 966646 h 2879465"/>
              <a:gd name="connsiteX86" fmla="*/ 2337016 w 2431414"/>
              <a:gd name="connsiteY86" fmla="*/ 997602 h 2879465"/>
              <a:gd name="connsiteX87" fmla="*/ 2372274 w 2431414"/>
              <a:gd name="connsiteY87" fmla="*/ 1073624 h 2879465"/>
              <a:gd name="connsiteX88" fmla="*/ 2431414 w 2431414"/>
              <a:gd name="connsiteY88"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44060 w 2431414"/>
              <a:gd name="connsiteY73" fmla="*/ 433246 h 2879465"/>
              <a:gd name="connsiteX74" fmla="*/ 1515485 w 2431414"/>
              <a:gd name="connsiteY74" fmla="*/ 504683 h 2879465"/>
              <a:gd name="connsiteX75" fmla="*/ 1527391 w 2431414"/>
              <a:gd name="connsiteY75" fmla="*/ 607078 h 2879465"/>
              <a:gd name="connsiteX76" fmla="*/ 1521563 w 2431414"/>
              <a:gd name="connsiteY76" fmla="*/ 655093 h 2879465"/>
              <a:gd name="connsiteX77" fmla="*/ 1717891 w 2431414"/>
              <a:gd name="connsiteY77" fmla="*/ 878539 h 2879465"/>
              <a:gd name="connsiteX78" fmla="*/ 1760754 w 2431414"/>
              <a:gd name="connsiteY78" fmla="*/ 997602 h 2879465"/>
              <a:gd name="connsiteX79" fmla="*/ 1821814 w 2431414"/>
              <a:gd name="connsiteY79" fmla="*/ 1009934 h 2879465"/>
              <a:gd name="connsiteX80" fmla="*/ 1925060 w 2431414"/>
              <a:gd name="connsiteY80" fmla="*/ 916639 h 2879465"/>
              <a:gd name="connsiteX81" fmla="*/ 1994116 w 2431414"/>
              <a:gd name="connsiteY81" fmla="*/ 938071 h 2879465"/>
              <a:gd name="connsiteX82" fmla="*/ 2022691 w 2431414"/>
              <a:gd name="connsiteY82" fmla="*/ 964264 h 2879465"/>
              <a:gd name="connsiteX83" fmla="*/ 2089366 w 2431414"/>
              <a:gd name="connsiteY83" fmla="*/ 966646 h 2879465"/>
              <a:gd name="connsiteX84" fmla="*/ 2167947 w 2431414"/>
              <a:gd name="connsiteY84" fmla="*/ 895208 h 2879465"/>
              <a:gd name="connsiteX85" fmla="*/ 2231247 w 2431414"/>
              <a:gd name="connsiteY85" fmla="*/ 882555 h 2879465"/>
              <a:gd name="connsiteX86" fmla="*/ 2258435 w 2431414"/>
              <a:gd name="connsiteY86" fmla="*/ 966646 h 2879465"/>
              <a:gd name="connsiteX87" fmla="*/ 2337016 w 2431414"/>
              <a:gd name="connsiteY87" fmla="*/ 997602 h 2879465"/>
              <a:gd name="connsiteX88" fmla="*/ 2372274 w 2431414"/>
              <a:gd name="connsiteY88" fmla="*/ 1073624 h 2879465"/>
              <a:gd name="connsiteX89" fmla="*/ 2431414 w 2431414"/>
              <a:gd name="connsiteY89" fmla="*/ 1046329 h 2879465"/>
              <a:gd name="connsiteX0" fmla="*/ 1183603 w 2431414"/>
              <a:gd name="connsiteY0" fmla="*/ 2728913 h 2879465"/>
              <a:gd name="connsiteX1" fmla="*/ 1134486 w 2431414"/>
              <a:gd name="connsiteY1" fmla="*/ 2726389 h 2879465"/>
              <a:gd name="connsiteX2" fmla="*/ 1048761 w 2431414"/>
              <a:gd name="connsiteY2" fmla="*/ 2757346 h 2879465"/>
              <a:gd name="connsiteX3" fmla="*/ 917792 w 2431414"/>
              <a:gd name="connsiteY3" fmla="*/ 2743058 h 2879465"/>
              <a:gd name="connsiteX4" fmla="*/ 853498 w 2431414"/>
              <a:gd name="connsiteY4" fmla="*/ 2778777 h 2879465"/>
              <a:gd name="connsiteX5" fmla="*/ 793967 w 2431414"/>
              <a:gd name="connsiteY5" fmla="*/ 2757345 h 2879465"/>
              <a:gd name="connsiteX6" fmla="*/ 755867 w 2431414"/>
              <a:gd name="connsiteY6" fmla="*/ 2793064 h 2879465"/>
              <a:gd name="connsiteX7" fmla="*/ 677286 w 2431414"/>
              <a:gd name="connsiteY7" fmla="*/ 2769252 h 2879465"/>
              <a:gd name="connsiteX8" fmla="*/ 560605 w 2431414"/>
              <a:gd name="connsiteY8" fmla="*/ 2850214 h 2879465"/>
              <a:gd name="connsiteX9" fmla="*/ 491691 w 2431414"/>
              <a:gd name="connsiteY9" fmla="*/ 2879465 h 2879465"/>
              <a:gd name="connsiteX10" fmla="*/ 443390 w 2431414"/>
              <a:gd name="connsiteY10" fmla="*/ 2852382 h 2879465"/>
              <a:gd name="connsiteX11" fmla="*/ 498692 w 2431414"/>
              <a:gd name="connsiteY11" fmla="*/ 2731152 h 2879465"/>
              <a:gd name="connsiteX12" fmla="*/ 529186 w 2431414"/>
              <a:gd name="connsiteY12" fmla="*/ 2686867 h 2879465"/>
              <a:gd name="connsiteX13" fmla="*/ 496311 w 2431414"/>
              <a:gd name="connsiteY13" fmla="*/ 2631139 h 2879465"/>
              <a:gd name="connsiteX14" fmla="*/ 448686 w 2431414"/>
              <a:gd name="connsiteY14" fmla="*/ 2626377 h 2879465"/>
              <a:gd name="connsiteX15" fmla="*/ 396298 w 2431414"/>
              <a:gd name="connsiteY15" fmla="*/ 2631139 h 2879465"/>
              <a:gd name="connsiteX16" fmla="*/ 365342 w 2431414"/>
              <a:gd name="connsiteY16" fmla="*/ 2674002 h 2879465"/>
              <a:gd name="connsiteX17" fmla="*/ 279617 w 2431414"/>
              <a:gd name="connsiteY17" fmla="*/ 2666858 h 2879465"/>
              <a:gd name="connsiteX18" fmla="*/ 225026 w 2431414"/>
              <a:gd name="connsiteY18" fmla="*/ 2579427 h 2879465"/>
              <a:gd name="connsiteX19" fmla="*/ 227230 w 2431414"/>
              <a:gd name="connsiteY19" fmla="*/ 2526364 h 2879465"/>
              <a:gd name="connsiteX20" fmla="*/ 208180 w 2431414"/>
              <a:gd name="connsiteY20" fmla="*/ 2450164 h 2879465"/>
              <a:gd name="connsiteX21" fmla="*/ 227230 w 2431414"/>
              <a:gd name="connsiteY21" fmla="*/ 2404921 h 2879465"/>
              <a:gd name="connsiteX22" fmla="*/ 222467 w 2431414"/>
              <a:gd name="connsiteY22" fmla="*/ 2333483 h 2879465"/>
              <a:gd name="connsiteX23" fmla="*/ 258186 w 2431414"/>
              <a:gd name="connsiteY23" fmla="*/ 2273952 h 2879465"/>
              <a:gd name="connsiteX24" fmla="*/ 251042 w 2431414"/>
              <a:gd name="connsiteY24" fmla="*/ 2235852 h 2879465"/>
              <a:gd name="connsiteX25" fmla="*/ 258186 w 2431414"/>
              <a:gd name="connsiteY25" fmla="*/ 2142983 h 2879465"/>
              <a:gd name="connsiteX26" fmla="*/ 215927 w 2431414"/>
              <a:gd name="connsiteY26" fmla="*/ 2056263 h 2879465"/>
              <a:gd name="connsiteX27" fmla="*/ 120393 w 2431414"/>
              <a:gd name="connsiteY27" fmla="*/ 1983475 h 2879465"/>
              <a:gd name="connsiteX28" fmla="*/ 139123 w 2431414"/>
              <a:gd name="connsiteY28" fmla="*/ 1902477 h 2879465"/>
              <a:gd name="connsiteX29" fmla="*/ 143886 w 2431414"/>
              <a:gd name="connsiteY29" fmla="*/ 1823896 h 2879465"/>
              <a:gd name="connsiteX30" fmla="*/ 124836 w 2431414"/>
              <a:gd name="connsiteY30" fmla="*/ 1773889 h 2879465"/>
              <a:gd name="connsiteX31" fmla="*/ 146267 w 2431414"/>
              <a:gd name="connsiteY31" fmla="*/ 1716739 h 2879465"/>
              <a:gd name="connsiteX32" fmla="*/ 117692 w 2431414"/>
              <a:gd name="connsiteY32" fmla="*/ 1676258 h 2879465"/>
              <a:gd name="connsiteX33" fmla="*/ 79592 w 2431414"/>
              <a:gd name="connsiteY33" fmla="*/ 1642921 h 2879465"/>
              <a:gd name="connsiteX34" fmla="*/ 38507 w 2431414"/>
              <a:gd name="connsiteY34" fmla="*/ 1574042 h 2879465"/>
              <a:gd name="connsiteX35" fmla="*/ 43872 w 2431414"/>
              <a:gd name="connsiteY35" fmla="*/ 1507189 h 2879465"/>
              <a:gd name="connsiteX36" fmla="*/ 27204 w 2431414"/>
              <a:gd name="connsiteY36" fmla="*/ 1461946 h 2879465"/>
              <a:gd name="connsiteX37" fmla="*/ 29586 w 2431414"/>
              <a:gd name="connsiteY37" fmla="*/ 1416702 h 2879465"/>
              <a:gd name="connsiteX38" fmla="*/ 1011 w 2431414"/>
              <a:gd name="connsiteY38" fmla="*/ 1369077 h 2879465"/>
              <a:gd name="connsiteX39" fmla="*/ 41492 w 2431414"/>
              <a:gd name="connsiteY39" fmla="*/ 1326214 h 2879465"/>
              <a:gd name="connsiteX40" fmla="*/ 65304 w 2431414"/>
              <a:gd name="connsiteY40" fmla="*/ 1254777 h 2879465"/>
              <a:gd name="connsiteX41" fmla="*/ 122455 w 2431414"/>
              <a:gd name="connsiteY41" fmla="*/ 1176196 h 2879465"/>
              <a:gd name="connsiteX42" fmla="*/ 117692 w 2431414"/>
              <a:gd name="connsiteY42" fmla="*/ 1114283 h 2879465"/>
              <a:gd name="connsiteX43" fmla="*/ 165316 w 2431414"/>
              <a:gd name="connsiteY43" fmla="*/ 1009508 h 2879465"/>
              <a:gd name="connsiteX44" fmla="*/ 148647 w 2431414"/>
              <a:gd name="connsiteY44" fmla="*/ 964264 h 2879465"/>
              <a:gd name="connsiteX45" fmla="*/ 188632 w 2431414"/>
              <a:gd name="connsiteY45" fmla="*/ 932597 h 2879465"/>
              <a:gd name="connsiteX46" fmla="*/ 253422 w 2431414"/>
              <a:gd name="connsiteY46" fmla="*/ 992839 h 2879465"/>
              <a:gd name="connsiteX47" fmla="*/ 327241 w 2431414"/>
              <a:gd name="connsiteY47" fmla="*/ 1028558 h 2879465"/>
              <a:gd name="connsiteX48" fmla="*/ 398679 w 2431414"/>
              <a:gd name="connsiteY48" fmla="*/ 1076183 h 2879465"/>
              <a:gd name="connsiteX49" fmla="*/ 508216 w 2431414"/>
              <a:gd name="connsiteY49" fmla="*/ 1069039 h 2879465"/>
              <a:gd name="connsiteX50" fmla="*/ 566220 w 2431414"/>
              <a:gd name="connsiteY50" fmla="*/ 1091821 h 2879465"/>
              <a:gd name="connsiteX51" fmla="*/ 622516 w 2431414"/>
              <a:gd name="connsiteY51" fmla="*/ 957121 h 2879465"/>
              <a:gd name="connsiteX52" fmla="*/ 684429 w 2431414"/>
              <a:gd name="connsiteY52" fmla="*/ 919021 h 2879465"/>
              <a:gd name="connsiteX53" fmla="*/ 686810 w 2431414"/>
              <a:gd name="connsiteY53" fmla="*/ 859489 h 2879465"/>
              <a:gd name="connsiteX54" fmla="*/ 732054 w 2431414"/>
              <a:gd name="connsiteY54" fmla="*/ 823771 h 2879465"/>
              <a:gd name="connsiteX55" fmla="*/ 777297 w 2431414"/>
              <a:gd name="connsiteY55" fmla="*/ 745189 h 2879465"/>
              <a:gd name="connsiteX56" fmla="*/ 898741 w 2431414"/>
              <a:gd name="connsiteY56" fmla="*/ 678514 h 2879465"/>
              <a:gd name="connsiteX57" fmla="*/ 882072 w 2431414"/>
              <a:gd name="connsiteY57" fmla="*/ 599933 h 2879465"/>
              <a:gd name="connsiteX58" fmla="*/ 893766 w 2431414"/>
              <a:gd name="connsiteY58" fmla="*/ 495869 h 2879465"/>
              <a:gd name="connsiteX59" fmla="*/ 905885 w 2431414"/>
              <a:gd name="connsiteY59" fmla="*/ 435627 h 2879465"/>
              <a:gd name="connsiteX60" fmla="*/ 989229 w 2431414"/>
              <a:gd name="connsiteY60" fmla="*/ 402289 h 2879465"/>
              <a:gd name="connsiteX61" fmla="*/ 1027329 w 2431414"/>
              <a:gd name="connsiteY61" fmla="*/ 283227 h 2879465"/>
              <a:gd name="connsiteX62" fmla="*/ 1105910 w 2431414"/>
              <a:gd name="connsiteY62" fmla="*/ 195121 h 2879465"/>
              <a:gd name="connsiteX63" fmla="*/ 1086860 w 2431414"/>
              <a:gd name="connsiteY63" fmla="*/ 147496 h 2879465"/>
              <a:gd name="connsiteX64" fmla="*/ 1108291 w 2431414"/>
              <a:gd name="connsiteY64" fmla="*/ 104633 h 2879465"/>
              <a:gd name="connsiteX65" fmla="*/ 1089241 w 2431414"/>
              <a:gd name="connsiteY65" fmla="*/ 28433 h 2879465"/>
              <a:gd name="connsiteX66" fmla="*/ 1144010 w 2431414"/>
              <a:gd name="connsiteY66" fmla="*/ 28433 h 2879465"/>
              <a:gd name="connsiteX67" fmla="*/ 1189468 w 2431414"/>
              <a:gd name="connsiteY67" fmla="*/ 0 h 2879465"/>
              <a:gd name="connsiteX68" fmla="*/ 1251166 w 2431414"/>
              <a:gd name="connsiteY68" fmla="*/ 40339 h 2879465"/>
              <a:gd name="connsiteX69" fmla="*/ 1348797 w 2431414"/>
              <a:gd name="connsiteY69" fmla="*/ 85583 h 2879465"/>
              <a:gd name="connsiteX70" fmla="*/ 1455954 w 2431414"/>
              <a:gd name="connsiteY70" fmla="*/ 166546 h 2879465"/>
              <a:gd name="connsiteX71" fmla="*/ 1557957 w 2431414"/>
              <a:gd name="connsiteY71" fmla="*/ 322997 h 2879465"/>
              <a:gd name="connsiteX72" fmla="*/ 1575016 w 2431414"/>
              <a:gd name="connsiteY72" fmla="*/ 395146 h 2879465"/>
              <a:gd name="connsiteX73" fmla="*/ 1544060 w 2431414"/>
              <a:gd name="connsiteY73" fmla="*/ 447534 h 2879465"/>
              <a:gd name="connsiteX74" fmla="*/ 1515485 w 2431414"/>
              <a:gd name="connsiteY74" fmla="*/ 504683 h 2879465"/>
              <a:gd name="connsiteX75" fmla="*/ 1527391 w 2431414"/>
              <a:gd name="connsiteY75" fmla="*/ 607078 h 2879465"/>
              <a:gd name="connsiteX76" fmla="*/ 1521563 w 2431414"/>
              <a:gd name="connsiteY76" fmla="*/ 655093 h 2879465"/>
              <a:gd name="connsiteX77" fmla="*/ 1717891 w 2431414"/>
              <a:gd name="connsiteY77" fmla="*/ 878539 h 2879465"/>
              <a:gd name="connsiteX78" fmla="*/ 1760754 w 2431414"/>
              <a:gd name="connsiteY78" fmla="*/ 997602 h 2879465"/>
              <a:gd name="connsiteX79" fmla="*/ 1821814 w 2431414"/>
              <a:gd name="connsiteY79" fmla="*/ 1009934 h 2879465"/>
              <a:gd name="connsiteX80" fmla="*/ 1925060 w 2431414"/>
              <a:gd name="connsiteY80" fmla="*/ 916639 h 2879465"/>
              <a:gd name="connsiteX81" fmla="*/ 1994116 w 2431414"/>
              <a:gd name="connsiteY81" fmla="*/ 938071 h 2879465"/>
              <a:gd name="connsiteX82" fmla="*/ 2022691 w 2431414"/>
              <a:gd name="connsiteY82" fmla="*/ 964264 h 2879465"/>
              <a:gd name="connsiteX83" fmla="*/ 2089366 w 2431414"/>
              <a:gd name="connsiteY83" fmla="*/ 966646 h 2879465"/>
              <a:gd name="connsiteX84" fmla="*/ 2167947 w 2431414"/>
              <a:gd name="connsiteY84" fmla="*/ 895208 h 2879465"/>
              <a:gd name="connsiteX85" fmla="*/ 2231247 w 2431414"/>
              <a:gd name="connsiteY85" fmla="*/ 882555 h 2879465"/>
              <a:gd name="connsiteX86" fmla="*/ 2258435 w 2431414"/>
              <a:gd name="connsiteY86" fmla="*/ 966646 h 2879465"/>
              <a:gd name="connsiteX87" fmla="*/ 2337016 w 2431414"/>
              <a:gd name="connsiteY87" fmla="*/ 997602 h 2879465"/>
              <a:gd name="connsiteX88" fmla="*/ 2372274 w 2431414"/>
              <a:gd name="connsiteY88" fmla="*/ 1073624 h 2879465"/>
              <a:gd name="connsiteX89" fmla="*/ 2431414 w 2431414"/>
              <a:gd name="connsiteY89" fmla="*/ 1046329 h 287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431414" h="2879465">
                <a:moveTo>
                  <a:pt x="1183603" y="2728913"/>
                </a:moveTo>
                <a:cubicBezTo>
                  <a:pt x="1175417" y="2729683"/>
                  <a:pt x="1156960" y="2721650"/>
                  <a:pt x="1134486" y="2726389"/>
                </a:cubicBezTo>
                <a:cubicBezTo>
                  <a:pt x="1112012" y="2731128"/>
                  <a:pt x="1084877" y="2755759"/>
                  <a:pt x="1048761" y="2757346"/>
                </a:cubicBezTo>
                <a:cubicBezTo>
                  <a:pt x="1012645" y="2758933"/>
                  <a:pt x="950336" y="2735517"/>
                  <a:pt x="917792" y="2743058"/>
                </a:cubicBezTo>
                <a:cubicBezTo>
                  <a:pt x="885248" y="2750599"/>
                  <a:pt x="872548" y="2771633"/>
                  <a:pt x="853498" y="2778777"/>
                </a:cubicBezTo>
                <a:cubicBezTo>
                  <a:pt x="834448" y="2785921"/>
                  <a:pt x="810239" y="2754964"/>
                  <a:pt x="793967" y="2757345"/>
                </a:cubicBezTo>
                <a:cubicBezTo>
                  <a:pt x="777695" y="2759726"/>
                  <a:pt x="776901" y="2795842"/>
                  <a:pt x="755867" y="2793064"/>
                </a:cubicBezTo>
                <a:cubicBezTo>
                  <a:pt x="734833" y="2790286"/>
                  <a:pt x="709830" y="2756155"/>
                  <a:pt x="677286" y="2769252"/>
                </a:cubicBezTo>
                <a:cubicBezTo>
                  <a:pt x="635217" y="2793064"/>
                  <a:pt x="602674" y="2826402"/>
                  <a:pt x="560605" y="2850214"/>
                </a:cubicBezTo>
                <a:lnTo>
                  <a:pt x="491691" y="2879465"/>
                </a:lnTo>
                <a:lnTo>
                  <a:pt x="443390" y="2852382"/>
                </a:lnTo>
                <a:cubicBezTo>
                  <a:pt x="466587" y="2812766"/>
                  <a:pt x="475495" y="2770768"/>
                  <a:pt x="498692" y="2731152"/>
                </a:cubicBezTo>
                <a:lnTo>
                  <a:pt x="529186" y="2686867"/>
                </a:lnTo>
                <a:cubicBezTo>
                  <a:pt x="528392" y="2672183"/>
                  <a:pt x="510918" y="2641221"/>
                  <a:pt x="496311" y="2631139"/>
                </a:cubicBezTo>
                <a:cubicBezTo>
                  <a:pt x="481704" y="2621057"/>
                  <a:pt x="464958" y="2628361"/>
                  <a:pt x="448686" y="2626377"/>
                </a:cubicBezTo>
                <a:cubicBezTo>
                  <a:pt x="427332" y="2618677"/>
                  <a:pt x="410189" y="2623202"/>
                  <a:pt x="396298" y="2631139"/>
                </a:cubicBezTo>
                <a:cubicBezTo>
                  <a:pt x="382407" y="2639076"/>
                  <a:pt x="386773" y="2669636"/>
                  <a:pt x="365342" y="2674002"/>
                </a:cubicBezTo>
                <a:cubicBezTo>
                  <a:pt x="343911" y="2678368"/>
                  <a:pt x="301416" y="2679446"/>
                  <a:pt x="279617" y="2666858"/>
                </a:cubicBezTo>
                <a:lnTo>
                  <a:pt x="225026" y="2579427"/>
                </a:lnTo>
                <a:cubicBezTo>
                  <a:pt x="214310" y="2556011"/>
                  <a:pt x="230038" y="2547908"/>
                  <a:pt x="227230" y="2526364"/>
                </a:cubicBezTo>
                <a:cubicBezTo>
                  <a:pt x="224422" y="2504820"/>
                  <a:pt x="206196" y="2470405"/>
                  <a:pt x="208180" y="2450164"/>
                </a:cubicBezTo>
                <a:cubicBezTo>
                  <a:pt x="210165" y="2429924"/>
                  <a:pt x="222071" y="2423971"/>
                  <a:pt x="227230" y="2404921"/>
                </a:cubicBezTo>
                <a:cubicBezTo>
                  <a:pt x="232389" y="2385871"/>
                  <a:pt x="219292" y="2356899"/>
                  <a:pt x="222467" y="2333483"/>
                </a:cubicBezTo>
                <a:cubicBezTo>
                  <a:pt x="225642" y="2310067"/>
                  <a:pt x="253424" y="2290224"/>
                  <a:pt x="258186" y="2273952"/>
                </a:cubicBezTo>
                <a:cubicBezTo>
                  <a:pt x="262948" y="2257680"/>
                  <a:pt x="249058" y="2256093"/>
                  <a:pt x="251042" y="2235852"/>
                </a:cubicBezTo>
                <a:cubicBezTo>
                  <a:pt x="245486" y="2206483"/>
                  <a:pt x="263742" y="2172352"/>
                  <a:pt x="258186" y="2142983"/>
                </a:cubicBezTo>
                <a:lnTo>
                  <a:pt x="215927" y="2056263"/>
                </a:lnTo>
                <a:lnTo>
                  <a:pt x="120393" y="1983475"/>
                </a:lnTo>
                <a:cubicBezTo>
                  <a:pt x="104814" y="1954272"/>
                  <a:pt x="136795" y="1937408"/>
                  <a:pt x="139123" y="1902477"/>
                </a:cubicBezTo>
                <a:cubicBezTo>
                  <a:pt x="141451" y="1877071"/>
                  <a:pt x="146267" y="1845327"/>
                  <a:pt x="143886" y="1823896"/>
                </a:cubicBezTo>
                <a:cubicBezTo>
                  <a:pt x="141505" y="1802465"/>
                  <a:pt x="122852" y="1792939"/>
                  <a:pt x="124836" y="1773889"/>
                </a:cubicBezTo>
                <a:cubicBezTo>
                  <a:pt x="126820" y="1754839"/>
                  <a:pt x="149045" y="1733011"/>
                  <a:pt x="146267" y="1716739"/>
                </a:cubicBezTo>
                <a:cubicBezTo>
                  <a:pt x="143489" y="1700467"/>
                  <a:pt x="128011" y="1690545"/>
                  <a:pt x="117692" y="1676258"/>
                </a:cubicBezTo>
                <a:cubicBezTo>
                  <a:pt x="106580" y="1661177"/>
                  <a:pt x="90704" y="1658002"/>
                  <a:pt x="79592" y="1642921"/>
                </a:cubicBezTo>
                <a:lnTo>
                  <a:pt x="38507" y="1574042"/>
                </a:lnTo>
                <a:cubicBezTo>
                  <a:pt x="30569" y="1551420"/>
                  <a:pt x="45359" y="1533412"/>
                  <a:pt x="43872" y="1507189"/>
                </a:cubicBezTo>
                <a:cubicBezTo>
                  <a:pt x="43972" y="1487316"/>
                  <a:pt x="29585" y="1477027"/>
                  <a:pt x="27204" y="1461946"/>
                </a:cubicBezTo>
                <a:cubicBezTo>
                  <a:pt x="24823" y="1446865"/>
                  <a:pt x="35936" y="1430989"/>
                  <a:pt x="29586" y="1416702"/>
                </a:cubicBezTo>
                <a:cubicBezTo>
                  <a:pt x="23236" y="1402415"/>
                  <a:pt x="-5736" y="1384555"/>
                  <a:pt x="1011" y="1369077"/>
                </a:cubicBezTo>
                <a:cubicBezTo>
                  <a:pt x="-1270" y="1325788"/>
                  <a:pt x="21251" y="1358361"/>
                  <a:pt x="41492" y="1326214"/>
                </a:cubicBezTo>
                <a:cubicBezTo>
                  <a:pt x="55382" y="1307164"/>
                  <a:pt x="51810" y="1279780"/>
                  <a:pt x="65304" y="1254777"/>
                </a:cubicBezTo>
                <a:cubicBezTo>
                  <a:pt x="78798" y="1229774"/>
                  <a:pt x="116899" y="1199612"/>
                  <a:pt x="122455" y="1176196"/>
                </a:cubicBezTo>
                <a:cubicBezTo>
                  <a:pt x="127217" y="1152383"/>
                  <a:pt x="112930" y="1138096"/>
                  <a:pt x="117692" y="1114283"/>
                </a:cubicBezTo>
                <a:cubicBezTo>
                  <a:pt x="119676" y="1090073"/>
                  <a:pt x="160157" y="1034511"/>
                  <a:pt x="165316" y="1009508"/>
                </a:cubicBezTo>
                <a:cubicBezTo>
                  <a:pt x="170475" y="984505"/>
                  <a:pt x="139602" y="980654"/>
                  <a:pt x="148647" y="964264"/>
                </a:cubicBezTo>
                <a:lnTo>
                  <a:pt x="188632" y="932597"/>
                </a:lnTo>
                <a:cubicBezTo>
                  <a:pt x="207682" y="934978"/>
                  <a:pt x="218414" y="968908"/>
                  <a:pt x="253422" y="992839"/>
                </a:cubicBezTo>
                <a:cubicBezTo>
                  <a:pt x="274936" y="1009229"/>
                  <a:pt x="303032" y="1014667"/>
                  <a:pt x="327241" y="1028558"/>
                </a:cubicBezTo>
                <a:cubicBezTo>
                  <a:pt x="351451" y="1042449"/>
                  <a:pt x="366929" y="1069833"/>
                  <a:pt x="398679" y="1076183"/>
                </a:cubicBezTo>
                <a:cubicBezTo>
                  <a:pt x="435191" y="1079358"/>
                  <a:pt x="471704" y="1065864"/>
                  <a:pt x="508216" y="1069039"/>
                </a:cubicBezTo>
                <a:lnTo>
                  <a:pt x="566220" y="1091821"/>
                </a:lnTo>
                <a:cubicBezTo>
                  <a:pt x="588048" y="1077137"/>
                  <a:pt x="567096" y="1026006"/>
                  <a:pt x="622516" y="957121"/>
                </a:cubicBezTo>
                <a:cubicBezTo>
                  <a:pt x="638249" y="925940"/>
                  <a:pt x="658632" y="954343"/>
                  <a:pt x="684429" y="919021"/>
                </a:cubicBezTo>
                <a:cubicBezTo>
                  <a:pt x="699907" y="901955"/>
                  <a:pt x="671332" y="888461"/>
                  <a:pt x="686810" y="859489"/>
                </a:cubicBezTo>
                <a:cubicBezTo>
                  <a:pt x="693160" y="841630"/>
                  <a:pt x="716973" y="842821"/>
                  <a:pt x="732054" y="823771"/>
                </a:cubicBezTo>
                <a:cubicBezTo>
                  <a:pt x="747135" y="804721"/>
                  <a:pt x="747928" y="767414"/>
                  <a:pt x="777297" y="745189"/>
                </a:cubicBezTo>
                <a:cubicBezTo>
                  <a:pt x="806666" y="722964"/>
                  <a:pt x="878500" y="703517"/>
                  <a:pt x="898741" y="678514"/>
                </a:cubicBezTo>
                <a:cubicBezTo>
                  <a:pt x="898741" y="650733"/>
                  <a:pt x="882072" y="627714"/>
                  <a:pt x="882072" y="599933"/>
                </a:cubicBezTo>
                <a:lnTo>
                  <a:pt x="893766" y="495869"/>
                </a:lnTo>
                <a:cubicBezTo>
                  <a:pt x="904949" y="475788"/>
                  <a:pt x="894702" y="455708"/>
                  <a:pt x="905885" y="435627"/>
                </a:cubicBezTo>
                <a:cubicBezTo>
                  <a:pt x="914255" y="413680"/>
                  <a:pt x="959067" y="450311"/>
                  <a:pt x="989229" y="402289"/>
                </a:cubicBezTo>
                <a:cubicBezTo>
                  <a:pt x="1014629" y="378873"/>
                  <a:pt x="1007882" y="317755"/>
                  <a:pt x="1027329" y="283227"/>
                </a:cubicBezTo>
                <a:cubicBezTo>
                  <a:pt x="1046776" y="248699"/>
                  <a:pt x="1101148" y="219727"/>
                  <a:pt x="1105910" y="195121"/>
                </a:cubicBezTo>
                <a:cubicBezTo>
                  <a:pt x="1110672" y="170515"/>
                  <a:pt x="1090432" y="162577"/>
                  <a:pt x="1086860" y="147496"/>
                </a:cubicBezTo>
                <a:cubicBezTo>
                  <a:pt x="1083288" y="132415"/>
                  <a:pt x="1107894" y="124477"/>
                  <a:pt x="1108291" y="104633"/>
                </a:cubicBezTo>
                <a:cubicBezTo>
                  <a:pt x="1108688" y="84789"/>
                  <a:pt x="1079319" y="41133"/>
                  <a:pt x="1089241" y="28433"/>
                </a:cubicBezTo>
                <a:cubicBezTo>
                  <a:pt x="1107497" y="22877"/>
                  <a:pt x="1125754" y="33989"/>
                  <a:pt x="1144010" y="28433"/>
                </a:cubicBezTo>
                <a:lnTo>
                  <a:pt x="1189468" y="0"/>
                </a:lnTo>
                <a:cubicBezTo>
                  <a:pt x="1208518" y="397"/>
                  <a:pt x="1224611" y="26075"/>
                  <a:pt x="1251166" y="40339"/>
                </a:cubicBezTo>
                <a:cubicBezTo>
                  <a:pt x="1277721" y="54603"/>
                  <a:pt x="1315856" y="62961"/>
                  <a:pt x="1348797" y="85583"/>
                </a:cubicBezTo>
                <a:cubicBezTo>
                  <a:pt x="1381738" y="108205"/>
                  <a:pt x="1419110" y="126977"/>
                  <a:pt x="1455954" y="166546"/>
                </a:cubicBezTo>
                <a:lnTo>
                  <a:pt x="1557957" y="322997"/>
                </a:lnTo>
                <a:cubicBezTo>
                  <a:pt x="1555706" y="344665"/>
                  <a:pt x="1577267" y="373478"/>
                  <a:pt x="1575016" y="395146"/>
                </a:cubicBezTo>
                <a:cubicBezTo>
                  <a:pt x="1574684" y="413124"/>
                  <a:pt x="1553982" y="429278"/>
                  <a:pt x="1544060" y="447534"/>
                </a:cubicBezTo>
                <a:cubicBezTo>
                  <a:pt x="1534138" y="465790"/>
                  <a:pt x="1520248" y="475314"/>
                  <a:pt x="1515485" y="504683"/>
                </a:cubicBezTo>
                <a:cubicBezTo>
                  <a:pt x="1517072" y="539608"/>
                  <a:pt x="1525804" y="572153"/>
                  <a:pt x="1527391" y="607078"/>
                </a:cubicBezTo>
                <a:lnTo>
                  <a:pt x="1521563" y="655093"/>
                </a:lnTo>
                <a:cubicBezTo>
                  <a:pt x="1544185" y="697956"/>
                  <a:pt x="1678026" y="821454"/>
                  <a:pt x="1717891" y="878539"/>
                </a:cubicBezTo>
                <a:cubicBezTo>
                  <a:pt x="1757756" y="935624"/>
                  <a:pt x="1733909" y="973322"/>
                  <a:pt x="1760754" y="997602"/>
                </a:cubicBezTo>
                <a:cubicBezTo>
                  <a:pt x="1781107" y="1001713"/>
                  <a:pt x="1794430" y="1023428"/>
                  <a:pt x="1821814" y="1009934"/>
                </a:cubicBezTo>
                <a:cubicBezTo>
                  <a:pt x="1849198" y="996440"/>
                  <a:pt x="1897931" y="928616"/>
                  <a:pt x="1925060" y="916639"/>
                </a:cubicBezTo>
                <a:cubicBezTo>
                  <a:pt x="1952189" y="904662"/>
                  <a:pt x="1977844" y="930134"/>
                  <a:pt x="1994116" y="938071"/>
                </a:cubicBezTo>
                <a:cubicBezTo>
                  <a:pt x="2010388" y="946009"/>
                  <a:pt x="2005228" y="959501"/>
                  <a:pt x="2022691" y="964264"/>
                </a:cubicBezTo>
                <a:cubicBezTo>
                  <a:pt x="2040154" y="969027"/>
                  <a:pt x="2062379" y="975774"/>
                  <a:pt x="2089366" y="966646"/>
                </a:cubicBezTo>
                <a:cubicBezTo>
                  <a:pt x="2116353" y="957518"/>
                  <a:pt x="2144300" y="909223"/>
                  <a:pt x="2167947" y="895208"/>
                </a:cubicBezTo>
                <a:cubicBezTo>
                  <a:pt x="2191594" y="881193"/>
                  <a:pt x="2218944" y="873030"/>
                  <a:pt x="2231247" y="882555"/>
                </a:cubicBezTo>
                <a:cubicBezTo>
                  <a:pt x="2245866" y="902648"/>
                  <a:pt x="2243816" y="946553"/>
                  <a:pt x="2258435" y="966646"/>
                </a:cubicBezTo>
                <a:cubicBezTo>
                  <a:pt x="2276691" y="984108"/>
                  <a:pt x="2318760" y="980140"/>
                  <a:pt x="2337016" y="997602"/>
                </a:cubicBezTo>
                <a:lnTo>
                  <a:pt x="2372274" y="1073624"/>
                </a:lnTo>
                <a:lnTo>
                  <a:pt x="2431414" y="1046329"/>
                </a:lnTo>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5980121" y="3806167"/>
            <a:ext cx="1118679" cy="610392"/>
            <a:chOff x="6639828" y="4218521"/>
            <a:chExt cx="1118679" cy="610392"/>
          </a:xfrm>
        </p:grpSpPr>
        <p:grpSp>
          <p:nvGrpSpPr>
            <p:cNvPr id="19" name="Group 766"/>
            <p:cNvGrpSpPr>
              <a:grpSpLocks/>
            </p:cNvGrpSpPr>
            <p:nvPr/>
          </p:nvGrpSpPr>
          <p:grpSpPr bwMode="auto">
            <a:xfrm>
              <a:off x="6880705" y="4409019"/>
              <a:ext cx="547688" cy="319088"/>
              <a:chOff x="1824" y="1766"/>
              <a:chExt cx="345" cy="201"/>
            </a:xfrm>
            <a:solidFill>
              <a:srgbClr val="00B0F0"/>
            </a:solidFill>
          </p:grpSpPr>
          <p:sp>
            <p:nvSpPr>
              <p:cNvPr id="20" name="Rectangle 732"/>
              <p:cNvSpPr>
                <a:spLocks noChangeArrowheads="1"/>
              </p:cNvSpPr>
              <p:nvPr/>
            </p:nvSpPr>
            <p:spPr bwMode="auto">
              <a:xfrm>
                <a:off x="1824" y="1766"/>
                <a:ext cx="345" cy="201"/>
              </a:xfrm>
              <a:prstGeom prst="rect">
                <a:avLst/>
              </a:prstGeom>
              <a:grpFill/>
              <a:ln w="12700">
                <a:solidFill>
                  <a:srgbClr val="000000"/>
                </a:solidFill>
                <a:miter lim="800000"/>
                <a:headEnd/>
                <a:tailEnd/>
              </a:ln>
              <a:effectLst/>
            </p:spPr>
            <p:txBody>
              <a:bodyPr wrap="none" lIns="0" tIns="0" rIns="0" bIns="0" anchor="ctr">
                <a:spAutoFit/>
              </a:bodyPr>
              <a:lstStyle/>
              <a:p>
                <a:endParaRPr lang="en-US"/>
              </a:p>
            </p:txBody>
          </p:sp>
          <p:sp>
            <p:nvSpPr>
              <p:cNvPr id="21" name="Freeform 733"/>
              <p:cNvSpPr>
                <a:spLocks/>
              </p:cNvSpPr>
              <p:nvPr/>
            </p:nvSpPr>
            <p:spPr bwMode="auto">
              <a:xfrm>
                <a:off x="1970" y="1890"/>
                <a:ext cx="54" cy="75"/>
              </a:xfrm>
              <a:custGeom>
                <a:avLst/>
                <a:gdLst/>
                <a:ahLst/>
                <a:cxnLst>
                  <a:cxn ang="0">
                    <a:pos x="3" y="201"/>
                  </a:cxn>
                  <a:cxn ang="0">
                    <a:pos x="116" y="201"/>
                  </a:cxn>
                  <a:cxn ang="0">
                    <a:pos x="56" y="0"/>
                  </a:cxn>
                  <a:cxn ang="0">
                    <a:pos x="0" y="201"/>
                  </a:cxn>
                  <a:cxn ang="0">
                    <a:pos x="3" y="201"/>
                  </a:cxn>
                </a:cxnLst>
                <a:rect l="0" t="0" r="r" b="b"/>
                <a:pathLst>
                  <a:path w="117" h="202">
                    <a:moveTo>
                      <a:pt x="3" y="201"/>
                    </a:moveTo>
                    <a:lnTo>
                      <a:pt x="116" y="201"/>
                    </a:lnTo>
                    <a:lnTo>
                      <a:pt x="56" y="0"/>
                    </a:lnTo>
                    <a:lnTo>
                      <a:pt x="0" y="201"/>
                    </a:lnTo>
                    <a:lnTo>
                      <a:pt x="3" y="201"/>
                    </a:lnTo>
                  </a:path>
                </a:pathLst>
              </a:custGeom>
              <a:solidFill>
                <a:schemeClr val="tx1"/>
              </a:solidFill>
              <a:ln w="12700" cap="rnd" cmpd="sng">
                <a:solidFill>
                  <a:srgbClr val="000000"/>
                </a:solidFill>
                <a:prstDash val="solid"/>
                <a:round/>
                <a:headEnd/>
                <a:tailEnd/>
              </a:ln>
              <a:effectLst/>
            </p:spPr>
            <p:txBody>
              <a:bodyPr wrap="none" lIns="0" tIns="0" rIns="0" bIns="0">
                <a:spAutoFit/>
              </a:bodyPr>
              <a:lstStyle/>
              <a:p>
                <a:endParaRPr lang="en-US"/>
              </a:p>
            </p:txBody>
          </p:sp>
          <p:sp>
            <p:nvSpPr>
              <p:cNvPr id="22" name="Line 764"/>
              <p:cNvSpPr>
                <a:spLocks noChangeShapeType="1"/>
              </p:cNvSpPr>
              <p:nvPr/>
            </p:nvSpPr>
            <p:spPr bwMode="auto">
              <a:xfrm flipV="1">
                <a:off x="1826" y="1767"/>
                <a:ext cx="342"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sp>
            <p:nvSpPr>
              <p:cNvPr id="23" name="Line 765"/>
              <p:cNvSpPr>
                <a:spLocks noChangeShapeType="1"/>
              </p:cNvSpPr>
              <p:nvPr/>
            </p:nvSpPr>
            <p:spPr bwMode="auto">
              <a:xfrm>
                <a:off x="1825" y="1767"/>
                <a:ext cx="343"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grpSp>
        <p:sp>
          <p:nvSpPr>
            <p:cNvPr id="5" name="TextBox 4"/>
            <p:cNvSpPr txBox="1"/>
            <p:nvPr/>
          </p:nvSpPr>
          <p:spPr>
            <a:xfrm>
              <a:off x="7004868" y="4218521"/>
              <a:ext cx="303288" cy="276999"/>
            </a:xfrm>
            <a:prstGeom prst="rect">
              <a:avLst/>
            </a:prstGeom>
            <a:noFill/>
          </p:spPr>
          <p:txBody>
            <a:bodyPr wrap="none" rtlCol="0">
              <a:spAutoFit/>
            </a:bodyPr>
            <a:lstStyle/>
            <a:p>
              <a:pPr algn="ctr"/>
              <a:r>
                <a:rPr lang="en-US" sz="1200" b="1" dirty="0"/>
                <a:t>I I</a:t>
              </a:r>
            </a:p>
          </p:txBody>
        </p:sp>
        <p:sp>
          <p:nvSpPr>
            <p:cNvPr id="6" name="TextBox 5"/>
            <p:cNvSpPr txBox="1"/>
            <p:nvPr/>
          </p:nvSpPr>
          <p:spPr>
            <a:xfrm>
              <a:off x="6639828" y="4513175"/>
              <a:ext cx="276038" cy="307777"/>
            </a:xfrm>
            <a:prstGeom prst="rect">
              <a:avLst/>
            </a:prstGeom>
            <a:noFill/>
          </p:spPr>
          <p:txBody>
            <a:bodyPr wrap="none" rtlCol="0">
              <a:spAutoFit/>
            </a:bodyPr>
            <a:lstStyle/>
            <a:p>
              <a:r>
                <a:rPr lang="en-US" sz="1400" b="1" dirty="0"/>
                <a:t>1</a:t>
              </a:r>
            </a:p>
          </p:txBody>
        </p:sp>
        <p:sp>
          <p:nvSpPr>
            <p:cNvPr id="24" name="TextBox 23"/>
            <p:cNvSpPr txBox="1"/>
            <p:nvPr/>
          </p:nvSpPr>
          <p:spPr>
            <a:xfrm>
              <a:off x="7391099" y="4521136"/>
              <a:ext cx="367408" cy="307777"/>
            </a:xfrm>
            <a:prstGeom prst="rect">
              <a:avLst/>
            </a:prstGeom>
            <a:noFill/>
          </p:spPr>
          <p:txBody>
            <a:bodyPr wrap="none" rtlCol="0">
              <a:spAutoFit/>
            </a:bodyPr>
            <a:lstStyle/>
            <a:p>
              <a:r>
                <a:rPr lang="en-US" sz="1400" b="1" dirty="0"/>
                <a:t>32</a:t>
              </a:r>
            </a:p>
          </p:txBody>
        </p:sp>
      </p:grpSp>
    </p:spTree>
    <p:extLst>
      <p:ext uri="{BB962C8B-B14F-4D97-AF65-F5344CB8AC3E}">
        <p14:creationId xmlns:p14="http://schemas.microsoft.com/office/powerpoint/2010/main" val="3511300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heel(8)">
                                      <p:cBhvr>
                                        <p:cTn id="12" dur="20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095531" y="1958844"/>
            <a:ext cx="3321251" cy="1641606"/>
            <a:chOff x="4095531" y="1958844"/>
            <a:chExt cx="3321251" cy="1641606"/>
          </a:xfrm>
        </p:grpSpPr>
        <p:pic>
          <p:nvPicPr>
            <p:cNvPr id="59" name="Picture 8" descr="http://sgcusa.com/images/large/M240_Bravo_Right_Side_A.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5849938" y="2500313"/>
              <a:ext cx="1233487" cy="381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0" name="Picture 8" descr="http://www.warfightersolutions.com/solutions/LRAS3_solution_complet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9863" y="3135313"/>
              <a:ext cx="350837" cy="465137"/>
            </a:xfrm>
            <a:prstGeom prst="rect">
              <a:avLst/>
            </a:prstGeom>
            <a:noFill/>
            <a:ln w="476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1" name="Rounded Rectangle 60"/>
            <p:cNvSpPr/>
            <p:nvPr/>
          </p:nvSpPr>
          <p:spPr>
            <a:xfrm>
              <a:off x="5805487" y="2935288"/>
              <a:ext cx="1611295" cy="3048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b="1" dirty="0">
                  <a:solidFill>
                    <a:srgbClr val="FFFF00"/>
                  </a:solidFill>
                </a:rPr>
                <a:t>North Position</a:t>
              </a:r>
            </a:p>
          </p:txBody>
        </p:sp>
        <p:grpSp>
          <p:nvGrpSpPr>
            <p:cNvPr id="62" name="Group 155"/>
            <p:cNvGrpSpPr>
              <a:grpSpLocks noChangeAspect="1"/>
            </p:cNvGrpSpPr>
            <p:nvPr/>
          </p:nvGrpSpPr>
          <p:grpSpPr bwMode="auto">
            <a:xfrm>
              <a:off x="5474030" y="1958844"/>
              <a:ext cx="175533" cy="228600"/>
              <a:chOff x="2805" y="557"/>
              <a:chExt cx="55" cy="71"/>
            </a:xfrm>
          </p:grpSpPr>
          <p:sp>
            <p:nvSpPr>
              <p:cNvPr id="63"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4"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5"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66" name="Group 155"/>
            <p:cNvGrpSpPr>
              <a:grpSpLocks noChangeAspect="1"/>
            </p:cNvGrpSpPr>
            <p:nvPr/>
          </p:nvGrpSpPr>
          <p:grpSpPr bwMode="auto">
            <a:xfrm>
              <a:off x="6656446" y="1958844"/>
              <a:ext cx="175533" cy="228600"/>
              <a:chOff x="2805" y="557"/>
              <a:chExt cx="55" cy="71"/>
            </a:xfrm>
          </p:grpSpPr>
          <p:sp>
            <p:nvSpPr>
              <p:cNvPr id="67"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8"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9"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pic>
          <p:nvPicPr>
            <p:cNvPr id="70" name="Picture 2" descr="http://world.guns.ru/userfiles/images/sniper/sn09/m21_usgi.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5531" y="2781993"/>
              <a:ext cx="1041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3"/>
          <p:cNvGrpSpPr/>
          <p:nvPr/>
        </p:nvGrpSpPr>
        <p:grpSpPr>
          <a:xfrm>
            <a:off x="6953250" y="3011488"/>
            <a:ext cx="1371600" cy="2037095"/>
            <a:chOff x="6953250" y="3011488"/>
            <a:chExt cx="1371600" cy="2037095"/>
          </a:xfrm>
        </p:grpSpPr>
        <p:sp>
          <p:nvSpPr>
            <p:cNvPr id="71" name="Rounded Rectangle 70"/>
            <p:cNvSpPr/>
            <p:nvPr/>
          </p:nvSpPr>
          <p:spPr>
            <a:xfrm>
              <a:off x="6953250" y="4257675"/>
              <a:ext cx="1371600" cy="3048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b="1" dirty="0">
                  <a:solidFill>
                    <a:srgbClr val="FFFF00"/>
                  </a:solidFill>
                </a:rPr>
                <a:t>Crow’s Nest</a:t>
              </a:r>
            </a:p>
          </p:txBody>
        </p:sp>
        <p:pic>
          <p:nvPicPr>
            <p:cNvPr id="72" name="Picture 71" descr="http://sgcusa.com/images/large/M240_Bravo_Right_Side_A.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7417" b="7121"/>
            <a:stretch>
              <a:fillRect/>
            </a:stretch>
          </p:blipFill>
          <p:spPr bwMode="auto">
            <a:xfrm>
              <a:off x="6981825" y="3808413"/>
              <a:ext cx="1233488" cy="381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73" name="Group 155"/>
            <p:cNvGrpSpPr>
              <a:grpSpLocks noChangeAspect="1"/>
            </p:cNvGrpSpPr>
            <p:nvPr/>
          </p:nvGrpSpPr>
          <p:grpSpPr bwMode="auto">
            <a:xfrm>
              <a:off x="7711303" y="3011488"/>
              <a:ext cx="175533" cy="228600"/>
              <a:chOff x="2805" y="557"/>
              <a:chExt cx="55" cy="71"/>
            </a:xfrm>
          </p:grpSpPr>
          <p:sp>
            <p:nvSpPr>
              <p:cNvPr id="74"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5"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6"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81" name="Group 155"/>
            <p:cNvGrpSpPr>
              <a:grpSpLocks noChangeAspect="1"/>
            </p:cNvGrpSpPr>
            <p:nvPr/>
          </p:nvGrpSpPr>
          <p:grpSpPr bwMode="auto">
            <a:xfrm>
              <a:off x="7941269" y="4819983"/>
              <a:ext cx="175533" cy="228600"/>
              <a:chOff x="2805" y="557"/>
              <a:chExt cx="55" cy="71"/>
            </a:xfrm>
          </p:grpSpPr>
          <p:sp>
            <p:nvSpPr>
              <p:cNvPr id="8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grpSp>
        <p:nvGrpSpPr>
          <p:cNvPr id="5" name="Group 4"/>
          <p:cNvGrpSpPr/>
          <p:nvPr/>
        </p:nvGrpSpPr>
        <p:grpSpPr>
          <a:xfrm>
            <a:off x="6011441" y="5421313"/>
            <a:ext cx="1760500" cy="1123947"/>
            <a:chOff x="6011441" y="5421313"/>
            <a:chExt cx="1760500" cy="1123947"/>
          </a:xfrm>
        </p:grpSpPr>
        <p:pic>
          <p:nvPicPr>
            <p:cNvPr id="85" name="Picture 49" descr="http://www.imfdb.org/images/2/2a/Fn_m249saw_mk2_10-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84925" y="5795963"/>
              <a:ext cx="7477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Rounded Rectangle 85"/>
            <p:cNvSpPr/>
            <p:nvPr/>
          </p:nvSpPr>
          <p:spPr>
            <a:xfrm>
              <a:off x="6175374" y="5421313"/>
              <a:ext cx="1596567" cy="3048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b="1" dirty="0">
                  <a:solidFill>
                    <a:srgbClr val="FFFF00"/>
                  </a:solidFill>
                </a:rPr>
                <a:t>South Position</a:t>
              </a:r>
            </a:p>
          </p:txBody>
        </p:sp>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Tree>
    <p:extLst>
      <p:ext uri="{BB962C8B-B14F-4D97-AF65-F5344CB8AC3E}">
        <p14:creationId xmlns:p14="http://schemas.microsoft.com/office/powerpoint/2010/main" val="2865954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Planned Observation Posts</a:t>
            </a:r>
            <a:endParaRPr lang="en-US" sz="2000" dirty="0">
              <a:solidFill>
                <a:prstClr val="white"/>
              </a:solidFill>
            </a:endParaRPr>
          </a:p>
        </p:txBody>
      </p:sp>
      <p:sp>
        <p:nvSpPr>
          <p:cNvPr id="3" name="Freeform 2"/>
          <p:cNvSpPr/>
          <p:nvPr/>
        </p:nvSpPr>
        <p:spPr>
          <a:xfrm>
            <a:off x="3277590" y="3515096"/>
            <a:ext cx="807522" cy="1330036"/>
          </a:xfrm>
          <a:custGeom>
            <a:avLst/>
            <a:gdLst>
              <a:gd name="connsiteX0" fmla="*/ 688768 w 807522"/>
              <a:gd name="connsiteY0" fmla="*/ 1330036 h 1330036"/>
              <a:gd name="connsiteX1" fmla="*/ 439387 w 807522"/>
              <a:gd name="connsiteY1" fmla="*/ 1246909 h 1330036"/>
              <a:gd name="connsiteX2" fmla="*/ 249381 w 807522"/>
              <a:gd name="connsiteY2" fmla="*/ 914400 h 1330036"/>
              <a:gd name="connsiteX3" fmla="*/ 0 w 807522"/>
              <a:gd name="connsiteY3" fmla="*/ 700644 h 1330036"/>
              <a:gd name="connsiteX4" fmla="*/ 368135 w 807522"/>
              <a:gd name="connsiteY4" fmla="*/ 35626 h 1330036"/>
              <a:gd name="connsiteX5" fmla="*/ 676893 w 807522"/>
              <a:gd name="connsiteY5" fmla="*/ 0 h 1330036"/>
              <a:gd name="connsiteX6" fmla="*/ 807522 w 807522"/>
              <a:gd name="connsiteY6" fmla="*/ 213756 h 1330036"/>
              <a:gd name="connsiteX7" fmla="*/ 783771 w 807522"/>
              <a:gd name="connsiteY7" fmla="*/ 795647 h 1330036"/>
              <a:gd name="connsiteX8" fmla="*/ 688768 w 807522"/>
              <a:gd name="connsiteY8" fmla="*/ 1330036 h 13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522" h="1330036">
                <a:moveTo>
                  <a:pt x="688768" y="1330036"/>
                </a:moveTo>
                <a:lnTo>
                  <a:pt x="439387" y="1246909"/>
                </a:lnTo>
                <a:lnTo>
                  <a:pt x="249381" y="914400"/>
                </a:lnTo>
                <a:lnTo>
                  <a:pt x="0" y="700644"/>
                </a:lnTo>
                <a:lnTo>
                  <a:pt x="368135" y="35626"/>
                </a:lnTo>
                <a:lnTo>
                  <a:pt x="676893" y="0"/>
                </a:lnTo>
                <a:lnTo>
                  <a:pt x="807522" y="213756"/>
                </a:lnTo>
                <a:lnTo>
                  <a:pt x="783771" y="795647"/>
                </a:lnTo>
                <a:lnTo>
                  <a:pt x="688768" y="1330036"/>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Isosceles Triangle 3"/>
          <p:cNvSpPr>
            <a:spLocks noChangeAspect="1"/>
          </p:cNvSpPr>
          <p:nvPr/>
        </p:nvSpPr>
        <p:spPr>
          <a:xfrm>
            <a:off x="4439412" y="3693225"/>
            <a:ext cx="265176" cy="228600"/>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2179577" y="4660466"/>
            <a:ext cx="1388457" cy="369332"/>
          </a:xfrm>
          <a:prstGeom prst="rect">
            <a:avLst/>
          </a:prstGeom>
          <a:solidFill>
            <a:schemeClr val="bg1"/>
          </a:solidFill>
        </p:spPr>
        <p:txBody>
          <a:bodyPr wrap="none" rtlCol="0">
            <a:spAutoFit/>
          </a:bodyPr>
          <a:lstStyle/>
          <a:p>
            <a:r>
              <a:rPr lang="en-US" b="1" dirty="0"/>
              <a:t>COP KAHLER</a:t>
            </a:r>
          </a:p>
        </p:txBody>
      </p:sp>
      <p:sp>
        <p:nvSpPr>
          <p:cNvPr id="6" name="TextBox 5"/>
          <p:cNvSpPr txBox="1"/>
          <p:nvPr/>
        </p:nvSpPr>
        <p:spPr>
          <a:xfrm>
            <a:off x="4809506" y="3921825"/>
            <a:ext cx="1331005" cy="369332"/>
          </a:xfrm>
          <a:prstGeom prst="rect">
            <a:avLst/>
          </a:prstGeom>
          <a:solidFill>
            <a:schemeClr val="bg1"/>
          </a:solidFill>
        </p:spPr>
        <p:txBody>
          <a:bodyPr wrap="none" rtlCol="0">
            <a:spAutoFit/>
          </a:bodyPr>
          <a:lstStyle/>
          <a:p>
            <a:r>
              <a:rPr lang="en-US" b="1" dirty="0"/>
              <a:t>OP TOPSIDE</a:t>
            </a:r>
          </a:p>
        </p:txBody>
      </p:sp>
      <p:sp>
        <p:nvSpPr>
          <p:cNvPr id="7" name="Isosceles Triangle 6"/>
          <p:cNvSpPr>
            <a:spLocks noChangeAspect="1"/>
          </p:cNvSpPr>
          <p:nvPr/>
        </p:nvSpPr>
        <p:spPr>
          <a:xfrm>
            <a:off x="3952524" y="936171"/>
            <a:ext cx="265176" cy="228600"/>
          </a:xfrm>
          <a:prstGeom prst="triangl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Isosceles Triangle 7"/>
          <p:cNvSpPr>
            <a:spLocks noChangeAspect="1"/>
          </p:cNvSpPr>
          <p:nvPr/>
        </p:nvSpPr>
        <p:spPr>
          <a:xfrm>
            <a:off x="8391916" y="1812966"/>
            <a:ext cx="265176" cy="228600"/>
          </a:xfrm>
          <a:prstGeom prst="triangl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2179577" y="1196531"/>
            <a:ext cx="1763624" cy="369332"/>
          </a:xfrm>
          <a:prstGeom prst="rect">
            <a:avLst/>
          </a:prstGeom>
          <a:solidFill>
            <a:schemeClr val="bg1"/>
          </a:solidFill>
        </p:spPr>
        <p:txBody>
          <a:bodyPr wrap="none" rtlCol="0">
            <a:spAutoFit/>
          </a:bodyPr>
          <a:lstStyle/>
          <a:p>
            <a:r>
              <a:rPr lang="en-US" b="1" dirty="0"/>
              <a:t>Planned ANP OP</a:t>
            </a:r>
          </a:p>
        </p:txBody>
      </p:sp>
      <p:sp>
        <p:nvSpPr>
          <p:cNvPr id="10" name="TextBox 9"/>
          <p:cNvSpPr txBox="1"/>
          <p:nvPr/>
        </p:nvSpPr>
        <p:spPr>
          <a:xfrm>
            <a:off x="7272112" y="1381197"/>
            <a:ext cx="1763624" cy="369332"/>
          </a:xfrm>
          <a:prstGeom prst="rect">
            <a:avLst/>
          </a:prstGeom>
          <a:solidFill>
            <a:schemeClr val="bg1"/>
          </a:solidFill>
        </p:spPr>
        <p:txBody>
          <a:bodyPr wrap="none" rtlCol="0">
            <a:spAutoFit/>
          </a:bodyPr>
          <a:lstStyle/>
          <a:p>
            <a:r>
              <a:rPr lang="en-US" b="1" dirty="0"/>
              <a:t>Planned ANP OP</a:t>
            </a:r>
          </a:p>
        </p:txBody>
      </p:sp>
    </p:spTree>
    <p:extLst>
      <p:ext uri="{BB962C8B-B14F-4D97-AF65-F5344CB8AC3E}">
        <p14:creationId xmlns:p14="http://schemas.microsoft.com/office/powerpoint/2010/main" val="96100692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2" descr="C:\Users\gary.linhart\Documents\OEF\Wanat\Mcgrath\Wanat Pictures\COP\wanat_002 (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1709738" y="103108"/>
            <a:ext cx="5664200" cy="1571625"/>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t>Stand 4</a:t>
            </a:r>
          </a:p>
          <a:p>
            <a:pPr algn="ctr" eaLnBrk="1" hangingPunct="1">
              <a:defRPr/>
            </a:pPr>
            <a:r>
              <a:rPr lang="en-US" sz="3600" dirty="0"/>
              <a:t>Enemy View of COP Kahler</a:t>
            </a:r>
          </a:p>
        </p:txBody>
      </p:sp>
      <p:pic>
        <p:nvPicPr>
          <p:cNvPr id="5" name="Picture 6" descr="new csi crest"/>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24222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TextBox 144"/>
          <p:cNvSpPr txBox="1"/>
          <p:nvPr/>
        </p:nvSpPr>
        <p:spPr>
          <a:xfrm>
            <a:off x="2939598" y="4897970"/>
            <a:ext cx="1388457" cy="369332"/>
          </a:xfrm>
          <a:prstGeom prst="rect">
            <a:avLst/>
          </a:prstGeom>
          <a:solidFill>
            <a:schemeClr val="bg1"/>
          </a:solidFill>
        </p:spPr>
        <p:txBody>
          <a:bodyPr wrap="none" rtlCol="0">
            <a:spAutoFit/>
          </a:bodyPr>
          <a:lstStyle/>
          <a:p>
            <a:r>
              <a:rPr lang="en-US" b="1" dirty="0"/>
              <a:t>COP KAHLER</a:t>
            </a:r>
          </a:p>
        </p:txBody>
      </p:sp>
      <p:sp>
        <p:nvSpPr>
          <p:cNvPr id="146" name="TextBox 145"/>
          <p:cNvSpPr txBox="1"/>
          <p:nvPr/>
        </p:nvSpPr>
        <p:spPr>
          <a:xfrm>
            <a:off x="4322623" y="4218706"/>
            <a:ext cx="1331005" cy="369332"/>
          </a:xfrm>
          <a:prstGeom prst="rect">
            <a:avLst/>
          </a:prstGeom>
          <a:solidFill>
            <a:schemeClr val="bg1"/>
          </a:solidFill>
        </p:spPr>
        <p:txBody>
          <a:bodyPr wrap="none" rtlCol="0">
            <a:spAutoFit/>
          </a:bodyPr>
          <a:lstStyle/>
          <a:p>
            <a:r>
              <a:rPr lang="en-US" b="1" dirty="0"/>
              <a:t>OP TOPSIDE</a:t>
            </a:r>
          </a:p>
        </p:txBody>
      </p:sp>
      <p:sp>
        <p:nvSpPr>
          <p:cNvPr id="61" name="Freeform 60"/>
          <p:cNvSpPr/>
          <p:nvPr/>
        </p:nvSpPr>
        <p:spPr>
          <a:xfrm>
            <a:off x="3277590" y="3515096"/>
            <a:ext cx="807522" cy="1330036"/>
          </a:xfrm>
          <a:custGeom>
            <a:avLst/>
            <a:gdLst>
              <a:gd name="connsiteX0" fmla="*/ 688768 w 807522"/>
              <a:gd name="connsiteY0" fmla="*/ 1330036 h 1330036"/>
              <a:gd name="connsiteX1" fmla="*/ 439387 w 807522"/>
              <a:gd name="connsiteY1" fmla="*/ 1246909 h 1330036"/>
              <a:gd name="connsiteX2" fmla="*/ 249381 w 807522"/>
              <a:gd name="connsiteY2" fmla="*/ 914400 h 1330036"/>
              <a:gd name="connsiteX3" fmla="*/ 0 w 807522"/>
              <a:gd name="connsiteY3" fmla="*/ 700644 h 1330036"/>
              <a:gd name="connsiteX4" fmla="*/ 368135 w 807522"/>
              <a:gd name="connsiteY4" fmla="*/ 35626 h 1330036"/>
              <a:gd name="connsiteX5" fmla="*/ 676893 w 807522"/>
              <a:gd name="connsiteY5" fmla="*/ 0 h 1330036"/>
              <a:gd name="connsiteX6" fmla="*/ 807522 w 807522"/>
              <a:gd name="connsiteY6" fmla="*/ 213756 h 1330036"/>
              <a:gd name="connsiteX7" fmla="*/ 783771 w 807522"/>
              <a:gd name="connsiteY7" fmla="*/ 795647 h 1330036"/>
              <a:gd name="connsiteX8" fmla="*/ 688768 w 807522"/>
              <a:gd name="connsiteY8" fmla="*/ 1330036 h 13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522" h="1330036">
                <a:moveTo>
                  <a:pt x="688768" y="1330036"/>
                </a:moveTo>
                <a:lnTo>
                  <a:pt x="439387" y="1246909"/>
                </a:lnTo>
                <a:lnTo>
                  <a:pt x="249381" y="914400"/>
                </a:lnTo>
                <a:lnTo>
                  <a:pt x="0" y="700644"/>
                </a:lnTo>
                <a:lnTo>
                  <a:pt x="368135" y="35626"/>
                </a:lnTo>
                <a:lnTo>
                  <a:pt x="676893" y="0"/>
                </a:lnTo>
                <a:lnTo>
                  <a:pt x="807522" y="213756"/>
                </a:lnTo>
                <a:lnTo>
                  <a:pt x="783771" y="795647"/>
                </a:lnTo>
                <a:lnTo>
                  <a:pt x="688768" y="1330036"/>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p:cNvSpPr>
            <a:spLocks noChangeAspect="1"/>
          </p:cNvSpPr>
          <p:nvPr/>
        </p:nvSpPr>
        <p:spPr>
          <a:xfrm>
            <a:off x="4439412" y="3693225"/>
            <a:ext cx="265176" cy="228600"/>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42" name="Rectangle 4"/>
          <p:cNvSpPr>
            <a:spLocks noChangeArrowheads="1"/>
          </p:cNvSpPr>
          <p:nvPr/>
        </p:nvSpPr>
        <p:spPr bwMode="auto">
          <a:xfrm>
            <a:off x="3810000" y="6477000"/>
            <a:ext cx="533400" cy="152400"/>
          </a:xfrm>
          <a:prstGeom prst="rect">
            <a:avLst/>
          </a:prstGeom>
          <a:solidFill>
            <a:schemeClr val="bg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a:latin typeface="Arial" panose="020B0604020202020204" pitchFamily="34" charset="0"/>
              </a:rPr>
              <a:t>300m</a:t>
            </a:r>
          </a:p>
        </p:txBody>
      </p:sp>
      <p:sp>
        <p:nvSpPr>
          <p:cNvPr id="163846" name="Line 114"/>
          <p:cNvSpPr>
            <a:spLocks noChangeShapeType="1"/>
          </p:cNvSpPr>
          <p:nvPr/>
        </p:nvSpPr>
        <p:spPr bwMode="auto">
          <a:xfrm flipV="1">
            <a:off x="8429625" y="1285875"/>
            <a:ext cx="409575" cy="1333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 name="Freeform 4"/>
          <p:cNvSpPr/>
          <p:nvPr/>
        </p:nvSpPr>
        <p:spPr>
          <a:xfrm>
            <a:off x="0" y="15875"/>
            <a:ext cx="6257925" cy="6842125"/>
          </a:xfrm>
          <a:custGeom>
            <a:avLst/>
            <a:gdLst>
              <a:gd name="connsiteX0" fmla="*/ 2467778 w 6257580"/>
              <a:gd name="connsiteY0" fmla="*/ 11017 h 6841475"/>
              <a:gd name="connsiteX1" fmla="*/ 4373696 w 6257580"/>
              <a:gd name="connsiteY1" fmla="*/ 1432193 h 6841475"/>
              <a:gd name="connsiteX2" fmla="*/ 3734718 w 6257580"/>
              <a:gd name="connsiteY2" fmla="*/ 1685581 h 6841475"/>
              <a:gd name="connsiteX3" fmla="*/ 3205908 w 6257580"/>
              <a:gd name="connsiteY3" fmla="*/ 1685581 h 6841475"/>
              <a:gd name="connsiteX4" fmla="*/ 2313542 w 6257580"/>
              <a:gd name="connsiteY4" fmla="*/ 2423711 h 6841475"/>
              <a:gd name="connsiteX5" fmla="*/ 1476260 w 6257580"/>
              <a:gd name="connsiteY5" fmla="*/ 2577947 h 6841475"/>
              <a:gd name="connsiteX6" fmla="*/ 1410159 w 6257580"/>
              <a:gd name="connsiteY6" fmla="*/ 3305060 h 6841475"/>
              <a:gd name="connsiteX7" fmla="*/ 738130 w 6257580"/>
              <a:gd name="connsiteY7" fmla="*/ 4395730 h 6841475"/>
              <a:gd name="connsiteX8" fmla="*/ 969484 w 6257580"/>
              <a:gd name="connsiteY8" fmla="*/ 5442332 h 6841475"/>
              <a:gd name="connsiteX9" fmla="*/ 1123720 w 6257580"/>
              <a:gd name="connsiteY9" fmla="*/ 5938091 h 6841475"/>
              <a:gd name="connsiteX10" fmla="*/ 2622014 w 6257580"/>
              <a:gd name="connsiteY10" fmla="*/ 4935556 h 6841475"/>
              <a:gd name="connsiteX11" fmla="*/ 3051672 w 6257580"/>
              <a:gd name="connsiteY11" fmla="*/ 4241494 h 6841475"/>
              <a:gd name="connsiteX12" fmla="*/ 3712684 w 6257580"/>
              <a:gd name="connsiteY12" fmla="*/ 4142342 h 6841475"/>
              <a:gd name="connsiteX13" fmla="*/ 4627084 w 6257580"/>
              <a:gd name="connsiteY13" fmla="*/ 3955055 h 6841475"/>
              <a:gd name="connsiteX14" fmla="*/ 4957590 w 6257580"/>
              <a:gd name="connsiteY14" fmla="*/ 4605050 h 6841475"/>
              <a:gd name="connsiteX15" fmla="*/ 5023691 w 6257580"/>
              <a:gd name="connsiteY15" fmla="*/ 5001658 h 6841475"/>
              <a:gd name="connsiteX16" fmla="*/ 5519450 w 6257580"/>
              <a:gd name="connsiteY16" fmla="*/ 5508434 h 6841475"/>
              <a:gd name="connsiteX17" fmla="*/ 5871990 w 6257580"/>
              <a:gd name="connsiteY17" fmla="*/ 6136395 h 6841475"/>
              <a:gd name="connsiteX18" fmla="*/ 6257580 w 6257580"/>
              <a:gd name="connsiteY18" fmla="*/ 6841475 h 6841475"/>
              <a:gd name="connsiteX19" fmla="*/ 0 w 6257580"/>
              <a:gd name="connsiteY19" fmla="*/ 6841475 h 6841475"/>
              <a:gd name="connsiteX20" fmla="*/ 0 w 6257580"/>
              <a:gd name="connsiteY20" fmla="*/ 0 h 6841475"/>
              <a:gd name="connsiteX21" fmla="*/ 2467778 w 6257580"/>
              <a:gd name="connsiteY21" fmla="*/ 11017 h 684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57580" h="6841475">
                <a:moveTo>
                  <a:pt x="2467778" y="11017"/>
                </a:moveTo>
                <a:lnTo>
                  <a:pt x="4373696" y="1432193"/>
                </a:lnTo>
                <a:lnTo>
                  <a:pt x="3734718" y="1685581"/>
                </a:lnTo>
                <a:lnTo>
                  <a:pt x="3205908" y="1685581"/>
                </a:lnTo>
                <a:lnTo>
                  <a:pt x="2313542" y="2423711"/>
                </a:lnTo>
                <a:lnTo>
                  <a:pt x="1476260" y="2577947"/>
                </a:lnTo>
                <a:lnTo>
                  <a:pt x="1410159" y="3305060"/>
                </a:lnTo>
                <a:lnTo>
                  <a:pt x="738130" y="4395730"/>
                </a:lnTo>
                <a:lnTo>
                  <a:pt x="969484" y="5442332"/>
                </a:lnTo>
                <a:lnTo>
                  <a:pt x="1123720" y="5938091"/>
                </a:lnTo>
                <a:lnTo>
                  <a:pt x="2622014" y="4935556"/>
                </a:lnTo>
                <a:lnTo>
                  <a:pt x="3051672" y="4241494"/>
                </a:lnTo>
                <a:lnTo>
                  <a:pt x="3712684" y="4142342"/>
                </a:lnTo>
                <a:lnTo>
                  <a:pt x="4627084" y="3955055"/>
                </a:lnTo>
                <a:lnTo>
                  <a:pt x="4957590" y="4605050"/>
                </a:lnTo>
                <a:lnTo>
                  <a:pt x="5023691" y="5001658"/>
                </a:lnTo>
                <a:lnTo>
                  <a:pt x="5519450" y="5508434"/>
                </a:lnTo>
                <a:lnTo>
                  <a:pt x="5871990" y="6136395"/>
                </a:lnTo>
                <a:lnTo>
                  <a:pt x="6257580" y="6841475"/>
                </a:lnTo>
                <a:lnTo>
                  <a:pt x="0" y="6841475"/>
                </a:lnTo>
                <a:lnTo>
                  <a:pt x="0" y="0"/>
                </a:lnTo>
                <a:lnTo>
                  <a:pt x="2467778" y="11017"/>
                </a:lnTo>
                <a:close/>
              </a:path>
            </a:pathLst>
          </a:custGeom>
          <a:solidFill>
            <a:srgbClr val="0070C0">
              <a:alpha val="40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 name="Freeform 1"/>
          <p:cNvSpPr/>
          <p:nvPr/>
        </p:nvSpPr>
        <p:spPr>
          <a:xfrm>
            <a:off x="5343710" y="12393"/>
            <a:ext cx="3800475" cy="4208463"/>
          </a:xfrm>
          <a:custGeom>
            <a:avLst/>
            <a:gdLst>
              <a:gd name="connsiteX0" fmla="*/ 0 w 3800819"/>
              <a:gd name="connsiteY0" fmla="*/ 2655065 h 4208443"/>
              <a:gd name="connsiteX1" fmla="*/ 363556 w 3800819"/>
              <a:gd name="connsiteY1" fmla="*/ 2247441 h 4208443"/>
              <a:gd name="connsiteX2" fmla="*/ 793214 w 3800819"/>
              <a:gd name="connsiteY2" fmla="*/ 1410159 h 4208443"/>
              <a:gd name="connsiteX3" fmla="*/ 727113 w 3800819"/>
              <a:gd name="connsiteY3" fmla="*/ 815248 h 4208443"/>
              <a:gd name="connsiteX4" fmla="*/ 462708 w 3800819"/>
              <a:gd name="connsiteY4" fmla="*/ 0 h 4208443"/>
              <a:gd name="connsiteX5" fmla="*/ 3800819 w 3800819"/>
              <a:gd name="connsiteY5" fmla="*/ 11017 h 4208443"/>
              <a:gd name="connsiteX6" fmla="*/ 3800819 w 3800819"/>
              <a:gd name="connsiteY6" fmla="*/ 4208443 h 4208443"/>
              <a:gd name="connsiteX7" fmla="*/ 2897436 w 3800819"/>
              <a:gd name="connsiteY7" fmla="*/ 4186409 h 4208443"/>
              <a:gd name="connsiteX8" fmla="*/ 1983036 w 3800819"/>
              <a:gd name="connsiteY8" fmla="*/ 3767768 h 4208443"/>
              <a:gd name="connsiteX9" fmla="*/ 1465243 w 3800819"/>
              <a:gd name="connsiteY9" fmla="*/ 4043190 h 4208443"/>
              <a:gd name="connsiteX10" fmla="*/ 1057619 w 3800819"/>
              <a:gd name="connsiteY10" fmla="*/ 4043190 h 4208443"/>
              <a:gd name="connsiteX11" fmla="*/ 506776 w 3800819"/>
              <a:gd name="connsiteY11" fmla="*/ 3745735 h 4208443"/>
              <a:gd name="connsiteX12" fmla="*/ 550843 w 3800819"/>
              <a:gd name="connsiteY12" fmla="*/ 3316077 h 4208443"/>
              <a:gd name="connsiteX13" fmla="*/ 0 w 3800819"/>
              <a:gd name="connsiteY13" fmla="*/ 2655065 h 420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0819" h="4208443">
                <a:moveTo>
                  <a:pt x="0" y="2655065"/>
                </a:moveTo>
                <a:lnTo>
                  <a:pt x="363556" y="2247441"/>
                </a:lnTo>
                <a:lnTo>
                  <a:pt x="793214" y="1410159"/>
                </a:lnTo>
                <a:lnTo>
                  <a:pt x="727113" y="815248"/>
                </a:lnTo>
                <a:lnTo>
                  <a:pt x="462708" y="0"/>
                </a:lnTo>
                <a:lnTo>
                  <a:pt x="3800819" y="11017"/>
                </a:lnTo>
                <a:lnTo>
                  <a:pt x="3800819" y="4208443"/>
                </a:lnTo>
                <a:lnTo>
                  <a:pt x="2897436" y="4186409"/>
                </a:lnTo>
                <a:lnTo>
                  <a:pt x="1983036" y="3767768"/>
                </a:lnTo>
                <a:lnTo>
                  <a:pt x="1465243" y="4043190"/>
                </a:lnTo>
                <a:lnTo>
                  <a:pt x="1057619" y="4043190"/>
                </a:lnTo>
                <a:lnTo>
                  <a:pt x="506776" y="3745735"/>
                </a:lnTo>
                <a:lnTo>
                  <a:pt x="550843" y="3316077"/>
                </a:lnTo>
                <a:lnTo>
                  <a:pt x="0" y="2655065"/>
                </a:lnTo>
                <a:close/>
              </a:path>
            </a:pathLst>
          </a:custGeom>
          <a:solidFill>
            <a:srgbClr val="0070C0">
              <a:alpha val="40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 name="Freeform 64"/>
          <p:cNvSpPr>
            <a:spLocks/>
          </p:cNvSpPr>
          <p:nvPr/>
        </p:nvSpPr>
        <p:spPr bwMode="auto">
          <a:xfrm>
            <a:off x="2633663" y="88900"/>
            <a:ext cx="2525712" cy="3667125"/>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2147483646 h 10000"/>
              <a:gd name="T50" fmla="*/ 2147483646 w 10000"/>
              <a:gd name="T51" fmla="*/ 2147483646 h 10000"/>
              <a:gd name="T52" fmla="*/ 2147483646 w 10000"/>
              <a:gd name="T53" fmla="*/ 2147483646 h 10000"/>
              <a:gd name="T54" fmla="*/ 2147483646 w 10000"/>
              <a:gd name="T55" fmla="*/ 2147483646 h 10000"/>
              <a:gd name="T56" fmla="*/ 2147483646 w 10000"/>
              <a:gd name="T57" fmla="*/ 2147483646 h 10000"/>
              <a:gd name="T58" fmla="*/ 2147483646 w 10000"/>
              <a:gd name="T59" fmla="*/ 2147483646 h 10000"/>
              <a:gd name="T60" fmla="*/ 2147483646 w 10000"/>
              <a:gd name="T61" fmla="*/ 2147483646 h 10000"/>
              <a:gd name="T62" fmla="*/ 2147483646 w 10000"/>
              <a:gd name="T63" fmla="*/ 2147483646 h 10000"/>
              <a:gd name="T64" fmla="*/ 2147483646 w 10000"/>
              <a:gd name="T65" fmla="*/ 2147483646 h 10000"/>
              <a:gd name="T66" fmla="*/ 2147483646 w 10000"/>
              <a:gd name="T67" fmla="*/ 2147483646 h 10000"/>
              <a:gd name="T68" fmla="*/ 2147483646 w 10000"/>
              <a:gd name="T69" fmla="*/ 2147483646 h 10000"/>
              <a:gd name="T70" fmla="*/ 2147483646 w 10000"/>
              <a:gd name="T71" fmla="*/ 2147483646 h 10000"/>
              <a:gd name="T72" fmla="*/ 2147483646 w 10000"/>
              <a:gd name="T73" fmla="*/ 2147483646 h 10000"/>
              <a:gd name="T74" fmla="*/ 2147483646 w 10000"/>
              <a:gd name="T75" fmla="*/ 2147483646 h 10000"/>
              <a:gd name="T76" fmla="*/ 2147483646 w 10000"/>
              <a:gd name="T77" fmla="*/ 2147483646 h 10000"/>
              <a:gd name="T78" fmla="*/ 2147483646 w 10000"/>
              <a:gd name="T79" fmla="*/ 2147483646 h 10000"/>
              <a:gd name="T80" fmla="*/ 0 w 10000"/>
              <a:gd name="T81" fmla="*/ 2147483646 h 10000"/>
              <a:gd name="T82" fmla="*/ 2147483646 w 10000"/>
              <a:gd name="T83" fmla="*/ 2147483646 h 10000"/>
              <a:gd name="T84" fmla="*/ 2147483646 w 10000"/>
              <a:gd name="T85" fmla="*/ 2147483646 h 10000"/>
              <a:gd name="T86" fmla="*/ 2147483646 w 10000"/>
              <a:gd name="T87" fmla="*/ 2147483646 h 10000"/>
              <a:gd name="T88" fmla="*/ 2147483646 w 10000"/>
              <a:gd name="T89" fmla="*/ 2147483646 h 100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000"/>
              <a:gd name="T136" fmla="*/ 0 h 10000"/>
              <a:gd name="T137" fmla="*/ 10000 w 10000"/>
              <a:gd name="T138" fmla="*/ 10000 h 1000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000" h="10000">
                <a:moveTo>
                  <a:pt x="6411" y="0"/>
                </a:moveTo>
                <a:cubicBezTo>
                  <a:pt x="6436" y="43"/>
                  <a:pt x="6549" y="242"/>
                  <a:pt x="6587" y="268"/>
                </a:cubicBezTo>
                <a:cubicBezTo>
                  <a:pt x="6644" y="307"/>
                  <a:pt x="7008" y="403"/>
                  <a:pt x="7109" y="450"/>
                </a:cubicBezTo>
                <a:cubicBezTo>
                  <a:pt x="7140" y="481"/>
                  <a:pt x="7159" y="515"/>
                  <a:pt x="7197" y="537"/>
                </a:cubicBezTo>
                <a:cubicBezTo>
                  <a:pt x="7234" y="554"/>
                  <a:pt x="7291" y="545"/>
                  <a:pt x="7322" y="567"/>
                </a:cubicBezTo>
                <a:cubicBezTo>
                  <a:pt x="7354" y="589"/>
                  <a:pt x="7335" y="632"/>
                  <a:pt x="7366" y="658"/>
                </a:cubicBezTo>
                <a:cubicBezTo>
                  <a:pt x="7398" y="688"/>
                  <a:pt x="7454" y="697"/>
                  <a:pt x="7498" y="719"/>
                </a:cubicBezTo>
                <a:cubicBezTo>
                  <a:pt x="7612" y="840"/>
                  <a:pt x="7561" y="883"/>
                  <a:pt x="7762" y="931"/>
                </a:cubicBezTo>
                <a:cubicBezTo>
                  <a:pt x="7938" y="1100"/>
                  <a:pt x="7982" y="1320"/>
                  <a:pt x="8240" y="1442"/>
                </a:cubicBezTo>
                <a:cubicBezTo>
                  <a:pt x="8259" y="1485"/>
                  <a:pt x="8385" y="1688"/>
                  <a:pt x="8416" y="1710"/>
                </a:cubicBezTo>
                <a:cubicBezTo>
                  <a:pt x="8448" y="1732"/>
                  <a:pt x="8504" y="1732"/>
                  <a:pt x="8548" y="1740"/>
                </a:cubicBezTo>
                <a:cubicBezTo>
                  <a:pt x="8686" y="1983"/>
                  <a:pt x="8856" y="2203"/>
                  <a:pt x="9026" y="2433"/>
                </a:cubicBezTo>
                <a:cubicBezTo>
                  <a:pt x="9120" y="2554"/>
                  <a:pt x="9139" y="2688"/>
                  <a:pt x="9334" y="2732"/>
                </a:cubicBezTo>
                <a:cubicBezTo>
                  <a:pt x="9397" y="2797"/>
                  <a:pt x="9485" y="2848"/>
                  <a:pt x="9547" y="2913"/>
                </a:cubicBezTo>
                <a:cubicBezTo>
                  <a:pt x="9705" y="3082"/>
                  <a:pt x="9780" y="3286"/>
                  <a:pt x="9943" y="3455"/>
                </a:cubicBezTo>
                <a:cubicBezTo>
                  <a:pt x="10000" y="3771"/>
                  <a:pt x="9969" y="4420"/>
                  <a:pt x="9679" y="4714"/>
                </a:cubicBezTo>
                <a:cubicBezTo>
                  <a:pt x="9667" y="4766"/>
                  <a:pt x="9661" y="4818"/>
                  <a:pt x="9635" y="4866"/>
                </a:cubicBezTo>
                <a:cubicBezTo>
                  <a:pt x="9617" y="4900"/>
                  <a:pt x="9566" y="4922"/>
                  <a:pt x="9547" y="4957"/>
                </a:cubicBezTo>
                <a:cubicBezTo>
                  <a:pt x="9365" y="5329"/>
                  <a:pt x="9453" y="5420"/>
                  <a:pt x="8894" y="5615"/>
                </a:cubicBezTo>
                <a:cubicBezTo>
                  <a:pt x="8843" y="5632"/>
                  <a:pt x="8812" y="5671"/>
                  <a:pt x="8762" y="5675"/>
                </a:cubicBezTo>
                <a:cubicBezTo>
                  <a:pt x="8548" y="5701"/>
                  <a:pt x="8328" y="5697"/>
                  <a:pt x="8108" y="5706"/>
                </a:cubicBezTo>
                <a:cubicBezTo>
                  <a:pt x="7888" y="5736"/>
                  <a:pt x="7649" y="5727"/>
                  <a:pt x="7454" y="5797"/>
                </a:cubicBezTo>
                <a:cubicBezTo>
                  <a:pt x="7190" y="5892"/>
                  <a:pt x="6908" y="6000"/>
                  <a:pt x="6625" y="6065"/>
                </a:cubicBezTo>
                <a:cubicBezTo>
                  <a:pt x="6210" y="6264"/>
                  <a:pt x="5676" y="6281"/>
                  <a:pt x="5185" y="6338"/>
                </a:cubicBezTo>
                <a:cubicBezTo>
                  <a:pt x="5116" y="6359"/>
                  <a:pt x="5028" y="6364"/>
                  <a:pt x="4972" y="6398"/>
                </a:cubicBezTo>
                <a:cubicBezTo>
                  <a:pt x="4934" y="6420"/>
                  <a:pt x="4947" y="6459"/>
                  <a:pt x="4928" y="6489"/>
                </a:cubicBezTo>
                <a:cubicBezTo>
                  <a:pt x="4890" y="6541"/>
                  <a:pt x="4771" y="6636"/>
                  <a:pt x="4708" y="6667"/>
                </a:cubicBezTo>
                <a:cubicBezTo>
                  <a:pt x="4626" y="6706"/>
                  <a:pt x="4525" y="6719"/>
                  <a:pt x="4444" y="6758"/>
                </a:cubicBezTo>
                <a:cubicBezTo>
                  <a:pt x="4431" y="6788"/>
                  <a:pt x="4431" y="6823"/>
                  <a:pt x="4406" y="6848"/>
                </a:cubicBezTo>
                <a:cubicBezTo>
                  <a:pt x="4224" y="7009"/>
                  <a:pt x="4161" y="6974"/>
                  <a:pt x="4054" y="7117"/>
                </a:cubicBezTo>
                <a:cubicBezTo>
                  <a:pt x="4004" y="7190"/>
                  <a:pt x="4029" y="7242"/>
                  <a:pt x="3922" y="7299"/>
                </a:cubicBezTo>
                <a:cubicBezTo>
                  <a:pt x="3884" y="7320"/>
                  <a:pt x="3834" y="7320"/>
                  <a:pt x="3790" y="7329"/>
                </a:cubicBezTo>
                <a:cubicBezTo>
                  <a:pt x="3495" y="7472"/>
                  <a:pt x="3853" y="7320"/>
                  <a:pt x="3224" y="7420"/>
                </a:cubicBezTo>
                <a:cubicBezTo>
                  <a:pt x="3174" y="7429"/>
                  <a:pt x="3143" y="7472"/>
                  <a:pt x="3092" y="7481"/>
                </a:cubicBezTo>
                <a:cubicBezTo>
                  <a:pt x="2967" y="7502"/>
                  <a:pt x="2835" y="7498"/>
                  <a:pt x="2703" y="7506"/>
                </a:cubicBezTo>
                <a:cubicBezTo>
                  <a:pt x="2357" y="7584"/>
                  <a:pt x="2043" y="7732"/>
                  <a:pt x="1697" y="7779"/>
                </a:cubicBezTo>
                <a:cubicBezTo>
                  <a:pt x="1464" y="7887"/>
                  <a:pt x="1603" y="7814"/>
                  <a:pt x="1307" y="8017"/>
                </a:cubicBezTo>
                <a:cubicBezTo>
                  <a:pt x="1263" y="8048"/>
                  <a:pt x="1175" y="8108"/>
                  <a:pt x="1175" y="8108"/>
                </a:cubicBezTo>
                <a:cubicBezTo>
                  <a:pt x="1106" y="8251"/>
                  <a:pt x="1006" y="8455"/>
                  <a:pt x="786" y="8498"/>
                </a:cubicBezTo>
                <a:cubicBezTo>
                  <a:pt x="710" y="8649"/>
                  <a:pt x="434" y="8831"/>
                  <a:pt x="258" y="8952"/>
                </a:cubicBezTo>
                <a:cubicBezTo>
                  <a:pt x="195" y="9074"/>
                  <a:pt x="101" y="9199"/>
                  <a:pt x="0" y="9312"/>
                </a:cubicBezTo>
                <a:cubicBezTo>
                  <a:pt x="25" y="9368"/>
                  <a:pt x="119" y="9537"/>
                  <a:pt x="170" y="9580"/>
                </a:cubicBezTo>
                <a:cubicBezTo>
                  <a:pt x="239" y="9636"/>
                  <a:pt x="591" y="9736"/>
                  <a:pt x="698" y="9762"/>
                </a:cubicBezTo>
                <a:cubicBezTo>
                  <a:pt x="949" y="9883"/>
                  <a:pt x="673" y="9766"/>
                  <a:pt x="1043" y="9853"/>
                </a:cubicBezTo>
                <a:cubicBezTo>
                  <a:pt x="1464" y="9948"/>
                  <a:pt x="1587" y="9952"/>
                  <a:pt x="1961" y="10000"/>
                </a:cubicBezTo>
              </a:path>
            </a:pathLst>
          </a:custGeom>
          <a:noFill/>
          <a:ln w="69850">
            <a:solidFill>
              <a:srgbClr val="FF0000"/>
            </a:solidFill>
            <a:prstDash val="lg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 name="Freeform 46"/>
          <p:cNvSpPr>
            <a:spLocks/>
          </p:cNvSpPr>
          <p:nvPr/>
        </p:nvSpPr>
        <p:spPr bwMode="auto">
          <a:xfrm>
            <a:off x="4959350" y="3919538"/>
            <a:ext cx="4162425" cy="884237"/>
          </a:xfrm>
          <a:custGeom>
            <a:avLst/>
            <a:gdLst>
              <a:gd name="T0" fmla="*/ 2147483646 w 10646"/>
              <a:gd name="T1" fmla="*/ 2147483646 h 10218"/>
              <a:gd name="T2" fmla="*/ 2147483646 w 10646"/>
              <a:gd name="T3" fmla="*/ 2147483646 h 10218"/>
              <a:gd name="T4" fmla="*/ 2147483646 w 10646"/>
              <a:gd name="T5" fmla="*/ 2147483646 h 10218"/>
              <a:gd name="T6" fmla="*/ 2147483646 w 10646"/>
              <a:gd name="T7" fmla="*/ 2147483646 h 10218"/>
              <a:gd name="T8" fmla="*/ 2147483646 w 10646"/>
              <a:gd name="T9" fmla="*/ 2147483646 h 10218"/>
              <a:gd name="T10" fmla="*/ 2147483646 w 10646"/>
              <a:gd name="T11" fmla="*/ 2147483646 h 10218"/>
              <a:gd name="T12" fmla="*/ 2147483646 w 10646"/>
              <a:gd name="T13" fmla="*/ 2147483646 h 10218"/>
              <a:gd name="T14" fmla="*/ 2147483646 w 10646"/>
              <a:gd name="T15" fmla="*/ 2147483646 h 10218"/>
              <a:gd name="T16" fmla="*/ 2147483646 w 10646"/>
              <a:gd name="T17" fmla="*/ 2147483646 h 10218"/>
              <a:gd name="T18" fmla="*/ 2147483646 w 10646"/>
              <a:gd name="T19" fmla="*/ 2147483646 h 10218"/>
              <a:gd name="T20" fmla="*/ 2147483646 w 10646"/>
              <a:gd name="T21" fmla="*/ 2147483646 h 10218"/>
              <a:gd name="T22" fmla="*/ 2147483646 w 10646"/>
              <a:gd name="T23" fmla="*/ 2147483646 h 10218"/>
              <a:gd name="T24" fmla="*/ 2147483646 w 10646"/>
              <a:gd name="T25" fmla="*/ 2147483646 h 10218"/>
              <a:gd name="T26" fmla="*/ 2147483646 w 10646"/>
              <a:gd name="T27" fmla="*/ 2147483646 h 10218"/>
              <a:gd name="T28" fmla="*/ 2147483646 w 10646"/>
              <a:gd name="T29" fmla="*/ 2147483646 h 10218"/>
              <a:gd name="T30" fmla="*/ 2147483646 w 10646"/>
              <a:gd name="T31" fmla="*/ 2147483646 h 10218"/>
              <a:gd name="T32" fmla="*/ 2147483646 w 10646"/>
              <a:gd name="T33" fmla="*/ 2147483646 h 10218"/>
              <a:gd name="T34" fmla="*/ 2147483646 w 10646"/>
              <a:gd name="T35" fmla="*/ 2147483646 h 10218"/>
              <a:gd name="T36" fmla="*/ 2147483646 w 10646"/>
              <a:gd name="T37" fmla="*/ 2147483646 h 10218"/>
              <a:gd name="T38" fmla="*/ 2147483646 w 10646"/>
              <a:gd name="T39" fmla="*/ 2147483646 h 10218"/>
              <a:gd name="T40" fmla="*/ 2147483646 w 10646"/>
              <a:gd name="T41" fmla="*/ 2147483646 h 10218"/>
              <a:gd name="T42" fmla="*/ 2147483646 w 10646"/>
              <a:gd name="T43" fmla="*/ 2147483646 h 10218"/>
              <a:gd name="T44" fmla="*/ 2147483646 w 10646"/>
              <a:gd name="T45" fmla="*/ 2147483646 h 10218"/>
              <a:gd name="T46" fmla="*/ 2147483646 w 10646"/>
              <a:gd name="T47" fmla="*/ 2147483646 h 10218"/>
              <a:gd name="T48" fmla="*/ 2147483646 w 10646"/>
              <a:gd name="T49" fmla="*/ 2147483646 h 10218"/>
              <a:gd name="T50" fmla="*/ 2147483646 w 10646"/>
              <a:gd name="T51" fmla="*/ 2147483646 h 10218"/>
              <a:gd name="T52" fmla="*/ 2147483646 w 10646"/>
              <a:gd name="T53" fmla="*/ 2147483646 h 10218"/>
              <a:gd name="T54" fmla="*/ 2147483646 w 10646"/>
              <a:gd name="T55" fmla="*/ 2147483646 h 10218"/>
              <a:gd name="T56" fmla="*/ 2147483646 w 10646"/>
              <a:gd name="T57" fmla="*/ 2147483646 h 10218"/>
              <a:gd name="T58" fmla="*/ 0 w 10646"/>
              <a:gd name="T59" fmla="*/ 0 h 102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46"/>
              <a:gd name="T91" fmla="*/ 0 h 10218"/>
              <a:gd name="T92" fmla="*/ 10646 w 10646"/>
              <a:gd name="T93" fmla="*/ 10218 h 102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46" h="10218">
                <a:moveTo>
                  <a:pt x="10646" y="6401"/>
                </a:moveTo>
                <a:cubicBezTo>
                  <a:pt x="10512" y="7264"/>
                  <a:pt x="10208" y="7190"/>
                  <a:pt x="10000" y="7282"/>
                </a:cubicBezTo>
                <a:cubicBezTo>
                  <a:pt x="9558" y="7246"/>
                  <a:pt x="9115" y="7227"/>
                  <a:pt x="8673" y="7154"/>
                </a:cubicBezTo>
                <a:cubicBezTo>
                  <a:pt x="8523" y="7135"/>
                  <a:pt x="8311" y="6493"/>
                  <a:pt x="8165" y="6273"/>
                </a:cubicBezTo>
                <a:cubicBezTo>
                  <a:pt x="8023" y="5814"/>
                  <a:pt x="7914" y="5374"/>
                  <a:pt x="7743" y="5117"/>
                </a:cubicBezTo>
                <a:cubicBezTo>
                  <a:pt x="7609" y="4695"/>
                  <a:pt x="7483" y="4475"/>
                  <a:pt x="7321" y="4365"/>
                </a:cubicBezTo>
                <a:cubicBezTo>
                  <a:pt x="7191" y="3979"/>
                  <a:pt x="7053" y="3741"/>
                  <a:pt x="6899" y="3594"/>
                </a:cubicBezTo>
                <a:cubicBezTo>
                  <a:pt x="6773" y="3227"/>
                  <a:pt x="6622" y="2952"/>
                  <a:pt x="6476" y="2824"/>
                </a:cubicBezTo>
                <a:cubicBezTo>
                  <a:pt x="6367" y="2493"/>
                  <a:pt x="6253" y="2512"/>
                  <a:pt x="6139" y="2200"/>
                </a:cubicBezTo>
                <a:cubicBezTo>
                  <a:pt x="5940" y="2236"/>
                  <a:pt x="5741" y="2200"/>
                  <a:pt x="5547" y="2310"/>
                </a:cubicBezTo>
                <a:cubicBezTo>
                  <a:pt x="5449" y="2365"/>
                  <a:pt x="5384" y="3741"/>
                  <a:pt x="5266" y="4108"/>
                </a:cubicBezTo>
                <a:cubicBezTo>
                  <a:pt x="5153" y="4842"/>
                  <a:pt x="5153" y="5778"/>
                  <a:pt x="5039" y="6512"/>
                </a:cubicBezTo>
                <a:cubicBezTo>
                  <a:pt x="4978" y="7337"/>
                  <a:pt x="4840" y="7759"/>
                  <a:pt x="4702" y="8310"/>
                </a:cubicBezTo>
                <a:cubicBezTo>
                  <a:pt x="4475" y="9209"/>
                  <a:pt x="4621" y="8934"/>
                  <a:pt x="4446" y="9190"/>
                </a:cubicBezTo>
                <a:cubicBezTo>
                  <a:pt x="4324" y="9778"/>
                  <a:pt x="4186" y="9924"/>
                  <a:pt x="4024" y="10218"/>
                </a:cubicBezTo>
                <a:cubicBezTo>
                  <a:pt x="3387" y="10071"/>
                  <a:pt x="3655" y="10200"/>
                  <a:pt x="3322" y="9704"/>
                </a:cubicBezTo>
                <a:cubicBezTo>
                  <a:pt x="3301" y="9576"/>
                  <a:pt x="3289" y="9429"/>
                  <a:pt x="3265" y="9319"/>
                </a:cubicBezTo>
                <a:cubicBezTo>
                  <a:pt x="3240" y="9209"/>
                  <a:pt x="3200" y="9190"/>
                  <a:pt x="3179" y="9062"/>
                </a:cubicBezTo>
                <a:cubicBezTo>
                  <a:pt x="3074" y="8457"/>
                  <a:pt x="3249" y="8805"/>
                  <a:pt x="3066" y="8567"/>
                </a:cubicBezTo>
                <a:cubicBezTo>
                  <a:pt x="2981" y="8310"/>
                  <a:pt x="2899" y="8181"/>
                  <a:pt x="2814" y="7924"/>
                </a:cubicBezTo>
                <a:cubicBezTo>
                  <a:pt x="2794" y="7796"/>
                  <a:pt x="2786" y="7631"/>
                  <a:pt x="2757" y="7539"/>
                </a:cubicBezTo>
                <a:cubicBezTo>
                  <a:pt x="2733" y="7447"/>
                  <a:pt x="2700" y="7466"/>
                  <a:pt x="2672" y="7411"/>
                </a:cubicBezTo>
                <a:cubicBezTo>
                  <a:pt x="2570" y="7172"/>
                  <a:pt x="2530" y="6805"/>
                  <a:pt x="2420" y="6640"/>
                </a:cubicBezTo>
                <a:cubicBezTo>
                  <a:pt x="2380" y="6145"/>
                  <a:pt x="2331" y="6053"/>
                  <a:pt x="2221" y="5888"/>
                </a:cubicBezTo>
                <a:cubicBezTo>
                  <a:pt x="2108" y="5117"/>
                  <a:pt x="1905" y="4970"/>
                  <a:pt x="1742" y="4475"/>
                </a:cubicBezTo>
                <a:cubicBezTo>
                  <a:pt x="1702" y="3979"/>
                  <a:pt x="1641" y="4016"/>
                  <a:pt x="1547" y="3723"/>
                </a:cubicBezTo>
                <a:cubicBezTo>
                  <a:pt x="1527" y="3594"/>
                  <a:pt x="1519" y="3429"/>
                  <a:pt x="1490" y="3337"/>
                </a:cubicBezTo>
                <a:cubicBezTo>
                  <a:pt x="1466" y="3246"/>
                  <a:pt x="1426" y="3301"/>
                  <a:pt x="1405" y="3209"/>
                </a:cubicBezTo>
                <a:cubicBezTo>
                  <a:pt x="1406" y="3032"/>
                  <a:pt x="1248" y="2407"/>
                  <a:pt x="1235" y="1979"/>
                </a:cubicBezTo>
                <a:cubicBezTo>
                  <a:pt x="1001" y="1444"/>
                  <a:pt x="582" y="780"/>
                  <a:pt x="0" y="0"/>
                </a:cubicBezTo>
              </a:path>
            </a:pathLst>
          </a:custGeom>
          <a:noFill/>
          <a:ln w="69850">
            <a:solidFill>
              <a:srgbClr val="FF0000"/>
            </a:solidFill>
            <a:prstDash val="lgDash"/>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 name="Group 8"/>
          <p:cNvGrpSpPr/>
          <p:nvPr/>
        </p:nvGrpSpPr>
        <p:grpSpPr>
          <a:xfrm>
            <a:off x="2496503" y="3183126"/>
            <a:ext cx="1898015" cy="1614675"/>
            <a:chOff x="2496503" y="3183126"/>
            <a:chExt cx="1898015" cy="1614675"/>
          </a:xfrm>
        </p:grpSpPr>
        <p:grpSp>
          <p:nvGrpSpPr>
            <p:cNvPr id="21" name="Group 583"/>
            <p:cNvGrpSpPr>
              <a:grpSpLocks noChangeAspect="1"/>
            </p:cNvGrpSpPr>
            <p:nvPr/>
          </p:nvGrpSpPr>
          <p:grpSpPr bwMode="auto">
            <a:xfrm>
              <a:off x="2930898" y="3796030"/>
              <a:ext cx="274320" cy="274320"/>
              <a:chOff x="4872" y="1627"/>
              <a:chExt cx="334" cy="334"/>
            </a:xfrm>
          </p:grpSpPr>
          <p:sp>
            <p:nvSpPr>
              <p:cNvPr id="22"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23"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4"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33" name="Group 583"/>
            <p:cNvGrpSpPr>
              <a:grpSpLocks noChangeAspect="1"/>
            </p:cNvGrpSpPr>
            <p:nvPr/>
          </p:nvGrpSpPr>
          <p:grpSpPr bwMode="auto">
            <a:xfrm>
              <a:off x="2496503" y="4523481"/>
              <a:ext cx="274320" cy="274320"/>
              <a:chOff x="4872" y="1627"/>
              <a:chExt cx="334" cy="334"/>
            </a:xfrm>
          </p:grpSpPr>
          <p:sp>
            <p:nvSpPr>
              <p:cNvPr id="34"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35"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36"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1" name="Group 583"/>
            <p:cNvGrpSpPr>
              <a:grpSpLocks noChangeAspect="1"/>
            </p:cNvGrpSpPr>
            <p:nvPr/>
          </p:nvGrpSpPr>
          <p:grpSpPr bwMode="auto">
            <a:xfrm>
              <a:off x="3205218" y="3559492"/>
              <a:ext cx="274320" cy="274320"/>
              <a:chOff x="4872" y="1627"/>
              <a:chExt cx="334" cy="334"/>
            </a:xfrm>
          </p:grpSpPr>
          <p:sp>
            <p:nvSpPr>
              <p:cNvPr id="42"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43"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44"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5" name="Group 583"/>
            <p:cNvGrpSpPr>
              <a:grpSpLocks noChangeAspect="1"/>
            </p:cNvGrpSpPr>
            <p:nvPr/>
          </p:nvGrpSpPr>
          <p:grpSpPr bwMode="auto">
            <a:xfrm>
              <a:off x="3810000" y="3183987"/>
              <a:ext cx="274320" cy="274320"/>
              <a:chOff x="4872" y="1627"/>
              <a:chExt cx="334" cy="334"/>
            </a:xfrm>
          </p:grpSpPr>
          <p:sp>
            <p:nvSpPr>
              <p:cNvPr id="46"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47"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48"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9" name="Group 583"/>
            <p:cNvGrpSpPr>
              <a:grpSpLocks noChangeAspect="1"/>
            </p:cNvGrpSpPr>
            <p:nvPr/>
          </p:nvGrpSpPr>
          <p:grpSpPr bwMode="auto">
            <a:xfrm>
              <a:off x="4120198" y="3183126"/>
              <a:ext cx="274320" cy="274320"/>
              <a:chOff x="4872" y="1627"/>
              <a:chExt cx="334" cy="334"/>
            </a:xfrm>
          </p:grpSpPr>
          <p:sp>
            <p:nvSpPr>
              <p:cNvPr id="50"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51"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52"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grpSp>
        <p:nvGrpSpPr>
          <p:cNvPr id="8" name="Group 7"/>
          <p:cNvGrpSpPr/>
          <p:nvPr/>
        </p:nvGrpSpPr>
        <p:grpSpPr>
          <a:xfrm>
            <a:off x="69725" y="1086838"/>
            <a:ext cx="4432711" cy="5012481"/>
            <a:chOff x="69725" y="1086838"/>
            <a:chExt cx="4432711" cy="5012481"/>
          </a:xfrm>
        </p:grpSpPr>
        <p:grpSp>
          <p:nvGrpSpPr>
            <p:cNvPr id="25" name="Group 583"/>
            <p:cNvGrpSpPr>
              <a:grpSpLocks noChangeAspect="1"/>
            </p:cNvGrpSpPr>
            <p:nvPr/>
          </p:nvGrpSpPr>
          <p:grpSpPr bwMode="auto">
            <a:xfrm>
              <a:off x="69725" y="3155330"/>
              <a:ext cx="274320" cy="274320"/>
              <a:chOff x="4872" y="1627"/>
              <a:chExt cx="334" cy="334"/>
            </a:xfrm>
          </p:grpSpPr>
          <p:sp>
            <p:nvSpPr>
              <p:cNvPr id="26"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27"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8"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37" name="Group 583"/>
            <p:cNvGrpSpPr>
              <a:grpSpLocks noChangeAspect="1"/>
            </p:cNvGrpSpPr>
            <p:nvPr/>
          </p:nvGrpSpPr>
          <p:grpSpPr bwMode="auto">
            <a:xfrm>
              <a:off x="4104924" y="1086838"/>
              <a:ext cx="274320" cy="274320"/>
              <a:chOff x="4872" y="1627"/>
              <a:chExt cx="334" cy="334"/>
            </a:xfrm>
          </p:grpSpPr>
          <p:sp>
            <p:nvSpPr>
              <p:cNvPr id="38"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39"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40"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57" name="Group 583"/>
            <p:cNvGrpSpPr>
              <a:grpSpLocks noChangeAspect="1"/>
            </p:cNvGrpSpPr>
            <p:nvPr/>
          </p:nvGrpSpPr>
          <p:grpSpPr bwMode="auto">
            <a:xfrm>
              <a:off x="3732529" y="5824999"/>
              <a:ext cx="274320" cy="274320"/>
              <a:chOff x="4872" y="1627"/>
              <a:chExt cx="334" cy="334"/>
            </a:xfrm>
          </p:grpSpPr>
          <p:sp>
            <p:nvSpPr>
              <p:cNvPr id="58"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59"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60"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63" name="Group 203"/>
            <p:cNvGrpSpPr>
              <a:grpSpLocks/>
            </p:cNvGrpSpPr>
            <p:nvPr/>
          </p:nvGrpSpPr>
          <p:grpSpPr bwMode="auto">
            <a:xfrm>
              <a:off x="288897" y="3014281"/>
              <a:ext cx="531813" cy="611187"/>
              <a:chOff x="3552" y="95"/>
              <a:chExt cx="335" cy="385"/>
            </a:xfrm>
          </p:grpSpPr>
          <p:sp>
            <p:nvSpPr>
              <p:cNvPr id="64"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65"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66"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nvGrpSpPr>
            <p:cNvPr id="75" name="Group 203"/>
            <p:cNvGrpSpPr>
              <a:grpSpLocks/>
            </p:cNvGrpSpPr>
            <p:nvPr/>
          </p:nvGrpSpPr>
          <p:grpSpPr bwMode="auto">
            <a:xfrm rot="5997201">
              <a:off x="3930936" y="1219566"/>
              <a:ext cx="531813" cy="611187"/>
              <a:chOff x="3552" y="95"/>
              <a:chExt cx="335" cy="385"/>
            </a:xfrm>
          </p:grpSpPr>
          <p:sp>
            <p:nvSpPr>
              <p:cNvPr id="76"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77"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78"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nvGrpSpPr>
            <p:cNvPr id="81" name="Group 203"/>
            <p:cNvGrpSpPr>
              <a:grpSpLocks/>
            </p:cNvGrpSpPr>
            <p:nvPr/>
          </p:nvGrpSpPr>
          <p:grpSpPr bwMode="auto">
            <a:xfrm rot="16200000">
              <a:off x="3587107" y="5329149"/>
              <a:ext cx="531813" cy="611187"/>
              <a:chOff x="3552" y="95"/>
              <a:chExt cx="335" cy="385"/>
            </a:xfrm>
          </p:grpSpPr>
          <p:sp>
            <p:nvSpPr>
              <p:cNvPr id="82"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83"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84"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sp>
        <p:nvSpPr>
          <p:cNvPr id="7" name="Freeform 6"/>
          <p:cNvSpPr/>
          <p:nvPr/>
        </p:nvSpPr>
        <p:spPr>
          <a:xfrm>
            <a:off x="2636322" y="3586348"/>
            <a:ext cx="1425039" cy="1080655"/>
          </a:xfrm>
          <a:custGeom>
            <a:avLst/>
            <a:gdLst>
              <a:gd name="connsiteX0" fmla="*/ 1033153 w 1425039"/>
              <a:gd name="connsiteY0" fmla="*/ 0 h 1080655"/>
              <a:gd name="connsiteX1" fmla="*/ 0 w 1425039"/>
              <a:gd name="connsiteY1" fmla="*/ 1080655 h 1080655"/>
              <a:gd name="connsiteX2" fmla="*/ 1425039 w 1425039"/>
              <a:gd name="connsiteY2" fmla="*/ 653143 h 1080655"/>
            </a:gdLst>
            <a:ahLst/>
            <a:cxnLst>
              <a:cxn ang="0">
                <a:pos x="connsiteX0" y="connsiteY0"/>
              </a:cxn>
              <a:cxn ang="0">
                <a:pos x="connsiteX1" y="connsiteY1"/>
              </a:cxn>
              <a:cxn ang="0">
                <a:pos x="connsiteX2" y="connsiteY2"/>
              </a:cxn>
            </a:cxnLst>
            <a:rect l="l" t="t" r="r" b="b"/>
            <a:pathLst>
              <a:path w="1425039" h="1080655">
                <a:moveTo>
                  <a:pt x="1033153" y="0"/>
                </a:moveTo>
                <a:lnTo>
                  <a:pt x="0" y="1080655"/>
                </a:lnTo>
                <a:lnTo>
                  <a:pt x="1425039" y="653143"/>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3063834" y="3562597"/>
            <a:ext cx="902524" cy="961902"/>
          </a:xfrm>
          <a:custGeom>
            <a:avLst/>
            <a:gdLst>
              <a:gd name="connsiteX0" fmla="*/ 902524 w 902524"/>
              <a:gd name="connsiteY0" fmla="*/ 961902 h 961902"/>
              <a:gd name="connsiteX1" fmla="*/ 0 w 902524"/>
              <a:gd name="connsiteY1" fmla="*/ 380011 h 961902"/>
              <a:gd name="connsiteX2" fmla="*/ 866898 w 902524"/>
              <a:gd name="connsiteY2" fmla="*/ 0 h 961902"/>
            </a:gdLst>
            <a:ahLst/>
            <a:cxnLst>
              <a:cxn ang="0">
                <a:pos x="connsiteX0" y="connsiteY0"/>
              </a:cxn>
              <a:cxn ang="0">
                <a:pos x="connsiteX1" y="connsiteY1"/>
              </a:cxn>
              <a:cxn ang="0">
                <a:pos x="connsiteX2" y="connsiteY2"/>
              </a:cxn>
            </a:cxnLst>
            <a:rect l="l" t="t" r="r" b="b"/>
            <a:pathLst>
              <a:path w="902524" h="961902">
                <a:moveTo>
                  <a:pt x="902524" y="961902"/>
                </a:moveTo>
                <a:lnTo>
                  <a:pt x="0" y="380011"/>
                </a:lnTo>
                <a:lnTo>
                  <a:pt x="866898" y="0"/>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3348842" y="3526971"/>
            <a:ext cx="617516" cy="819398"/>
          </a:xfrm>
          <a:custGeom>
            <a:avLst/>
            <a:gdLst>
              <a:gd name="connsiteX0" fmla="*/ 308758 w 617516"/>
              <a:gd name="connsiteY0" fmla="*/ 819398 h 819398"/>
              <a:gd name="connsiteX1" fmla="*/ 0 w 617516"/>
              <a:gd name="connsiteY1" fmla="*/ 154380 h 819398"/>
              <a:gd name="connsiteX2" fmla="*/ 617516 w 617516"/>
              <a:gd name="connsiteY2" fmla="*/ 0 h 819398"/>
            </a:gdLst>
            <a:ahLst/>
            <a:cxnLst>
              <a:cxn ang="0">
                <a:pos x="connsiteX0" y="connsiteY0"/>
              </a:cxn>
              <a:cxn ang="0">
                <a:pos x="connsiteX1" y="connsiteY1"/>
              </a:cxn>
              <a:cxn ang="0">
                <a:pos x="connsiteX2" y="connsiteY2"/>
              </a:cxn>
            </a:cxnLst>
            <a:rect l="l" t="t" r="r" b="b"/>
            <a:pathLst>
              <a:path w="617516" h="819398">
                <a:moveTo>
                  <a:pt x="308758" y="819398"/>
                </a:moveTo>
                <a:lnTo>
                  <a:pt x="0" y="154380"/>
                </a:lnTo>
                <a:lnTo>
                  <a:pt x="617516" y="0"/>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3467595" y="3313216"/>
            <a:ext cx="748145" cy="1033153"/>
          </a:xfrm>
          <a:custGeom>
            <a:avLst/>
            <a:gdLst>
              <a:gd name="connsiteX0" fmla="*/ 0 w 748145"/>
              <a:gd name="connsiteY0" fmla="*/ 641267 h 1033153"/>
              <a:gd name="connsiteX1" fmla="*/ 475013 w 748145"/>
              <a:gd name="connsiteY1" fmla="*/ 0 h 1033153"/>
              <a:gd name="connsiteX2" fmla="*/ 748145 w 748145"/>
              <a:gd name="connsiteY2" fmla="*/ 1033153 h 1033153"/>
            </a:gdLst>
            <a:ahLst/>
            <a:cxnLst>
              <a:cxn ang="0">
                <a:pos x="connsiteX0" y="connsiteY0"/>
              </a:cxn>
              <a:cxn ang="0">
                <a:pos x="connsiteX1" y="connsiteY1"/>
              </a:cxn>
              <a:cxn ang="0">
                <a:pos x="connsiteX2" y="connsiteY2"/>
              </a:cxn>
            </a:cxnLst>
            <a:rect l="l" t="t" r="r" b="b"/>
            <a:pathLst>
              <a:path w="748145" h="1033153">
                <a:moveTo>
                  <a:pt x="0" y="641267"/>
                </a:moveTo>
                <a:lnTo>
                  <a:pt x="475013" y="0"/>
                </a:lnTo>
                <a:lnTo>
                  <a:pt x="748145" y="1033153"/>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3467595" y="3325091"/>
            <a:ext cx="795647" cy="1033153"/>
          </a:xfrm>
          <a:custGeom>
            <a:avLst/>
            <a:gdLst>
              <a:gd name="connsiteX0" fmla="*/ 0 w 795647"/>
              <a:gd name="connsiteY0" fmla="*/ 605641 h 1033153"/>
              <a:gd name="connsiteX1" fmla="*/ 795647 w 795647"/>
              <a:gd name="connsiteY1" fmla="*/ 0 h 1033153"/>
              <a:gd name="connsiteX2" fmla="*/ 760021 w 795647"/>
              <a:gd name="connsiteY2" fmla="*/ 1033153 h 1033153"/>
            </a:gdLst>
            <a:ahLst/>
            <a:cxnLst>
              <a:cxn ang="0">
                <a:pos x="connsiteX0" y="connsiteY0"/>
              </a:cxn>
              <a:cxn ang="0">
                <a:pos x="connsiteX1" y="connsiteY1"/>
              </a:cxn>
              <a:cxn ang="0">
                <a:pos x="connsiteX2" y="connsiteY2"/>
              </a:cxn>
            </a:cxnLst>
            <a:rect l="l" t="t" r="r" b="b"/>
            <a:pathLst>
              <a:path w="795647" h="1033153">
                <a:moveTo>
                  <a:pt x="0" y="605641"/>
                </a:moveTo>
                <a:lnTo>
                  <a:pt x="795647" y="0"/>
                </a:lnTo>
                <a:lnTo>
                  <a:pt x="760021" y="1033153"/>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6833432" y="2101737"/>
            <a:ext cx="1235792" cy="1379007"/>
            <a:chOff x="6833432" y="2101737"/>
            <a:chExt cx="1235792" cy="1379007"/>
          </a:xfrm>
        </p:grpSpPr>
        <p:grpSp>
          <p:nvGrpSpPr>
            <p:cNvPr id="16" name="Group 15"/>
            <p:cNvGrpSpPr/>
            <p:nvPr/>
          </p:nvGrpSpPr>
          <p:grpSpPr>
            <a:xfrm>
              <a:off x="6833432" y="2101737"/>
              <a:ext cx="667755" cy="656594"/>
              <a:chOff x="6833432" y="2101737"/>
              <a:chExt cx="667755" cy="656594"/>
            </a:xfrm>
          </p:grpSpPr>
          <p:grpSp>
            <p:nvGrpSpPr>
              <p:cNvPr id="94" name="Group 583"/>
              <p:cNvGrpSpPr>
                <a:grpSpLocks noChangeAspect="1"/>
              </p:cNvGrpSpPr>
              <p:nvPr/>
            </p:nvGrpSpPr>
            <p:grpSpPr bwMode="auto">
              <a:xfrm>
                <a:off x="7226867" y="2101737"/>
                <a:ext cx="274320" cy="274320"/>
                <a:chOff x="4872" y="1627"/>
                <a:chExt cx="334" cy="334"/>
              </a:xfrm>
            </p:grpSpPr>
            <p:sp>
              <p:nvSpPr>
                <p:cNvPr id="9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9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9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5" name="Group 14"/>
              <p:cNvGrpSpPr/>
              <p:nvPr/>
            </p:nvGrpSpPr>
            <p:grpSpPr>
              <a:xfrm rot="2888046">
                <a:off x="6791604" y="2150641"/>
                <a:ext cx="649518" cy="565861"/>
                <a:chOff x="4036533" y="1414371"/>
                <a:chExt cx="649518" cy="565861"/>
              </a:xfrm>
            </p:grpSpPr>
            <p:sp>
              <p:nvSpPr>
                <p:cNvPr id="114" name="Line 12"/>
                <p:cNvSpPr>
                  <a:spLocks noChangeShapeType="1"/>
                </p:cNvSpPr>
                <p:nvPr/>
              </p:nvSpPr>
              <p:spPr bwMode="auto">
                <a:xfrm rot="5997201" flipV="1">
                  <a:off x="4373768" y="1715913"/>
                  <a:ext cx="374650" cy="153987"/>
                </a:xfrm>
                <a:prstGeom prst="line">
                  <a:avLst/>
                </a:prstGeom>
                <a:noFill/>
                <a:ln w="12700">
                  <a:solidFill>
                    <a:schemeClr val="tx1"/>
                  </a:solidFill>
                  <a:round/>
                  <a:headEnd/>
                  <a:tailEnd type="stealth" w="lg" len="lg"/>
                </a:ln>
                <a:effectLst/>
              </p:spPr>
              <p:txBody>
                <a:bodyPr wrap="none" anchor="ctr"/>
                <a:lstStyle/>
                <a:p>
                  <a:endParaRPr lang="en-US"/>
                </a:p>
              </p:txBody>
            </p:sp>
            <p:sp>
              <p:nvSpPr>
                <p:cNvPr id="115" name="Freeform 13"/>
                <p:cNvSpPr>
                  <a:spLocks/>
                </p:cNvSpPr>
                <p:nvPr/>
              </p:nvSpPr>
              <p:spPr bwMode="auto">
                <a:xfrm rot="5997201">
                  <a:off x="4305051" y="1185771"/>
                  <a:ext cx="152400" cy="609600"/>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116" name="Line 200"/>
                <p:cNvSpPr>
                  <a:spLocks noChangeShapeType="1"/>
                </p:cNvSpPr>
                <p:nvPr/>
              </p:nvSpPr>
              <p:spPr bwMode="auto">
                <a:xfrm rot="5997201">
                  <a:off x="3924614" y="1641752"/>
                  <a:ext cx="373063" cy="149225"/>
                </a:xfrm>
                <a:prstGeom prst="line">
                  <a:avLst/>
                </a:prstGeom>
                <a:noFill/>
                <a:ln w="12700">
                  <a:solidFill>
                    <a:schemeClr val="tx1"/>
                  </a:solidFill>
                  <a:round/>
                  <a:headEnd/>
                  <a:tailEnd type="stealth" w="lg" len="lg"/>
                </a:ln>
                <a:effectLst/>
              </p:spPr>
              <p:txBody>
                <a:bodyPr wrap="none" anchor="ctr"/>
                <a:lstStyle/>
                <a:p>
                  <a:endParaRPr lang="en-US"/>
                </a:p>
              </p:txBody>
            </p:sp>
          </p:grpSp>
        </p:grpSp>
        <p:grpSp>
          <p:nvGrpSpPr>
            <p:cNvPr id="17" name="Group 16"/>
            <p:cNvGrpSpPr/>
            <p:nvPr/>
          </p:nvGrpSpPr>
          <p:grpSpPr>
            <a:xfrm>
              <a:off x="7306462" y="2831226"/>
              <a:ext cx="762762" cy="649518"/>
              <a:chOff x="7306462" y="2831226"/>
              <a:chExt cx="762762" cy="649518"/>
            </a:xfrm>
          </p:grpSpPr>
          <p:grpSp>
            <p:nvGrpSpPr>
              <p:cNvPr id="98" name="Group 583"/>
              <p:cNvGrpSpPr>
                <a:grpSpLocks noChangeAspect="1"/>
              </p:cNvGrpSpPr>
              <p:nvPr/>
            </p:nvGrpSpPr>
            <p:grpSpPr bwMode="auto">
              <a:xfrm>
                <a:off x="7794904" y="2919154"/>
                <a:ext cx="274320" cy="274320"/>
                <a:chOff x="4872" y="1627"/>
                <a:chExt cx="334" cy="334"/>
              </a:xfrm>
            </p:grpSpPr>
            <p:sp>
              <p:nvSpPr>
                <p:cNvPr id="99"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00"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01"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18" name="Group 117"/>
              <p:cNvGrpSpPr/>
              <p:nvPr/>
            </p:nvGrpSpPr>
            <p:grpSpPr>
              <a:xfrm rot="3734441">
                <a:off x="7264634" y="2873054"/>
                <a:ext cx="649518" cy="565861"/>
                <a:chOff x="4036533" y="1414371"/>
                <a:chExt cx="649518" cy="565861"/>
              </a:xfrm>
            </p:grpSpPr>
            <p:sp>
              <p:nvSpPr>
                <p:cNvPr id="119" name="Line 12"/>
                <p:cNvSpPr>
                  <a:spLocks noChangeShapeType="1"/>
                </p:cNvSpPr>
                <p:nvPr/>
              </p:nvSpPr>
              <p:spPr bwMode="auto">
                <a:xfrm rot="5997201" flipV="1">
                  <a:off x="4373768" y="1715913"/>
                  <a:ext cx="374650" cy="153987"/>
                </a:xfrm>
                <a:prstGeom prst="line">
                  <a:avLst/>
                </a:prstGeom>
                <a:noFill/>
                <a:ln w="12700">
                  <a:solidFill>
                    <a:schemeClr val="tx1"/>
                  </a:solidFill>
                  <a:round/>
                  <a:headEnd/>
                  <a:tailEnd type="stealth" w="lg" len="lg"/>
                </a:ln>
                <a:effectLst/>
              </p:spPr>
              <p:txBody>
                <a:bodyPr wrap="none" anchor="ctr"/>
                <a:lstStyle/>
                <a:p>
                  <a:endParaRPr lang="en-US"/>
                </a:p>
              </p:txBody>
            </p:sp>
            <p:sp>
              <p:nvSpPr>
                <p:cNvPr id="120" name="Freeform 13"/>
                <p:cNvSpPr>
                  <a:spLocks/>
                </p:cNvSpPr>
                <p:nvPr/>
              </p:nvSpPr>
              <p:spPr bwMode="auto">
                <a:xfrm rot="5997201">
                  <a:off x="4305051" y="1185771"/>
                  <a:ext cx="152400" cy="609600"/>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121" name="Line 200"/>
                <p:cNvSpPr>
                  <a:spLocks noChangeShapeType="1"/>
                </p:cNvSpPr>
                <p:nvPr/>
              </p:nvSpPr>
              <p:spPr bwMode="auto">
                <a:xfrm rot="5997201">
                  <a:off x="3924614" y="1641752"/>
                  <a:ext cx="373063" cy="149225"/>
                </a:xfrm>
                <a:prstGeom prst="line">
                  <a:avLst/>
                </a:prstGeom>
                <a:noFill/>
                <a:ln w="12700">
                  <a:solidFill>
                    <a:schemeClr val="tx1"/>
                  </a:solidFill>
                  <a:round/>
                  <a:headEnd/>
                  <a:tailEnd type="stealth" w="lg" len="lg"/>
                </a:ln>
                <a:effectLst/>
              </p:spPr>
              <p:txBody>
                <a:bodyPr wrap="none" anchor="ctr"/>
                <a:lstStyle/>
                <a:p>
                  <a:endParaRPr lang="en-US"/>
                </a:p>
              </p:txBody>
            </p:sp>
          </p:grpSp>
        </p:grpSp>
      </p:grpSp>
      <p:grpSp>
        <p:nvGrpSpPr>
          <p:cNvPr id="79" name="Group 78"/>
          <p:cNvGrpSpPr/>
          <p:nvPr/>
        </p:nvGrpSpPr>
        <p:grpSpPr>
          <a:xfrm>
            <a:off x="4327312" y="3095309"/>
            <a:ext cx="2599901" cy="1899254"/>
            <a:chOff x="4327312" y="3095309"/>
            <a:chExt cx="2599901" cy="1899254"/>
          </a:xfrm>
        </p:grpSpPr>
        <p:grpSp>
          <p:nvGrpSpPr>
            <p:cNvPr id="102" name="Group 583"/>
            <p:cNvGrpSpPr>
              <a:grpSpLocks noChangeAspect="1"/>
            </p:cNvGrpSpPr>
            <p:nvPr/>
          </p:nvGrpSpPr>
          <p:grpSpPr bwMode="auto">
            <a:xfrm>
              <a:off x="6652893" y="3499065"/>
              <a:ext cx="274320" cy="274320"/>
              <a:chOff x="4872" y="1627"/>
              <a:chExt cx="334" cy="334"/>
            </a:xfrm>
          </p:grpSpPr>
          <p:sp>
            <p:nvSpPr>
              <p:cNvPr id="103"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04"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05"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06" name="Group 583"/>
            <p:cNvGrpSpPr>
              <a:grpSpLocks noChangeAspect="1"/>
            </p:cNvGrpSpPr>
            <p:nvPr/>
          </p:nvGrpSpPr>
          <p:grpSpPr bwMode="auto">
            <a:xfrm>
              <a:off x="6296634" y="3392185"/>
              <a:ext cx="274320" cy="274320"/>
              <a:chOff x="4872" y="1627"/>
              <a:chExt cx="334" cy="334"/>
            </a:xfrm>
          </p:grpSpPr>
          <p:sp>
            <p:nvSpPr>
              <p:cNvPr id="107"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08"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09"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10" name="Group 583"/>
            <p:cNvGrpSpPr>
              <a:grpSpLocks noChangeAspect="1"/>
            </p:cNvGrpSpPr>
            <p:nvPr/>
          </p:nvGrpSpPr>
          <p:grpSpPr bwMode="auto">
            <a:xfrm>
              <a:off x="5095245" y="4720243"/>
              <a:ext cx="274320" cy="274320"/>
              <a:chOff x="4872" y="1627"/>
              <a:chExt cx="334" cy="334"/>
            </a:xfrm>
          </p:grpSpPr>
          <p:sp>
            <p:nvSpPr>
              <p:cNvPr id="111"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12"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13"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22" name="Group 583"/>
            <p:cNvGrpSpPr>
              <a:grpSpLocks noChangeAspect="1"/>
            </p:cNvGrpSpPr>
            <p:nvPr/>
          </p:nvGrpSpPr>
          <p:grpSpPr bwMode="auto">
            <a:xfrm>
              <a:off x="4327312" y="3370420"/>
              <a:ext cx="274320" cy="274320"/>
              <a:chOff x="4872" y="1627"/>
              <a:chExt cx="334" cy="334"/>
            </a:xfrm>
          </p:grpSpPr>
          <p:sp>
            <p:nvSpPr>
              <p:cNvPr id="123"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24"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25"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26" name="Group 583"/>
            <p:cNvGrpSpPr>
              <a:grpSpLocks noChangeAspect="1"/>
            </p:cNvGrpSpPr>
            <p:nvPr/>
          </p:nvGrpSpPr>
          <p:grpSpPr bwMode="auto">
            <a:xfrm>
              <a:off x="4812220" y="3095309"/>
              <a:ext cx="274320" cy="274320"/>
              <a:chOff x="4872" y="1627"/>
              <a:chExt cx="334" cy="334"/>
            </a:xfrm>
          </p:grpSpPr>
          <p:sp>
            <p:nvSpPr>
              <p:cNvPr id="127"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28"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29"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30" name="Group 583"/>
            <p:cNvGrpSpPr>
              <a:grpSpLocks noChangeAspect="1"/>
            </p:cNvGrpSpPr>
            <p:nvPr/>
          </p:nvGrpSpPr>
          <p:grpSpPr bwMode="auto">
            <a:xfrm>
              <a:off x="4810241" y="3592093"/>
              <a:ext cx="274320" cy="274320"/>
              <a:chOff x="4872" y="1627"/>
              <a:chExt cx="334" cy="334"/>
            </a:xfrm>
          </p:grpSpPr>
          <p:sp>
            <p:nvSpPr>
              <p:cNvPr id="131"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32"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33"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134" name="Group 583"/>
            <p:cNvGrpSpPr>
              <a:grpSpLocks noChangeAspect="1"/>
            </p:cNvGrpSpPr>
            <p:nvPr/>
          </p:nvGrpSpPr>
          <p:grpSpPr bwMode="auto">
            <a:xfrm>
              <a:off x="4796388" y="3946373"/>
              <a:ext cx="274320" cy="274320"/>
              <a:chOff x="4872" y="1627"/>
              <a:chExt cx="334" cy="334"/>
            </a:xfrm>
          </p:grpSpPr>
          <p:sp>
            <p:nvSpPr>
              <p:cNvPr id="13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3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13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sp>
        <p:nvSpPr>
          <p:cNvPr id="80" name="Freeform 79"/>
          <p:cNvSpPr/>
          <p:nvPr/>
        </p:nvSpPr>
        <p:spPr>
          <a:xfrm>
            <a:off x="4393870" y="3503221"/>
            <a:ext cx="380011" cy="498763"/>
          </a:xfrm>
          <a:custGeom>
            <a:avLst/>
            <a:gdLst>
              <a:gd name="connsiteX0" fmla="*/ 0 w 380011"/>
              <a:gd name="connsiteY0" fmla="*/ 498763 h 498763"/>
              <a:gd name="connsiteX1" fmla="*/ 71252 w 380011"/>
              <a:gd name="connsiteY1" fmla="*/ 0 h 498763"/>
              <a:gd name="connsiteX2" fmla="*/ 380011 w 380011"/>
              <a:gd name="connsiteY2" fmla="*/ 439387 h 498763"/>
            </a:gdLst>
            <a:ahLst/>
            <a:cxnLst>
              <a:cxn ang="0">
                <a:pos x="connsiteX0" y="connsiteY0"/>
              </a:cxn>
              <a:cxn ang="0">
                <a:pos x="connsiteX1" y="connsiteY1"/>
              </a:cxn>
              <a:cxn ang="0">
                <a:pos x="connsiteX2" y="connsiteY2"/>
              </a:cxn>
            </a:cxnLst>
            <a:rect l="l" t="t" r="r" b="b"/>
            <a:pathLst>
              <a:path w="380011" h="498763">
                <a:moveTo>
                  <a:pt x="0" y="498763"/>
                </a:moveTo>
                <a:lnTo>
                  <a:pt x="71252" y="0"/>
                </a:lnTo>
                <a:lnTo>
                  <a:pt x="380011" y="439387"/>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4393870" y="3538847"/>
            <a:ext cx="2054431" cy="498763"/>
          </a:xfrm>
          <a:custGeom>
            <a:avLst/>
            <a:gdLst>
              <a:gd name="connsiteX0" fmla="*/ 190005 w 2054431"/>
              <a:gd name="connsiteY0" fmla="*/ 106878 h 498763"/>
              <a:gd name="connsiteX1" fmla="*/ 2054431 w 2054431"/>
              <a:gd name="connsiteY1" fmla="*/ 0 h 498763"/>
              <a:gd name="connsiteX2" fmla="*/ 0 w 2054431"/>
              <a:gd name="connsiteY2" fmla="*/ 498763 h 498763"/>
            </a:gdLst>
            <a:ahLst/>
            <a:cxnLst>
              <a:cxn ang="0">
                <a:pos x="connsiteX0" y="connsiteY0"/>
              </a:cxn>
              <a:cxn ang="0">
                <a:pos x="connsiteX1" y="connsiteY1"/>
              </a:cxn>
              <a:cxn ang="0">
                <a:pos x="connsiteX2" y="connsiteY2"/>
              </a:cxn>
            </a:cxnLst>
            <a:rect l="l" t="t" r="r" b="b"/>
            <a:pathLst>
              <a:path w="2054431" h="498763">
                <a:moveTo>
                  <a:pt x="190005" y="106878"/>
                </a:moveTo>
                <a:lnTo>
                  <a:pt x="2054431" y="0"/>
                </a:lnTo>
                <a:lnTo>
                  <a:pt x="0" y="498763"/>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4370119" y="3705101"/>
            <a:ext cx="866899" cy="1163782"/>
          </a:xfrm>
          <a:custGeom>
            <a:avLst/>
            <a:gdLst>
              <a:gd name="connsiteX0" fmla="*/ 225632 w 866899"/>
              <a:gd name="connsiteY0" fmla="*/ 0 h 1163782"/>
              <a:gd name="connsiteX1" fmla="*/ 866899 w 866899"/>
              <a:gd name="connsiteY1" fmla="*/ 1163782 h 1163782"/>
              <a:gd name="connsiteX2" fmla="*/ 0 w 866899"/>
              <a:gd name="connsiteY2" fmla="*/ 308759 h 1163782"/>
            </a:gdLst>
            <a:ahLst/>
            <a:cxnLst>
              <a:cxn ang="0">
                <a:pos x="connsiteX0" y="connsiteY0"/>
              </a:cxn>
              <a:cxn ang="0">
                <a:pos x="connsiteX1" y="connsiteY1"/>
              </a:cxn>
              <a:cxn ang="0">
                <a:pos x="connsiteX2" y="connsiteY2"/>
              </a:cxn>
            </a:cxnLst>
            <a:rect l="l" t="t" r="r" b="b"/>
            <a:pathLst>
              <a:path w="866899" h="1163782">
                <a:moveTo>
                  <a:pt x="225632" y="0"/>
                </a:moveTo>
                <a:lnTo>
                  <a:pt x="866899" y="1163782"/>
                </a:lnTo>
                <a:lnTo>
                  <a:pt x="0" y="308759"/>
                </a:lnTo>
              </a:path>
            </a:pathLst>
          </a:custGeom>
          <a:solidFill>
            <a:srgbClr val="FF0000">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59"/>
          <p:cNvGrpSpPr>
            <a:grpSpLocks/>
          </p:cNvGrpSpPr>
          <p:nvPr/>
        </p:nvGrpSpPr>
        <p:grpSpPr bwMode="auto">
          <a:xfrm>
            <a:off x="6271540" y="5504297"/>
            <a:ext cx="2952750" cy="1279525"/>
            <a:chOff x="0" y="5578475"/>
            <a:chExt cx="2952104" cy="1279525"/>
          </a:xfrm>
        </p:grpSpPr>
        <p:sp>
          <p:nvSpPr>
            <p:cNvPr id="148" name="Rectangle 5"/>
            <p:cNvSpPr>
              <a:spLocks noChangeArrowheads="1"/>
            </p:cNvSpPr>
            <p:nvPr/>
          </p:nvSpPr>
          <p:spPr bwMode="auto">
            <a:xfrm>
              <a:off x="0" y="5578475"/>
              <a:ext cx="2790825" cy="1279525"/>
            </a:xfrm>
            <a:prstGeom prst="rect">
              <a:avLst/>
            </a:prstGeom>
            <a:solidFill>
              <a:schemeClr val="bg1"/>
            </a:solidFill>
            <a:ln w="57150">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49" name="Text Box 6"/>
            <p:cNvSpPr txBox="1">
              <a:spLocks noChangeArrowheads="1"/>
            </p:cNvSpPr>
            <p:nvPr/>
          </p:nvSpPr>
          <p:spPr bwMode="auto">
            <a:xfrm>
              <a:off x="104775" y="5805625"/>
              <a:ext cx="2590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50000"/>
                </a:lnSpc>
                <a:spcBef>
                  <a:spcPct val="50000"/>
                </a:spcBef>
                <a:buFontTx/>
                <a:buNone/>
              </a:pPr>
              <a:r>
                <a:rPr lang="en-US" altLang="en-US" sz="1400" b="1" dirty="0">
                  <a:latin typeface="Arial" panose="020B0604020202020204" pitchFamily="34" charset="0"/>
                </a:rPr>
                <a:t>Insurgent Positions</a:t>
              </a:r>
            </a:p>
            <a:p>
              <a:pPr algn="ctr" eaLnBrk="1" hangingPunct="1">
                <a:lnSpc>
                  <a:spcPct val="50000"/>
                </a:lnSpc>
                <a:spcBef>
                  <a:spcPct val="50000"/>
                </a:spcBef>
                <a:buFontTx/>
                <a:buNone/>
              </a:pPr>
              <a:r>
                <a:rPr lang="en-US" altLang="en-US" sz="1400" b="1" dirty="0">
                  <a:latin typeface="Arial" panose="020B0604020202020204" pitchFamily="34" charset="0"/>
                </a:rPr>
                <a:t>13 July 2008</a:t>
              </a:r>
              <a:endParaRPr lang="en-US" altLang="en-US" sz="1800" dirty="0">
                <a:latin typeface="Arial" panose="020B0604020202020204" pitchFamily="34" charset="0"/>
              </a:endParaRPr>
            </a:p>
          </p:txBody>
        </p:sp>
        <p:sp>
          <p:nvSpPr>
            <p:cNvPr id="150" name="Text Box 12"/>
            <p:cNvSpPr txBox="1">
              <a:spLocks noChangeArrowheads="1"/>
            </p:cNvSpPr>
            <p:nvPr/>
          </p:nvSpPr>
          <p:spPr bwMode="auto">
            <a:xfrm>
              <a:off x="389879" y="6477000"/>
              <a:ext cx="25622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50000"/>
                </a:lnSpc>
                <a:spcBef>
                  <a:spcPct val="50000"/>
                </a:spcBef>
                <a:buFontTx/>
                <a:buNone/>
              </a:pPr>
              <a:r>
                <a:rPr lang="en-US" altLang="en-US" sz="1200" b="1">
                  <a:latin typeface="Arial" panose="020B0604020202020204" pitchFamily="34" charset="0"/>
                </a:rPr>
                <a:t>0               25                50</a:t>
              </a:r>
            </a:p>
            <a:p>
              <a:pPr eaLnBrk="1" hangingPunct="1">
                <a:lnSpc>
                  <a:spcPct val="50000"/>
                </a:lnSpc>
                <a:spcBef>
                  <a:spcPct val="50000"/>
                </a:spcBef>
                <a:buFontTx/>
                <a:buNone/>
              </a:pPr>
              <a:r>
                <a:rPr lang="en-US" altLang="en-US" sz="1200" b="1">
                  <a:latin typeface="Arial" panose="020B0604020202020204" pitchFamily="34" charset="0"/>
                </a:rPr>
                <a:t>                </a:t>
              </a:r>
              <a:r>
                <a:rPr lang="en-US" altLang="en-US" sz="1000" b="1">
                  <a:latin typeface="Arial" panose="020B0604020202020204" pitchFamily="34" charset="0"/>
                </a:rPr>
                <a:t>Meters</a:t>
              </a:r>
            </a:p>
          </p:txBody>
        </p:sp>
        <p:sp>
          <p:nvSpPr>
            <p:cNvPr id="151" name="Rectangle 17"/>
            <p:cNvSpPr>
              <a:spLocks noChangeArrowheads="1"/>
            </p:cNvSpPr>
            <p:nvPr/>
          </p:nvSpPr>
          <p:spPr bwMode="auto">
            <a:xfrm>
              <a:off x="522113" y="6359425"/>
              <a:ext cx="1591092" cy="90548"/>
            </a:xfrm>
            <a:prstGeom prst="rect">
              <a:avLst/>
            </a:prstGeom>
            <a:solidFill>
              <a:srgbClr val="FF33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52" name="Rectangle 15"/>
            <p:cNvSpPr>
              <a:spLocks noChangeArrowheads="1"/>
            </p:cNvSpPr>
            <p:nvPr/>
          </p:nvSpPr>
          <p:spPr bwMode="auto">
            <a:xfrm>
              <a:off x="518543" y="6359425"/>
              <a:ext cx="788923" cy="87142"/>
            </a:xfrm>
            <a:prstGeom prst="rect">
              <a:avLst/>
            </a:prstGeom>
            <a:solidFill>
              <a:schemeClr val="bg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Tree>
    <p:extLst>
      <p:ext uri="{BB962C8B-B14F-4D97-AF65-F5344CB8AC3E}">
        <p14:creationId xmlns:p14="http://schemas.microsoft.com/office/powerpoint/2010/main" val="36639533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up)">
                                      <p:cBhvr>
                                        <p:cTn id="12" dur="2000"/>
                                        <p:tgtEl>
                                          <p:spTgt spid="19"/>
                                        </p:tgtEl>
                                      </p:cBhvr>
                                    </p:animEffect>
                                  </p:childTnLst>
                                </p:cTn>
                              </p:par>
                            </p:childTnLst>
                          </p:cTn>
                        </p:par>
                        <p:par>
                          <p:cTn id="13" fill="hold">
                            <p:stCondLst>
                              <p:cond delay="2000"/>
                            </p:stCondLst>
                            <p:childTnLst>
                              <p:par>
                                <p:cTn id="14" presetID="47"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3000"/>
                            </p:stCondLst>
                            <p:childTnLst>
                              <p:par>
                                <p:cTn id="20" presetID="22" presetClass="entr" presetSubtype="8"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3500"/>
                            </p:stCondLst>
                            <p:childTnLst>
                              <p:par>
                                <p:cTn id="24" presetID="22" presetClass="entr" presetSubtype="8"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par>
                          <p:cTn id="27" fill="hold">
                            <p:stCondLst>
                              <p:cond delay="400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4500"/>
                            </p:stCondLst>
                            <p:childTnLst>
                              <p:par>
                                <p:cTn id="32" presetID="22" presetClass="entr" presetSubtype="1"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childTnLst>
                          </p:cTn>
                        </p:par>
                        <p:par>
                          <p:cTn id="35" fill="hold">
                            <p:stCondLst>
                              <p:cond delay="5000"/>
                            </p:stCondLst>
                            <p:childTnLst>
                              <p:par>
                                <p:cTn id="36" presetID="22" presetClass="entr" presetSubtype="1"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up)">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right)">
                                      <p:cBhvr>
                                        <p:cTn id="43" dur="2000"/>
                                        <p:tgtEl>
                                          <p:spTgt spid="20"/>
                                        </p:tgtEl>
                                      </p:cBhvr>
                                    </p:animEffect>
                                  </p:childTnLst>
                                </p:cTn>
                              </p:par>
                            </p:childTnLst>
                          </p:cTn>
                        </p:par>
                        <p:par>
                          <p:cTn id="44" fill="hold">
                            <p:stCondLst>
                              <p:cond delay="2000"/>
                            </p:stCondLst>
                            <p:childTnLst>
                              <p:par>
                                <p:cTn id="45" presetID="10" presetClass="entr" presetSubtype="0"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1000"/>
                                        <p:tgtEl>
                                          <p:spTgt spid="18"/>
                                        </p:tgtEl>
                                      </p:cBhvr>
                                    </p:animEffect>
                                  </p:childTnLst>
                                </p:cTn>
                              </p:par>
                            </p:childTnLst>
                          </p:cTn>
                        </p:par>
                        <p:par>
                          <p:cTn id="48" fill="hold">
                            <p:stCondLst>
                              <p:cond delay="3000"/>
                            </p:stCondLst>
                            <p:childTnLst>
                              <p:par>
                                <p:cTn id="49" presetID="47" presetClass="entr" presetSubtype="0"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fade">
                                      <p:cBhvr>
                                        <p:cTn id="51" dur="1000"/>
                                        <p:tgtEl>
                                          <p:spTgt spid="79"/>
                                        </p:tgtEl>
                                      </p:cBhvr>
                                    </p:animEffect>
                                    <p:anim calcmode="lin" valueType="num">
                                      <p:cBhvr>
                                        <p:cTn id="52" dur="1000" fill="hold"/>
                                        <p:tgtEl>
                                          <p:spTgt spid="79"/>
                                        </p:tgtEl>
                                        <p:attrNameLst>
                                          <p:attrName>ppt_x</p:attrName>
                                        </p:attrNameLst>
                                      </p:cBhvr>
                                      <p:tavLst>
                                        <p:tav tm="0">
                                          <p:val>
                                            <p:strVal val="#ppt_x"/>
                                          </p:val>
                                        </p:tav>
                                        <p:tav tm="100000">
                                          <p:val>
                                            <p:strVal val="#ppt_x"/>
                                          </p:val>
                                        </p:tav>
                                      </p:tavLst>
                                    </p:anim>
                                    <p:anim calcmode="lin" valueType="num">
                                      <p:cBhvr>
                                        <p:cTn id="53" dur="1000" fill="hold"/>
                                        <p:tgtEl>
                                          <p:spTgt spid="79"/>
                                        </p:tgtEl>
                                        <p:attrNameLst>
                                          <p:attrName>ppt_y</p:attrName>
                                        </p:attrNameLst>
                                      </p:cBhvr>
                                      <p:tavLst>
                                        <p:tav tm="0">
                                          <p:val>
                                            <p:strVal val="#ppt_y-.1"/>
                                          </p:val>
                                        </p:tav>
                                        <p:tav tm="100000">
                                          <p:val>
                                            <p:strVal val="#ppt_y"/>
                                          </p:val>
                                        </p:tav>
                                      </p:tavLst>
                                    </p:anim>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wipe(up)">
                                      <p:cBhvr>
                                        <p:cTn id="57" dur="500"/>
                                        <p:tgtEl>
                                          <p:spTgt spid="80"/>
                                        </p:tgtEl>
                                      </p:cBhvr>
                                    </p:animEffect>
                                  </p:childTnLst>
                                </p:cTn>
                              </p:par>
                            </p:childTnLst>
                          </p:cTn>
                        </p:par>
                        <p:par>
                          <p:cTn id="58" fill="hold">
                            <p:stCondLst>
                              <p:cond delay="4500"/>
                            </p:stCondLst>
                            <p:childTnLst>
                              <p:par>
                                <p:cTn id="59" presetID="22" presetClass="entr" presetSubtype="2" fill="hold" grpId="0" nodeType="afterEffect">
                                  <p:stCondLst>
                                    <p:cond delay="0"/>
                                  </p:stCondLst>
                                  <p:childTnLst>
                                    <p:set>
                                      <p:cBhvr>
                                        <p:cTn id="60" dur="1" fill="hold">
                                          <p:stCondLst>
                                            <p:cond delay="0"/>
                                          </p:stCondLst>
                                        </p:cTn>
                                        <p:tgtEl>
                                          <p:spTgt spid="85"/>
                                        </p:tgtEl>
                                        <p:attrNameLst>
                                          <p:attrName>style.visibility</p:attrName>
                                        </p:attrNameLst>
                                      </p:cBhvr>
                                      <p:to>
                                        <p:strVal val="visible"/>
                                      </p:to>
                                    </p:set>
                                    <p:animEffect transition="in" filter="wipe(right)">
                                      <p:cBhvr>
                                        <p:cTn id="61" dur="500"/>
                                        <p:tgtEl>
                                          <p:spTgt spid="85"/>
                                        </p:tgtEl>
                                      </p:cBhvr>
                                    </p:animEffect>
                                  </p:childTnLst>
                                </p:cTn>
                              </p:par>
                            </p:childTnLst>
                          </p:cTn>
                        </p:par>
                        <p:par>
                          <p:cTn id="62" fill="hold">
                            <p:stCondLst>
                              <p:cond delay="5000"/>
                            </p:stCondLst>
                            <p:childTnLst>
                              <p:par>
                                <p:cTn id="63" presetID="22" presetClass="entr" presetSubtype="4" fill="hold" grpId="0" nodeType="afterEffect">
                                  <p:stCondLst>
                                    <p:cond delay="0"/>
                                  </p:stCondLst>
                                  <p:childTnLst>
                                    <p:set>
                                      <p:cBhvr>
                                        <p:cTn id="64" dur="1" fill="hold">
                                          <p:stCondLst>
                                            <p:cond delay="0"/>
                                          </p:stCondLst>
                                        </p:cTn>
                                        <p:tgtEl>
                                          <p:spTgt spid="86"/>
                                        </p:tgtEl>
                                        <p:attrNameLst>
                                          <p:attrName>style.visibility</p:attrName>
                                        </p:attrNameLst>
                                      </p:cBhvr>
                                      <p:to>
                                        <p:strVal val="visible"/>
                                      </p:to>
                                    </p:set>
                                    <p:animEffect transition="in" filter="wipe(down)">
                                      <p:cBhvr>
                                        <p:cTn id="65"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7" grpId="0" animBg="1"/>
      <p:bldP spid="10" grpId="0" animBg="1"/>
      <p:bldP spid="11" grpId="0" animBg="1"/>
      <p:bldP spid="12" grpId="0" animBg="1"/>
      <p:bldP spid="13" grpId="0" animBg="1"/>
      <p:bldP spid="80" grpId="0" animBg="1"/>
      <p:bldP spid="85" grpId="0" animBg="1"/>
      <p:bldP spid="8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3" descr="C:\Users\gary.linhart\Documents\OEF\Wanat\Mcgrath\Wanat Pictures\COP\Wanat%20Figh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3925" y="3608388"/>
            <a:ext cx="5275263" cy="3119437"/>
          </a:xfrm>
          <a:prstGeom prst="rect">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169987" name="Picture 2" descr="C:\Users\gary.linhart\Documents\OEF\Wanat\Mcgrath\Wanat Pictures\Topside\Wanat_00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768475"/>
            <a:ext cx="4729163" cy="3222625"/>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sp>
        <p:nvSpPr>
          <p:cNvPr id="18" name="Rounded Rectangle 17"/>
          <p:cNvSpPr/>
          <p:nvPr/>
        </p:nvSpPr>
        <p:spPr>
          <a:xfrm>
            <a:off x="1412081" y="60325"/>
            <a:ext cx="6319838" cy="1570038"/>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t>Stand 5</a:t>
            </a:r>
          </a:p>
          <a:p>
            <a:pPr algn="ctr" eaLnBrk="1" hangingPunct="1">
              <a:defRPr/>
            </a:pPr>
            <a:r>
              <a:rPr lang="en-US" sz="3600" dirty="0"/>
              <a:t>Battle of </a:t>
            </a:r>
            <a:r>
              <a:rPr lang="en-US" sz="3600" dirty="0" err="1"/>
              <a:t>Wanat</a:t>
            </a:r>
            <a:r>
              <a:rPr lang="en-US" sz="3600" dirty="0"/>
              <a:t> – Enemy Attack</a:t>
            </a:r>
          </a:p>
        </p:txBody>
      </p:sp>
      <p:pic>
        <p:nvPicPr>
          <p:cNvPr id="6" name="Picture 6" descr="new csi crest"/>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654624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3277590" y="3515096"/>
            <a:ext cx="807522" cy="1330036"/>
          </a:xfrm>
          <a:custGeom>
            <a:avLst/>
            <a:gdLst>
              <a:gd name="connsiteX0" fmla="*/ 688768 w 807522"/>
              <a:gd name="connsiteY0" fmla="*/ 1330036 h 1330036"/>
              <a:gd name="connsiteX1" fmla="*/ 439387 w 807522"/>
              <a:gd name="connsiteY1" fmla="*/ 1246909 h 1330036"/>
              <a:gd name="connsiteX2" fmla="*/ 249381 w 807522"/>
              <a:gd name="connsiteY2" fmla="*/ 914400 h 1330036"/>
              <a:gd name="connsiteX3" fmla="*/ 0 w 807522"/>
              <a:gd name="connsiteY3" fmla="*/ 700644 h 1330036"/>
              <a:gd name="connsiteX4" fmla="*/ 368135 w 807522"/>
              <a:gd name="connsiteY4" fmla="*/ 35626 h 1330036"/>
              <a:gd name="connsiteX5" fmla="*/ 676893 w 807522"/>
              <a:gd name="connsiteY5" fmla="*/ 0 h 1330036"/>
              <a:gd name="connsiteX6" fmla="*/ 807522 w 807522"/>
              <a:gd name="connsiteY6" fmla="*/ 213756 h 1330036"/>
              <a:gd name="connsiteX7" fmla="*/ 783771 w 807522"/>
              <a:gd name="connsiteY7" fmla="*/ 795647 h 1330036"/>
              <a:gd name="connsiteX8" fmla="*/ 688768 w 807522"/>
              <a:gd name="connsiteY8" fmla="*/ 1330036 h 13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522" h="1330036">
                <a:moveTo>
                  <a:pt x="688768" y="1330036"/>
                </a:moveTo>
                <a:lnTo>
                  <a:pt x="439387" y="1246909"/>
                </a:lnTo>
                <a:lnTo>
                  <a:pt x="249381" y="914400"/>
                </a:lnTo>
                <a:lnTo>
                  <a:pt x="0" y="700644"/>
                </a:lnTo>
                <a:lnTo>
                  <a:pt x="368135" y="35626"/>
                </a:lnTo>
                <a:lnTo>
                  <a:pt x="676893" y="0"/>
                </a:lnTo>
                <a:lnTo>
                  <a:pt x="807522" y="213756"/>
                </a:lnTo>
                <a:lnTo>
                  <a:pt x="783771" y="795647"/>
                </a:lnTo>
                <a:lnTo>
                  <a:pt x="688768" y="1330036"/>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p:cNvSpPr>
            <a:spLocks noChangeAspect="1"/>
          </p:cNvSpPr>
          <p:nvPr/>
        </p:nvSpPr>
        <p:spPr>
          <a:xfrm>
            <a:off x="4439412" y="3693225"/>
            <a:ext cx="265176" cy="228600"/>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4809506" y="3921825"/>
            <a:ext cx="1331005" cy="369332"/>
          </a:xfrm>
          <a:prstGeom prst="rect">
            <a:avLst/>
          </a:prstGeom>
          <a:solidFill>
            <a:schemeClr val="bg1"/>
          </a:solidFill>
        </p:spPr>
        <p:txBody>
          <a:bodyPr wrap="none" rtlCol="0">
            <a:spAutoFit/>
          </a:bodyPr>
          <a:lstStyle/>
          <a:p>
            <a:r>
              <a:rPr lang="en-US" b="1" dirty="0"/>
              <a:t>OP TOPSIDE</a:t>
            </a:r>
          </a:p>
        </p:txBody>
      </p:sp>
      <p:sp>
        <p:nvSpPr>
          <p:cNvPr id="6" name="Rounded Rectangle 5"/>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Final Events Prior to Attack – 12 July</a:t>
            </a:r>
            <a:endParaRPr lang="en-US" sz="2000" dirty="0">
              <a:solidFill>
                <a:prstClr val="white"/>
              </a:solidFill>
            </a:endParaRPr>
          </a:p>
        </p:txBody>
      </p:sp>
      <p:sp>
        <p:nvSpPr>
          <p:cNvPr id="7" name="Rounded Rectangular Callout 6"/>
          <p:cNvSpPr/>
          <p:nvPr/>
        </p:nvSpPr>
        <p:spPr>
          <a:xfrm>
            <a:off x="2447505" y="1269279"/>
            <a:ext cx="1660170" cy="715089"/>
          </a:xfrm>
          <a:prstGeom prst="wedgeRoundRectCallout">
            <a:avLst>
              <a:gd name="adj1" fmla="val 47998"/>
              <a:gd name="adj2" fmla="val 13228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b="1" dirty="0">
                <a:solidFill>
                  <a:schemeClr val="tx1"/>
                </a:solidFill>
              </a:rPr>
              <a:t>Shura at the District Center</a:t>
            </a:r>
          </a:p>
        </p:txBody>
      </p:sp>
      <p:sp>
        <p:nvSpPr>
          <p:cNvPr id="8" name="Rounded Rectangular Callout 7"/>
          <p:cNvSpPr/>
          <p:nvPr/>
        </p:nvSpPr>
        <p:spPr>
          <a:xfrm>
            <a:off x="5153891" y="5257050"/>
            <a:ext cx="1213658" cy="715089"/>
          </a:xfrm>
          <a:prstGeom prst="wedgeRoundRectCallout">
            <a:avLst>
              <a:gd name="adj1" fmla="val -170362"/>
              <a:gd name="adj2" fmla="val -189895"/>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b="1" dirty="0">
                <a:solidFill>
                  <a:schemeClr val="tx1"/>
                </a:solidFill>
              </a:rPr>
              <a:t>CPT Myer Arrives</a:t>
            </a:r>
          </a:p>
        </p:txBody>
      </p:sp>
      <p:sp>
        <p:nvSpPr>
          <p:cNvPr id="9" name="TextBox 8"/>
          <p:cNvSpPr txBox="1"/>
          <p:nvPr/>
        </p:nvSpPr>
        <p:spPr>
          <a:xfrm>
            <a:off x="2939598" y="4897970"/>
            <a:ext cx="1388457" cy="369332"/>
          </a:xfrm>
          <a:prstGeom prst="rect">
            <a:avLst/>
          </a:prstGeom>
          <a:solidFill>
            <a:schemeClr val="bg1"/>
          </a:solidFill>
        </p:spPr>
        <p:txBody>
          <a:bodyPr wrap="none" rtlCol="0">
            <a:spAutoFit/>
          </a:bodyPr>
          <a:lstStyle/>
          <a:p>
            <a:r>
              <a:rPr lang="en-US" b="1" dirty="0"/>
              <a:t>COP KAHLER</a:t>
            </a:r>
          </a:p>
        </p:txBody>
      </p:sp>
      <p:sp>
        <p:nvSpPr>
          <p:cNvPr id="10" name="Rounded Rectangular Callout 9"/>
          <p:cNvSpPr/>
          <p:nvPr/>
        </p:nvSpPr>
        <p:spPr>
          <a:xfrm>
            <a:off x="1084313" y="3092436"/>
            <a:ext cx="1660170" cy="715089"/>
          </a:xfrm>
          <a:prstGeom prst="wedgeRoundRectCallout">
            <a:avLst>
              <a:gd name="adj1" fmla="val 47998"/>
              <a:gd name="adj2" fmla="val 132281"/>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b="1" dirty="0">
                <a:solidFill>
                  <a:schemeClr val="tx1"/>
                </a:solidFill>
              </a:rPr>
              <a:t>Dinner at Ibrahim’s</a:t>
            </a:r>
          </a:p>
        </p:txBody>
      </p:sp>
    </p:spTree>
    <p:extLst>
      <p:ext uri="{BB962C8B-B14F-4D97-AF65-F5344CB8AC3E}">
        <p14:creationId xmlns:p14="http://schemas.microsoft.com/office/powerpoint/2010/main" val="2219600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56</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b="1" dirty="0"/>
              <a:t>1LT </a:t>
            </a:r>
            <a:r>
              <a:rPr lang="en-US" sz="1400" b="1" dirty="0" err="1"/>
              <a:t>Brostrom</a:t>
            </a:r>
            <a:r>
              <a:rPr lang="en-US" sz="1400" b="1" dirty="0"/>
              <a:t> (PL)</a:t>
            </a:r>
          </a:p>
          <a:p>
            <a:r>
              <a:rPr lang="en-US" sz="1400" dirty="0"/>
              <a:t>SPC Hayes (RTO)</a:t>
            </a:r>
          </a:p>
          <a:p>
            <a:r>
              <a:rPr lang="en-US" sz="1400" b="1" dirty="0"/>
              <a:t>SFC </a:t>
            </a:r>
            <a:r>
              <a:rPr lang="en-US" sz="1400" b="1" dirty="0" err="1"/>
              <a:t>Dzwik</a:t>
            </a:r>
            <a:r>
              <a:rPr lang="en-US" sz="1400" b="1" dirty="0"/>
              <a:t> (PSG)</a:t>
            </a:r>
          </a:p>
          <a:p>
            <a:r>
              <a:rPr lang="en-US" sz="1400" dirty="0"/>
              <a:t>SPC Hewitt (Medic)</a:t>
            </a:r>
          </a:p>
          <a:p>
            <a:r>
              <a:rPr lang="en-US" sz="1400" dirty="0"/>
              <a:t>PV2 Krupa</a:t>
            </a:r>
          </a:p>
        </p:txBody>
      </p:sp>
      <p:sp>
        <p:nvSpPr>
          <p:cNvPr id="10" name="Rounded Rectangle 9"/>
          <p:cNvSpPr/>
          <p:nvPr/>
        </p:nvSpPr>
        <p:spPr>
          <a:xfrm>
            <a:off x="6307791"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117261" y="5426342"/>
            <a:ext cx="1482522" cy="1384995"/>
          </a:xfrm>
          <a:prstGeom prst="rect">
            <a:avLst/>
          </a:prstGeom>
          <a:solidFill>
            <a:schemeClr val="bg1"/>
          </a:solidFill>
        </p:spPr>
        <p:txBody>
          <a:bodyPr wrap="none" rtlCol="0">
            <a:spAutoFit/>
          </a:bodyPr>
          <a:lstStyle/>
          <a:p>
            <a:r>
              <a:rPr lang="en-US" sz="1400" b="1" dirty="0"/>
              <a:t>SSG </a:t>
            </a:r>
            <a:r>
              <a:rPr lang="en-US" sz="1400" b="1" dirty="0" err="1"/>
              <a:t>Samaroo</a:t>
            </a:r>
            <a:r>
              <a:rPr lang="en-US" sz="1400" b="1" dirty="0"/>
              <a:t> (SL)</a:t>
            </a:r>
          </a:p>
          <a:p>
            <a:r>
              <a:rPr lang="en-US" sz="1400" dirty="0"/>
              <a:t>SGT </a:t>
            </a:r>
            <a:r>
              <a:rPr lang="en-US" sz="1400" dirty="0" err="1"/>
              <a:t>Hissong</a:t>
            </a:r>
            <a:endParaRPr lang="en-US" sz="1400" dirty="0"/>
          </a:p>
          <a:p>
            <a:r>
              <a:rPr lang="en-US" sz="1400" dirty="0"/>
              <a:t>SPC Denton</a:t>
            </a:r>
          </a:p>
          <a:p>
            <a:r>
              <a:rPr lang="en-US" sz="1400" dirty="0"/>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sp>
        <p:nvSpPr>
          <p:cNvPr id="13" name="TextBox 12"/>
          <p:cNvSpPr txBox="1"/>
          <p:nvPr/>
        </p:nvSpPr>
        <p:spPr>
          <a:xfrm>
            <a:off x="1857903" y="5985446"/>
            <a:ext cx="1341136" cy="738664"/>
          </a:xfrm>
          <a:prstGeom prst="rect">
            <a:avLst/>
          </a:prstGeom>
          <a:solidFill>
            <a:schemeClr val="bg1"/>
          </a:solidFill>
        </p:spPr>
        <p:txBody>
          <a:bodyPr wrap="none" rtlCol="0">
            <a:spAutoFit/>
          </a:bodyPr>
          <a:lstStyle/>
          <a:p>
            <a:r>
              <a:rPr lang="en-US" sz="1400" b="1" dirty="0"/>
              <a:t>SGT Grimm (TL)</a:t>
            </a:r>
          </a:p>
          <a:p>
            <a:r>
              <a:rPr lang="en-US" sz="1400" dirty="0"/>
              <a:t>SPC Davis</a:t>
            </a:r>
          </a:p>
          <a:p>
            <a:r>
              <a:rPr lang="en-US" sz="1400" dirty="0"/>
              <a:t>SPC May</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sp>
        <p:nvSpPr>
          <p:cNvPr id="16" name="TextBox 15"/>
          <p:cNvSpPr txBox="1"/>
          <p:nvPr/>
        </p:nvSpPr>
        <p:spPr>
          <a:xfrm>
            <a:off x="222346" y="3121999"/>
            <a:ext cx="1360372" cy="1384995"/>
          </a:xfrm>
          <a:prstGeom prst="rect">
            <a:avLst/>
          </a:prstGeom>
          <a:solidFill>
            <a:schemeClr val="bg1"/>
          </a:solidFill>
        </p:spPr>
        <p:txBody>
          <a:bodyPr wrap="none" rtlCol="0">
            <a:spAutoFit/>
          </a:bodyPr>
          <a:lstStyle/>
          <a:p>
            <a:r>
              <a:rPr lang="en-US" sz="1400" b="1" dirty="0"/>
              <a:t>SSG Phillips (SL)</a:t>
            </a:r>
          </a:p>
          <a:p>
            <a:r>
              <a:rPr lang="en-US" sz="1400" dirty="0"/>
              <a:t>SGT Chavez</a:t>
            </a:r>
          </a:p>
          <a:p>
            <a:r>
              <a:rPr lang="en-US" sz="1400" dirty="0"/>
              <a:t>SGT Gilmore</a:t>
            </a:r>
          </a:p>
          <a:p>
            <a:r>
              <a:rPr lang="en-US" sz="1400" dirty="0"/>
              <a:t>SGT </a:t>
            </a:r>
            <a:r>
              <a:rPr lang="en-US" sz="1400" dirty="0" err="1"/>
              <a:t>Queck</a:t>
            </a:r>
            <a:endParaRPr lang="en-US" sz="1400" dirty="0"/>
          </a:p>
          <a:p>
            <a:r>
              <a:rPr lang="en-US" sz="1400" dirty="0"/>
              <a:t>SPC Abad</a:t>
            </a:r>
          </a:p>
          <a:p>
            <a:r>
              <a:rPr lang="en-US" sz="1400" dirty="0"/>
              <a:t>PFC </a:t>
            </a:r>
            <a:r>
              <a:rPr lang="en-US" sz="1400" dirty="0" err="1"/>
              <a:t>Stenoski</a:t>
            </a:r>
            <a:endParaRPr lang="en-US" sz="1400" dirty="0"/>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79084"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246769"/>
          </a:xfrm>
          <a:prstGeom prst="rect">
            <a:avLst/>
          </a:prstGeom>
          <a:solidFill>
            <a:schemeClr val="bg1"/>
          </a:solidFill>
        </p:spPr>
        <p:txBody>
          <a:bodyPr wrap="none" rtlCol="0">
            <a:spAutoFit/>
          </a:bodyPr>
          <a:lstStyle/>
          <a:p>
            <a:r>
              <a:rPr lang="en-US" sz="1400" b="1" dirty="0"/>
              <a:t>SSG Benton (SL)</a:t>
            </a:r>
          </a:p>
          <a:p>
            <a:r>
              <a:rPr lang="en-US" sz="1400" dirty="0"/>
              <a:t>SGT Meyer</a:t>
            </a:r>
          </a:p>
          <a:p>
            <a:r>
              <a:rPr lang="en-US" sz="1400" dirty="0"/>
              <a:t>SPC </a:t>
            </a:r>
            <a:r>
              <a:rPr lang="en-US" sz="1400" dirty="0" err="1"/>
              <a:t>Hovater</a:t>
            </a:r>
            <a:endParaRPr lang="en-US" sz="1400" dirty="0"/>
          </a:p>
          <a:p>
            <a:r>
              <a:rPr lang="en-US" sz="1400" dirty="0"/>
              <a:t>SPC </a:t>
            </a:r>
            <a:r>
              <a:rPr lang="en-US" sz="1400" dirty="0" err="1"/>
              <a:t>Sones</a:t>
            </a:r>
            <a:endParaRPr lang="en-US" sz="1400" dirty="0"/>
          </a:p>
          <a:p>
            <a:r>
              <a:rPr lang="en-US" sz="1400" dirty="0"/>
              <a:t>SPC Grapes</a:t>
            </a:r>
          </a:p>
          <a:p>
            <a:r>
              <a:rPr lang="en-US" sz="1400" dirty="0"/>
              <a:t>SPC Scantlin (CLS)</a:t>
            </a:r>
          </a:p>
          <a:p>
            <a:r>
              <a:rPr lang="en-US" sz="1400" dirty="0"/>
              <a:t>SPC Walker</a:t>
            </a:r>
          </a:p>
          <a:p>
            <a:r>
              <a:rPr lang="en-US" sz="1400" b="1" dirty="0"/>
              <a:t>SSG Hodge (EN SL)</a:t>
            </a:r>
          </a:p>
          <a:p>
            <a:r>
              <a:rPr lang="en-US" sz="1400" dirty="0"/>
              <a:t>SPC Springs</a:t>
            </a:r>
          </a:p>
          <a:p>
            <a:r>
              <a:rPr lang="en-US" sz="1400" dirty="0"/>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t>CPL Oakes</a:t>
            </a:r>
          </a:p>
          <a:p>
            <a:r>
              <a:rPr lang="en-US" sz="1400" dirty="0"/>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2031325"/>
          </a:xfrm>
          <a:prstGeom prst="rect">
            <a:avLst/>
          </a:prstGeom>
          <a:solidFill>
            <a:schemeClr val="bg1"/>
          </a:solidFill>
        </p:spPr>
        <p:txBody>
          <a:bodyPr wrap="none" rtlCol="0">
            <a:spAutoFit/>
          </a:bodyPr>
          <a:lstStyle/>
          <a:p>
            <a:r>
              <a:rPr lang="en-US" sz="1400" b="1" dirty="0"/>
              <a:t>SGT Pitts (FO/NCOIC)</a:t>
            </a:r>
          </a:p>
          <a:p>
            <a:r>
              <a:rPr lang="en-US" sz="1400" dirty="0"/>
              <a:t>SGT Gobble</a:t>
            </a:r>
          </a:p>
          <a:p>
            <a:r>
              <a:rPr lang="en-US" sz="1400" dirty="0"/>
              <a:t>SPC Stafford</a:t>
            </a:r>
          </a:p>
          <a:p>
            <a:r>
              <a:rPr lang="en-US" sz="1400" dirty="0"/>
              <a:t>SPC </a:t>
            </a:r>
            <a:r>
              <a:rPr lang="en-US" sz="1400" dirty="0" err="1"/>
              <a:t>Zwilling</a:t>
            </a:r>
            <a:endParaRPr lang="en-US" sz="1400" dirty="0"/>
          </a:p>
          <a:p>
            <a:r>
              <a:rPr lang="en-US" sz="1400" dirty="0"/>
              <a:t>SPC Ayers</a:t>
            </a:r>
          </a:p>
          <a:p>
            <a:r>
              <a:rPr lang="en-US" sz="1400" dirty="0"/>
              <a:t>SPC </a:t>
            </a:r>
            <a:r>
              <a:rPr lang="en-US" sz="1400" dirty="0" err="1"/>
              <a:t>McKaig</a:t>
            </a:r>
            <a:endParaRPr lang="en-US" sz="1400" dirty="0"/>
          </a:p>
          <a:p>
            <a:r>
              <a:rPr lang="en-US" sz="1400" dirty="0"/>
              <a:t>SPC Rainey</a:t>
            </a:r>
          </a:p>
          <a:p>
            <a:r>
              <a:rPr lang="en-US" sz="1400" dirty="0"/>
              <a:t>SPC </a:t>
            </a:r>
            <a:r>
              <a:rPr lang="en-US" sz="1400" dirty="0" err="1"/>
              <a:t>Bogar</a:t>
            </a:r>
            <a:endParaRPr lang="en-US" sz="1400" dirty="0"/>
          </a:p>
          <a:p>
            <a:r>
              <a:rPr lang="en-US" sz="1400" dirty="0"/>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13 0345-0420 JUL</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Box 28"/>
          <p:cNvSpPr txBox="1"/>
          <p:nvPr/>
        </p:nvSpPr>
        <p:spPr>
          <a:xfrm>
            <a:off x="-1831" y="5189020"/>
            <a:ext cx="1635897" cy="523220"/>
          </a:xfrm>
          <a:prstGeom prst="rect">
            <a:avLst/>
          </a:prstGeom>
          <a:solidFill>
            <a:schemeClr val="bg1"/>
          </a:solidFill>
        </p:spPr>
        <p:txBody>
          <a:bodyPr wrap="none" rtlCol="0">
            <a:spAutoFit/>
          </a:bodyPr>
          <a:lstStyle/>
          <a:p>
            <a:r>
              <a:rPr lang="en-US" sz="1400" dirty="0"/>
              <a:t>SPC </a:t>
            </a:r>
            <a:r>
              <a:rPr lang="en-US" sz="1400" dirty="0" err="1"/>
              <a:t>Christopherson</a:t>
            </a:r>
            <a:endParaRPr lang="en-US" sz="1400" dirty="0"/>
          </a:p>
          <a:p>
            <a:r>
              <a:rPr lang="en-US" sz="1400" dirty="0"/>
              <a:t>SPC Morse</a:t>
            </a:r>
          </a:p>
        </p:txBody>
      </p:sp>
      <p:sp>
        <p:nvSpPr>
          <p:cNvPr id="32" name="Explosion 2 31"/>
          <p:cNvSpPr/>
          <p:nvPr/>
        </p:nvSpPr>
        <p:spPr>
          <a:xfrm>
            <a:off x="1724461" y="4999421"/>
            <a:ext cx="1603375" cy="1706563"/>
          </a:xfrm>
          <a:prstGeom prst="irregularSeal2">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 name="Explosion 2 32"/>
          <p:cNvSpPr/>
          <p:nvPr/>
        </p:nvSpPr>
        <p:spPr>
          <a:xfrm>
            <a:off x="104775" y="2595563"/>
            <a:ext cx="1385888" cy="2181225"/>
          </a:xfrm>
          <a:prstGeom prst="irregularSeal2">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499773"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295388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par>
                          <p:cTn id="7" fill="hold">
                            <p:stCondLst>
                              <p:cond delay="0"/>
                            </p:stCondLst>
                            <p:childTnLst>
                              <p:par>
                                <p:cTn id="8" presetID="10" presetClass="exit" presetSubtype="0" fill="hold" grpId="1" nodeType="afterEffect">
                                  <p:stCondLst>
                                    <p:cond delay="0"/>
                                  </p:stCondLst>
                                  <p:childTnLst>
                                    <p:animEffect transition="out" filter="fade">
                                      <p:cBhvr>
                                        <p:cTn id="9" dur="1000"/>
                                        <p:tgtEl>
                                          <p:spTgt spid="32"/>
                                        </p:tgtEl>
                                      </p:cBhvr>
                                    </p:animEffect>
                                    <p:set>
                                      <p:cBhvr>
                                        <p:cTn id="10" dur="1" fill="hold">
                                          <p:stCondLst>
                                            <p:cond delay="999"/>
                                          </p:stCondLst>
                                        </p:cTn>
                                        <p:tgtEl>
                                          <p:spTgt spid="3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par>
                          <p:cTn id="15" fill="hold">
                            <p:stCondLst>
                              <p:cond delay="0"/>
                            </p:stCondLst>
                            <p:childTnLst>
                              <p:par>
                                <p:cTn id="16" presetID="10" presetClass="exit" presetSubtype="0" fill="hold" grpId="1" nodeType="afterEffect">
                                  <p:stCondLst>
                                    <p:cond delay="0"/>
                                  </p:stCondLst>
                                  <p:childTnLst>
                                    <p:animEffect transition="out" filter="fade">
                                      <p:cBhvr>
                                        <p:cTn id="17" dur="1000"/>
                                        <p:tgtEl>
                                          <p:spTgt spid="33"/>
                                        </p:tgtEl>
                                      </p:cBhvr>
                                    </p:animEffect>
                                    <p:set>
                                      <p:cBhvr>
                                        <p:cTn id="18" dur="1" fill="hold">
                                          <p:stCondLst>
                                            <p:cond delay="999"/>
                                          </p:stCondLst>
                                        </p:cTn>
                                        <p:tgtEl>
                                          <p:spTgt spid="33"/>
                                        </p:tgtEl>
                                        <p:attrNameLst>
                                          <p:attrName>style.visibility</p:attrName>
                                        </p:attrNameLst>
                                      </p:cBhvr>
                                      <p:to>
                                        <p:strVal val="hidden"/>
                                      </p:to>
                                    </p:set>
                                  </p:childTnLst>
                                </p:cTn>
                              </p:par>
                            </p:childTnLst>
                          </p:cTn>
                        </p:par>
                        <p:par>
                          <p:cTn id="19" fill="hold">
                            <p:stCondLst>
                              <p:cond delay="1000"/>
                            </p:stCondLst>
                            <p:childTnLst>
                              <p:par>
                                <p:cTn id="20" presetID="3" presetClass="emph" presetSubtype="2" fill="hold" nodeType="afterEffect">
                                  <p:stCondLst>
                                    <p:cond delay="0"/>
                                  </p:stCondLst>
                                  <p:childTnLst>
                                    <p:animClr clrSpc="rgb" dir="cw">
                                      <p:cBhvr override="childStyle">
                                        <p:cTn id="21" dur="2000" fill="hold"/>
                                        <p:tgtEl>
                                          <p:spTgt spid="16">
                                            <p:txEl>
                                              <p:pRg st="4" end="4"/>
                                            </p:txEl>
                                          </p:spTgt>
                                        </p:tgtEl>
                                        <p:attrNameLst>
                                          <p:attrName>style.color</p:attrName>
                                        </p:attrNameLst>
                                      </p:cBhvr>
                                      <p:to>
                                        <a:srgbClr val="FFCC00"/>
                                      </p:to>
                                    </p:animClr>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10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2" grpId="1" animBg="1"/>
      <p:bldP spid="33" grpId="0" animBg="1"/>
      <p:bldP spid="33" grpId="1" animBg="1"/>
      <p:bldP spid="34" grpId="0" animBg="1"/>
      <p:bldP spid="3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 13 0420 JUL</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5474030" y="1958844"/>
            <a:ext cx="1357949" cy="228600"/>
            <a:chOff x="5474030" y="1958844"/>
            <a:chExt cx="1357949" cy="228600"/>
          </a:xfrm>
        </p:grpSpPr>
        <p:grpSp>
          <p:nvGrpSpPr>
            <p:cNvPr id="62" name="Group 155"/>
            <p:cNvGrpSpPr>
              <a:grpSpLocks noChangeAspect="1"/>
            </p:cNvGrpSpPr>
            <p:nvPr/>
          </p:nvGrpSpPr>
          <p:grpSpPr bwMode="auto">
            <a:xfrm>
              <a:off x="5474030" y="1958844"/>
              <a:ext cx="175533" cy="228600"/>
              <a:chOff x="2805" y="557"/>
              <a:chExt cx="55" cy="71"/>
            </a:xfrm>
          </p:grpSpPr>
          <p:sp>
            <p:nvSpPr>
              <p:cNvPr id="63"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4"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5"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66" name="Group 155"/>
            <p:cNvGrpSpPr>
              <a:grpSpLocks noChangeAspect="1"/>
            </p:cNvGrpSpPr>
            <p:nvPr/>
          </p:nvGrpSpPr>
          <p:grpSpPr bwMode="auto">
            <a:xfrm>
              <a:off x="6656446" y="1958844"/>
              <a:ext cx="175533" cy="228600"/>
              <a:chOff x="2805" y="557"/>
              <a:chExt cx="55" cy="71"/>
            </a:xfrm>
          </p:grpSpPr>
          <p:sp>
            <p:nvSpPr>
              <p:cNvPr id="67"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8"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9"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grpSp>
        <p:nvGrpSpPr>
          <p:cNvPr id="4" name="Group 3"/>
          <p:cNvGrpSpPr/>
          <p:nvPr/>
        </p:nvGrpSpPr>
        <p:grpSpPr>
          <a:xfrm>
            <a:off x="7711303" y="3011488"/>
            <a:ext cx="405499" cy="2037095"/>
            <a:chOff x="7711303" y="3011488"/>
            <a:chExt cx="405499" cy="2037095"/>
          </a:xfrm>
        </p:grpSpPr>
        <p:grpSp>
          <p:nvGrpSpPr>
            <p:cNvPr id="73" name="Group 155"/>
            <p:cNvGrpSpPr>
              <a:grpSpLocks noChangeAspect="1"/>
            </p:cNvGrpSpPr>
            <p:nvPr/>
          </p:nvGrpSpPr>
          <p:grpSpPr bwMode="auto">
            <a:xfrm>
              <a:off x="7711303" y="3011488"/>
              <a:ext cx="175533" cy="228600"/>
              <a:chOff x="2805" y="557"/>
              <a:chExt cx="55" cy="71"/>
            </a:xfrm>
          </p:grpSpPr>
          <p:sp>
            <p:nvSpPr>
              <p:cNvPr id="74"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5"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6"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81" name="Group 155"/>
            <p:cNvGrpSpPr>
              <a:grpSpLocks noChangeAspect="1"/>
            </p:cNvGrpSpPr>
            <p:nvPr/>
          </p:nvGrpSpPr>
          <p:grpSpPr bwMode="auto">
            <a:xfrm>
              <a:off x="7941269" y="4819983"/>
              <a:ext cx="175533" cy="228600"/>
              <a:chOff x="2805" y="557"/>
              <a:chExt cx="55" cy="71"/>
            </a:xfrm>
          </p:grpSpPr>
          <p:sp>
            <p:nvSpPr>
              <p:cNvPr id="8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grpSp>
        <p:nvGrpSpPr>
          <p:cNvPr id="5" name="Group 4"/>
          <p:cNvGrpSpPr/>
          <p:nvPr/>
        </p:nvGrpSpPr>
        <p:grpSpPr>
          <a:xfrm>
            <a:off x="6011441" y="5946997"/>
            <a:ext cx="1707461" cy="598263"/>
            <a:chOff x="6011441" y="5946997"/>
            <a:chExt cx="1707461" cy="598263"/>
          </a:xfrm>
        </p:grpSpPr>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
        <p:nvSpPr>
          <p:cNvPr id="12" name="Rounded Rectangle 11"/>
          <p:cNvSpPr/>
          <p:nvPr/>
        </p:nvSpPr>
        <p:spPr>
          <a:xfrm>
            <a:off x="4227850" y="292255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t>
            </a:r>
            <a:r>
              <a:rPr lang="en-US" sz="1400" b="1" dirty="0" err="1"/>
              <a:t>Zwilling</a:t>
            </a:r>
            <a:endParaRPr lang="en-US" sz="1400" b="1" dirty="0"/>
          </a:p>
        </p:txBody>
      </p:sp>
      <p:sp>
        <p:nvSpPr>
          <p:cNvPr id="6" name="Oval 5"/>
          <p:cNvSpPr>
            <a:spLocks noChangeAspect="1"/>
          </p:cNvSpPr>
          <p:nvPr/>
        </p:nvSpPr>
        <p:spPr>
          <a:xfrm>
            <a:off x="5244655" y="317161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AutoShape 49"/>
          <p:cNvSpPr>
            <a:spLocks noChangeArrowheads="1"/>
          </p:cNvSpPr>
          <p:nvPr/>
        </p:nvSpPr>
        <p:spPr bwMode="auto">
          <a:xfrm>
            <a:off x="4864100" y="2409825"/>
            <a:ext cx="1223963" cy="561975"/>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0" name="AutoShape 49"/>
          <p:cNvSpPr>
            <a:spLocks noChangeArrowheads="1"/>
          </p:cNvSpPr>
          <p:nvPr/>
        </p:nvSpPr>
        <p:spPr bwMode="auto">
          <a:xfrm>
            <a:off x="7254875" y="3328988"/>
            <a:ext cx="1058863" cy="1641475"/>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1" name="AutoShape 49"/>
          <p:cNvSpPr>
            <a:spLocks noChangeArrowheads="1"/>
          </p:cNvSpPr>
          <p:nvPr/>
        </p:nvSpPr>
        <p:spPr bwMode="auto">
          <a:xfrm>
            <a:off x="5591175" y="5842000"/>
            <a:ext cx="1339850" cy="820738"/>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4" name="Rounded Rectangle 103"/>
          <p:cNvSpPr/>
          <p:nvPr/>
        </p:nvSpPr>
        <p:spPr>
          <a:xfrm>
            <a:off x="5730572" y="2884735"/>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Stafford</a:t>
            </a:r>
          </a:p>
        </p:txBody>
      </p:sp>
      <p:sp>
        <p:nvSpPr>
          <p:cNvPr id="102" name="Oval 101"/>
          <p:cNvSpPr>
            <a:spLocks noChangeAspect="1"/>
          </p:cNvSpPr>
          <p:nvPr/>
        </p:nvSpPr>
        <p:spPr>
          <a:xfrm>
            <a:off x="5606323" y="310210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ounded Rectangle 104"/>
          <p:cNvSpPr/>
          <p:nvPr/>
        </p:nvSpPr>
        <p:spPr>
          <a:xfrm>
            <a:off x="4468336" y="3637580"/>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SGT Pitts</a:t>
            </a:r>
          </a:p>
        </p:txBody>
      </p:sp>
      <p:sp>
        <p:nvSpPr>
          <p:cNvPr id="106" name="Oval 105"/>
          <p:cNvSpPr>
            <a:spLocks noChangeAspect="1"/>
          </p:cNvSpPr>
          <p:nvPr/>
        </p:nvSpPr>
        <p:spPr>
          <a:xfrm>
            <a:off x="5337914" y="355803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ed Rectangle 107"/>
          <p:cNvSpPr/>
          <p:nvPr/>
        </p:nvSpPr>
        <p:spPr>
          <a:xfrm>
            <a:off x="6239544" y="5566292"/>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Gobble</a:t>
            </a:r>
          </a:p>
        </p:txBody>
      </p:sp>
      <p:sp>
        <p:nvSpPr>
          <p:cNvPr id="109" name="Oval 108"/>
          <p:cNvSpPr>
            <a:spLocks noChangeAspect="1"/>
          </p:cNvSpPr>
          <p:nvPr/>
        </p:nvSpPr>
        <p:spPr>
          <a:xfrm>
            <a:off x="6079359" y="545143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ed Rectangle 77"/>
          <p:cNvSpPr/>
          <p:nvPr/>
        </p:nvSpPr>
        <p:spPr>
          <a:xfrm>
            <a:off x="3703354" y="3276829"/>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Phillips</a:t>
            </a:r>
          </a:p>
        </p:txBody>
      </p:sp>
      <p:sp>
        <p:nvSpPr>
          <p:cNvPr id="77" name="Oval 76"/>
          <p:cNvSpPr>
            <a:spLocks noChangeAspect="1"/>
          </p:cNvSpPr>
          <p:nvPr/>
        </p:nvSpPr>
        <p:spPr>
          <a:xfrm>
            <a:off x="4777796" y="3330426"/>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78"/>
          <p:cNvSpPr/>
          <p:nvPr/>
        </p:nvSpPr>
        <p:spPr>
          <a:xfrm>
            <a:off x="4805112" y="5677725"/>
            <a:ext cx="98651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t>SPC </a:t>
            </a:r>
            <a:r>
              <a:rPr lang="en-US" sz="1400" b="1" dirty="0" err="1"/>
              <a:t>Bogar</a:t>
            </a:r>
            <a:endParaRPr lang="en-US" sz="1400" b="1" dirty="0"/>
          </a:p>
        </p:txBody>
      </p:sp>
      <p:sp>
        <p:nvSpPr>
          <p:cNvPr id="80" name="Oval 79"/>
          <p:cNvSpPr>
            <a:spLocks noChangeAspect="1"/>
          </p:cNvSpPr>
          <p:nvPr/>
        </p:nvSpPr>
        <p:spPr>
          <a:xfrm>
            <a:off x="5728108" y="5598177"/>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ounded Rectangle 138"/>
          <p:cNvSpPr/>
          <p:nvPr/>
        </p:nvSpPr>
        <p:spPr>
          <a:xfrm>
            <a:off x="6595493" y="3630901"/>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t>
            </a:r>
            <a:r>
              <a:rPr lang="en-US" sz="1400" b="1" dirty="0" err="1"/>
              <a:t>McKaig</a:t>
            </a:r>
            <a:endParaRPr lang="en-US" sz="1400" b="1" dirty="0"/>
          </a:p>
        </p:txBody>
      </p:sp>
      <p:sp>
        <p:nvSpPr>
          <p:cNvPr id="140" name="Oval 139"/>
          <p:cNvSpPr>
            <a:spLocks noChangeAspect="1"/>
          </p:cNvSpPr>
          <p:nvPr/>
        </p:nvSpPr>
        <p:spPr>
          <a:xfrm>
            <a:off x="6471244" y="3848268"/>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a:off x="6821122" y="4153417"/>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Ayers</a:t>
            </a:r>
          </a:p>
        </p:txBody>
      </p:sp>
      <p:sp>
        <p:nvSpPr>
          <p:cNvPr id="142" name="Oval 141"/>
          <p:cNvSpPr>
            <a:spLocks noChangeAspect="1"/>
          </p:cNvSpPr>
          <p:nvPr/>
        </p:nvSpPr>
        <p:spPr>
          <a:xfrm>
            <a:off x="6696873" y="4370784"/>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5268915" y="4129875"/>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Rainey</a:t>
            </a:r>
          </a:p>
        </p:txBody>
      </p:sp>
      <p:sp>
        <p:nvSpPr>
          <p:cNvPr id="144" name="Oval 143"/>
          <p:cNvSpPr>
            <a:spLocks noChangeAspect="1"/>
          </p:cNvSpPr>
          <p:nvPr/>
        </p:nvSpPr>
        <p:spPr>
          <a:xfrm>
            <a:off x="6343357" y="418347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ounded Rectangle 144"/>
          <p:cNvSpPr/>
          <p:nvPr/>
        </p:nvSpPr>
        <p:spPr>
          <a:xfrm>
            <a:off x="5871097" y="4474049"/>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146" name="Oval 145"/>
          <p:cNvSpPr>
            <a:spLocks noChangeAspect="1"/>
          </p:cNvSpPr>
          <p:nvPr/>
        </p:nvSpPr>
        <p:spPr>
          <a:xfrm>
            <a:off x="5746848" y="4691416"/>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ounded Rectangle 146"/>
          <p:cNvSpPr/>
          <p:nvPr/>
        </p:nvSpPr>
        <p:spPr>
          <a:xfrm>
            <a:off x="4668236" y="5310019"/>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148" name="Oval 147"/>
          <p:cNvSpPr>
            <a:spLocks noChangeAspect="1"/>
          </p:cNvSpPr>
          <p:nvPr/>
        </p:nvSpPr>
        <p:spPr>
          <a:xfrm>
            <a:off x="5537814" y="5230471"/>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ounded Rectangle 148"/>
          <p:cNvSpPr/>
          <p:nvPr/>
        </p:nvSpPr>
        <p:spPr>
          <a:xfrm>
            <a:off x="4930965" y="3771428"/>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150" name="Oval 149"/>
          <p:cNvSpPr>
            <a:spLocks noChangeAspect="1"/>
          </p:cNvSpPr>
          <p:nvPr/>
        </p:nvSpPr>
        <p:spPr>
          <a:xfrm>
            <a:off x="4806716" y="3988795"/>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ounded Rectangle 150"/>
          <p:cNvSpPr/>
          <p:nvPr/>
        </p:nvSpPr>
        <p:spPr>
          <a:xfrm>
            <a:off x="5985892" y="4921354"/>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152" name="Oval 151"/>
          <p:cNvSpPr>
            <a:spLocks noChangeAspect="1"/>
          </p:cNvSpPr>
          <p:nvPr/>
        </p:nvSpPr>
        <p:spPr>
          <a:xfrm>
            <a:off x="5861643" y="5138721"/>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2087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9"/>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0"/>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01"/>
                                        </p:tgtEl>
                                        <p:attrNameLst>
                                          <p:attrName>style.visibility</p:attrName>
                                        </p:attrNameLst>
                                      </p:cBhvr>
                                      <p:to>
                                        <p:strVal val="visible"/>
                                      </p:to>
                                    </p:set>
                                  </p:childTnLst>
                                </p:cTn>
                              </p:par>
                            </p:childTnLst>
                          </p:cTn>
                        </p:par>
                        <p:par>
                          <p:cTn id="13" fill="hold">
                            <p:stCondLst>
                              <p:cond delay="0"/>
                            </p:stCondLst>
                            <p:childTnLst>
                              <p:par>
                                <p:cTn id="14" presetID="10" presetClass="exit" presetSubtype="0" fill="hold" grpId="1" nodeType="afterEffect">
                                  <p:stCondLst>
                                    <p:cond delay="0"/>
                                  </p:stCondLst>
                                  <p:childTnLst>
                                    <p:animEffect transition="out" filter="fade">
                                      <p:cBhvr>
                                        <p:cTn id="15" dur="500"/>
                                        <p:tgtEl>
                                          <p:spTgt spid="99"/>
                                        </p:tgtEl>
                                      </p:cBhvr>
                                    </p:animEffect>
                                    <p:set>
                                      <p:cBhvr>
                                        <p:cTn id="16" dur="1" fill="hold">
                                          <p:stCondLst>
                                            <p:cond delay="499"/>
                                          </p:stCondLst>
                                        </p:cTn>
                                        <p:tgtEl>
                                          <p:spTgt spid="99"/>
                                        </p:tgtEl>
                                        <p:attrNameLst>
                                          <p:attrName>style.visibility</p:attrName>
                                        </p:attrNameLst>
                                      </p:cBhvr>
                                      <p:to>
                                        <p:strVal val="hidden"/>
                                      </p:to>
                                    </p:set>
                                  </p:childTnLst>
                                </p:cTn>
                              </p:par>
                            </p:childTnLst>
                          </p:cTn>
                        </p:par>
                        <p:par>
                          <p:cTn id="17" fill="hold">
                            <p:stCondLst>
                              <p:cond delay="500"/>
                            </p:stCondLst>
                            <p:childTnLst>
                              <p:par>
                                <p:cTn id="18" presetID="10" presetClass="exit" presetSubtype="0" fill="hold" grpId="1" nodeType="afterEffect">
                                  <p:stCondLst>
                                    <p:cond delay="0"/>
                                  </p:stCondLst>
                                  <p:childTnLst>
                                    <p:animEffect transition="out" filter="fade">
                                      <p:cBhvr>
                                        <p:cTn id="19" dur="500"/>
                                        <p:tgtEl>
                                          <p:spTgt spid="100"/>
                                        </p:tgtEl>
                                      </p:cBhvr>
                                    </p:animEffect>
                                    <p:set>
                                      <p:cBhvr>
                                        <p:cTn id="20" dur="1" fill="hold">
                                          <p:stCondLst>
                                            <p:cond delay="499"/>
                                          </p:stCondLst>
                                        </p:cTn>
                                        <p:tgtEl>
                                          <p:spTgt spid="100"/>
                                        </p:tgtEl>
                                        <p:attrNameLst>
                                          <p:attrName>style.visibility</p:attrName>
                                        </p:attrNameLst>
                                      </p:cBhvr>
                                      <p:to>
                                        <p:strVal val="hidden"/>
                                      </p:to>
                                    </p:set>
                                  </p:childTnLst>
                                </p:cTn>
                              </p:par>
                            </p:childTnLst>
                          </p:cTn>
                        </p:par>
                        <p:par>
                          <p:cTn id="21" fill="hold">
                            <p:stCondLst>
                              <p:cond delay="1000"/>
                            </p:stCondLst>
                            <p:childTnLst>
                              <p:par>
                                <p:cTn id="22" presetID="10" presetClass="exit" presetSubtype="0" fill="hold" grpId="1" nodeType="afterEffect">
                                  <p:stCondLst>
                                    <p:cond delay="0"/>
                                  </p:stCondLst>
                                  <p:childTnLst>
                                    <p:animEffect transition="out" filter="fade">
                                      <p:cBhvr>
                                        <p:cTn id="23" dur="500"/>
                                        <p:tgtEl>
                                          <p:spTgt spid="101"/>
                                        </p:tgtEl>
                                      </p:cBhvr>
                                    </p:animEffect>
                                    <p:set>
                                      <p:cBhvr>
                                        <p:cTn id="24" dur="1" fill="hold">
                                          <p:stCondLst>
                                            <p:cond delay="499"/>
                                          </p:stCondLst>
                                        </p:cTn>
                                        <p:tgtEl>
                                          <p:spTgt spid="101"/>
                                        </p:tgtEl>
                                        <p:attrNameLst>
                                          <p:attrName>style.visibility</p:attrName>
                                        </p:attrNameLst>
                                      </p:cBhvr>
                                      <p:to>
                                        <p:strVal val="hidden"/>
                                      </p:to>
                                    </p:set>
                                  </p:childTnLst>
                                </p:cTn>
                              </p:par>
                            </p:childTnLst>
                          </p:cTn>
                        </p:par>
                        <p:par>
                          <p:cTn id="25" fill="hold">
                            <p:stCondLst>
                              <p:cond delay="1500"/>
                            </p:stCondLst>
                            <p:childTnLst>
                              <p:par>
                                <p:cTn id="26" presetID="3" presetClass="emph" presetSubtype="2" fill="hold" grpId="0" nodeType="afterEffect">
                                  <p:stCondLst>
                                    <p:cond delay="0"/>
                                  </p:stCondLst>
                                  <p:childTnLst>
                                    <p:animClr clrSpc="rgb" dir="cw">
                                      <p:cBhvr override="childStyle">
                                        <p:cTn id="27" dur="2000" fill="hold"/>
                                        <p:tgtEl>
                                          <p:spTgt spid="12"/>
                                        </p:tgtEl>
                                        <p:attrNameLst>
                                          <p:attrName>style.color</p:attrName>
                                        </p:attrNameLst>
                                      </p:cBhvr>
                                      <p:to>
                                        <a:srgbClr val="FF0000"/>
                                      </p:to>
                                    </p:animClr>
                                  </p:childTnLst>
                                </p:cTn>
                              </p:par>
                              <p:par>
                                <p:cTn id="28" presetID="1" presetClass="emph" presetSubtype="2" fill="hold" nodeType="withEffect">
                                  <p:stCondLst>
                                    <p:cond delay="0"/>
                                  </p:stCondLst>
                                  <p:childTnLst>
                                    <p:animClr clrSpc="rgb" dir="cw">
                                      <p:cBhvr>
                                        <p:cTn id="29" dur="2000" fill="hold"/>
                                        <p:tgtEl>
                                          <p:spTgt spid="6"/>
                                        </p:tgtEl>
                                        <p:attrNameLst>
                                          <p:attrName>fillcolor</p:attrName>
                                        </p:attrNameLst>
                                      </p:cBhvr>
                                      <p:to>
                                        <a:srgbClr val="FF0000"/>
                                      </p:to>
                                    </p:animClr>
                                    <p:set>
                                      <p:cBhvr>
                                        <p:cTn id="30" dur="2000" fill="hold"/>
                                        <p:tgtEl>
                                          <p:spTgt spid="6"/>
                                        </p:tgtEl>
                                        <p:attrNameLst>
                                          <p:attrName>fill.type</p:attrName>
                                        </p:attrNameLst>
                                      </p:cBhvr>
                                      <p:to>
                                        <p:strVal val="solid"/>
                                      </p:to>
                                    </p:set>
                                    <p:set>
                                      <p:cBhvr>
                                        <p:cTn id="31" dur="2000" fill="hold"/>
                                        <p:tgtEl>
                                          <p:spTgt spid="6"/>
                                        </p:tgtEl>
                                        <p:attrNameLst>
                                          <p:attrName>fill.on</p:attrName>
                                        </p:attrNameLst>
                                      </p:cBhvr>
                                      <p:to>
                                        <p:strVal val="true"/>
                                      </p:to>
                                    </p:set>
                                  </p:childTnLst>
                                </p:cTn>
                              </p:par>
                              <p:par>
                                <p:cTn id="32" presetID="3" presetClass="emph" presetSubtype="2" fill="hold" grpId="0" nodeType="withEffect">
                                  <p:stCondLst>
                                    <p:cond delay="0"/>
                                  </p:stCondLst>
                                  <p:childTnLst>
                                    <p:animClr clrSpc="rgb" dir="cw">
                                      <p:cBhvr override="childStyle">
                                        <p:cTn id="33" dur="2000" fill="hold"/>
                                        <p:tgtEl>
                                          <p:spTgt spid="105"/>
                                        </p:tgtEl>
                                        <p:attrNameLst>
                                          <p:attrName>style.color</p:attrName>
                                        </p:attrNameLst>
                                      </p:cBhvr>
                                      <p:to>
                                        <a:srgbClr val="FFFF00"/>
                                      </p:to>
                                    </p:animClr>
                                  </p:childTnLst>
                                </p:cTn>
                              </p:par>
                              <p:par>
                                <p:cTn id="34" presetID="1" presetClass="emph" presetSubtype="2" fill="hold" nodeType="withEffect">
                                  <p:stCondLst>
                                    <p:cond delay="0"/>
                                  </p:stCondLst>
                                  <p:childTnLst>
                                    <p:animClr clrSpc="rgb" dir="cw">
                                      <p:cBhvr>
                                        <p:cTn id="35" dur="2000" fill="hold"/>
                                        <p:tgtEl>
                                          <p:spTgt spid="106"/>
                                        </p:tgtEl>
                                        <p:attrNameLst>
                                          <p:attrName>fillcolor</p:attrName>
                                        </p:attrNameLst>
                                      </p:cBhvr>
                                      <p:to>
                                        <a:srgbClr val="FFFF00"/>
                                      </p:to>
                                    </p:animClr>
                                    <p:set>
                                      <p:cBhvr>
                                        <p:cTn id="36" dur="2000" fill="hold"/>
                                        <p:tgtEl>
                                          <p:spTgt spid="106"/>
                                        </p:tgtEl>
                                        <p:attrNameLst>
                                          <p:attrName>fill.type</p:attrName>
                                        </p:attrNameLst>
                                      </p:cBhvr>
                                      <p:to>
                                        <p:strVal val="solid"/>
                                      </p:to>
                                    </p:set>
                                    <p:set>
                                      <p:cBhvr>
                                        <p:cTn id="37" dur="2000" fill="hold"/>
                                        <p:tgtEl>
                                          <p:spTgt spid="106"/>
                                        </p:tgtEl>
                                        <p:attrNameLst>
                                          <p:attrName>fill.on</p:attrName>
                                        </p:attrNameLst>
                                      </p:cBhvr>
                                      <p:to>
                                        <p:strVal val="true"/>
                                      </p:to>
                                    </p:set>
                                  </p:childTnLst>
                                </p:cTn>
                              </p:par>
                              <p:par>
                                <p:cTn id="38" presetID="3" presetClass="emph" presetSubtype="2" fill="hold" grpId="0" nodeType="withEffect">
                                  <p:stCondLst>
                                    <p:cond delay="0"/>
                                  </p:stCondLst>
                                  <p:childTnLst>
                                    <p:animClr clrSpc="rgb" dir="cw">
                                      <p:cBhvr override="childStyle">
                                        <p:cTn id="39" dur="2000" fill="hold"/>
                                        <p:tgtEl>
                                          <p:spTgt spid="104"/>
                                        </p:tgtEl>
                                        <p:attrNameLst>
                                          <p:attrName>style.color</p:attrName>
                                        </p:attrNameLst>
                                      </p:cBhvr>
                                      <p:to>
                                        <a:srgbClr val="FFFF00"/>
                                      </p:to>
                                    </p:animClr>
                                  </p:childTnLst>
                                </p:cTn>
                              </p:par>
                              <p:par>
                                <p:cTn id="40" presetID="1" presetClass="emph" presetSubtype="2" fill="hold" nodeType="withEffect">
                                  <p:stCondLst>
                                    <p:cond delay="0"/>
                                  </p:stCondLst>
                                  <p:childTnLst>
                                    <p:animClr clrSpc="rgb" dir="cw">
                                      <p:cBhvr>
                                        <p:cTn id="41" dur="2000" fill="hold"/>
                                        <p:tgtEl>
                                          <p:spTgt spid="102"/>
                                        </p:tgtEl>
                                        <p:attrNameLst>
                                          <p:attrName>fillcolor</p:attrName>
                                        </p:attrNameLst>
                                      </p:cBhvr>
                                      <p:to>
                                        <a:srgbClr val="FFFF00"/>
                                      </p:to>
                                    </p:animClr>
                                    <p:set>
                                      <p:cBhvr>
                                        <p:cTn id="42" dur="2000" fill="hold"/>
                                        <p:tgtEl>
                                          <p:spTgt spid="102"/>
                                        </p:tgtEl>
                                        <p:attrNameLst>
                                          <p:attrName>fill.type</p:attrName>
                                        </p:attrNameLst>
                                      </p:cBhvr>
                                      <p:to>
                                        <p:strVal val="solid"/>
                                      </p:to>
                                    </p:set>
                                    <p:set>
                                      <p:cBhvr>
                                        <p:cTn id="43" dur="2000" fill="hold"/>
                                        <p:tgtEl>
                                          <p:spTgt spid="102"/>
                                        </p:tgtEl>
                                        <p:attrNameLst>
                                          <p:attrName>fill.on</p:attrName>
                                        </p:attrNameLst>
                                      </p:cBhvr>
                                      <p:to>
                                        <p:strVal val="true"/>
                                      </p:to>
                                    </p:set>
                                  </p:childTnLst>
                                </p:cTn>
                              </p:par>
                              <p:par>
                                <p:cTn id="44" presetID="3" presetClass="emph" presetSubtype="2" fill="hold" grpId="0" nodeType="withEffect">
                                  <p:stCondLst>
                                    <p:cond delay="0"/>
                                  </p:stCondLst>
                                  <p:childTnLst>
                                    <p:animClr clrSpc="rgb" dir="cw">
                                      <p:cBhvr override="childStyle">
                                        <p:cTn id="45" dur="2000" fill="hold"/>
                                        <p:tgtEl>
                                          <p:spTgt spid="108"/>
                                        </p:tgtEl>
                                        <p:attrNameLst>
                                          <p:attrName>style.color</p:attrName>
                                        </p:attrNameLst>
                                      </p:cBhvr>
                                      <p:to>
                                        <a:srgbClr val="FFFF00"/>
                                      </p:to>
                                    </p:animClr>
                                  </p:childTnLst>
                                </p:cTn>
                              </p:par>
                              <p:par>
                                <p:cTn id="46" presetID="1" presetClass="emph" presetSubtype="2" fill="hold" nodeType="withEffect">
                                  <p:stCondLst>
                                    <p:cond delay="0"/>
                                  </p:stCondLst>
                                  <p:childTnLst>
                                    <p:animClr clrSpc="rgb" dir="cw">
                                      <p:cBhvr>
                                        <p:cTn id="47" dur="2000" fill="hold"/>
                                        <p:tgtEl>
                                          <p:spTgt spid="109"/>
                                        </p:tgtEl>
                                        <p:attrNameLst>
                                          <p:attrName>fillcolor</p:attrName>
                                        </p:attrNameLst>
                                      </p:cBhvr>
                                      <p:to>
                                        <a:srgbClr val="FFFF00"/>
                                      </p:to>
                                    </p:animClr>
                                    <p:set>
                                      <p:cBhvr>
                                        <p:cTn id="48" dur="2000" fill="hold"/>
                                        <p:tgtEl>
                                          <p:spTgt spid="109"/>
                                        </p:tgtEl>
                                        <p:attrNameLst>
                                          <p:attrName>fill.type</p:attrName>
                                        </p:attrNameLst>
                                      </p:cBhvr>
                                      <p:to>
                                        <p:strVal val="solid"/>
                                      </p:to>
                                    </p:set>
                                    <p:set>
                                      <p:cBhvr>
                                        <p:cTn id="49" dur="2000" fill="hold"/>
                                        <p:tgtEl>
                                          <p:spTgt spid="109"/>
                                        </p:tgtEl>
                                        <p:attrNameLst>
                                          <p:attrName>fill.on</p:attrName>
                                        </p:attrNameLst>
                                      </p:cBhvr>
                                      <p:to>
                                        <p:strVal val="true"/>
                                      </p:to>
                                    </p:set>
                                  </p:childTnLst>
                                </p:cTn>
                              </p:par>
                            </p:childTnLst>
                          </p:cTn>
                        </p:par>
                        <p:par>
                          <p:cTn id="50" fill="hold">
                            <p:stCondLst>
                              <p:cond delay="3500"/>
                            </p:stCondLst>
                            <p:childTnLst>
                              <p:par>
                                <p:cTn id="51" presetID="10" presetClass="exit" presetSubtype="0" fill="hold" grpId="1" nodeType="afterEffect">
                                  <p:stCondLst>
                                    <p:cond delay="0"/>
                                  </p:stCondLst>
                                  <p:childTnLst>
                                    <p:animEffect transition="out" filter="fade">
                                      <p:cBhvr>
                                        <p:cTn id="52" dur="500"/>
                                        <p:tgtEl>
                                          <p:spTgt spid="104"/>
                                        </p:tgtEl>
                                      </p:cBhvr>
                                    </p:animEffect>
                                    <p:set>
                                      <p:cBhvr>
                                        <p:cTn id="53" dur="1" fill="hold">
                                          <p:stCondLst>
                                            <p:cond delay="499"/>
                                          </p:stCondLst>
                                        </p:cTn>
                                        <p:tgtEl>
                                          <p:spTgt spid="104"/>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500"/>
                                        <p:tgtEl>
                                          <p:spTgt spid="102"/>
                                        </p:tgtEl>
                                      </p:cBhvr>
                                    </p:animEffect>
                                    <p:set>
                                      <p:cBhvr>
                                        <p:cTn id="56" dur="1" fill="hold">
                                          <p:stCondLst>
                                            <p:cond delay="499"/>
                                          </p:stCondLst>
                                        </p:cTn>
                                        <p:tgtEl>
                                          <p:spTgt spid="102"/>
                                        </p:tgtEl>
                                        <p:attrNameLst>
                                          <p:attrName>style.visibility</p:attrName>
                                        </p:attrNameLst>
                                      </p:cBhvr>
                                      <p:to>
                                        <p:strVal val="hidden"/>
                                      </p:to>
                                    </p:se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146"/>
                                        </p:tgtEl>
                                        <p:attrNameLst>
                                          <p:attrName>style.visibility</p:attrName>
                                        </p:attrNameLst>
                                      </p:cBhvr>
                                      <p:to>
                                        <p:strVal val="visible"/>
                                      </p:to>
                                    </p:set>
                                    <p:animEffect transition="in" filter="fade">
                                      <p:cBhvr>
                                        <p:cTn id="60" dur="500"/>
                                        <p:tgtEl>
                                          <p:spTgt spid="14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45"/>
                                        </p:tgtEl>
                                        <p:attrNameLst>
                                          <p:attrName>style.visibility</p:attrName>
                                        </p:attrNameLst>
                                      </p:cBhvr>
                                      <p:to>
                                        <p:strVal val="visible"/>
                                      </p:to>
                                    </p:set>
                                    <p:animEffect transition="in" filter="fade">
                                      <p:cBhvr>
                                        <p:cTn id="63" dur="500"/>
                                        <p:tgtEl>
                                          <p:spTgt spid="145"/>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1" nodeType="clickEffect">
                                  <p:stCondLst>
                                    <p:cond delay="0"/>
                                  </p:stCondLst>
                                  <p:childTnLst>
                                    <p:animEffect transition="out" filter="fade">
                                      <p:cBhvr>
                                        <p:cTn id="67" dur="500"/>
                                        <p:tgtEl>
                                          <p:spTgt spid="105"/>
                                        </p:tgtEl>
                                      </p:cBhvr>
                                    </p:animEffect>
                                    <p:set>
                                      <p:cBhvr>
                                        <p:cTn id="68" dur="1" fill="hold">
                                          <p:stCondLst>
                                            <p:cond delay="499"/>
                                          </p:stCondLst>
                                        </p:cTn>
                                        <p:tgtEl>
                                          <p:spTgt spid="105"/>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500"/>
                                        <p:tgtEl>
                                          <p:spTgt spid="106"/>
                                        </p:tgtEl>
                                      </p:cBhvr>
                                    </p:animEffect>
                                    <p:set>
                                      <p:cBhvr>
                                        <p:cTn id="71" dur="1" fill="hold">
                                          <p:stCondLst>
                                            <p:cond delay="499"/>
                                          </p:stCondLst>
                                        </p:cTn>
                                        <p:tgtEl>
                                          <p:spTgt spid="106"/>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146"/>
                                        </p:tgtEl>
                                      </p:cBhvr>
                                    </p:animEffect>
                                    <p:set>
                                      <p:cBhvr>
                                        <p:cTn id="74" dur="1" fill="hold">
                                          <p:stCondLst>
                                            <p:cond delay="499"/>
                                          </p:stCondLst>
                                        </p:cTn>
                                        <p:tgtEl>
                                          <p:spTgt spid="146"/>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145"/>
                                        </p:tgtEl>
                                      </p:cBhvr>
                                    </p:animEffect>
                                    <p:set>
                                      <p:cBhvr>
                                        <p:cTn id="77" dur="1" fill="hold">
                                          <p:stCondLst>
                                            <p:cond delay="499"/>
                                          </p:stCondLst>
                                        </p:cTn>
                                        <p:tgtEl>
                                          <p:spTgt spid="145"/>
                                        </p:tgtEl>
                                        <p:attrNameLst>
                                          <p:attrName>style.visibility</p:attrName>
                                        </p:attrNameLst>
                                      </p:cBhvr>
                                      <p:to>
                                        <p:strVal val="hidden"/>
                                      </p:to>
                                    </p:se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47"/>
                                        </p:tgtEl>
                                        <p:attrNameLst>
                                          <p:attrName>style.visibility</p:attrName>
                                        </p:attrNameLst>
                                      </p:cBhvr>
                                      <p:to>
                                        <p:strVal val="visible"/>
                                      </p:to>
                                    </p:set>
                                    <p:animEffect transition="in" filter="fade">
                                      <p:cBhvr>
                                        <p:cTn id="81" dur="500"/>
                                        <p:tgtEl>
                                          <p:spTgt spid="14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48"/>
                                        </p:tgtEl>
                                        <p:attrNameLst>
                                          <p:attrName>style.visibility</p:attrName>
                                        </p:attrNameLst>
                                      </p:cBhvr>
                                      <p:to>
                                        <p:strVal val="visible"/>
                                      </p:to>
                                    </p:set>
                                    <p:animEffect transition="in" filter="fade">
                                      <p:cBhvr>
                                        <p:cTn id="84" dur="500"/>
                                        <p:tgtEl>
                                          <p:spTgt spid="14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49"/>
                                        </p:tgtEl>
                                        <p:attrNameLst>
                                          <p:attrName>style.visibility</p:attrName>
                                        </p:attrNameLst>
                                      </p:cBhvr>
                                      <p:to>
                                        <p:strVal val="visible"/>
                                      </p:to>
                                    </p:set>
                                    <p:animEffect transition="in" filter="fade">
                                      <p:cBhvr>
                                        <p:cTn id="87" dur="500"/>
                                        <p:tgtEl>
                                          <p:spTgt spid="14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50"/>
                                        </p:tgtEl>
                                        <p:attrNameLst>
                                          <p:attrName>style.visibility</p:attrName>
                                        </p:attrNameLst>
                                      </p:cBhvr>
                                      <p:to>
                                        <p:strVal val="visible"/>
                                      </p:to>
                                    </p:set>
                                    <p:animEffect transition="in" filter="fade">
                                      <p:cBhvr>
                                        <p:cTn id="90" dur="500"/>
                                        <p:tgtEl>
                                          <p:spTgt spid="150"/>
                                        </p:tgtEl>
                                      </p:cBhvr>
                                    </p:animEffect>
                                  </p:childTnLst>
                                </p:cTn>
                              </p:par>
                            </p:childTnLst>
                          </p:cTn>
                        </p:par>
                        <p:par>
                          <p:cTn id="91" fill="hold">
                            <p:stCondLst>
                              <p:cond delay="1000"/>
                            </p:stCondLst>
                            <p:childTnLst>
                              <p:par>
                                <p:cTn id="92" presetID="3" presetClass="emph" presetSubtype="2" fill="hold" grpId="0" nodeType="afterEffect">
                                  <p:stCondLst>
                                    <p:cond delay="0"/>
                                  </p:stCondLst>
                                  <p:childTnLst>
                                    <p:animClr clrSpc="rgb" dir="cw">
                                      <p:cBhvr override="childStyle">
                                        <p:cTn id="93" dur="2000" fill="hold"/>
                                        <p:tgtEl>
                                          <p:spTgt spid="78"/>
                                        </p:tgtEl>
                                        <p:attrNameLst>
                                          <p:attrName>style.color</p:attrName>
                                        </p:attrNameLst>
                                      </p:cBhvr>
                                      <p:to>
                                        <a:srgbClr val="FF0000"/>
                                      </p:to>
                                    </p:animClr>
                                  </p:childTnLst>
                                </p:cTn>
                              </p:par>
                              <p:par>
                                <p:cTn id="94" presetID="1" presetClass="emph" presetSubtype="2" fill="hold" nodeType="withEffect">
                                  <p:stCondLst>
                                    <p:cond delay="0"/>
                                  </p:stCondLst>
                                  <p:childTnLst>
                                    <p:animClr clrSpc="rgb" dir="cw">
                                      <p:cBhvr>
                                        <p:cTn id="95" dur="2000" fill="hold"/>
                                        <p:tgtEl>
                                          <p:spTgt spid="77"/>
                                        </p:tgtEl>
                                        <p:attrNameLst>
                                          <p:attrName>fillcolor</p:attrName>
                                        </p:attrNameLst>
                                      </p:cBhvr>
                                      <p:to>
                                        <a:srgbClr val="FF0000"/>
                                      </p:to>
                                    </p:animClr>
                                    <p:set>
                                      <p:cBhvr>
                                        <p:cTn id="96" dur="2000" fill="hold"/>
                                        <p:tgtEl>
                                          <p:spTgt spid="77"/>
                                        </p:tgtEl>
                                        <p:attrNameLst>
                                          <p:attrName>fill.type</p:attrName>
                                        </p:attrNameLst>
                                      </p:cBhvr>
                                      <p:to>
                                        <p:strVal val="solid"/>
                                      </p:to>
                                    </p:set>
                                    <p:set>
                                      <p:cBhvr>
                                        <p:cTn id="97" dur="2000" fill="hold"/>
                                        <p:tgtEl>
                                          <p:spTgt spid="77"/>
                                        </p:tgtEl>
                                        <p:attrNameLst>
                                          <p:attrName>fill.on</p:attrName>
                                        </p:attrNameLst>
                                      </p:cBhvr>
                                      <p:to>
                                        <p:strVal val="true"/>
                                      </p:to>
                                    </p:se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grpId="1" nodeType="clickEffect">
                                  <p:stCondLst>
                                    <p:cond delay="0"/>
                                  </p:stCondLst>
                                  <p:childTnLst>
                                    <p:animEffect transition="out" filter="fade">
                                      <p:cBhvr>
                                        <p:cTn id="101" dur="500"/>
                                        <p:tgtEl>
                                          <p:spTgt spid="149"/>
                                        </p:tgtEl>
                                      </p:cBhvr>
                                    </p:animEffect>
                                    <p:set>
                                      <p:cBhvr>
                                        <p:cTn id="102" dur="1" fill="hold">
                                          <p:stCondLst>
                                            <p:cond delay="499"/>
                                          </p:stCondLst>
                                        </p:cTn>
                                        <p:tgtEl>
                                          <p:spTgt spid="149"/>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500"/>
                                        <p:tgtEl>
                                          <p:spTgt spid="150"/>
                                        </p:tgtEl>
                                      </p:cBhvr>
                                    </p:animEffect>
                                    <p:set>
                                      <p:cBhvr>
                                        <p:cTn id="105" dur="1" fill="hold">
                                          <p:stCondLst>
                                            <p:cond delay="499"/>
                                          </p:stCondLst>
                                        </p:cTn>
                                        <p:tgtEl>
                                          <p:spTgt spid="150"/>
                                        </p:tgtEl>
                                        <p:attrNameLst>
                                          <p:attrName>style.visibility</p:attrName>
                                        </p:attrNameLst>
                                      </p:cBhvr>
                                      <p:to>
                                        <p:strVal val="hidden"/>
                                      </p:to>
                                    </p:set>
                                  </p:childTnLst>
                                </p:cTn>
                              </p:par>
                            </p:childTnLst>
                          </p:cTn>
                        </p:par>
                        <p:par>
                          <p:cTn id="106" fill="hold">
                            <p:stCondLst>
                              <p:cond delay="500"/>
                            </p:stCondLst>
                            <p:childTnLst>
                              <p:par>
                                <p:cTn id="107" presetID="10" presetClass="entr" presetSubtype="0" fill="hold" grpId="0" nodeType="afterEffect">
                                  <p:stCondLst>
                                    <p:cond delay="0"/>
                                  </p:stCondLst>
                                  <p:childTnLst>
                                    <p:set>
                                      <p:cBhvr>
                                        <p:cTn id="108" dur="1" fill="hold">
                                          <p:stCondLst>
                                            <p:cond delay="0"/>
                                          </p:stCondLst>
                                        </p:cTn>
                                        <p:tgtEl>
                                          <p:spTgt spid="152"/>
                                        </p:tgtEl>
                                        <p:attrNameLst>
                                          <p:attrName>style.visibility</p:attrName>
                                        </p:attrNameLst>
                                      </p:cBhvr>
                                      <p:to>
                                        <p:strVal val="visible"/>
                                      </p:to>
                                    </p:set>
                                    <p:animEffect transition="in" filter="fade">
                                      <p:cBhvr>
                                        <p:cTn id="109" dur="500"/>
                                        <p:tgtEl>
                                          <p:spTgt spid="1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51"/>
                                        </p:tgtEl>
                                        <p:attrNameLst>
                                          <p:attrName>style.visibility</p:attrName>
                                        </p:attrNameLst>
                                      </p:cBhvr>
                                      <p:to>
                                        <p:strVal val="visible"/>
                                      </p:to>
                                    </p:set>
                                    <p:animEffect transition="in" filter="fade">
                                      <p:cBhvr>
                                        <p:cTn id="112"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9" grpId="0" animBg="1"/>
      <p:bldP spid="99" grpId="1" animBg="1"/>
      <p:bldP spid="100" grpId="0" animBg="1"/>
      <p:bldP spid="100" grpId="1" animBg="1"/>
      <p:bldP spid="101" grpId="0" animBg="1"/>
      <p:bldP spid="101" grpId="1" animBg="1"/>
      <p:bldP spid="104" grpId="0" animBg="1"/>
      <p:bldP spid="104" grpId="1" animBg="1"/>
      <p:bldP spid="102" grpId="0" animBg="1"/>
      <p:bldP spid="105" grpId="0" animBg="1"/>
      <p:bldP spid="105" grpId="1" animBg="1"/>
      <p:bldP spid="106" grpId="0" animBg="1"/>
      <p:bldP spid="108" grpId="0" animBg="1"/>
      <p:bldP spid="78" grpId="0" animBg="1"/>
      <p:bldP spid="145" grpId="0" animBg="1"/>
      <p:bldP spid="145" grpId="1" animBg="1"/>
      <p:bldP spid="146" grpId="0" animBg="1"/>
      <p:bldP spid="146" grpId="1" animBg="1"/>
      <p:bldP spid="147" grpId="0" animBg="1"/>
      <p:bldP spid="148" grpId="0" animBg="1"/>
      <p:bldP spid="149" grpId="0" animBg="1"/>
      <p:bldP spid="149" grpId="1" animBg="1"/>
      <p:bldP spid="150" grpId="0" animBg="1"/>
      <p:bldP spid="150" grpId="1" animBg="1"/>
      <p:bldP spid="151" grpId="0" animBg="1"/>
      <p:bldP spid="15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58</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b="1" dirty="0"/>
              <a:t>1LT </a:t>
            </a:r>
            <a:r>
              <a:rPr lang="en-US" sz="1400" b="1" dirty="0" err="1"/>
              <a:t>Brostrom</a:t>
            </a:r>
            <a:r>
              <a:rPr lang="en-US" sz="1400" b="1" dirty="0"/>
              <a:t> (PL)</a:t>
            </a:r>
          </a:p>
          <a:p>
            <a:r>
              <a:rPr lang="en-US" sz="1400" dirty="0"/>
              <a:t>SPC Hayes (RTO)</a:t>
            </a:r>
          </a:p>
          <a:p>
            <a:r>
              <a:rPr lang="en-US" sz="1400" b="1" dirty="0"/>
              <a:t>SFC </a:t>
            </a:r>
            <a:r>
              <a:rPr lang="en-US" sz="1400" b="1" dirty="0" err="1"/>
              <a:t>Dzwik</a:t>
            </a:r>
            <a:r>
              <a:rPr lang="en-US" sz="1400" b="1" dirty="0"/>
              <a:t> (PSG)</a:t>
            </a:r>
          </a:p>
          <a:p>
            <a:r>
              <a:rPr lang="en-US" sz="1400" dirty="0"/>
              <a:t>SPC Hewitt (Medic)</a:t>
            </a:r>
          </a:p>
          <a:p>
            <a:r>
              <a:rPr lang="en-US" sz="1400" dirty="0"/>
              <a:t>PV2 Krupa</a:t>
            </a:r>
          </a:p>
        </p:txBody>
      </p:sp>
      <p:sp>
        <p:nvSpPr>
          <p:cNvPr id="10" name="Rounded Rectangle 9"/>
          <p:cNvSpPr/>
          <p:nvPr/>
        </p:nvSpPr>
        <p:spPr>
          <a:xfrm>
            <a:off x="6604666"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414136" y="5426342"/>
            <a:ext cx="1482522" cy="1384995"/>
          </a:xfrm>
          <a:prstGeom prst="rect">
            <a:avLst/>
          </a:prstGeom>
          <a:solidFill>
            <a:schemeClr val="bg1"/>
          </a:solidFill>
        </p:spPr>
        <p:txBody>
          <a:bodyPr wrap="none" rtlCol="0">
            <a:spAutoFit/>
          </a:bodyPr>
          <a:lstStyle/>
          <a:p>
            <a:r>
              <a:rPr lang="en-US" sz="1400" b="1" dirty="0"/>
              <a:t>SSG </a:t>
            </a:r>
            <a:r>
              <a:rPr lang="en-US" sz="1400" b="1" dirty="0" err="1"/>
              <a:t>Samaroo</a:t>
            </a:r>
            <a:r>
              <a:rPr lang="en-US" sz="1400" b="1" dirty="0"/>
              <a:t> (SL)</a:t>
            </a:r>
          </a:p>
          <a:p>
            <a:r>
              <a:rPr lang="en-US" sz="1400" dirty="0"/>
              <a:t>SGT </a:t>
            </a:r>
            <a:r>
              <a:rPr lang="en-US" sz="1400" dirty="0" err="1"/>
              <a:t>Hissong</a:t>
            </a:r>
            <a:endParaRPr lang="en-US" sz="1400" dirty="0"/>
          </a:p>
          <a:p>
            <a:r>
              <a:rPr lang="en-US" sz="1400" dirty="0"/>
              <a:t>SPC Denton</a:t>
            </a:r>
          </a:p>
          <a:p>
            <a:r>
              <a:rPr lang="en-US" sz="1400" dirty="0"/>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sp>
        <p:nvSpPr>
          <p:cNvPr id="13" name="TextBox 12"/>
          <p:cNvSpPr txBox="1"/>
          <p:nvPr/>
        </p:nvSpPr>
        <p:spPr>
          <a:xfrm>
            <a:off x="1857903" y="5985446"/>
            <a:ext cx="1341136" cy="738664"/>
          </a:xfrm>
          <a:prstGeom prst="rect">
            <a:avLst/>
          </a:prstGeom>
          <a:solidFill>
            <a:schemeClr val="bg1"/>
          </a:solidFill>
        </p:spPr>
        <p:txBody>
          <a:bodyPr wrap="none" rtlCol="0">
            <a:spAutoFit/>
          </a:bodyPr>
          <a:lstStyle/>
          <a:p>
            <a:r>
              <a:rPr lang="en-US" sz="1400" b="1" dirty="0"/>
              <a:t>SGT Grimm (TL)</a:t>
            </a:r>
          </a:p>
          <a:p>
            <a:r>
              <a:rPr lang="en-US" sz="1400" dirty="0"/>
              <a:t>SPC Davis</a:t>
            </a:r>
          </a:p>
          <a:p>
            <a:r>
              <a:rPr lang="en-US" sz="1400" dirty="0"/>
              <a:t>SPC May</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sp>
        <p:nvSpPr>
          <p:cNvPr id="16" name="TextBox 15"/>
          <p:cNvSpPr txBox="1"/>
          <p:nvPr/>
        </p:nvSpPr>
        <p:spPr>
          <a:xfrm>
            <a:off x="222346" y="3121999"/>
            <a:ext cx="1360372" cy="1384995"/>
          </a:xfrm>
          <a:prstGeom prst="rect">
            <a:avLst/>
          </a:prstGeom>
          <a:solidFill>
            <a:schemeClr val="bg1"/>
          </a:solidFill>
        </p:spPr>
        <p:txBody>
          <a:bodyPr wrap="none" rtlCol="0">
            <a:spAutoFit/>
          </a:bodyPr>
          <a:lstStyle/>
          <a:p>
            <a:r>
              <a:rPr lang="en-US" sz="1400" b="1" dirty="0"/>
              <a:t>SSG Phillips (SL)</a:t>
            </a:r>
          </a:p>
          <a:p>
            <a:r>
              <a:rPr lang="en-US" sz="1400" dirty="0"/>
              <a:t>SGT Chavez</a:t>
            </a:r>
          </a:p>
          <a:p>
            <a:r>
              <a:rPr lang="en-US" sz="1400" dirty="0"/>
              <a:t>SGT Gilmore</a:t>
            </a:r>
          </a:p>
          <a:p>
            <a:r>
              <a:rPr lang="en-US" sz="1400" dirty="0"/>
              <a:t>SGT </a:t>
            </a:r>
            <a:r>
              <a:rPr lang="en-US" sz="1400" dirty="0" err="1"/>
              <a:t>Queck</a:t>
            </a:r>
            <a:endParaRPr lang="en-US" sz="1400" dirty="0"/>
          </a:p>
          <a:p>
            <a:r>
              <a:rPr lang="en-US" sz="1400" dirty="0">
                <a:solidFill>
                  <a:srgbClr val="FFC000"/>
                </a:solidFill>
              </a:rPr>
              <a:t>SPC Abad</a:t>
            </a:r>
          </a:p>
          <a:p>
            <a:r>
              <a:rPr lang="en-US" sz="1400" dirty="0"/>
              <a:t>PFC </a:t>
            </a:r>
            <a:r>
              <a:rPr lang="en-US" sz="1400" dirty="0" err="1"/>
              <a:t>Stenoski</a:t>
            </a:r>
            <a:endParaRPr lang="en-US" sz="1400" dirty="0"/>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75959"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462213"/>
          </a:xfrm>
          <a:prstGeom prst="rect">
            <a:avLst/>
          </a:prstGeom>
          <a:solidFill>
            <a:schemeClr val="bg1"/>
          </a:solidFill>
        </p:spPr>
        <p:txBody>
          <a:bodyPr wrap="none" rtlCol="0">
            <a:spAutoFit/>
          </a:bodyPr>
          <a:lstStyle/>
          <a:p>
            <a:r>
              <a:rPr lang="en-US" sz="1400" b="1" dirty="0"/>
              <a:t>SSG Benton (SL)</a:t>
            </a:r>
          </a:p>
          <a:p>
            <a:r>
              <a:rPr lang="en-US" sz="1400" dirty="0"/>
              <a:t>SGT Meyer</a:t>
            </a:r>
          </a:p>
          <a:p>
            <a:r>
              <a:rPr lang="en-US" sz="1400" dirty="0"/>
              <a:t>SPC </a:t>
            </a:r>
            <a:r>
              <a:rPr lang="en-US" sz="1400" dirty="0" err="1"/>
              <a:t>Hovater</a:t>
            </a:r>
            <a:endParaRPr lang="en-US" sz="1400" dirty="0"/>
          </a:p>
          <a:p>
            <a:r>
              <a:rPr lang="en-US" sz="1400" dirty="0"/>
              <a:t>SPC </a:t>
            </a:r>
            <a:r>
              <a:rPr lang="en-US" sz="1400" dirty="0" err="1"/>
              <a:t>Sones</a:t>
            </a:r>
            <a:endParaRPr lang="en-US" sz="1400" dirty="0"/>
          </a:p>
          <a:p>
            <a:r>
              <a:rPr lang="en-US" sz="1400" dirty="0"/>
              <a:t>SPC Grapes</a:t>
            </a:r>
          </a:p>
          <a:p>
            <a:r>
              <a:rPr lang="en-US" sz="1400" dirty="0"/>
              <a:t>SPC Scantlin (CLS)</a:t>
            </a:r>
          </a:p>
          <a:p>
            <a:r>
              <a:rPr lang="en-US" sz="1400" dirty="0"/>
              <a:t>SPC Walker</a:t>
            </a:r>
          </a:p>
          <a:p>
            <a:r>
              <a:rPr lang="en-US" sz="1400" b="1" dirty="0"/>
              <a:t>SSG Hodge (EN SL)</a:t>
            </a:r>
          </a:p>
          <a:p>
            <a:r>
              <a:rPr lang="en-US" sz="1400" dirty="0"/>
              <a:t>SPC Butterfield</a:t>
            </a:r>
          </a:p>
          <a:p>
            <a:r>
              <a:rPr lang="en-US" sz="1400" dirty="0"/>
              <a:t>SPC Springs</a:t>
            </a:r>
          </a:p>
          <a:p>
            <a:r>
              <a:rPr lang="en-US" sz="1400" dirty="0"/>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t>CPL Oakes</a:t>
            </a:r>
          </a:p>
          <a:p>
            <a:r>
              <a:rPr lang="en-US" sz="1400" dirty="0"/>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2031325"/>
          </a:xfrm>
          <a:prstGeom prst="rect">
            <a:avLst/>
          </a:prstGeom>
          <a:solidFill>
            <a:schemeClr val="bg1"/>
          </a:solidFill>
        </p:spPr>
        <p:txBody>
          <a:bodyPr wrap="none" rtlCol="0">
            <a:spAutoFit/>
          </a:bodyPr>
          <a:lstStyle/>
          <a:p>
            <a:r>
              <a:rPr lang="en-US" sz="1400" b="1" dirty="0">
                <a:solidFill>
                  <a:srgbClr val="FFC000"/>
                </a:solidFill>
              </a:rPr>
              <a:t>SGT Pitts (FO/NCOIC)</a:t>
            </a:r>
          </a:p>
          <a:p>
            <a:r>
              <a:rPr lang="en-US" sz="1400" dirty="0">
                <a:solidFill>
                  <a:srgbClr val="FFC000"/>
                </a:solidFill>
              </a:rPr>
              <a:t>SGT Gobble</a:t>
            </a:r>
          </a:p>
          <a:p>
            <a:r>
              <a:rPr lang="en-US" sz="1400" dirty="0">
                <a:solidFill>
                  <a:srgbClr val="FFC000"/>
                </a:solidFill>
              </a:rPr>
              <a:t>SPC Stafford</a:t>
            </a:r>
          </a:p>
          <a:p>
            <a:r>
              <a:rPr lang="en-US" sz="1400" dirty="0">
                <a:solidFill>
                  <a:srgbClr val="FF0000"/>
                </a:solidFill>
              </a:rPr>
              <a:t>SPC </a:t>
            </a:r>
            <a:r>
              <a:rPr lang="en-US" sz="1400" dirty="0" err="1">
                <a:solidFill>
                  <a:srgbClr val="FF0000"/>
                </a:solidFill>
              </a:rPr>
              <a:t>Zwilling</a:t>
            </a:r>
            <a:endParaRPr lang="en-US" sz="1400" dirty="0">
              <a:solidFill>
                <a:srgbClr val="FF0000"/>
              </a:solidFill>
            </a:endParaRPr>
          </a:p>
          <a:p>
            <a:r>
              <a:rPr lang="en-US" sz="1400" dirty="0"/>
              <a:t>SPC Ayers</a:t>
            </a:r>
          </a:p>
          <a:p>
            <a:r>
              <a:rPr lang="en-US" sz="1400" dirty="0"/>
              <a:t>SPC </a:t>
            </a:r>
            <a:r>
              <a:rPr lang="en-US" sz="1400" dirty="0" err="1"/>
              <a:t>McKaig</a:t>
            </a:r>
            <a:endParaRPr lang="en-US" sz="1400" dirty="0"/>
          </a:p>
          <a:p>
            <a:r>
              <a:rPr lang="en-US" sz="1400" dirty="0"/>
              <a:t>SPC Rainey</a:t>
            </a:r>
          </a:p>
          <a:p>
            <a:r>
              <a:rPr lang="en-US" sz="1400" dirty="0"/>
              <a:t>SPC </a:t>
            </a:r>
            <a:r>
              <a:rPr lang="en-US" sz="1400" dirty="0" err="1"/>
              <a:t>Bogar</a:t>
            </a:r>
            <a:endParaRPr lang="en-US" sz="1400" dirty="0"/>
          </a:p>
          <a:p>
            <a:r>
              <a:rPr lang="en-US" sz="1400" dirty="0">
                <a:solidFill>
                  <a:srgbClr val="FF0000"/>
                </a:solidFill>
              </a:rPr>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13 0423 JUL</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Box 28"/>
          <p:cNvSpPr txBox="1"/>
          <p:nvPr/>
        </p:nvSpPr>
        <p:spPr>
          <a:xfrm>
            <a:off x="-1831" y="5189020"/>
            <a:ext cx="1635897" cy="523220"/>
          </a:xfrm>
          <a:prstGeom prst="rect">
            <a:avLst/>
          </a:prstGeom>
          <a:solidFill>
            <a:schemeClr val="bg1"/>
          </a:solidFill>
        </p:spPr>
        <p:txBody>
          <a:bodyPr wrap="none" rtlCol="0">
            <a:spAutoFit/>
          </a:bodyPr>
          <a:lstStyle/>
          <a:p>
            <a:r>
              <a:rPr lang="en-US" sz="1400" dirty="0"/>
              <a:t>SPC </a:t>
            </a:r>
            <a:r>
              <a:rPr lang="en-US" sz="1400" dirty="0" err="1"/>
              <a:t>Christopherson</a:t>
            </a:r>
            <a:endParaRPr lang="en-US" sz="1400" dirty="0"/>
          </a:p>
          <a:p>
            <a:r>
              <a:rPr lang="en-US" sz="1400" dirty="0"/>
              <a:t>SPC Morse</a:t>
            </a:r>
          </a:p>
        </p:txBody>
      </p:sp>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796648"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TextBox 35"/>
          <p:cNvSpPr txBox="1"/>
          <p:nvPr/>
        </p:nvSpPr>
        <p:spPr>
          <a:xfrm>
            <a:off x="3195353" y="4183884"/>
            <a:ext cx="1590244" cy="738664"/>
          </a:xfrm>
          <a:prstGeom prst="rect">
            <a:avLst/>
          </a:prstGeom>
          <a:solidFill>
            <a:schemeClr val="bg1"/>
          </a:solidFill>
        </p:spPr>
        <p:txBody>
          <a:bodyPr wrap="square" rtlCol="0">
            <a:spAutoFit/>
          </a:bodyPr>
          <a:lstStyle/>
          <a:p>
            <a:r>
              <a:rPr lang="en-US" sz="1400" b="1" dirty="0"/>
              <a:t>SGT Grimm (TL)</a:t>
            </a:r>
          </a:p>
          <a:p>
            <a:r>
              <a:rPr lang="en-US" sz="1400" dirty="0"/>
              <a:t>SPC Davis</a:t>
            </a:r>
          </a:p>
          <a:p>
            <a:r>
              <a:rPr lang="en-US" sz="1400" dirty="0"/>
              <a:t>SPC May</a:t>
            </a:r>
          </a:p>
        </p:txBody>
      </p:sp>
      <p:sp>
        <p:nvSpPr>
          <p:cNvPr id="37" name="&quot;No&quot; Symbol 36"/>
          <p:cNvSpPr>
            <a:spLocks noChangeAspect="1"/>
          </p:cNvSpPr>
          <p:nvPr/>
        </p:nvSpPr>
        <p:spPr>
          <a:xfrm>
            <a:off x="2299871" y="5057643"/>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p:cNvSpPr txBox="1"/>
          <p:nvPr/>
        </p:nvSpPr>
        <p:spPr>
          <a:xfrm>
            <a:off x="3195353" y="4867135"/>
            <a:ext cx="1590244" cy="1384995"/>
          </a:xfrm>
          <a:prstGeom prst="rect">
            <a:avLst/>
          </a:prstGeom>
          <a:solidFill>
            <a:schemeClr val="bg1"/>
          </a:solidFill>
        </p:spPr>
        <p:txBody>
          <a:bodyPr wrap="square" rtlCol="0">
            <a:spAutoFit/>
          </a:bodyPr>
          <a:lstStyle/>
          <a:p>
            <a:r>
              <a:rPr lang="en-US" sz="1400" b="1" dirty="0"/>
              <a:t>SSG Phillips (SL)</a:t>
            </a:r>
          </a:p>
          <a:p>
            <a:r>
              <a:rPr lang="en-US" sz="1400" dirty="0">
                <a:solidFill>
                  <a:srgbClr val="FFC000"/>
                </a:solidFill>
              </a:rPr>
              <a:t>SGT Chavez</a:t>
            </a:r>
          </a:p>
          <a:p>
            <a:r>
              <a:rPr lang="en-US" sz="1400" dirty="0"/>
              <a:t>SGT Gilmore</a:t>
            </a:r>
          </a:p>
          <a:p>
            <a:r>
              <a:rPr lang="en-US" sz="1400" dirty="0"/>
              <a:t>SGT </a:t>
            </a:r>
            <a:r>
              <a:rPr lang="en-US" sz="1400" dirty="0" err="1"/>
              <a:t>Queck</a:t>
            </a:r>
            <a:endParaRPr lang="en-US" sz="1400" dirty="0"/>
          </a:p>
          <a:p>
            <a:r>
              <a:rPr lang="en-US" sz="1400" dirty="0">
                <a:solidFill>
                  <a:srgbClr val="FFC000"/>
                </a:solidFill>
              </a:rPr>
              <a:t>SPC Abad</a:t>
            </a:r>
          </a:p>
          <a:p>
            <a:r>
              <a:rPr lang="en-US" sz="1400" dirty="0"/>
              <a:t>PFC </a:t>
            </a:r>
            <a:r>
              <a:rPr lang="en-US" sz="1400" dirty="0" err="1"/>
              <a:t>Stenoski</a:t>
            </a:r>
            <a:endParaRPr lang="en-US" sz="1400" dirty="0"/>
          </a:p>
        </p:txBody>
      </p:sp>
      <p:sp>
        <p:nvSpPr>
          <p:cNvPr id="39" name="TextBox 38"/>
          <p:cNvSpPr txBox="1"/>
          <p:nvPr/>
        </p:nvSpPr>
        <p:spPr>
          <a:xfrm>
            <a:off x="3195354" y="6206109"/>
            <a:ext cx="1590244" cy="492443"/>
          </a:xfrm>
          <a:prstGeom prst="rect">
            <a:avLst/>
          </a:prstGeom>
          <a:solidFill>
            <a:schemeClr val="bg1"/>
          </a:solidFill>
        </p:spPr>
        <p:txBody>
          <a:bodyPr wrap="square" rtlCol="0">
            <a:spAutoFit/>
          </a:bodyPr>
          <a:lstStyle/>
          <a:p>
            <a:r>
              <a:rPr lang="en-US" sz="1200" dirty="0"/>
              <a:t>SPC </a:t>
            </a:r>
            <a:r>
              <a:rPr lang="en-US" sz="1200" dirty="0" err="1"/>
              <a:t>Christopherson</a:t>
            </a:r>
            <a:endParaRPr lang="en-US" sz="1200" dirty="0"/>
          </a:p>
          <a:p>
            <a:r>
              <a:rPr lang="en-US" sz="1400" dirty="0"/>
              <a:t>SPC Morse</a:t>
            </a:r>
          </a:p>
        </p:txBody>
      </p:sp>
      <p:sp>
        <p:nvSpPr>
          <p:cNvPr id="6" name="TextBox 5"/>
          <p:cNvSpPr txBox="1"/>
          <p:nvPr/>
        </p:nvSpPr>
        <p:spPr>
          <a:xfrm>
            <a:off x="6553200" y="2993537"/>
            <a:ext cx="1590244" cy="523220"/>
          </a:xfrm>
          <a:prstGeom prst="rect">
            <a:avLst/>
          </a:prstGeom>
          <a:solidFill>
            <a:schemeClr val="bg1"/>
          </a:solidFill>
        </p:spPr>
        <p:txBody>
          <a:bodyPr wrap="none" rtlCol="0">
            <a:spAutoFit/>
          </a:bodyPr>
          <a:lstStyle/>
          <a:p>
            <a:r>
              <a:rPr lang="en-US" sz="1400" b="1" dirty="0"/>
              <a:t>1LT </a:t>
            </a:r>
            <a:r>
              <a:rPr lang="en-US" sz="1400" b="1" dirty="0" err="1"/>
              <a:t>Brostrom</a:t>
            </a:r>
            <a:r>
              <a:rPr lang="en-US" sz="1400" b="1" dirty="0"/>
              <a:t> (PL)</a:t>
            </a:r>
          </a:p>
          <a:p>
            <a:r>
              <a:rPr lang="en-US" sz="1400" dirty="0"/>
              <a:t>SPC Hewitt (Medic)</a:t>
            </a:r>
          </a:p>
        </p:txBody>
      </p:sp>
    </p:spTree>
    <p:extLst>
      <p:ext uri="{BB962C8B-B14F-4D97-AF65-F5344CB8AC3E}">
        <p14:creationId xmlns:p14="http://schemas.microsoft.com/office/powerpoint/2010/main" val="1415890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4" fill="hold" grpId="0" nodeType="clickEffect">
                                  <p:stCondLst>
                                    <p:cond delay="0"/>
                                  </p:stCondLst>
                                  <p:childTnLst>
                                    <p:animEffect transition="out" filter="wipe(down)">
                                      <p:cBhvr>
                                        <p:cTn id="6" dur="1000"/>
                                        <p:tgtEl>
                                          <p:spTgt spid="13"/>
                                        </p:tgtEl>
                                      </p:cBhvr>
                                    </p:animEffect>
                                    <p:set>
                                      <p:cBhvr>
                                        <p:cTn id="7" dur="1" fill="hold">
                                          <p:stCondLst>
                                            <p:cond delay="999"/>
                                          </p:stCondLst>
                                        </p:cTn>
                                        <p:tgtEl>
                                          <p:spTgt spid="13"/>
                                        </p:tgtEl>
                                        <p:attrNameLst>
                                          <p:attrName>style.visibility</p:attrName>
                                        </p:attrNameLst>
                                      </p:cBhvr>
                                      <p:to>
                                        <p:strVal val="hidden"/>
                                      </p:to>
                                    </p:se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up)">
                                      <p:cBhvr>
                                        <p:cTn id="11" dur="1000"/>
                                        <p:tgtEl>
                                          <p:spTgt spid="3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1000"/>
                                        <p:tgtEl>
                                          <p:spTgt spid="3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xit" presetSubtype="4" fill="hold" grpId="0" nodeType="clickEffect">
                                  <p:stCondLst>
                                    <p:cond delay="0"/>
                                  </p:stCondLst>
                                  <p:childTnLst>
                                    <p:animEffect transition="out" filter="wipe(down)">
                                      <p:cBhvr>
                                        <p:cTn id="18" dur="1000"/>
                                        <p:tgtEl>
                                          <p:spTgt spid="16"/>
                                        </p:tgtEl>
                                      </p:cBhvr>
                                    </p:animEffect>
                                    <p:set>
                                      <p:cBhvr>
                                        <p:cTn id="19" dur="1" fill="hold">
                                          <p:stCondLst>
                                            <p:cond delay="999"/>
                                          </p:stCondLst>
                                        </p:cTn>
                                        <p:tgtEl>
                                          <p:spTgt spid="16"/>
                                        </p:tgtEl>
                                        <p:attrNameLst>
                                          <p:attrName>style.visibility</p:attrName>
                                        </p:attrNameLst>
                                      </p:cBhvr>
                                      <p:to>
                                        <p:strVal val="hidden"/>
                                      </p:to>
                                    </p:set>
                                  </p:childTnLst>
                                </p:cTn>
                              </p:par>
                              <p:par>
                                <p:cTn id="20" presetID="22" presetClass="exit" presetSubtype="4" fill="hold" grpId="0" nodeType="withEffect">
                                  <p:stCondLst>
                                    <p:cond delay="0"/>
                                  </p:stCondLst>
                                  <p:childTnLst>
                                    <p:animEffect transition="out" filter="wipe(down)">
                                      <p:cBhvr>
                                        <p:cTn id="21" dur="1000"/>
                                        <p:tgtEl>
                                          <p:spTgt spid="29"/>
                                        </p:tgtEl>
                                      </p:cBhvr>
                                    </p:animEffect>
                                    <p:set>
                                      <p:cBhvr>
                                        <p:cTn id="22" dur="1" fill="hold">
                                          <p:stCondLst>
                                            <p:cond delay="999"/>
                                          </p:stCondLst>
                                        </p:cTn>
                                        <p:tgtEl>
                                          <p:spTgt spid="29"/>
                                        </p:tgtEl>
                                        <p:attrNameLst>
                                          <p:attrName>style.visibility</p:attrName>
                                        </p:attrNameLst>
                                      </p:cBhvr>
                                      <p:to>
                                        <p:strVal val="hidden"/>
                                      </p:to>
                                    </p:set>
                                  </p:childTnLst>
                                </p:cTn>
                              </p:par>
                            </p:childTnLst>
                          </p:cTn>
                        </p:par>
                        <p:par>
                          <p:cTn id="23" fill="hold">
                            <p:stCondLst>
                              <p:cond delay="1000"/>
                            </p:stCondLst>
                            <p:childTnLst>
                              <p:par>
                                <p:cTn id="24" presetID="22" presetClass="entr" presetSubtype="1"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up)">
                                      <p:cBhvr>
                                        <p:cTn id="26" dur="1000"/>
                                        <p:tgtEl>
                                          <p:spTgt spid="38"/>
                                        </p:tgtEl>
                                      </p:cBhvr>
                                    </p:animEffect>
                                  </p:childTnLst>
                                </p:cTn>
                              </p:par>
                            </p:childTnLst>
                          </p:cTn>
                        </p:par>
                        <p:par>
                          <p:cTn id="27" fill="hold">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wipe(up)">
                                      <p:cBhvr>
                                        <p:cTn id="30" dur="1000"/>
                                        <p:tgtEl>
                                          <p:spTgt spid="39"/>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mph" presetSubtype="2" fill="hold" nodeType="clickEffect">
                                  <p:stCondLst>
                                    <p:cond delay="0"/>
                                  </p:stCondLst>
                                  <p:childTnLst>
                                    <p:animClr clrSpc="rgb" dir="cw">
                                      <p:cBhvr override="childStyle">
                                        <p:cTn id="34" dur="2000" fill="hold"/>
                                        <p:tgtEl>
                                          <p:spTgt spid="8">
                                            <p:txEl>
                                              <p:pRg st="2" end="2"/>
                                            </p:txEl>
                                          </p:spTgt>
                                        </p:tgtEl>
                                        <p:attrNameLst>
                                          <p:attrName>style.color</p:attrName>
                                        </p:attrNameLst>
                                      </p:cBhvr>
                                      <p:to>
                                        <a:schemeClr val="bg1"/>
                                      </p:to>
                                    </p:animClr>
                                  </p:childTnLst>
                                </p:cTn>
                              </p:par>
                              <p:par>
                                <p:cTn id="35" presetID="3" presetClass="emph" presetSubtype="2" fill="hold" nodeType="withEffect">
                                  <p:stCondLst>
                                    <p:cond delay="0"/>
                                  </p:stCondLst>
                                  <p:childTnLst>
                                    <p:animClr clrSpc="rgb" dir="cw">
                                      <p:cBhvr override="childStyle">
                                        <p:cTn id="36" dur="2000" fill="hold"/>
                                        <p:tgtEl>
                                          <p:spTgt spid="8">
                                            <p:txEl>
                                              <p:pRg st="5" end="5"/>
                                            </p:txEl>
                                          </p:spTgt>
                                        </p:tgtEl>
                                        <p:attrNameLst>
                                          <p:attrName>style.color</p:attrName>
                                        </p:attrNameLst>
                                      </p:cBhvr>
                                      <p:to>
                                        <a:schemeClr val="bg1"/>
                                      </p:to>
                                    </p:animClr>
                                  </p:childTnLst>
                                </p:cTn>
                              </p:par>
                            </p:childTnLst>
                          </p:cTn>
                        </p:par>
                        <p:par>
                          <p:cTn id="37" fill="hold">
                            <p:stCondLst>
                              <p:cond delay="2000"/>
                            </p:stCondLst>
                            <p:childTnLst>
                              <p:par>
                                <p:cTn id="38" presetID="22" presetClass="entr" presetSubtype="8"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left)">
                                      <p:cBhvr>
                                        <p:cTn id="4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6" grpId="0" animBg="1"/>
      <p:bldP spid="29" grpId="0" animBg="1"/>
      <p:bldP spid="36" grpId="0" animBg="1"/>
      <p:bldP spid="37" grpId="0" animBg="1"/>
      <p:bldP spid="38" grpId="0" animBg="1"/>
      <p:bldP spid="39" grpId="0" animBg="1"/>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 13 0423 JUL</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5474030" y="1958844"/>
            <a:ext cx="1357949" cy="228600"/>
            <a:chOff x="5474030" y="1958844"/>
            <a:chExt cx="1357949" cy="228600"/>
          </a:xfrm>
        </p:grpSpPr>
        <p:grpSp>
          <p:nvGrpSpPr>
            <p:cNvPr id="62" name="Group 155"/>
            <p:cNvGrpSpPr>
              <a:grpSpLocks noChangeAspect="1"/>
            </p:cNvGrpSpPr>
            <p:nvPr/>
          </p:nvGrpSpPr>
          <p:grpSpPr bwMode="auto">
            <a:xfrm>
              <a:off x="5474030" y="1958844"/>
              <a:ext cx="175533" cy="228600"/>
              <a:chOff x="2805" y="557"/>
              <a:chExt cx="55" cy="71"/>
            </a:xfrm>
          </p:grpSpPr>
          <p:sp>
            <p:nvSpPr>
              <p:cNvPr id="63"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4"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5"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66" name="Group 155"/>
            <p:cNvGrpSpPr>
              <a:grpSpLocks noChangeAspect="1"/>
            </p:cNvGrpSpPr>
            <p:nvPr/>
          </p:nvGrpSpPr>
          <p:grpSpPr bwMode="auto">
            <a:xfrm>
              <a:off x="6656446" y="1958844"/>
              <a:ext cx="175533" cy="228600"/>
              <a:chOff x="2805" y="557"/>
              <a:chExt cx="55" cy="71"/>
            </a:xfrm>
          </p:grpSpPr>
          <p:sp>
            <p:nvSpPr>
              <p:cNvPr id="67"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8"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69"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grpSp>
        <p:nvGrpSpPr>
          <p:cNvPr id="4" name="Group 3"/>
          <p:cNvGrpSpPr/>
          <p:nvPr/>
        </p:nvGrpSpPr>
        <p:grpSpPr>
          <a:xfrm>
            <a:off x="7711303" y="3011488"/>
            <a:ext cx="405499" cy="2037095"/>
            <a:chOff x="7711303" y="3011488"/>
            <a:chExt cx="405499" cy="2037095"/>
          </a:xfrm>
        </p:grpSpPr>
        <p:grpSp>
          <p:nvGrpSpPr>
            <p:cNvPr id="73" name="Group 155"/>
            <p:cNvGrpSpPr>
              <a:grpSpLocks noChangeAspect="1"/>
            </p:cNvGrpSpPr>
            <p:nvPr/>
          </p:nvGrpSpPr>
          <p:grpSpPr bwMode="auto">
            <a:xfrm>
              <a:off x="7711303" y="3011488"/>
              <a:ext cx="175533" cy="228600"/>
              <a:chOff x="2805" y="557"/>
              <a:chExt cx="55" cy="71"/>
            </a:xfrm>
          </p:grpSpPr>
          <p:sp>
            <p:nvSpPr>
              <p:cNvPr id="74"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5"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76"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81" name="Group 155"/>
            <p:cNvGrpSpPr>
              <a:grpSpLocks noChangeAspect="1"/>
            </p:cNvGrpSpPr>
            <p:nvPr/>
          </p:nvGrpSpPr>
          <p:grpSpPr bwMode="auto">
            <a:xfrm>
              <a:off x="7941269" y="4819983"/>
              <a:ext cx="175533" cy="228600"/>
              <a:chOff x="2805" y="557"/>
              <a:chExt cx="55" cy="71"/>
            </a:xfrm>
          </p:grpSpPr>
          <p:sp>
            <p:nvSpPr>
              <p:cNvPr id="8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grpSp>
        <p:nvGrpSpPr>
          <p:cNvPr id="5" name="Group 4"/>
          <p:cNvGrpSpPr/>
          <p:nvPr/>
        </p:nvGrpSpPr>
        <p:grpSpPr>
          <a:xfrm>
            <a:off x="6011441" y="5946997"/>
            <a:ext cx="1707461" cy="598263"/>
            <a:chOff x="6011441" y="5946997"/>
            <a:chExt cx="1707461" cy="598263"/>
          </a:xfrm>
        </p:grpSpPr>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
        <p:nvSpPr>
          <p:cNvPr id="12" name="Rounded Rectangle 11"/>
          <p:cNvSpPr/>
          <p:nvPr/>
        </p:nvSpPr>
        <p:spPr>
          <a:xfrm>
            <a:off x="4227850" y="292255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t>
            </a:r>
            <a:r>
              <a:rPr lang="en-US" sz="1400" b="1" dirty="0" err="1">
                <a:solidFill>
                  <a:srgbClr val="FF0000"/>
                </a:solidFill>
              </a:rPr>
              <a:t>Zwilling</a:t>
            </a:r>
            <a:endParaRPr lang="en-US" sz="1400" b="1" dirty="0">
              <a:solidFill>
                <a:srgbClr val="FF0000"/>
              </a:solidFill>
            </a:endParaRPr>
          </a:p>
        </p:txBody>
      </p:sp>
      <p:sp>
        <p:nvSpPr>
          <p:cNvPr id="6" name="Oval 5"/>
          <p:cNvSpPr>
            <a:spLocks noChangeAspect="1"/>
          </p:cNvSpPr>
          <p:nvPr/>
        </p:nvSpPr>
        <p:spPr>
          <a:xfrm>
            <a:off x="5244655" y="317161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ed Rectangle 107"/>
          <p:cNvSpPr/>
          <p:nvPr/>
        </p:nvSpPr>
        <p:spPr>
          <a:xfrm>
            <a:off x="6239544" y="5566292"/>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Gobble</a:t>
            </a:r>
          </a:p>
        </p:txBody>
      </p:sp>
      <p:sp>
        <p:nvSpPr>
          <p:cNvPr id="109" name="Oval 108"/>
          <p:cNvSpPr>
            <a:spLocks noChangeAspect="1"/>
          </p:cNvSpPr>
          <p:nvPr/>
        </p:nvSpPr>
        <p:spPr>
          <a:xfrm>
            <a:off x="6079359" y="5451435"/>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ed Rectangle 77"/>
          <p:cNvSpPr/>
          <p:nvPr/>
        </p:nvSpPr>
        <p:spPr>
          <a:xfrm>
            <a:off x="3703354" y="3276829"/>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Phillips</a:t>
            </a:r>
          </a:p>
        </p:txBody>
      </p:sp>
      <p:sp>
        <p:nvSpPr>
          <p:cNvPr id="77" name="Oval 76"/>
          <p:cNvSpPr>
            <a:spLocks noChangeAspect="1"/>
          </p:cNvSpPr>
          <p:nvPr/>
        </p:nvSpPr>
        <p:spPr>
          <a:xfrm>
            <a:off x="4777796" y="3330426"/>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78"/>
          <p:cNvSpPr/>
          <p:nvPr/>
        </p:nvSpPr>
        <p:spPr>
          <a:xfrm>
            <a:off x="4805112" y="5677725"/>
            <a:ext cx="98651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t>SPC </a:t>
            </a:r>
            <a:r>
              <a:rPr lang="en-US" sz="1400" b="1" dirty="0" err="1"/>
              <a:t>Bogar</a:t>
            </a:r>
            <a:endParaRPr lang="en-US" sz="1400" b="1" dirty="0"/>
          </a:p>
        </p:txBody>
      </p:sp>
      <p:sp>
        <p:nvSpPr>
          <p:cNvPr id="80" name="Oval 79"/>
          <p:cNvSpPr>
            <a:spLocks noChangeAspect="1"/>
          </p:cNvSpPr>
          <p:nvPr/>
        </p:nvSpPr>
        <p:spPr>
          <a:xfrm>
            <a:off x="5728108" y="5598177"/>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ounded Rectangle 138"/>
          <p:cNvSpPr/>
          <p:nvPr/>
        </p:nvSpPr>
        <p:spPr>
          <a:xfrm>
            <a:off x="6595493" y="3630901"/>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t>
            </a:r>
            <a:r>
              <a:rPr lang="en-US" sz="1400" b="1" dirty="0" err="1"/>
              <a:t>McKaig</a:t>
            </a:r>
            <a:endParaRPr lang="en-US" sz="1400" b="1" dirty="0"/>
          </a:p>
        </p:txBody>
      </p:sp>
      <p:sp>
        <p:nvSpPr>
          <p:cNvPr id="140" name="Oval 139"/>
          <p:cNvSpPr>
            <a:spLocks noChangeAspect="1"/>
          </p:cNvSpPr>
          <p:nvPr/>
        </p:nvSpPr>
        <p:spPr>
          <a:xfrm>
            <a:off x="6471244" y="3848268"/>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a:off x="6821122" y="4153417"/>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Ayers</a:t>
            </a:r>
          </a:p>
        </p:txBody>
      </p:sp>
      <p:sp>
        <p:nvSpPr>
          <p:cNvPr id="142" name="Oval 141"/>
          <p:cNvSpPr>
            <a:spLocks noChangeAspect="1"/>
          </p:cNvSpPr>
          <p:nvPr/>
        </p:nvSpPr>
        <p:spPr>
          <a:xfrm>
            <a:off x="6696873" y="4370784"/>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5268915" y="4129875"/>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Rainey</a:t>
            </a:r>
          </a:p>
        </p:txBody>
      </p:sp>
      <p:sp>
        <p:nvSpPr>
          <p:cNvPr id="144" name="Oval 143"/>
          <p:cNvSpPr>
            <a:spLocks noChangeAspect="1"/>
          </p:cNvSpPr>
          <p:nvPr/>
        </p:nvSpPr>
        <p:spPr>
          <a:xfrm>
            <a:off x="6343357" y="418347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ounded Rectangle 146"/>
          <p:cNvSpPr/>
          <p:nvPr/>
        </p:nvSpPr>
        <p:spPr>
          <a:xfrm>
            <a:off x="4668236" y="5310019"/>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148" name="Oval 147"/>
          <p:cNvSpPr>
            <a:spLocks noChangeAspect="1"/>
          </p:cNvSpPr>
          <p:nvPr/>
        </p:nvSpPr>
        <p:spPr>
          <a:xfrm>
            <a:off x="5537814" y="5230471"/>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ounded Rectangle 150"/>
          <p:cNvSpPr/>
          <p:nvPr/>
        </p:nvSpPr>
        <p:spPr>
          <a:xfrm>
            <a:off x="5985892" y="4921354"/>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152" name="Oval 151"/>
          <p:cNvSpPr>
            <a:spLocks noChangeAspect="1"/>
          </p:cNvSpPr>
          <p:nvPr/>
        </p:nvSpPr>
        <p:spPr>
          <a:xfrm>
            <a:off x="5861643" y="5138721"/>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rot="2919468">
            <a:off x="7636662" y="1850629"/>
            <a:ext cx="1354138" cy="1460500"/>
          </a:xfrm>
          <a:custGeom>
            <a:avLst/>
            <a:gdLst>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724395 w 1353787"/>
              <a:gd name="connsiteY9" fmla="*/ 1341912 h 1460665"/>
              <a:gd name="connsiteX10" fmla="*/ 605642 w 1353787"/>
              <a:gd name="connsiteY10" fmla="*/ 1353787 h 1460665"/>
              <a:gd name="connsiteX11" fmla="*/ 581891 w 1353787"/>
              <a:gd name="connsiteY11" fmla="*/ 1448790 h 1460665"/>
              <a:gd name="connsiteX12" fmla="*/ 0 w 1353787"/>
              <a:gd name="connsiteY12" fmla="*/ 11875 h 1460665"/>
              <a:gd name="connsiteX13" fmla="*/ 380010 w 1353787"/>
              <a:gd name="connsiteY13" fmla="*/ 534390 h 1460665"/>
              <a:gd name="connsiteX14" fmla="*/ 427512 w 1353787"/>
              <a:gd name="connsiteY14"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724395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76893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76893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81809 w 1353787"/>
              <a:gd name="connsiteY9" fmla="*/ 1351744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50938 w 1353787"/>
              <a:gd name="connsiteY8" fmla="*/ 1356245 h 1460665"/>
              <a:gd name="connsiteX9" fmla="*/ 681809 w 1353787"/>
              <a:gd name="connsiteY9" fmla="*/ 1351744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3787" h="1460665">
                <a:moveTo>
                  <a:pt x="427512" y="320634"/>
                </a:moveTo>
                <a:lnTo>
                  <a:pt x="605642" y="581891"/>
                </a:lnTo>
                <a:lnTo>
                  <a:pt x="641267" y="106878"/>
                </a:lnTo>
                <a:lnTo>
                  <a:pt x="748145" y="570016"/>
                </a:lnTo>
                <a:lnTo>
                  <a:pt x="1021278" y="0"/>
                </a:lnTo>
                <a:lnTo>
                  <a:pt x="914400" y="534390"/>
                </a:lnTo>
                <a:lnTo>
                  <a:pt x="1353787" y="142504"/>
                </a:lnTo>
                <a:lnTo>
                  <a:pt x="950026" y="1460665"/>
                </a:lnTo>
                <a:lnTo>
                  <a:pt x="850938" y="1356245"/>
                </a:lnTo>
                <a:cubicBezTo>
                  <a:pt x="805416" y="1336453"/>
                  <a:pt x="723373" y="1335910"/>
                  <a:pt x="681809" y="1351744"/>
                </a:cubicBezTo>
                <a:lnTo>
                  <a:pt x="581891" y="1448790"/>
                </a:lnTo>
                <a:lnTo>
                  <a:pt x="0" y="11875"/>
                </a:lnTo>
                <a:lnTo>
                  <a:pt x="380010" y="534390"/>
                </a:lnTo>
                <a:lnTo>
                  <a:pt x="427512" y="320634"/>
                </a:lnTo>
                <a:close/>
              </a:path>
            </a:pathLst>
          </a:cu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6" name="Freeform 95"/>
          <p:cNvSpPr/>
          <p:nvPr/>
        </p:nvSpPr>
        <p:spPr>
          <a:xfrm rot="6313982">
            <a:off x="8076298" y="4360640"/>
            <a:ext cx="1354138" cy="1460500"/>
          </a:xfrm>
          <a:custGeom>
            <a:avLst/>
            <a:gdLst>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724395 w 1353787"/>
              <a:gd name="connsiteY9" fmla="*/ 1341912 h 1460665"/>
              <a:gd name="connsiteX10" fmla="*/ 605642 w 1353787"/>
              <a:gd name="connsiteY10" fmla="*/ 1353787 h 1460665"/>
              <a:gd name="connsiteX11" fmla="*/ 581891 w 1353787"/>
              <a:gd name="connsiteY11" fmla="*/ 1448790 h 1460665"/>
              <a:gd name="connsiteX12" fmla="*/ 0 w 1353787"/>
              <a:gd name="connsiteY12" fmla="*/ 11875 h 1460665"/>
              <a:gd name="connsiteX13" fmla="*/ 380010 w 1353787"/>
              <a:gd name="connsiteY13" fmla="*/ 534390 h 1460665"/>
              <a:gd name="connsiteX14" fmla="*/ 427512 w 1353787"/>
              <a:gd name="connsiteY14"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724395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76893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76893 w 1353787"/>
              <a:gd name="connsiteY9" fmla="*/ 1341912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31273 w 1353787"/>
              <a:gd name="connsiteY8" fmla="*/ 1353787 h 1460665"/>
              <a:gd name="connsiteX9" fmla="*/ 681809 w 1353787"/>
              <a:gd name="connsiteY9" fmla="*/ 1351744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 name="connsiteX0" fmla="*/ 427512 w 1353787"/>
              <a:gd name="connsiteY0" fmla="*/ 320634 h 1460665"/>
              <a:gd name="connsiteX1" fmla="*/ 605642 w 1353787"/>
              <a:gd name="connsiteY1" fmla="*/ 581891 h 1460665"/>
              <a:gd name="connsiteX2" fmla="*/ 641267 w 1353787"/>
              <a:gd name="connsiteY2" fmla="*/ 106878 h 1460665"/>
              <a:gd name="connsiteX3" fmla="*/ 748145 w 1353787"/>
              <a:gd name="connsiteY3" fmla="*/ 570016 h 1460665"/>
              <a:gd name="connsiteX4" fmla="*/ 1021278 w 1353787"/>
              <a:gd name="connsiteY4" fmla="*/ 0 h 1460665"/>
              <a:gd name="connsiteX5" fmla="*/ 914400 w 1353787"/>
              <a:gd name="connsiteY5" fmla="*/ 534390 h 1460665"/>
              <a:gd name="connsiteX6" fmla="*/ 1353787 w 1353787"/>
              <a:gd name="connsiteY6" fmla="*/ 142504 h 1460665"/>
              <a:gd name="connsiteX7" fmla="*/ 950026 w 1353787"/>
              <a:gd name="connsiteY7" fmla="*/ 1460665 h 1460665"/>
              <a:gd name="connsiteX8" fmla="*/ 850938 w 1353787"/>
              <a:gd name="connsiteY8" fmla="*/ 1356245 h 1460665"/>
              <a:gd name="connsiteX9" fmla="*/ 681809 w 1353787"/>
              <a:gd name="connsiteY9" fmla="*/ 1351744 h 1460665"/>
              <a:gd name="connsiteX10" fmla="*/ 581891 w 1353787"/>
              <a:gd name="connsiteY10" fmla="*/ 1448790 h 1460665"/>
              <a:gd name="connsiteX11" fmla="*/ 0 w 1353787"/>
              <a:gd name="connsiteY11" fmla="*/ 11875 h 1460665"/>
              <a:gd name="connsiteX12" fmla="*/ 380010 w 1353787"/>
              <a:gd name="connsiteY12" fmla="*/ 534390 h 1460665"/>
              <a:gd name="connsiteX13" fmla="*/ 427512 w 1353787"/>
              <a:gd name="connsiteY13" fmla="*/ 320634 h 146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3787" h="1460665">
                <a:moveTo>
                  <a:pt x="427512" y="320634"/>
                </a:moveTo>
                <a:lnTo>
                  <a:pt x="605642" y="581891"/>
                </a:lnTo>
                <a:lnTo>
                  <a:pt x="641267" y="106878"/>
                </a:lnTo>
                <a:lnTo>
                  <a:pt x="748145" y="570016"/>
                </a:lnTo>
                <a:lnTo>
                  <a:pt x="1021278" y="0"/>
                </a:lnTo>
                <a:lnTo>
                  <a:pt x="914400" y="534390"/>
                </a:lnTo>
                <a:lnTo>
                  <a:pt x="1353787" y="142504"/>
                </a:lnTo>
                <a:lnTo>
                  <a:pt x="950026" y="1460665"/>
                </a:lnTo>
                <a:lnTo>
                  <a:pt x="850938" y="1356245"/>
                </a:lnTo>
                <a:cubicBezTo>
                  <a:pt x="805416" y="1336453"/>
                  <a:pt x="723373" y="1335910"/>
                  <a:pt x="681809" y="1351744"/>
                </a:cubicBezTo>
                <a:lnTo>
                  <a:pt x="581891" y="1448790"/>
                </a:lnTo>
                <a:lnTo>
                  <a:pt x="0" y="11875"/>
                </a:lnTo>
                <a:lnTo>
                  <a:pt x="380010" y="534390"/>
                </a:lnTo>
                <a:lnTo>
                  <a:pt x="427512" y="320634"/>
                </a:lnTo>
                <a:close/>
              </a:path>
            </a:pathLst>
          </a:cu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7" name="Rounded Rectangle 96"/>
          <p:cNvSpPr/>
          <p:nvPr/>
        </p:nvSpPr>
        <p:spPr>
          <a:xfrm>
            <a:off x="5698904" y="2876819"/>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98" name="Oval 97"/>
          <p:cNvSpPr>
            <a:spLocks noChangeAspect="1"/>
          </p:cNvSpPr>
          <p:nvPr/>
        </p:nvSpPr>
        <p:spPr>
          <a:xfrm>
            <a:off x="5574655" y="3094186"/>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AutoShape 49"/>
          <p:cNvSpPr>
            <a:spLocks noChangeArrowheads="1"/>
          </p:cNvSpPr>
          <p:nvPr/>
        </p:nvSpPr>
        <p:spPr bwMode="auto">
          <a:xfrm>
            <a:off x="4946034" y="1514597"/>
            <a:ext cx="1222375" cy="137160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7" name="AutoShape 49"/>
          <p:cNvSpPr>
            <a:spLocks noChangeArrowheads="1"/>
          </p:cNvSpPr>
          <p:nvPr/>
        </p:nvSpPr>
        <p:spPr bwMode="auto">
          <a:xfrm>
            <a:off x="4983163" y="2125663"/>
            <a:ext cx="1223962" cy="561975"/>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10" name="Rounded Rectangle 109"/>
          <p:cNvSpPr/>
          <p:nvPr/>
        </p:nvSpPr>
        <p:spPr>
          <a:xfrm>
            <a:off x="4725636" y="3194236"/>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111" name="Oval 110"/>
          <p:cNvSpPr>
            <a:spLocks noChangeAspect="1"/>
          </p:cNvSpPr>
          <p:nvPr/>
        </p:nvSpPr>
        <p:spPr>
          <a:xfrm>
            <a:off x="5595214" y="3114688"/>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8504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grpId="0" nodeType="clickEffect">
                                  <p:stCondLst>
                                    <p:cond delay="0"/>
                                  </p:stCondLst>
                                  <p:childTnLst>
                                    <p:animClr clrSpc="rgb" dir="cw">
                                      <p:cBhvr override="childStyle">
                                        <p:cTn id="6" dur="2000" fill="hold"/>
                                        <p:tgtEl>
                                          <p:spTgt spid="141"/>
                                        </p:tgtEl>
                                        <p:attrNameLst>
                                          <p:attrName>style.color</p:attrName>
                                        </p:attrNameLst>
                                      </p:cBhvr>
                                      <p:to>
                                        <a:srgbClr val="FF0000"/>
                                      </p:to>
                                    </p:animClr>
                                  </p:childTnLst>
                                </p:cTn>
                              </p:par>
                              <p:par>
                                <p:cTn id="7" presetID="1" presetClass="emph" presetSubtype="2" fill="hold" nodeType="withEffect">
                                  <p:stCondLst>
                                    <p:cond delay="0"/>
                                  </p:stCondLst>
                                  <p:childTnLst>
                                    <p:animClr clrSpc="rgb" dir="cw">
                                      <p:cBhvr>
                                        <p:cTn id="8" dur="2000" fill="hold"/>
                                        <p:tgtEl>
                                          <p:spTgt spid="142"/>
                                        </p:tgtEl>
                                        <p:attrNameLst>
                                          <p:attrName>fillcolor</p:attrName>
                                        </p:attrNameLst>
                                      </p:cBhvr>
                                      <p:to>
                                        <a:srgbClr val="FF0000"/>
                                      </p:to>
                                    </p:animClr>
                                    <p:set>
                                      <p:cBhvr>
                                        <p:cTn id="9" dur="2000" fill="hold"/>
                                        <p:tgtEl>
                                          <p:spTgt spid="142"/>
                                        </p:tgtEl>
                                        <p:attrNameLst>
                                          <p:attrName>fill.type</p:attrName>
                                        </p:attrNameLst>
                                      </p:cBhvr>
                                      <p:to>
                                        <p:strVal val="solid"/>
                                      </p:to>
                                    </p:set>
                                    <p:set>
                                      <p:cBhvr>
                                        <p:cTn id="10" dur="2000" fill="hold"/>
                                        <p:tgtEl>
                                          <p:spTgt spid="142"/>
                                        </p:tgtEl>
                                        <p:attrNameLst>
                                          <p:attrName>fill.on</p:attrName>
                                        </p:attrNameLst>
                                      </p:cBhvr>
                                      <p:to>
                                        <p:strVal val="tru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wipe(left)">
                                      <p:cBhvr>
                                        <p:cTn id="15" dur="500"/>
                                        <p:tgtEl>
                                          <p:spTgt spid="95"/>
                                        </p:tgtEl>
                                      </p:cBhvr>
                                    </p:animEffect>
                                  </p:childTnLst>
                                </p:cTn>
                              </p:par>
                            </p:childTnLst>
                          </p:cTn>
                        </p:par>
                        <p:par>
                          <p:cTn id="16" fill="hold">
                            <p:stCondLst>
                              <p:cond delay="500"/>
                            </p:stCondLst>
                            <p:childTnLst>
                              <p:par>
                                <p:cTn id="17" presetID="22" presetClass="exit" presetSubtype="8" fill="hold" nodeType="afterEffect">
                                  <p:stCondLst>
                                    <p:cond delay="0"/>
                                  </p:stCondLst>
                                  <p:childTnLst>
                                    <p:animEffect transition="out" filter="wipe(left)">
                                      <p:cBhvr>
                                        <p:cTn id="18" dur="500"/>
                                        <p:tgtEl>
                                          <p:spTgt spid="95"/>
                                        </p:tgtEl>
                                      </p:cBhvr>
                                    </p:animEffect>
                                    <p:set>
                                      <p:cBhvr>
                                        <p:cTn id="19" dur="1" fill="hold">
                                          <p:stCondLst>
                                            <p:cond delay="499"/>
                                          </p:stCondLst>
                                        </p:cTn>
                                        <p:tgtEl>
                                          <p:spTgt spid="95"/>
                                        </p:tgtEl>
                                        <p:attrNameLst>
                                          <p:attrName>style.visibility</p:attrName>
                                        </p:attrNameLst>
                                      </p:cBhvr>
                                      <p:to>
                                        <p:strVal val="hidden"/>
                                      </p:to>
                                    </p:se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96"/>
                                        </p:tgtEl>
                                        <p:attrNameLst>
                                          <p:attrName>style.visibility</p:attrName>
                                        </p:attrNameLst>
                                      </p:cBhvr>
                                      <p:to>
                                        <p:strVal val="visible"/>
                                      </p:to>
                                    </p:set>
                                    <p:animEffect transition="in" filter="wipe(left)">
                                      <p:cBhvr>
                                        <p:cTn id="23" dur="500"/>
                                        <p:tgtEl>
                                          <p:spTgt spid="96"/>
                                        </p:tgtEl>
                                      </p:cBhvr>
                                    </p:animEffect>
                                  </p:childTnLst>
                                </p:cTn>
                              </p:par>
                            </p:childTnLst>
                          </p:cTn>
                        </p:par>
                        <p:par>
                          <p:cTn id="24" fill="hold">
                            <p:stCondLst>
                              <p:cond delay="1500"/>
                            </p:stCondLst>
                            <p:childTnLst>
                              <p:par>
                                <p:cTn id="25" presetID="22" presetClass="exit" presetSubtype="8" fill="hold" nodeType="afterEffect">
                                  <p:stCondLst>
                                    <p:cond delay="0"/>
                                  </p:stCondLst>
                                  <p:childTnLst>
                                    <p:animEffect transition="out" filter="wipe(left)">
                                      <p:cBhvr>
                                        <p:cTn id="26" dur="500"/>
                                        <p:tgtEl>
                                          <p:spTgt spid="96"/>
                                        </p:tgtEl>
                                      </p:cBhvr>
                                    </p:animEffect>
                                    <p:set>
                                      <p:cBhvr>
                                        <p:cTn id="27" dur="1" fill="hold">
                                          <p:stCondLst>
                                            <p:cond delay="499"/>
                                          </p:stCondLst>
                                        </p:cTn>
                                        <p:tgtEl>
                                          <p:spTgt spid="96"/>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0" nodeType="clickEffect">
                                  <p:stCondLst>
                                    <p:cond delay="0"/>
                                  </p:stCondLst>
                                  <p:childTnLst>
                                    <p:animEffect transition="out" filter="fade">
                                      <p:cBhvr>
                                        <p:cTn id="31" dur="500"/>
                                        <p:tgtEl>
                                          <p:spTgt spid="152"/>
                                        </p:tgtEl>
                                      </p:cBhvr>
                                    </p:animEffect>
                                    <p:set>
                                      <p:cBhvr>
                                        <p:cTn id="32" dur="1" fill="hold">
                                          <p:stCondLst>
                                            <p:cond delay="499"/>
                                          </p:stCondLst>
                                        </p:cTn>
                                        <p:tgtEl>
                                          <p:spTgt spid="152"/>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500"/>
                                        <p:tgtEl>
                                          <p:spTgt spid="151"/>
                                        </p:tgtEl>
                                      </p:cBhvr>
                                    </p:animEffect>
                                    <p:set>
                                      <p:cBhvr>
                                        <p:cTn id="35" dur="1" fill="hold">
                                          <p:stCondLst>
                                            <p:cond delay="499"/>
                                          </p:stCondLst>
                                        </p:cTn>
                                        <p:tgtEl>
                                          <p:spTgt spid="151"/>
                                        </p:tgtEl>
                                        <p:attrNameLst>
                                          <p:attrName>style.visibility</p:attrName>
                                        </p:attrNameLst>
                                      </p:cBhvr>
                                      <p:to>
                                        <p:strVal val="hidden"/>
                                      </p:to>
                                    </p:set>
                                  </p:childTnLst>
                                </p:cTn>
                              </p:par>
                            </p:childTnLst>
                          </p:cTn>
                        </p:par>
                        <p:par>
                          <p:cTn id="36" fill="hold">
                            <p:stCondLst>
                              <p:cond delay="500"/>
                            </p:stCondLst>
                            <p:childTnLst>
                              <p:par>
                                <p:cTn id="37" presetID="10" presetClass="entr" presetSubtype="0" fill="hold" grpId="1" nodeType="after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grpId="1"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500"/>
                                        <p:tgtEl>
                                          <p:spTgt spid="97"/>
                                        </p:tgtEl>
                                      </p:cBhvr>
                                    </p:animEffect>
                                  </p:childTnLst>
                                </p:cTn>
                              </p:par>
                            </p:childTnLst>
                          </p:cTn>
                        </p:par>
                        <p:par>
                          <p:cTn id="43" fill="hold">
                            <p:stCondLst>
                              <p:cond delay="1000"/>
                            </p:stCondLst>
                            <p:childTnLst>
                              <p:par>
                                <p:cTn id="44" presetID="1" presetClass="entr" presetSubtype="0" fill="hold" grpId="0" nodeType="afterEffect">
                                  <p:stCondLst>
                                    <p:cond delay="0"/>
                                  </p:stCondLst>
                                  <p:childTnLst>
                                    <p:set>
                                      <p:cBhvr>
                                        <p:cTn id="45" dur="1" fill="hold">
                                          <p:stCondLst>
                                            <p:cond delay="0"/>
                                          </p:stCondLst>
                                        </p:cTn>
                                        <p:tgtEl>
                                          <p:spTgt spid="103"/>
                                        </p:tgtEl>
                                        <p:attrNameLst>
                                          <p:attrName>style.visibility</p:attrName>
                                        </p:attrNameLst>
                                      </p:cBhvr>
                                      <p:to>
                                        <p:strVal val="visible"/>
                                      </p:to>
                                    </p:set>
                                  </p:childTnLst>
                                </p:cTn>
                              </p:par>
                            </p:childTnLst>
                          </p:cTn>
                        </p:par>
                        <p:par>
                          <p:cTn id="46" fill="hold">
                            <p:stCondLst>
                              <p:cond delay="1000"/>
                            </p:stCondLst>
                            <p:childTnLst>
                              <p:par>
                                <p:cTn id="47" presetID="3" presetClass="exit" presetSubtype="10" fill="hold" grpId="1" nodeType="afterEffect">
                                  <p:stCondLst>
                                    <p:cond delay="0"/>
                                  </p:stCondLst>
                                  <p:childTnLst>
                                    <p:animEffect transition="out" filter="blinds(horizontal)">
                                      <p:cBhvr>
                                        <p:cTn id="48" dur="500"/>
                                        <p:tgtEl>
                                          <p:spTgt spid="103"/>
                                        </p:tgtEl>
                                      </p:cBhvr>
                                    </p:animEffect>
                                    <p:set>
                                      <p:cBhvr>
                                        <p:cTn id="49" dur="1" fill="hold">
                                          <p:stCondLst>
                                            <p:cond delay="499"/>
                                          </p:stCondLst>
                                        </p:cTn>
                                        <p:tgtEl>
                                          <p:spTgt spid="103"/>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107"/>
                                        </p:tgtEl>
                                        <p:attrNameLst>
                                          <p:attrName>style.visibility</p:attrName>
                                        </p:attrNameLst>
                                      </p:cBhvr>
                                      <p:to>
                                        <p:strVal val="visible"/>
                                      </p:to>
                                    </p:set>
                                  </p:childTnLst>
                                </p:cTn>
                              </p:par>
                            </p:childTnLst>
                          </p:cTn>
                        </p:par>
                        <p:par>
                          <p:cTn id="54" fill="hold">
                            <p:stCondLst>
                              <p:cond delay="0"/>
                            </p:stCondLst>
                            <p:childTnLst>
                              <p:par>
                                <p:cTn id="55" presetID="3" presetClass="exit" presetSubtype="10" fill="hold" grpId="1" nodeType="afterEffect">
                                  <p:stCondLst>
                                    <p:cond delay="0"/>
                                  </p:stCondLst>
                                  <p:childTnLst>
                                    <p:animEffect transition="out" filter="blinds(horizontal)">
                                      <p:cBhvr>
                                        <p:cTn id="56" dur="500"/>
                                        <p:tgtEl>
                                          <p:spTgt spid="107"/>
                                        </p:tgtEl>
                                      </p:cBhvr>
                                    </p:animEffect>
                                    <p:set>
                                      <p:cBhvr>
                                        <p:cTn id="57" dur="1" fill="hold">
                                          <p:stCondLst>
                                            <p:cond delay="499"/>
                                          </p:stCondLst>
                                        </p:cTn>
                                        <p:tgtEl>
                                          <p:spTgt spid="107"/>
                                        </p:tgtEl>
                                        <p:attrNameLst>
                                          <p:attrName>style.visibility</p:attrName>
                                        </p:attrNameLst>
                                      </p:cBhvr>
                                      <p:to>
                                        <p:strVal val="hidden"/>
                                      </p:to>
                                    </p:set>
                                  </p:childTnLst>
                                </p:cTn>
                              </p:par>
                            </p:childTnLst>
                          </p:cTn>
                        </p:par>
                        <p:par>
                          <p:cTn id="58" fill="hold">
                            <p:stCondLst>
                              <p:cond delay="500"/>
                            </p:stCondLst>
                            <p:childTnLst>
                              <p:par>
                                <p:cTn id="59" presetID="10" presetClass="exit" presetSubtype="0" fill="hold" grpId="2" nodeType="afterEffect">
                                  <p:stCondLst>
                                    <p:cond delay="0"/>
                                  </p:stCondLst>
                                  <p:childTnLst>
                                    <p:animEffect transition="out" filter="fade">
                                      <p:cBhvr>
                                        <p:cTn id="60" dur="500"/>
                                        <p:tgtEl>
                                          <p:spTgt spid="98"/>
                                        </p:tgtEl>
                                      </p:cBhvr>
                                    </p:animEffect>
                                    <p:set>
                                      <p:cBhvr>
                                        <p:cTn id="61" dur="1" fill="hold">
                                          <p:stCondLst>
                                            <p:cond delay="499"/>
                                          </p:stCondLst>
                                        </p:cTn>
                                        <p:tgtEl>
                                          <p:spTgt spid="98"/>
                                        </p:tgtEl>
                                        <p:attrNameLst>
                                          <p:attrName>style.visibility</p:attrName>
                                        </p:attrNameLst>
                                      </p:cBhvr>
                                      <p:to>
                                        <p:strVal val="hidden"/>
                                      </p:to>
                                    </p:set>
                                  </p:childTnLst>
                                </p:cTn>
                              </p:par>
                              <p:par>
                                <p:cTn id="62" presetID="10" presetClass="exit" presetSubtype="0" fill="hold" grpId="2" nodeType="withEffect">
                                  <p:stCondLst>
                                    <p:cond delay="0"/>
                                  </p:stCondLst>
                                  <p:childTnLst>
                                    <p:animEffect transition="out" filter="fade">
                                      <p:cBhvr>
                                        <p:cTn id="63" dur="500"/>
                                        <p:tgtEl>
                                          <p:spTgt spid="97"/>
                                        </p:tgtEl>
                                      </p:cBhvr>
                                    </p:animEffect>
                                    <p:set>
                                      <p:cBhvr>
                                        <p:cTn id="64" dur="1" fill="hold">
                                          <p:stCondLst>
                                            <p:cond delay="499"/>
                                          </p:stCondLst>
                                        </p:cTn>
                                        <p:tgtEl>
                                          <p:spTgt spid="97"/>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grpId="1"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fade">
                                      <p:cBhvr>
                                        <p:cTn id="68" dur="500"/>
                                        <p:tgtEl>
                                          <p:spTgt spid="152"/>
                                        </p:tgtEl>
                                      </p:cBhvr>
                                    </p:animEffect>
                                  </p:childTnLst>
                                </p:cTn>
                              </p:par>
                              <p:par>
                                <p:cTn id="69" presetID="10" presetClass="entr" presetSubtype="0" fill="hold" grpId="1" nodeType="withEffect">
                                  <p:stCondLst>
                                    <p:cond delay="0"/>
                                  </p:stCondLst>
                                  <p:childTnLst>
                                    <p:set>
                                      <p:cBhvr>
                                        <p:cTn id="70" dur="1" fill="hold">
                                          <p:stCondLst>
                                            <p:cond delay="0"/>
                                          </p:stCondLst>
                                        </p:cTn>
                                        <p:tgtEl>
                                          <p:spTgt spid="151"/>
                                        </p:tgtEl>
                                        <p:attrNameLst>
                                          <p:attrName>style.visibility</p:attrName>
                                        </p:attrNameLst>
                                      </p:cBhvr>
                                      <p:to>
                                        <p:strVal val="visible"/>
                                      </p:to>
                                    </p:set>
                                    <p:animEffect transition="in" filter="fade">
                                      <p:cBhvr>
                                        <p:cTn id="71" dur="500"/>
                                        <p:tgtEl>
                                          <p:spTgt spid="15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xit" presetSubtype="0" fill="hold" grpId="0" nodeType="clickEffect">
                                  <p:stCondLst>
                                    <p:cond delay="0"/>
                                  </p:stCondLst>
                                  <p:childTnLst>
                                    <p:animEffect transition="out" filter="fade">
                                      <p:cBhvr>
                                        <p:cTn id="75" dur="500"/>
                                        <p:tgtEl>
                                          <p:spTgt spid="148"/>
                                        </p:tgtEl>
                                      </p:cBhvr>
                                    </p:animEffect>
                                    <p:set>
                                      <p:cBhvr>
                                        <p:cTn id="76" dur="1" fill="hold">
                                          <p:stCondLst>
                                            <p:cond delay="499"/>
                                          </p:stCondLst>
                                        </p:cTn>
                                        <p:tgtEl>
                                          <p:spTgt spid="148"/>
                                        </p:tgtEl>
                                        <p:attrNameLst>
                                          <p:attrName>style.visibility</p:attrName>
                                        </p:attrNameLst>
                                      </p:cBhvr>
                                      <p:to>
                                        <p:strVal val="hidden"/>
                                      </p:to>
                                    </p:set>
                                  </p:childTnLst>
                                </p:cTn>
                              </p:par>
                              <p:par>
                                <p:cTn id="77" presetID="10" presetClass="exit" presetSubtype="0" fill="hold" grpId="0" nodeType="withEffect">
                                  <p:stCondLst>
                                    <p:cond delay="0"/>
                                  </p:stCondLst>
                                  <p:childTnLst>
                                    <p:animEffect transition="out" filter="fade">
                                      <p:cBhvr>
                                        <p:cTn id="78" dur="500"/>
                                        <p:tgtEl>
                                          <p:spTgt spid="147"/>
                                        </p:tgtEl>
                                      </p:cBhvr>
                                    </p:animEffect>
                                    <p:set>
                                      <p:cBhvr>
                                        <p:cTn id="79" dur="1" fill="hold">
                                          <p:stCondLst>
                                            <p:cond delay="499"/>
                                          </p:stCondLst>
                                        </p:cTn>
                                        <p:tgtEl>
                                          <p:spTgt spid="147"/>
                                        </p:tgtEl>
                                        <p:attrNameLst>
                                          <p:attrName>style.visibility</p:attrName>
                                        </p:attrNameLst>
                                      </p:cBhvr>
                                      <p:to>
                                        <p:strVal val="hidden"/>
                                      </p:to>
                                    </p:set>
                                  </p:childTnLst>
                                </p:cTn>
                              </p:par>
                            </p:childTnLst>
                          </p:cTn>
                        </p:par>
                        <p:par>
                          <p:cTn id="80" fill="hold">
                            <p:stCondLst>
                              <p:cond delay="500"/>
                            </p:stCondLst>
                            <p:childTnLst>
                              <p:par>
                                <p:cTn id="81" presetID="10" presetClass="entr" presetSubtype="0" fill="hold" grpId="1" nodeType="afterEffect">
                                  <p:stCondLst>
                                    <p:cond delay="0"/>
                                  </p:stCondLst>
                                  <p:childTnLst>
                                    <p:set>
                                      <p:cBhvr>
                                        <p:cTn id="82" dur="1" fill="hold">
                                          <p:stCondLst>
                                            <p:cond delay="0"/>
                                          </p:stCondLst>
                                        </p:cTn>
                                        <p:tgtEl>
                                          <p:spTgt spid="111"/>
                                        </p:tgtEl>
                                        <p:attrNameLst>
                                          <p:attrName>style.visibility</p:attrName>
                                        </p:attrNameLst>
                                      </p:cBhvr>
                                      <p:to>
                                        <p:strVal val="visible"/>
                                      </p:to>
                                    </p:set>
                                    <p:animEffect transition="in" filter="fade">
                                      <p:cBhvr>
                                        <p:cTn id="83" dur="500"/>
                                        <p:tgtEl>
                                          <p:spTgt spid="111"/>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10"/>
                                        </p:tgtEl>
                                        <p:attrNameLst>
                                          <p:attrName>style.visibility</p:attrName>
                                        </p:attrNameLst>
                                      </p:cBhvr>
                                      <p:to>
                                        <p:strVal val="visible"/>
                                      </p:to>
                                    </p:set>
                                    <p:animEffect transition="in" filter="fade">
                                      <p:cBhvr>
                                        <p:cTn id="86"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147" grpId="0" animBg="1"/>
      <p:bldP spid="148" grpId="0" animBg="1"/>
      <p:bldP spid="151" grpId="0" animBg="1"/>
      <p:bldP spid="151" grpId="1" animBg="1"/>
      <p:bldP spid="152" grpId="0" animBg="1"/>
      <p:bldP spid="152" grpId="1" animBg="1"/>
      <p:bldP spid="97" grpId="1" animBg="1"/>
      <p:bldP spid="97" grpId="2" animBg="1"/>
      <p:bldP spid="98" grpId="1" animBg="1"/>
      <p:bldP spid="98" grpId="2" animBg="1"/>
      <p:bldP spid="103" grpId="0" animBg="1"/>
      <p:bldP spid="103" grpId="1" animBg="1"/>
      <p:bldP spid="107" grpId="0" animBg="1"/>
      <p:bldP spid="107" grpId="1" animBg="1"/>
      <p:bldP spid="110" grpId="1" animBg="1"/>
      <p:bldP spid="111"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5061601" y="163629"/>
            <a:ext cx="2590483" cy="3399733"/>
          </a:xfrm>
          <a:custGeom>
            <a:avLst/>
            <a:gdLst>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483318 w 2627697"/>
              <a:gd name="connsiteY1" fmla="*/ 683394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089710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79133 w 2627697"/>
              <a:gd name="connsiteY19" fmla="*/ 3101616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62013 w 2627697"/>
              <a:gd name="connsiteY17" fmla="*/ 286832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483444 w 2627697"/>
              <a:gd name="connsiteY17" fmla="*/ 2887379 h 3378468"/>
              <a:gd name="connsiteX18" fmla="*/ 385011 w 2627697"/>
              <a:gd name="connsiteY18" fmla="*/ 3031958 h 3378468"/>
              <a:gd name="connsiteX19" fmla="*/ 281514 w 2627697"/>
              <a:gd name="connsiteY19" fmla="*/ 3111141 h 3378468"/>
              <a:gd name="connsiteX20" fmla="*/ 154005 w 2627697"/>
              <a:gd name="connsiteY20" fmla="*/ 3301466 h 3378468"/>
              <a:gd name="connsiteX21" fmla="*/ 0 w 2627697"/>
              <a:gd name="connsiteY21"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693019 w 2627697"/>
              <a:gd name="connsiteY16" fmla="*/ 2849078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49154 w 2627697"/>
              <a:gd name="connsiteY15" fmla="*/ 2521819 h 3378468"/>
              <a:gd name="connsiteX16" fmla="*/ 707307 w 2627697"/>
              <a:gd name="connsiteY16" fmla="*/ 2832410 h 3378468"/>
              <a:gd name="connsiteX17" fmla="*/ 569169 w 2627697"/>
              <a:gd name="connsiteY17" fmla="*/ 2858177 h 3378468"/>
              <a:gd name="connsiteX18" fmla="*/ 483444 w 2627697"/>
              <a:gd name="connsiteY18" fmla="*/ 2887379 h 3378468"/>
              <a:gd name="connsiteX19" fmla="*/ 385011 w 2627697"/>
              <a:gd name="connsiteY19" fmla="*/ 3031958 h 3378468"/>
              <a:gd name="connsiteX20" fmla="*/ 281514 w 2627697"/>
              <a:gd name="connsiteY20" fmla="*/ 3111141 h 3378468"/>
              <a:gd name="connsiteX21" fmla="*/ 154005 w 2627697"/>
              <a:gd name="connsiteY21" fmla="*/ 3301466 h 3378468"/>
              <a:gd name="connsiteX22" fmla="*/ 0 w 2627697"/>
              <a:gd name="connsiteY22"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155032 w 2627697"/>
              <a:gd name="connsiteY14" fmla="*/ 2367815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02657 w 2627697"/>
              <a:gd name="connsiteY14" fmla="*/ 2320190 h 3378468"/>
              <a:gd name="connsiteX15" fmla="*/ 1088282 w 2627697"/>
              <a:gd name="connsiteY15" fmla="*/ 2393834 h 3378468"/>
              <a:gd name="connsiteX16" fmla="*/ 1049154 w 2627697"/>
              <a:gd name="connsiteY16" fmla="*/ 2521819 h 3378468"/>
              <a:gd name="connsiteX17" fmla="*/ 707307 w 2627697"/>
              <a:gd name="connsiteY17" fmla="*/ 2832410 h 3378468"/>
              <a:gd name="connsiteX18" fmla="*/ 569169 w 2627697"/>
              <a:gd name="connsiteY18" fmla="*/ 2858177 h 3378468"/>
              <a:gd name="connsiteX19" fmla="*/ 483444 w 2627697"/>
              <a:gd name="connsiteY19" fmla="*/ 2887379 h 3378468"/>
              <a:gd name="connsiteX20" fmla="*/ 385011 w 2627697"/>
              <a:gd name="connsiteY20" fmla="*/ 3031958 h 3378468"/>
              <a:gd name="connsiteX21" fmla="*/ 281514 w 2627697"/>
              <a:gd name="connsiteY21" fmla="*/ 3111141 h 3378468"/>
              <a:gd name="connsiteX22" fmla="*/ 154005 w 2627697"/>
              <a:gd name="connsiteY22" fmla="*/ 3301466 h 3378468"/>
              <a:gd name="connsiteX23" fmla="*/ 0 w 2627697"/>
              <a:gd name="connsiteY23"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264494 w 2627697"/>
              <a:gd name="connsiteY14" fmla="*/ 2189046 h 3378468"/>
              <a:gd name="connsiteX15" fmla="*/ 1202657 w 2627697"/>
              <a:gd name="connsiteY15" fmla="*/ 2320190 h 3378468"/>
              <a:gd name="connsiteX16" fmla="*/ 1088282 w 2627697"/>
              <a:gd name="connsiteY16" fmla="*/ 2393834 h 3378468"/>
              <a:gd name="connsiteX17" fmla="*/ 1049154 w 2627697"/>
              <a:gd name="connsiteY17" fmla="*/ 2521819 h 3378468"/>
              <a:gd name="connsiteX18" fmla="*/ 707307 w 2627697"/>
              <a:gd name="connsiteY18" fmla="*/ 2832410 h 3378468"/>
              <a:gd name="connsiteX19" fmla="*/ 569169 w 2627697"/>
              <a:gd name="connsiteY19" fmla="*/ 2858177 h 3378468"/>
              <a:gd name="connsiteX20" fmla="*/ 483444 w 2627697"/>
              <a:gd name="connsiteY20" fmla="*/ 2887379 h 3378468"/>
              <a:gd name="connsiteX21" fmla="*/ 385011 w 2627697"/>
              <a:gd name="connsiteY21" fmla="*/ 3031958 h 3378468"/>
              <a:gd name="connsiteX22" fmla="*/ 281514 w 2627697"/>
              <a:gd name="connsiteY22" fmla="*/ 3111141 h 3378468"/>
              <a:gd name="connsiteX23" fmla="*/ 154005 w 2627697"/>
              <a:gd name="connsiteY23" fmla="*/ 3301466 h 3378468"/>
              <a:gd name="connsiteX24" fmla="*/ 0 w 2627697"/>
              <a:gd name="connsiteY24"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02657 w 2627697"/>
              <a:gd name="connsiteY16" fmla="*/ 2320190 h 3378468"/>
              <a:gd name="connsiteX17" fmla="*/ 1088282 w 2627697"/>
              <a:gd name="connsiteY17" fmla="*/ 2393834 h 3378468"/>
              <a:gd name="connsiteX18" fmla="*/ 1049154 w 2627697"/>
              <a:gd name="connsiteY18" fmla="*/ 2521819 h 3378468"/>
              <a:gd name="connsiteX19" fmla="*/ 707307 w 2627697"/>
              <a:gd name="connsiteY19" fmla="*/ 2832410 h 3378468"/>
              <a:gd name="connsiteX20" fmla="*/ 569169 w 2627697"/>
              <a:gd name="connsiteY20" fmla="*/ 2858177 h 3378468"/>
              <a:gd name="connsiteX21" fmla="*/ 483444 w 2627697"/>
              <a:gd name="connsiteY21" fmla="*/ 2887379 h 3378468"/>
              <a:gd name="connsiteX22" fmla="*/ 385011 w 2627697"/>
              <a:gd name="connsiteY22" fmla="*/ 3031958 h 3378468"/>
              <a:gd name="connsiteX23" fmla="*/ 281514 w 2627697"/>
              <a:gd name="connsiteY23" fmla="*/ 3111141 h 3378468"/>
              <a:gd name="connsiteX24" fmla="*/ 154005 w 2627697"/>
              <a:gd name="connsiteY24" fmla="*/ 3301466 h 3378468"/>
              <a:gd name="connsiteX25" fmla="*/ 0 w 2627697"/>
              <a:gd name="connsiteY25"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414914 w 2627697"/>
              <a:gd name="connsiteY13" fmla="*/ 2040556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95664 w 2627697"/>
              <a:gd name="connsiteY12" fmla="*/ 1905803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05289 w 2627697"/>
              <a:gd name="connsiteY11" fmla="*/ 1799925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636295 w 2627697"/>
              <a:gd name="connsiteY3" fmla="*/ 1116531 h 3378468"/>
              <a:gd name="connsiteX4" fmla="*/ 1530417 w 2627697"/>
              <a:gd name="connsiteY4" fmla="*/ 1357163 h 3378468"/>
              <a:gd name="connsiteX5" fmla="*/ 1386038 w 2627697"/>
              <a:gd name="connsiteY5" fmla="*/ 1337912 h 3378468"/>
              <a:gd name="connsiteX6" fmla="*/ 1357162 w 2627697"/>
              <a:gd name="connsiteY6" fmla="*/ 1395664 h 3378468"/>
              <a:gd name="connsiteX7" fmla="*/ 1405289 w 2627697"/>
              <a:gd name="connsiteY7" fmla="*/ 1540043 h 3378468"/>
              <a:gd name="connsiteX8" fmla="*/ 1347537 w 2627697"/>
              <a:gd name="connsiteY8" fmla="*/ 1597794 h 3378468"/>
              <a:gd name="connsiteX9" fmla="*/ 1366788 w 2627697"/>
              <a:gd name="connsiteY9" fmla="*/ 1674796 h 3378468"/>
              <a:gd name="connsiteX10" fmla="*/ 1328287 w 2627697"/>
              <a:gd name="connsiteY10" fmla="*/ 1761424 h 3378468"/>
              <a:gd name="connsiteX11" fmla="*/ 1412432 w 2627697"/>
              <a:gd name="connsiteY11" fmla="*/ 1795163 h 3378468"/>
              <a:gd name="connsiteX12" fmla="*/ 1383758 w 2627697"/>
              <a:gd name="connsiteY12" fmla="*/ 1910566 h 3378468"/>
              <a:gd name="connsiteX13" fmla="*/ 1395864 w 2627697"/>
              <a:gd name="connsiteY13" fmla="*/ 2033412 h 3378468"/>
              <a:gd name="connsiteX14" fmla="*/ 1319263 w 2627697"/>
              <a:gd name="connsiteY14" fmla="*/ 2162852 h 3378468"/>
              <a:gd name="connsiteX15" fmla="*/ 1264494 w 2627697"/>
              <a:gd name="connsiteY15" fmla="*/ 2189046 h 3378468"/>
              <a:gd name="connsiteX16" fmla="*/ 1257351 w 2627697"/>
              <a:gd name="connsiteY16" fmla="*/ 2236671 h 3378468"/>
              <a:gd name="connsiteX17" fmla="*/ 1202657 w 2627697"/>
              <a:gd name="connsiteY17" fmla="*/ 2320190 h 3378468"/>
              <a:gd name="connsiteX18" fmla="*/ 1088282 w 2627697"/>
              <a:gd name="connsiteY18" fmla="*/ 2393834 h 3378468"/>
              <a:gd name="connsiteX19" fmla="*/ 1049154 w 2627697"/>
              <a:gd name="connsiteY19" fmla="*/ 2521819 h 3378468"/>
              <a:gd name="connsiteX20" fmla="*/ 707307 w 2627697"/>
              <a:gd name="connsiteY20" fmla="*/ 2832410 h 3378468"/>
              <a:gd name="connsiteX21" fmla="*/ 569169 w 2627697"/>
              <a:gd name="connsiteY21" fmla="*/ 2858177 h 3378468"/>
              <a:gd name="connsiteX22" fmla="*/ 483444 w 2627697"/>
              <a:gd name="connsiteY22" fmla="*/ 2887379 h 3378468"/>
              <a:gd name="connsiteX23" fmla="*/ 385011 w 2627697"/>
              <a:gd name="connsiteY23" fmla="*/ 3031958 h 3378468"/>
              <a:gd name="connsiteX24" fmla="*/ 281514 w 2627697"/>
              <a:gd name="connsiteY24" fmla="*/ 3111141 h 3378468"/>
              <a:gd name="connsiteX25" fmla="*/ 154005 w 2627697"/>
              <a:gd name="connsiteY25" fmla="*/ 3301466 h 3378468"/>
              <a:gd name="connsiteX26" fmla="*/ 0 w 2627697"/>
              <a:gd name="connsiteY26"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16531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30417 w 2627697"/>
              <a:gd name="connsiteY5" fmla="*/ 1357163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1919338 w 2627697"/>
              <a:gd name="connsiteY3" fmla="*/ 1065096 h 3378468"/>
              <a:gd name="connsiteX4" fmla="*/ 1636295 w 2627697"/>
              <a:gd name="connsiteY4" fmla="*/ 1140343 h 3378468"/>
              <a:gd name="connsiteX5" fmla="*/ 1520892 w 2627697"/>
              <a:gd name="connsiteY5" fmla="*/ 1350019 h 3378468"/>
              <a:gd name="connsiteX6" fmla="*/ 1386038 w 2627697"/>
              <a:gd name="connsiteY6" fmla="*/ 1337912 h 3378468"/>
              <a:gd name="connsiteX7" fmla="*/ 1357162 w 2627697"/>
              <a:gd name="connsiteY7" fmla="*/ 1395664 h 3378468"/>
              <a:gd name="connsiteX8" fmla="*/ 1405289 w 2627697"/>
              <a:gd name="connsiteY8" fmla="*/ 1540043 h 3378468"/>
              <a:gd name="connsiteX9" fmla="*/ 1347537 w 2627697"/>
              <a:gd name="connsiteY9" fmla="*/ 1597794 h 3378468"/>
              <a:gd name="connsiteX10" fmla="*/ 1366788 w 2627697"/>
              <a:gd name="connsiteY10" fmla="*/ 1674796 h 3378468"/>
              <a:gd name="connsiteX11" fmla="*/ 1328287 w 2627697"/>
              <a:gd name="connsiteY11" fmla="*/ 1761424 h 3378468"/>
              <a:gd name="connsiteX12" fmla="*/ 1412432 w 2627697"/>
              <a:gd name="connsiteY12" fmla="*/ 1795163 h 3378468"/>
              <a:gd name="connsiteX13" fmla="*/ 1383758 w 2627697"/>
              <a:gd name="connsiteY13" fmla="*/ 1910566 h 3378468"/>
              <a:gd name="connsiteX14" fmla="*/ 1395864 w 2627697"/>
              <a:gd name="connsiteY14" fmla="*/ 2033412 h 3378468"/>
              <a:gd name="connsiteX15" fmla="*/ 1319263 w 2627697"/>
              <a:gd name="connsiteY15" fmla="*/ 2162852 h 3378468"/>
              <a:gd name="connsiteX16" fmla="*/ 1264494 w 2627697"/>
              <a:gd name="connsiteY16" fmla="*/ 2189046 h 3378468"/>
              <a:gd name="connsiteX17" fmla="*/ 1257351 w 2627697"/>
              <a:gd name="connsiteY17" fmla="*/ 2236671 h 3378468"/>
              <a:gd name="connsiteX18" fmla="*/ 1202657 w 2627697"/>
              <a:gd name="connsiteY18" fmla="*/ 2320190 h 3378468"/>
              <a:gd name="connsiteX19" fmla="*/ 1088282 w 2627697"/>
              <a:gd name="connsiteY19" fmla="*/ 2393834 h 3378468"/>
              <a:gd name="connsiteX20" fmla="*/ 1049154 w 2627697"/>
              <a:gd name="connsiteY20" fmla="*/ 2521819 h 3378468"/>
              <a:gd name="connsiteX21" fmla="*/ 707307 w 2627697"/>
              <a:gd name="connsiteY21" fmla="*/ 2832410 h 3378468"/>
              <a:gd name="connsiteX22" fmla="*/ 569169 w 2627697"/>
              <a:gd name="connsiteY22" fmla="*/ 2858177 h 3378468"/>
              <a:gd name="connsiteX23" fmla="*/ 483444 w 2627697"/>
              <a:gd name="connsiteY23" fmla="*/ 2887379 h 3378468"/>
              <a:gd name="connsiteX24" fmla="*/ 385011 w 2627697"/>
              <a:gd name="connsiteY24" fmla="*/ 3031958 h 3378468"/>
              <a:gd name="connsiteX25" fmla="*/ 281514 w 2627697"/>
              <a:gd name="connsiteY25" fmla="*/ 3111141 h 3378468"/>
              <a:gd name="connsiteX26" fmla="*/ 154005 w 2627697"/>
              <a:gd name="connsiteY26" fmla="*/ 3301466 h 3378468"/>
              <a:gd name="connsiteX27" fmla="*/ 0 w 2627697"/>
              <a:gd name="connsiteY27"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348565 w 2627697"/>
              <a:gd name="connsiteY2" fmla="*/ 875899 h 3378468"/>
              <a:gd name="connsiteX3" fmla="*/ 2171751 w 2627697"/>
              <a:gd name="connsiteY3" fmla="*/ 946034 h 3378468"/>
              <a:gd name="connsiteX4" fmla="*/ 1919338 w 2627697"/>
              <a:gd name="connsiteY4" fmla="*/ 1065096 h 3378468"/>
              <a:gd name="connsiteX5" fmla="*/ 1636295 w 2627697"/>
              <a:gd name="connsiteY5" fmla="*/ 1140343 h 3378468"/>
              <a:gd name="connsiteX6" fmla="*/ 1520892 w 2627697"/>
              <a:gd name="connsiteY6" fmla="*/ 1350019 h 3378468"/>
              <a:gd name="connsiteX7" fmla="*/ 1386038 w 2627697"/>
              <a:gd name="connsiteY7" fmla="*/ 1337912 h 3378468"/>
              <a:gd name="connsiteX8" fmla="*/ 1357162 w 2627697"/>
              <a:gd name="connsiteY8" fmla="*/ 1395664 h 3378468"/>
              <a:gd name="connsiteX9" fmla="*/ 1405289 w 2627697"/>
              <a:gd name="connsiteY9" fmla="*/ 1540043 h 3378468"/>
              <a:gd name="connsiteX10" fmla="*/ 1347537 w 2627697"/>
              <a:gd name="connsiteY10" fmla="*/ 1597794 h 3378468"/>
              <a:gd name="connsiteX11" fmla="*/ 1366788 w 2627697"/>
              <a:gd name="connsiteY11" fmla="*/ 1674796 h 3378468"/>
              <a:gd name="connsiteX12" fmla="*/ 1328287 w 2627697"/>
              <a:gd name="connsiteY12" fmla="*/ 1761424 h 3378468"/>
              <a:gd name="connsiteX13" fmla="*/ 1412432 w 2627697"/>
              <a:gd name="connsiteY13" fmla="*/ 1795163 h 3378468"/>
              <a:gd name="connsiteX14" fmla="*/ 1383758 w 2627697"/>
              <a:gd name="connsiteY14" fmla="*/ 1910566 h 3378468"/>
              <a:gd name="connsiteX15" fmla="*/ 1395864 w 2627697"/>
              <a:gd name="connsiteY15" fmla="*/ 2033412 h 3378468"/>
              <a:gd name="connsiteX16" fmla="*/ 1319263 w 2627697"/>
              <a:gd name="connsiteY16" fmla="*/ 2162852 h 3378468"/>
              <a:gd name="connsiteX17" fmla="*/ 1264494 w 2627697"/>
              <a:gd name="connsiteY17" fmla="*/ 2189046 h 3378468"/>
              <a:gd name="connsiteX18" fmla="*/ 1257351 w 2627697"/>
              <a:gd name="connsiteY18" fmla="*/ 2236671 h 3378468"/>
              <a:gd name="connsiteX19" fmla="*/ 1202657 w 2627697"/>
              <a:gd name="connsiteY19" fmla="*/ 2320190 h 3378468"/>
              <a:gd name="connsiteX20" fmla="*/ 1088282 w 2627697"/>
              <a:gd name="connsiteY20" fmla="*/ 2393834 h 3378468"/>
              <a:gd name="connsiteX21" fmla="*/ 1049154 w 2627697"/>
              <a:gd name="connsiteY21" fmla="*/ 2521819 h 3378468"/>
              <a:gd name="connsiteX22" fmla="*/ 707307 w 2627697"/>
              <a:gd name="connsiteY22" fmla="*/ 2832410 h 3378468"/>
              <a:gd name="connsiteX23" fmla="*/ 569169 w 2627697"/>
              <a:gd name="connsiteY23" fmla="*/ 2858177 h 3378468"/>
              <a:gd name="connsiteX24" fmla="*/ 483444 w 2627697"/>
              <a:gd name="connsiteY24" fmla="*/ 2887379 h 3378468"/>
              <a:gd name="connsiteX25" fmla="*/ 385011 w 2627697"/>
              <a:gd name="connsiteY25" fmla="*/ 3031958 h 3378468"/>
              <a:gd name="connsiteX26" fmla="*/ 281514 w 2627697"/>
              <a:gd name="connsiteY26" fmla="*/ 3111141 h 3378468"/>
              <a:gd name="connsiteX27" fmla="*/ 154005 w 2627697"/>
              <a:gd name="connsiteY27" fmla="*/ 3301466 h 3378468"/>
              <a:gd name="connsiteX28" fmla="*/ 0 w 2627697"/>
              <a:gd name="connsiteY28"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28562 w 2627697"/>
              <a:gd name="connsiteY1" fmla="*/ 690537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627697 w 2627697"/>
              <a:gd name="connsiteY0" fmla="*/ 0 h 3378468"/>
              <a:gd name="connsiteX1" fmla="*/ 2535705 w 2627697"/>
              <a:gd name="connsiteY1" fmla="*/ 659581 h 3378468"/>
              <a:gd name="connsiteX2" fmla="*/ 2469407 w 2627697"/>
              <a:gd name="connsiteY2" fmla="*/ 729340 h 3378468"/>
              <a:gd name="connsiteX3" fmla="*/ 2348565 w 2627697"/>
              <a:gd name="connsiteY3" fmla="*/ 875899 h 3378468"/>
              <a:gd name="connsiteX4" fmla="*/ 2171751 w 2627697"/>
              <a:gd name="connsiteY4" fmla="*/ 946034 h 3378468"/>
              <a:gd name="connsiteX5" fmla="*/ 1919338 w 2627697"/>
              <a:gd name="connsiteY5" fmla="*/ 1065096 h 3378468"/>
              <a:gd name="connsiteX6" fmla="*/ 1636295 w 2627697"/>
              <a:gd name="connsiteY6" fmla="*/ 1140343 h 3378468"/>
              <a:gd name="connsiteX7" fmla="*/ 1520892 w 2627697"/>
              <a:gd name="connsiteY7" fmla="*/ 1350019 h 3378468"/>
              <a:gd name="connsiteX8" fmla="*/ 1386038 w 2627697"/>
              <a:gd name="connsiteY8" fmla="*/ 1337912 h 3378468"/>
              <a:gd name="connsiteX9" fmla="*/ 1357162 w 2627697"/>
              <a:gd name="connsiteY9" fmla="*/ 1395664 h 3378468"/>
              <a:gd name="connsiteX10" fmla="*/ 1405289 w 2627697"/>
              <a:gd name="connsiteY10" fmla="*/ 1540043 h 3378468"/>
              <a:gd name="connsiteX11" fmla="*/ 1347537 w 2627697"/>
              <a:gd name="connsiteY11" fmla="*/ 1597794 h 3378468"/>
              <a:gd name="connsiteX12" fmla="*/ 1366788 w 2627697"/>
              <a:gd name="connsiteY12" fmla="*/ 1674796 h 3378468"/>
              <a:gd name="connsiteX13" fmla="*/ 1328287 w 2627697"/>
              <a:gd name="connsiteY13" fmla="*/ 1761424 h 3378468"/>
              <a:gd name="connsiteX14" fmla="*/ 1412432 w 2627697"/>
              <a:gd name="connsiteY14" fmla="*/ 1795163 h 3378468"/>
              <a:gd name="connsiteX15" fmla="*/ 1383758 w 2627697"/>
              <a:gd name="connsiteY15" fmla="*/ 1910566 h 3378468"/>
              <a:gd name="connsiteX16" fmla="*/ 1395864 w 2627697"/>
              <a:gd name="connsiteY16" fmla="*/ 2033412 h 3378468"/>
              <a:gd name="connsiteX17" fmla="*/ 1319263 w 2627697"/>
              <a:gd name="connsiteY17" fmla="*/ 2162852 h 3378468"/>
              <a:gd name="connsiteX18" fmla="*/ 1264494 w 2627697"/>
              <a:gd name="connsiteY18" fmla="*/ 2189046 h 3378468"/>
              <a:gd name="connsiteX19" fmla="*/ 1257351 w 2627697"/>
              <a:gd name="connsiteY19" fmla="*/ 2236671 h 3378468"/>
              <a:gd name="connsiteX20" fmla="*/ 1202657 w 2627697"/>
              <a:gd name="connsiteY20" fmla="*/ 2320190 h 3378468"/>
              <a:gd name="connsiteX21" fmla="*/ 1088282 w 2627697"/>
              <a:gd name="connsiteY21" fmla="*/ 2393834 h 3378468"/>
              <a:gd name="connsiteX22" fmla="*/ 1049154 w 2627697"/>
              <a:gd name="connsiteY22" fmla="*/ 2521819 h 3378468"/>
              <a:gd name="connsiteX23" fmla="*/ 707307 w 2627697"/>
              <a:gd name="connsiteY23" fmla="*/ 2832410 h 3378468"/>
              <a:gd name="connsiteX24" fmla="*/ 569169 w 2627697"/>
              <a:gd name="connsiteY24" fmla="*/ 2858177 h 3378468"/>
              <a:gd name="connsiteX25" fmla="*/ 483444 w 2627697"/>
              <a:gd name="connsiteY25" fmla="*/ 2887379 h 3378468"/>
              <a:gd name="connsiteX26" fmla="*/ 385011 w 2627697"/>
              <a:gd name="connsiteY26" fmla="*/ 3031958 h 3378468"/>
              <a:gd name="connsiteX27" fmla="*/ 281514 w 2627697"/>
              <a:gd name="connsiteY27" fmla="*/ 3111141 h 3378468"/>
              <a:gd name="connsiteX28" fmla="*/ 154005 w 2627697"/>
              <a:gd name="connsiteY28" fmla="*/ 3301466 h 3378468"/>
              <a:gd name="connsiteX29" fmla="*/ 0 w 2627697"/>
              <a:gd name="connsiteY29" fmla="*/ 3378468 h 3378468"/>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 name="connsiteX0" fmla="*/ 2590483 w 2590483"/>
              <a:gd name="connsiteY0" fmla="*/ 0 h 3399733"/>
              <a:gd name="connsiteX1" fmla="*/ 2498491 w 2590483"/>
              <a:gd name="connsiteY1" fmla="*/ 659581 h 3399733"/>
              <a:gd name="connsiteX2" fmla="*/ 2432193 w 2590483"/>
              <a:gd name="connsiteY2" fmla="*/ 729340 h 3399733"/>
              <a:gd name="connsiteX3" fmla="*/ 2311351 w 2590483"/>
              <a:gd name="connsiteY3" fmla="*/ 875899 h 3399733"/>
              <a:gd name="connsiteX4" fmla="*/ 2134537 w 2590483"/>
              <a:gd name="connsiteY4" fmla="*/ 946034 h 3399733"/>
              <a:gd name="connsiteX5" fmla="*/ 1882124 w 2590483"/>
              <a:gd name="connsiteY5" fmla="*/ 1065096 h 3399733"/>
              <a:gd name="connsiteX6" fmla="*/ 1599081 w 2590483"/>
              <a:gd name="connsiteY6" fmla="*/ 1140343 h 3399733"/>
              <a:gd name="connsiteX7" fmla="*/ 1483678 w 2590483"/>
              <a:gd name="connsiteY7" fmla="*/ 1350019 h 3399733"/>
              <a:gd name="connsiteX8" fmla="*/ 1348824 w 2590483"/>
              <a:gd name="connsiteY8" fmla="*/ 1337912 h 3399733"/>
              <a:gd name="connsiteX9" fmla="*/ 1319948 w 2590483"/>
              <a:gd name="connsiteY9" fmla="*/ 1395664 h 3399733"/>
              <a:gd name="connsiteX10" fmla="*/ 1368075 w 2590483"/>
              <a:gd name="connsiteY10" fmla="*/ 1540043 h 3399733"/>
              <a:gd name="connsiteX11" fmla="*/ 1310323 w 2590483"/>
              <a:gd name="connsiteY11" fmla="*/ 1597794 h 3399733"/>
              <a:gd name="connsiteX12" fmla="*/ 1329574 w 2590483"/>
              <a:gd name="connsiteY12" fmla="*/ 1674796 h 3399733"/>
              <a:gd name="connsiteX13" fmla="*/ 1291073 w 2590483"/>
              <a:gd name="connsiteY13" fmla="*/ 1761424 h 3399733"/>
              <a:gd name="connsiteX14" fmla="*/ 1375218 w 2590483"/>
              <a:gd name="connsiteY14" fmla="*/ 1795163 h 3399733"/>
              <a:gd name="connsiteX15" fmla="*/ 1346544 w 2590483"/>
              <a:gd name="connsiteY15" fmla="*/ 1910566 h 3399733"/>
              <a:gd name="connsiteX16" fmla="*/ 1358650 w 2590483"/>
              <a:gd name="connsiteY16" fmla="*/ 2033412 h 3399733"/>
              <a:gd name="connsiteX17" fmla="*/ 1282049 w 2590483"/>
              <a:gd name="connsiteY17" fmla="*/ 2162852 h 3399733"/>
              <a:gd name="connsiteX18" fmla="*/ 1227280 w 2590483"/>
              <a:gd name="connsiteY18" fmla="*/ 2189046 h 3399733"/>
              <a:gd name="connsiteX19" fmla="*/ 1220137 w 2590483"/>
              <a:gd name="connsiteY19" fmla="*/ 2236671 h 3399733"/>
              <a:gd name="connsiteX20" fmla="*/ 1165443 w 2590483"/>
              <a:gd name="connsiteY20" fmla="*/ 2320190 h 3399733"/>
              <a:gd name="connsiteX21" fmla="*/ 1051068 w 2590483"/>
              <a:gd name="connsiteY21" fmla="*/ 2393834 h 3399733"/>
              <a:gd name="connsiteX22" fmla="*/ 1011940 w 2590483"/>
              <a:gd name="connsiteY22" fmla="*/ 2521819 h 3399733"/>
              <a:gd name="connsiteX23" fmla="*/ 670093 w 2590483"/>
              <a:gd name="connsiteY23" fmla="*/ 2832410 h 3399733"/>
              <a:gd name="connsiteX24" fmla="*/ 531955 w 2590483"/>
              <a:gd name="connsiteY24" fmla="*/ 2858177 h 3399733"/>
              <a:gd name="connsiteX25" fmla="*/ 446230 w 2590483"/>
              <a:gd name="connsiteY25" fmla="*/ 2887379 h 3399733"/>
              <a:gd name="connsiteX26" fmla="*/ 347797 w 2590483"/>
              <a:gd name="connsiteY26" fmla="*/ 3031958 h 3399733"/>
              <a:gd name="connsiteX27" fmla="*/ 244300 w 2590483"/>
              <a:gd name="connsiteY27" fmla="*/ 3111141 h 3399733"/>
              <a:gd name="connsiteX28" fmla="*/ 116791 w 2590483"/>
              <a:gd name="connsiteY28" fmla="*/ 3301466 h 3399733"/>
              <a:gd name="connsiteX29" fmla="*/ 0 w 2590483"/>
              <a:gd name="connsiteY29" fmla="*/ 3399733 h 339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90483" h="3399733">
                <a:moveTo>
                  <a:pt x="2590483" y="0"/>
                </a:moveTo>
                <a:cubicBezTo>
                  <a:pt x="2542357" y="227798"/>
                  <a:pt x="2524873" y="538024"/>
                  <a:pt x="2498491" y="659581"/>
                </a:cubicBezTo>
                <a:cubicBezTo>
                  <a:pt x="2472109" y="781138"/>
                  <a:pt x="2463383" y="693287"/>
                  <a:pt x="2432193" y="729340"/>
                </a:cubicBezTo>
                <a:cubicBezTo>
                  <a:pt x="2401003" y="765393"/>
                  <a:pt x="2360960" y="839783"/>
                  <a:pt x="2311351" y="875899"/>
                </a:cubicBezTo>
                <a:cubicBezTo>
                  <a:pt x="2261742" y="912015"/>
                  <a:pt x="2206075" y="914501"/>
                  <a:pt x="2134537" y="946034"/>
                </a:cubicBezTo>
                <a:cubicBezTo>
                  <a:pt x="2062999" y="977567"/>
                  <a:pt x="1970970" y="1035489"/>
                  <a:pt x="1882124" y="1065096"/>
                </a:cubicBezTo>
                <a:cubicBezTo>
                  <a:pt x="1793278" y="1094703"/>
                  <a:pt x="1665489" y="1092856"/>
                  <a:pt x="1599081" y="1140343"/>
                </a:cubicBezTo>
                <a:cubicBezTo>
                  <a:pt x="1532673" y="1187830"/>
                  <a:pt x="1525387" y="1317091"/>
                  <a:pt x="1483678" y="1350019"/>
                </a:cubicBezTo>
                <a:cubicBezTo>
                  <a:pt x="1441969" y="1382947"/>
                  <a:pt x="1376112" y="1330305"/>
                  <a:pt x="1348824" y="1337912"/>
                </a:cubicBezTo>
                <a:cubicBezTo>
                  <a:pt x="1321536" y="1345520"/>
                  <a:pt x="1329573" y="1376413"/>
                  <a:pt x="1319948" y="1395664"/>
                </a:cubicBezTo>
                <a:cubicBezTo>
                  <a:pt x="1323157" y="1429353"/>
                  <a:pt x="1387326" y="1520793"/>
                  <a:pt x="1368075" y="1540043"/>
                </a:cubicBezTo>
                <a:lnTo>
                  <a:pt x="1310323" y="1597794"/>
                </a:lnTo>
                <a:cubicBezTo>
                  <a:pt x="1303906" y="1620253"/>
                  <a:pt x="1342408" y="1645920"/>
                  <a:pt x="1329574" y="1674796"/>
                </a:cubicBezTo>
                <a:cubicBezTo>
                  <a:pt x="1316740" y="1703672"/>
                  <a:pt x="1283466" y="1741363"/>
                  <a:pt x="1291073" y="1761424"/>
                </a:cubicBezTo>
                <a:cubicBezTo>
                  <a:pt x="1298680" y="1781485"/>
                  <a:pt x="1365973" y="1770306"/>
                  <a:pt x="1375218" y="1795163"/>
                </a:cubicBezTo>
                <a:cubicBezTo>
                  <a:pt x="1384463" y="1820020"/>
                  <a:pt x="1349305" y="1870858"/>
                  <a:pt x="1346544" y="1910566"/>
                </a:cubicBezTo>
                <a:cubicBezTo>
                  <a:pt x="1343783" y="1950274"/>
                  <a:pt x="1369399" y="1991364"/>
                  <a:pt x="1358650" y="2033412"/>
                </a:cubicBezTo>
                <a:cubicBezTo>
                  <a:pt x="1347901" y="2075460"/>
                  <a:pt x="1303944" y="2136913"/>
                  <a:pt x="1282049" y="2162852"/>
                </a:cubicBezTo>
                <a:cubicBezTo>
                  <a:pt x="1260154" y="2188791"/>
                  <a:pt x="1238789" y="2178330"/>
                  <a:pt x="1227280" y="2189046"/>
                </a:cubicBezTo>
                <a:cubicBezTo>
                  <a:pt x="1215771" y="2199762"/>
                  <a:pt x="1230443" y="2214814"/>
                  <a:pt x="1220137" y="2236671"/>
                </a:cubicBezTo>
                <a:cubicBezTo>
                  <a:pt x="1209831" y="2258528"/>
                  <a:pt x="1193621" y="2293996"/>
                  <a:pt x="1165443" y="2320190"/>
                </a:cubicBezTo>
                <a:cubicBezTo>
                  <a:pt x="1137265" y="2346384"/>
                  <a:pt x="1079033" y="2367373"/>
                  <a:pt x="1051068" y="2393834"/>
                </a:cubicBezTo>
                <a:cubicBezTo>
                  <a:pt x="1023103" y="2420295"/>
                  <a:pt x="1075436" y="2448723"/>
                  <a:pt x="1011940" y="2521819"/>
                </a:cubicBezTo>
                <a:cubicBezTo>
                  <a:pt x="948444" y="2594915"/>
                  <a:pt x="750091" y="2776350"/>
                  <a:pt x="670093" y="2832410"/>
                </a:cubicBezTo>
                <a:cubicBezTo>
                  <a:pt x="590096" y="2888470"/>
                  <a:pt x="569265" y="2849016"/>
                  <a:pt x="531955" y="2858177"/>
                </a:cubicBezTo>
                <a:cubicBezTo>
                  <a:pt x="494645" y="2867338"/>
                  <a:pt x="476923" y="2858416"/>
                  <a:pt x="446230" y="2887379"/>
                </a:cubicBezTo>
                <a:cubicBezTo>
                  <a:pt x="415537" y="2916343"/>
                  <a:pt x="381452" y="2994664"/>
                  <a:pt x="347797" y="3031958"/>
                </a:cubicBezTo>
                <a:cubicBezTo>
                  <a:pt x="314142" y="3069252"/>
                  <a:pt x="286009" y="3040556"/>
                  <a:pt x="244300" y="3111141"/>
                </a:cubicBezTo>
                <a:cubicBezTo>
                  <a:pt x="202591" y="3181726"/>
                  <a:pt x="157508" y="3253368"/>
                  <a:pt x="116791" y="3301466"/>
                </a:cubicBezTo>
                <a:cubicBezTo>
                  <a:pt x="76074" y="3349564"/>
                  <a:pt x="30070" y="3345823"/>
                  <a:pt x="0" y="3399733"/>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738864" y="3770028"/>
            <a:ext cx="4187184" cy="3169787"/>
          </a:xfrm>
          <a:custGeom>
            <a:avLst/>
            <a:gdLst>
              <a:gd name="connsiteX0" fmla="*/ 4158113 w 4158113"/>
              <a:gd name="connsiteY0" fmla="*/ 0 h 3157087"/>
              <a:gd name="connsiteX1" fmla="*/ 3801979 w 4158113"/>
              <a:gd name="connsiteY1" fmla="*/ 750771 h 3157087"/>
              <a:gd name="connsiteX2" fmla="*/ 3561347 w 4158113"/>
              <a:gd name="connsiteY2" fmla="*/ 952901 h 3157087"/>
              <a:gd name="connsiteX3" fmla="*/ 3253339 w 4158113"/>
              <a:gd name="connsiteY3" fmla="*/ 1126156 h 3157087"/>
              <a:gd name="connsiteX4" fmla="*/ 2897204 w 4158113"/>
              <a:gd name="connsiteY4" fmla="*/ 1280160 h 3157087"/>
              <a:gd name="connsiteX5" fmla="*/ 2531444 w 4158113"/>
              <a:gd name="connsiteY5" fmla="*/ 1684421 h 3157087"/>
              <a:gd name="connsiteX6" fmla="*/ 1982804 w 4158113"/>
              <a:gd name="connsiteY6" fmla="*/ 2002055 h 3157087"/>
              <a:gd name="connsiteX7" fmla="*/ 1703671 w 4158113"/>
              <a:gd name="connsiteY7" fmla="*/ 2146434 h 3157087"/>
              <a:gd name="connsiteX8" fmla="*/ 1511166 w 4158113"/>
              <a:gd name="connsiteY8" fmla="*/ 2117558 h 3157087"/>
              <a:gd name="connsiteX9" fmla="*/ 1453414 w 4158113"/>
              <a:gd name="connsiteY9" fmla="*/ 2290813 h 3157087"/>
              <a:gd name="connsiteX10" fmla="*/ 1414913 w 4158113"/>
              <a:gd name="connsiteY10" fmla="*/ 2329314 h 3157087"/>
              <a:gd name="connsiteX11" fmla="*/ 1212783 w 4158113"/>
              <a:gd name="connsiteY11" fmla="*/ 2290813 h 3157087"/>
              <a:gd name="connsiteX12" fmla="*/ 1078029 w 4158113"/>
              <a:gd name="connsiteY12" fmla="*/ 2300438 h 3157087"/>
              <a:gd name="connsiteX13" fmla="*/ 895149 w 4158113"/>
              <a:gd name="connsiteY13" fmla="*/ 2464068 h 3157087"/>
              <a:gd name="connsiteX14" fmla="*/ 693019 w 4158113"/>
              <a:gd name="connsiteY14" fmla="*/ 2444817 h 3157087"/>
              <a:gd name="connsiteX15" fmla="*/ 616017 w 4158113"/>
              <a:gd name="connsiteY15" fmla="*/ 2521819 h 3157087"/>
              <a:gd name="connsiteX16" fmla="*/ 567890 w 4158113"/>
              <a:gd name="connsiteY16" fmla="*/ 2444817 h 3157087"/>
              <a:gd name="connsiteX17" fmla="*/ 365760 w 4158113"/>
              <a:gd name="connsiteY17" fmla="*/ 2473693 h 3157087"/>
              <a:gd name="connsiteX18" fmla="*/ 0 w 4158113"/>
              <a:gd name="connsiteY18" fmla="*/ 2849078 h 3157087"/>
              <a:gd name="connsiteX19" fmla="*/ 86627 w 4158113"/>
              <a:gd name="connsiteY19" fmla="*/ 3157087 h 315708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233412 w 4233412"/>
              <a:gd name="connsiteY0" fmla="*/ 0 h 3176137"/>
              <a:gd name="connsiteX1" fmla="*/ 3851084 w 4233412"/>
              <a:gd name="connsiteY1" fmla="*/ 731721 h 3176137"/>
              <a:gd name="connsiteX2" fmla="*/ 3603308 w 4233412"/>
              <a:gd name="connsiteY2" fmla="*/ 971951 h 3176137"/>
              <a:gd name="connsiteX3" fmla="*/ 3295300 w 4233412"/>
              <a:gd name="connsiteY3" fmla="*/ 1145206 h 3176137"/>
              <a:gd name="connsiteX4" fmla="*/ 2939165 w 4233412"/>
              <a:gd name="connsiteY4" fmla="*/ 1299210 h 3176137"/>
              <a:gd name="connsiteX5" fmla="*/ 2573405 w 4233412"/>
              <a:gd name="connsiteY5" fmla="*/ 1703471 h 3176137"/>
              <a:gd name="connsiteX6" fmla="*/ 2024765 w 4233412"/>
              <a:gd name="connsiteY6" fmla="*/ 2021105 h 3176137"/>
              <a:gd name="connsiteX7" fmla="*/ 1745632 w 4233412"/>
              <a:gd name="connsiteY7" fmla="*/ 2165484 h 3176137"/>
              <a:gd name="connsiteX8" fmla="*/ 1553127 w 4233412"/>
              <a:gd name="connsiteY8" fmla="*/ 2136608 h 3176137"/>
              <a:gd name="connsiteX9" fmla="*/ 1495375 w 4233412"/>
              <a:gd name="connsiteY9" fmla="*/ 2309863 h 3176137"/>
              <a:gd name="connsiteX10" fmla="*/ 1456874 w 4233412"/>
              <a:gd name="connsiteY10" fmla="*/ 2348364 h 3176137"/>
              <a:gd name="connsiteX11" fmla="*/ 1254744 w 4233412"/>
              <a:gd name="connsiteY11" fmla="*/ 2309863 h 3176137"/>
              <a:gd name="connsiteX12" fmla="*/ 1119990 w 4233412"/>
              <a:gd name="connsiteY12" fmla="*/ 2319488 h 3176137"/>
              <a:gd name="connsiteX13" fmla="*/ 937110 w 4233412"/>
              <a:gd name="connsiteY13" fmla="*/ 2483118 h 3176137"/>
              <a:gd name="connsiteX14" fmla="*/ 734980 w 4233412"/>
              <a:gd name="connsiteY14" fmla="*/ 2463867 h 3176137"/>
              <a:gd name="connsiteX15" fmla="*/ 657978 w 4233412"/>
              <a:gd name="connsiteY15" fmla="*/ 2540869 h 3176137"/>
              <a:gd name="connsiteX16" fmla="*/ 609851 w 4233412"/>
              <a:gd name="connsiteY16" fmla="*/ 2463867 h 3176137"/>
              <a:gd name="connsiteX17" fmla="*/ 407721 w 4233412"/>
              <a:gd name="connsiteY17" fmla="*/ 2492743 h 3176137"/>
              <a:gd name="connsiteX18" fmla="*/ 41961 w 4233412"/>
              <a:gd name="connsiteY18" fmla="*/ 2868128 h 3176137"/>
              <a:gd name="connsiteX19" fmla="*/ 128588 w 4233412"/>
              <a:gd name="connsiteY19" fmla="*/ 3176137 h 3176137"/>
              <a:gd name="connsiteX0" fmla="*/ 4198841 w 4198841"/>
              <a:gd name="connsiteY0" fmla="*/ 0 h 3176137"/>
              <a:gd name="connsiteX1" fmla="*/ 3816513 w 4198841"/>
              <a:gd name="connsiteY1" fmla="*/ 731721 h 3176137"/>
              <a:gd name="connsiteX2" fmla="*/ 3568737 w 4198841"/>
              <a:gd name="connsiteY2" fmla="*/ 971951 h 3176137"/>
              <a:gd name="connsiteX3" fmla="*/ 3260729 w 4198841"/>
              <a:gd name="connsiteY3" fmla="*/ 1145206 h 3176137"/>
              <a:gd name="connsiteX4" fmla="*/ 2904594 w 4198841"/>
              <a:gd name="connsiteY4" fmla="*/ 1299210 h 3176137"/>
              <a:gd name="connsiteX5" fmla="*/ 2538834 w 4198841"/>
              <a:gd name="connsiteY5" fmla="*/ 1703471 h 3176137"/>
              <a:gd name="connsiteX6" fmla="*/ 1990194 w 4198841"/>
              <a:gd name="connsiteY6" fmla="*/ 2021105 h 3176137"/>
              <a:gd name="connsiteX7" fmla="*/ 1711061 w 4198841"/>
              <a:gd name="connsiteY7" fmla="*/ 2165484 h 3176137"/>
              <a:gd name="connsiteX8" fmla="*/ 1518556 w 4198841"/>
              <a:gd name="connsiteY8" fmla="*/ 2136608 h 3176137"/>
              <a:gd name="connsiteX9" fmla="*/ 1460804 w 4198841"/>
              <a:gd name="connsiteY9" fmla="*/ 2309863 h 3176137"/>
              <a:gd name="connsiteX10" fmla="*/ 1422303 w 4198841"/>
              <a:gd name="connsiteY10" fmla="*/ 2348364 h 3176137"/>
              <a:gd name="connsiteX11" fmla="*/ 1220173 w 4198841"/>
              <a:gd name="connsiteY11" fmla="*/ 2309863 h 3176137"/>
              <a:gd name="connsiteX12" fmla="*/ 1085419 w 4198841"/>
              <a:gd name="connsiteY12" fmla="*/ 2319488 h 3176137"/>
              <a:gd name="connsiteX13" fmla="*/ 902539 w 4198841"/>
              <a:gd name="connsiteY13" fmla="*/ 2483118 h 3176137"/>
              <a:gd name="connsiteX14" fmla="*/ 700409 w 4198841"/>
              <a:gd name="connsiteY14" fmla="*/ 2463867 h 3176137"/>
              <a:gd name="connsiteX15" fmla="*/ 623407 w 4198841"/>
              <a:gd name="connsiteY15" fmla="*/ 2540869 h 3176137"/>
              <a:gd name="connsiteX16" fmla="*/ 575280 w 4198841"/>
              <a:gd name="connsiteY16" fmla="*/ 2463867 h 3176137"/>
              <a:gd name="connsiteX17" fmla="*/ 373150 w 4198841"/>
              <a:gd name="connsiteY17" fmla="*/ 2492743 h 3176137"/>
              <a:gd name="connsiteX18" fmla="*/ 7390 w 4198841"/>
              <a:gd name="connsiteY18" fmla="*/ 2868128 h 3176137"/>
              <a:gd name="connsiteX19" fmla="*/ 94017 w 4198841"/>
              <a:gd name="connsiteY19" fmla="*/ 3176137 h 3176137"/>
              <a:gd name="connsiteX0" fmla="*/ 4176877 w 4176877"/>
              <a:gd name="connsiteY0" fmla="*/ 0 h 3176137"/>
              <a:gd name="connsiteX1" fmla="*/ 3794549 w 4176877"/>
              <a:gd name="connsiteY1" fmla="*/ 731721 h 3176137"/>
              <a:gd name="connsiteX2" fmla="*/ 3546773 w 4176877"/>
              <a:gd name="connsiteY2" fmla="*/ 971951 h 3176137"/>
              <a:gd name="connsiteX3" fmla="*/ 3238765 w 4176877"/>
              <a:gd name="connsiteY3" fmla="*/ 1145206 h 3176137"/>
              <a:gd name="connsiteX4" fmla="*/ 2882630 w 4176877"/>
              <a:gd name="connsiteY4" fmla="*/ 1299210 h 3176137"/>
              <a:gd name="connsiteX5" fmla="*/ 2516870 w 4176877"/>
              <a:gd name="connsiteY5" fmla="*/ 1703471 h 3176137"/>
              <a:gd name="connsiteX6" fmla="*/ 1968230 w 4176877"/>
              <a:gd name="connsiteY6" fmla="*/ 2021105 h 3176137"/>
              <a:gd name="connsiteX7" fmla="*/ 1689097 w 4176877"/>
              <a:gd name="connsiteY7" fmla="*/ 2165484 h 3176137"/>
              <a:gd name="connsiteX8" fmla="*/ 1496592 w 4176877"/>
              <a:gd name="connsiteY8" fmla="*/ 2136608 h 3176137"/>
              <a:gd name="connsiteX9" fmla="*/ 1438840 w 4176877"/>
              <a:gd name="connsiteY9" fmla="*/ 2309863 h 3176137"/>
              <a:gd name="connsiteX10" fmla="*/ 1400339 w 4176877"/>
              <a:gd name="connsiteY10" fmla="*/ 2348364 h 3176137"/>
              <a:gd name="connsiteX11" fmla="*/ 1198209 w 4176877"/>
              <a:gd name="connsiteY11" fmla="*/ 2309863 h 3176137"/>
              <a:gd name="connsiteX12" fmla="*/ 1063455 w 4176877"/>
              <a:gd name="connsiteY12" fmla="*/ 2319488 h 3176137"/>
              <a:gd name="connsiteX13" fmla="*/ 880575 w 4176877"/>
              <a:gd name="connsiteY13" fmla="*/ 2483118 h 3176137"/>
              <a:gd name="connsiteX14" fmla="*/ 678445 w 4176877"/>
              <a:gd name="connsiteY14" fmla="*/ 2463867 h 3176137"/>
              <a:gd name="connsiteX15" fmla="*/ 601443 w 4176877"/>
              <a:gd name="connsiteY15" fmla="*/ 2540869 h 3176137"/>
              <a:gd name="connsiteX16" fmla="*/ 553316 w 4176877"/>
              <a:gd name="connsiteY16" fmla="*/ 2463867 h 3176137"/>
              <a:gd name="connsiteX17" fmla="*/ 351186 w 4176877"/>
              <a:gd name="connsiteY17" fmla="*/ 2492743 h 3176137"/>
              <a:gd name="connsiteX18" fmla="*/ 9239 w 4176877"/>
              <a:gd name="connsiteY18" fmla="*/ 2894322 h 3176137"/>
              <a:gd name="connsiteX19" fmla="*/ 72053 w 4176877"/>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347377 w 4173068"/>
              <a:gd name="connsiteY17" fmla="*/ 2492743 h 3176137"/>
              <a:gd name="connsiteX18" fmla="*/ 5430 w 4173068"/>
              <a:gd name="connsiteY18" fmla="*/ 2894322 h 3176137"/>
              <a:gd name="connsiteX19" fmla="*/ 68244 w 4173068"/>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452727 w 4173068"/>
              <a:gd name="connsiteY17" fmla="*/ 2482341 h 3176137"/>
              <a:gd name="connsiteX18" fmla="*/ 347377 w 4173068"/>
              <a:gd name="connsiteY18" fmla="*/ 2492743 h 3176137"/>
              <a:gd name="connsiteX19" fmla="*/ 5430 w 4173068"/>
              <a:gd name="connsiteY19" fmla="*/ 2894322 h 3176137"/>
              <a:gd name="connsiteX20" fmla="*/ 68244 w 4173068"/>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41210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892668 w 4174484"/>
              <a:gd name="connsiteY1" fmla="*/ 501141 h 3176137"/>
              <a:gd name="connsiteX2" fmla="*/ 3792156 w 4174484"/>
              <a:gd name="connsiteY2" fmla="*/ 731721 h 3176137"/>
              <a:gd name="connsiteX3" fmla="*/ 3544380 w 4174484"/>
              <a:gd name="connsiteY3" fmla="*/ 971951 h 3176137"/>
              <a:gd name="connsiteX4" fmla="*/ 3236372 w 4174484"/>
              <a:gd name="connsiteY4" fmla="*/ 1145206 h 3176137"/>
              <a:gd name="connsiteX5" fmla="*/ 2942150 w 4174484"/>
              <a:gd name="connsiteY5" fmla="*/ 1277779 h 3176137"/>
              <a:gd name="connsiteX6" fmla="*/ 2514477 w 4174484"/>
              <a:gd name="connsiteY6" fmla="*/ 1703471 h 3176137"/>
              <a:gd name="connsiteX7" fmla="*/ 1992031 w 4174484"/>
              <a:gd name="connsiteY7" fmla="*/ 2013962 h 3176137"/>
              <a:gd name="connsiteX8" fmla="*/ 1684323 w 4174484"/>
              <a:gd name="connsiteY8" fmla="*/ 2186915 h 3176137"/>
              <a:gd name="connsiteX9" fmla="*/ 1494199 w 4174484"/>
              <a:gd name="connsiteY9" fmla="*/ 2136608 h 3176137"/>
              <a:gd name="connsiteX10" fmla="*/ 1450735 w 4174484"/>
              <a:gd name="connsiteY10" fmla="*/ 2295575 h 3176137"/>
              <a:gd name="connsiteX11" fmla="*/ 1381277 w 4174484"/>
              <a:gd name="connsiteY11" fmla="*/ 2343601 h 3176137"/>
              <a:gd name="connsiteX12" fmla="*/ 1217247 w 4174484"/>
              <a:gd name="connsiteY12" fmla="*/ 2300338 h 3176137"/>
              <a:gd name="connsiteX13" fmla="*/ 1061062 w 4174484"/>
              <a:gd name="connsiteY13" fmla="*/ 2319488 h 3176137"/>
              <a:gd name="connsiteX14" fmla="*/ 892469 w 4174484"/>
              <a:gd name="connsiteY14" fmla="*/ 2471212 h 3176137"/>
              <a:gd name="connsiteX15" fmla="*/ 676052 w 4174484"/>
              <a:gd name="connsiteY15" fmla="*/ 2463867 h 3176137"/>
              <a:gd name="connsiteX16" fmla="*/ 599050 w 4174484"/>
              <a:gd name="connsiteY16" fmla="*/ 2540869 h 3176137"/>
              <a:gd name="connsiteX17" fmla="*/ 550923 w 4174484"/>
              <a:gd name="connsiteY17" fmla="*/ 2463867 h 3176137"/>
              <a:gd name="connsiteX18" fmla="*/ 454143 w 4174484"/>
              <a:gd name="connsiteY18" fmla="*/ 2482341 h 3176137"/>
              <a:gd name="connsiteX19" fmla="*/ 303549 w 4174484"/>
              <a:gd name="connsiteY19" fmla="*/ 2528461 h 3176137"/>
              <a:gd name="connsiteX20" fmla="*/ 6846 w 4174484"/>
              <a:gd name="connsiteY20" fmla="*/ 2894322 h 3176137"/>
              <a:gd name="connsiteX21" fmla="*/ 69660 w 4174484"/>
              <a:gd name="connsiteY21" fmla="*/ 3176137 h 31761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7184 w 4187184"/>
              <a:gd name="connsiteY0" fmla="*/ 0 h 3169787"/>
              <a:gd name="connsiteX1" fmla="*/ 3892668 w 4187184"/>
              <a:gd name="connsiteY1" fmla="*/ 494791 h 3169787"/>
              <a:gd name="connsiteX2" fmla="*/ 3792156 w 4187184"/>
              <a:gd name="connsiteY2" fmla="*/ 725371 h 3169787"/>
              <a:gd name="connsiteX3" fmla="*/ 3544380 w 4187184"/>
              <a:gd name="connsiteY3" fmla="*/ 965601 h 3169787"/>
              <a:gd name="connsiteX4" fmla="*/ 3236372 w 4187184"/>
              <a:gd name="connsiteY4" fmla="*/ 1138856 h 3169787"/>
              <a:gd name="connsiteX5" fmla="*/ 2942150 w 4187184"/>
              <a:gd name="connsiteY5" fmla="*/ 1271429 h 3169787"/>
              <a:gd name="connsiteX6" fmla="*/ 2514477 w 4187184"/>
              <a:gd name="connsiteY6" fmla="*/ 1697121 h 3169787"/>
              <a:gd name="connsiteX7" fmla="*/ 1992031 w 4187184"/>
              <a:gd name="connsiteY7" fmla="*/ 2007612 h 3169787"/>
              <a:gd name="connsiteX8" fmla="*/ 1684323 w 4187184"/>
              <a:gd name="connsiteY8" fmla="*/ 2180565 h 3169787"/>
              <a:gd name="connsiteX9" fmla="*/ 1494199 w 4187184"/>
              <a:gd name="connsiteY9" fmla="*/ 2130258 h 3169787"/>
              <a:gd name="connsiteX10" fmla="*/ 1450735 w 4187184"/>
              <a:gd name="connsiteY10" fmla="*/ 2289225 h 3169787"/>
              <a:gd name="connsiteX11" fmla="*/ 1381277 w 4187184"/>
              <a:gd name="connsiteY11" fmla="*/ 2337251 h 3169787"/>
              <a:gd name="connsiteX12" fmla="*/ 1217247 w 4187184"/>
              <a:gd name="connsiteY12" fmla="*/ 2293988 h 3169787"/>
              <a:gd name="connsiteX13" fmla="*/ 1061062 w 4187184"/>
              <a:gd name="connsiteY13" fmla="*/ 2313138 h 3169787"/>
              <a:gd name="connsiteX14" fmla="*/ 892469 w 4187184"/>
              <a:gd name="connsiteY14" fmla="*/ 2464862 h 3169787"/>
              <a:gd name="connsiteX15" fmla="*/ 676052 w 4187184"/>
              <a:gd name="connsiteY15" fmla="*/ 2457517 h 3169787"/>
              <a:gd name="connsiteX16" fmla="*/ 599050 w 4187184"/>
              <a:gd name="connsiteY16" fmla="*/ 2534519 h 3169787"/>
              <a:gd name="connsiteX17" fmla="*/ 550923 w 4187184"/>
              <a:gd name="connsiteY17" fmla="*/ 2457517 h 3169787"/>
              <a:gd name="connsiteX18" fmla="*/ 454143 w 4187184"/>
              <a:gd name="connsiteY18" fmla="*/ 2475991 h 3169787"/>
              <a:gd name="connsiteX19" fmla="*/ 303549 w 4187184"/>
              <a:gd name="connsiteY19" fmla="*/ 2522111 h 3169787"/>
              <a:gd name="connsiteX20" fmla="*/ 6846 w 4187184"/>
              <a:gd name="connsiteY20" fmla="*/ 2887972 h 3169787"/>
              <a:gd name="connsiteX21" fmla="*/ 69660 w 4187184"/>
              <a:gd name="connsiteY21" fmla="*/ 3169787 h 316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184" h="3169787">
                <a:moveTo>
                  <a:pt x="4187184" y="0"/>
                </a:moveTo>
                <a:cubicBezTo>
                  <a:pt x="4127515" y="70823"/>
                  <a:pt x="3956389" y="372838"/>
                  <a:pt x="3892668" y="494791"/>
                </a:cubicBezTo>
                <a:cubicBezTo>
                  <a:pt x="3828947" y="616744"/>
                  <a:pt x="3850204" y="646903"/>
                  <a:pt x="3792156" y="725371"/>
                </a:cubicBezTo>
                <a:cubicBezTo>
                  <a:pt x="3734108" y="803839"/>
                  <a:pt x="3626972" y="885524"/>
                  <a:pt x="3544380" y="965601"/>
                </a:cubicBezTo>
                <a:cubicBezTo>
                  <a:pt x="3451749" y="1034515"/>
                  <a:pt x="3336744" y="1087885"/>
                  <a:pt x="3236372" y="1138856"/>
                </a:cubicBezTo>
                <a:cubicBezTo>
                  <a:pt x="3136000" y="1189827"/>
                  <a:pt x="3062466" y="1178385"/>
                  <a:pt x="2942150" y="1271429"/>
                </a:cubicBezTo>
                <a:cubicBezTo>
                  <a:pt x="2821834" y="1364473"/>
                  <a:pt x="2672830" y="1574424"/>
                  <a:pt x="2514477" y="1697121"/>
                </a:cubicBezTo>
                <a:cubicBezTo>
                  <a:pt x="2356124" y="1819818"/>
                  <a:pt x="2166180" y="1904115"/>
                  <a:pt x="1992031" y="2007612"/>
                </a:cubicBezTo>
                <a:cubicBezTo>
                  <a:pt x="1853672" y="2088186"/>
                  <a:pt x="1767295" y="2160124"/>
                  <a:pt x="1684323" y="2180565"/>
                </a:cubicBezTo>
                <a:cubicBezTo>
                  <a:pt x="1601351" y="2201006"/>
                  <a:pt x="1533130" y="2112148"/>
                  <a:pt x="1494199" y="2130258"/>
                </a:cubicBezTo>
                <a:cubicBezTo>
                  <a:pt x="1455268" y="2148368"/>
                  <a:pt x="1469555" y="2254726"/>
                  <a:pt x="1450735" y="2289225"/>
                </a:cubicBezTo>
                <a:cubicBezTo>
                  <a:pt x="1431915" y="2323724"/>
                  <a:pt x="1420192" y="2336457"/>
                  <a:pt x="1381277" y="2337251"/>
                </a:cubicBezTo>
                <a:cubicBezTo>
                  <a:pt x="1342362" y="2338045"/>
                  <a:pt x="1270616" y="2298007"/>
                  <a:pt x="1217247" y="2293988"/>
                </a:cubicBezTo>
                <a:cubicBezTo>
                  <a:pt x="1163878" y="2289969"/>
                  <a:pt x="1115192" y="2284659"/>
                  <a:pt x="1061062" y="2313138"/>
                </a:cubicBezTo>
                <a:cubicBezTo>
                  <a:pt x="1006932" y="2341617"/>
                  <a:pt x="957464" y="2454610"/>
                  <a:pt x="892469" y="2464862"/>
                </a:cubicBezTo>
                <a:cubicBezTo>
                  <a:pt x="827474" y="2475114"/>
                  <a:pt x="724955" y="2445908"/>
                  <a:pt x="676052" y="2457517"/>
                </a:cubicBezTo>
                <a:cubicBezTo>
                  <a:pt x="627149" y="2469126"/>
                  <a:pt x="615092" y="2560186"/>
                  <a:pt x="599050" y="2534519"/>
                </a:cubicBezTo>
                <a:cubicBezTo>
                  <a:pt x="583008" y="2508852"/>
                  <a:pt x="575074" y="2467272"/>
                  <a:pt x="550923" y="2457517"/>
                </a:cubicBezTo>
                <a:cubicBezTo>
                  <a:pt x="526772" y="2447762"/>
                  <a:pt x="487831" y="2471178"/>
                  <a:pt x="454143" y="2475991"/>
                </a:cubicBezTo>
                <a:cubicBezTo>
                  <a:pt x="420455" y="2480804"/>
                  <a:pt x="378099" y="2453447"/>
                  <a:pt x="303549" y="2522111"/>
                </a:cubicBezTo>
                <a:cubicBezTo>
                  <a:pt x="228999" y="2590775"/>
                  <a:pt x="45827" y="2780026"/>
                  <a:pt x="6846" y="2887972"/>
                </a:cubicBezTo>
                <a:cubicBezTo>
                  <a:pt x="-32135" y="2995918"/>
                  <a:pt x="109841" y="3048067"/>
                  <a:pt x="69660" y="3169787"/>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rot="18765729">
            <a:off x="5606117" y="256031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6" name="TextBox 5"/>
          <p:cNvSpPr txBox="1"/>
          <p:nvPr/>
        </p:nvSpPr>
        <p:spPr>
          <a:xfrm rot="19514352">
            <a:off x="2596083" y="5513669"/>
            <a:ext cx="1294137" cy="369332"/>
          </a:xfrm>
          <a:prstGeom prst="rect">
            <a:avLst/>
          </a:prstGeom>
          <a:noFill/>
        </p:spPr>
        <p:txBody>
          <a:bodyPr wrap="none" rtlCol="0">
            <a:spAutoFit/>
          </a:bodyPr>
          <a:lstStyle/>
          <a:p>
            <a:r>
              <a:rPr lang="en-US" b="1" dirty="0" err="1">
                <a:solidFill>
                  <a:schemeClr val="bg1"/>
                </a:solidFill>
              </a:rPr>
              <a:t>Kunar</a:t>
            </a:r>
            <a:r>
              <a:rPr lang="en-US" b="1" dirty="0">
                <a:solidFill>
                  <a:schemeClr val="bg1"/>
                </a:solidFill>
              </a:rPr>
              <a:t> River</a:t>
            </a:r>
          </a:p>
        </p:txBody>
      </p:sp>
      <p:sp>
        <p:nvSpPr>
          <p:cNvPr id="7" name="Freeform 6"/>
          <p:cNvSpPr/>
          <p:nvPr/>
        </p:nvSpPr>
        <p:spPr>
          <a:xfrm>
            <a:off x="1078029" y="-596766"/>
            <a:ext cx="1922923" cy="3658780"/>
          </a:xfrm>
          <a:custGeom>
            <a:avLst/>
            <a:gdLst>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770"/>
              <a:gd name="connsiteX1" fmla="*/ 115503 w 1174282"/>
              <a:gd name="connsiteY1" fmla="*/ 413887 h 606770"/>
              <a:gd name="connsiteX2" fmla="*/ 240631 w 1174282"/>
              <a:gd name="connsiteY2" fmla="*/ 481264 h 606770"/>
              <a:gd name="connsiteX3" fmla="*/ 356134 w 1174282"/>
              <a:gd name="connsiteY3" fmla="*/ 577516 h 606770"/>
              <a:gd name="connsiteX4" fmla="*/ 462012 w 1174282"/>
              <a:gd name="connsiteY4" fmla="*/ 587141 h 606770"/>
              <a:gd name="connsiteX5" fmla="*/ 635267 w 1174282"/>
              <a:gd name="connsiteY5" fmla="*/ 606392 h 606770"/>
              <a:gd name="connsiteX6" fmla="*/ 702644 w 1174282"/>
              <a:gd name="connsiteY6" fmla="*/ 510139 h 606770"/>
              <a:gd name="connsiteX7" fmla="*/ 1020278 w 1174282"/>
              <a:gd name="connsiteY7" fmla="*/ 452388 h 606770"/>
              <a:gd name="connsiteX8" fmla="*/ 1174282 w 1174282"/>
              <a:gd name="connsiteY8" fmla="*/ 385011 h 606770"/>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4282"/>
              <a:gd name="connsiteY0" fmla="*/ 0 h 606392"/>
              <a:gd name="connsiteX1" fmla="*/ 115503 w 1174282"/>
              <a:gd name="connsiteY1" fmla="*/ 413887 h 606392"/>
              <a:gd name="connsiteX2" fmla="*/ 240631 w 1174282"/>
              <a:gd name="connsiteY2" fmla="*/ 481264 h 606392"/>
              <a:gd name="connsiteX3" fmla="*/ 356134 w 1174282"/>
              <a:gd name="connsiteY3" fmla="*/ 577516 h 606392"/>
              <a:gd name="connsiteX4" fmla="*/ 462012 w 1174282"/>
              <a:gd name="connsiteY4" fmla="*/ 587141 h 606392"/>
              <a:gd name="connsiteX5" fmla="*/ 635267 w 1174282"/>
              <a:gd name="connsiteY5" fmla="*/ 606392 h 606392"/>
              <a:gd name="connsiteX6" fmla="*/ 702644 w 1174282"/>
              <a:gd name="connsiteY6" fmla="*/ 510139 h 606392"/>
              <a:gd name="connsiteX7" fmla="*/ 1020278 w 1174282"/>
              <a:gd name="connsiteY7" fmla="*/ 452388 h 606392"/>
              <a:gd name="connsiteX8" fmla="*/ 1174282 w 1174282"/>
              <a:gd name="connsiteY8" fmla="*/ 385011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606392"/>
              <a:gd name="connsiteX1" fmla="*/ 115503 w 1176780"/>
              <a:gd name="connsiteY1" fmla="*/ 413887 h 606392"/>
              <a:gd name="connsiteX2" fmla="*/ 240631 w 1176780"/>
              <a:gd name="connsiteY2" fmla="*/ 481264 h 606392"/>
              <a:gd name="connsiteX3" fmla="*/ 356134 w 1176780"/>
              <a:gd name="connsiteY3" fmla="*/ 577516 h 606392"/>
              <a:gd name="connsiteX4" fmla="*/ 462012 w 1176780"/>
              <a:gd name="connsiteY4" fmla="*/ 587141 h 606392"/>
              <a:gd name="connsiteX5" fmla="*/ 635267 w 1176780"/>
              <a:gd name="connsiteY5" fmla="*/ 606392 h 606392"/>
              <a:gd name="connsiteX6" fmla="*/ 702644 w 1176780"/>
              <a:gd name="connsiteY6" fmla="*/ 510139 h 606392"/>
              <a:gd name="connsiteX7" fmla="*/ 1020278 w 1176780"/>
              <a:gd name="connsiteY7" fmla="*/ 452388 h 606392"/>
              <a:gd name="connsiteX8" fmla="*/ 1176780 w 1176780"/>
              <a:gd name="connsiteY8" fmla="*/ 387510 h 606392"/>
              <a:gd name="connsiteX0" fmla="*/ 0 w 1176780"/>
              <a:gd name="connsiteY0" fmla="*/ 0 h 593900"/>
              <a:gd name="connsiteX1" fmla="*/ 115503 w 1176780"/>
              <a:gd name="connsiteY1" fmla="*/ 413887 h 593900"/>
              <a:gd name="connsiteX2" fmla="*/ 240631 w 1176780"/>
              <a:gd name="connsiteY2" fmla="*/ 481264 h 593900"/>
              <a:gd name="connsiteX3" fmla="*/ 356134 w 1176780"/>
              <a:gd name="connsiteY3" fmla="*/ 577516 h 593900"/>
              <a:gd name="connsiteX4" fmla="*/ 462012 w 1176780"/>
              <a:gd name="connsiteY4" fmla="*/ 587141 h 593900"/>
              <a:gd name="connsiteX5" fmla="*/ 617778 w 1176780"/>
              <a:gd name="connsiteY5" fmla="*/ 593900 h 593900"/>
              <a:gd name="connsiteX6" fmla="*/ 702644 w 1176780"/>
              <a:gd name="connsiteY6" fmla="*/ 510139 h 593900"/>
              <a:gd name="connsiteX7" fmla="*/ 1020278 w 1176780"/>
              <a:gd name="connsiteY7" fmla="*/ 452388 h 593900"/>
              <a:gd name="connsiteX8" fmla="*/ 1176780 w 1176780"/>
              <a:gd name="connsiteY8" fmla="*/ 387510 h 593900"/>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1020278 w 1176780"/>
              <a:gd name="connsiteY7" fmla="*/ 452388 h 597947"/>
              <a:gd name="connsiteX8" fmla="*/ 1176780 w 1176780"/>
              <a:gd name="connsiteY8"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356134 w 1176780"/>
              <a:gd name="connsiteY3" fmla="*/ 577516 h 597947"/>
              <a:gd name="connsiteX4" fmla="*/ 462012 w 1176780"/>
              <a:gd name="connsiteY4" fmla="*/ 587141 h 597947"/>
              <a:gd name="connsiteX5" fmla="*/ 617778 w 1176780"/>
              <a:gd name="connsiteY5" fmla="*/ 593900 h 597947"/>
              <a:gd name="connsiteX6" fmla="*/ 682657 w 1176780"/>
              <a:gd name="connsiteY6" fmla="*/ 520132 h 597947"/>
              <a:gd name="connsiteX7" fmla="*/ 789114 w 1176780"/>
              <a:gd name="connsiteY7" fmla="*/ 508982 h 597947"/>
              <a:gd name="connsiteX8" fmla="*/ 1020278 w 1176780"/>
              <a:gd name="connsiteY8" fmla="*/ 452388 h 597947"/>
              <a:gd name="connsiteX9" fmla="*/ 1176780 w 1176780"/>
              <a:gd name="connsiteY9"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115503 w 1176780"/>
              <a:gd name="connsiteY1" fmla="*/ 413887 h 597947"/>
              <a:gd name="connsiteX2" fmla="*/ 240631 w 1176780"/>
              <a:gd name="connsiteY2" fmla="*/ 481264 h 597947"/>
              <a:gd name="connsiteX3" fmla="*/ 259461 w 1176780"/>
              <a:gd name="connsiteY3" fmla="*/ 526471 h 597947"/>
              <a:gd name="connsiteX4" fmla="*/ 356134 w 1176780"/>
              <a:gd name="connsiteY4" fmla="*/ 577516 h 597947"/>
              <a:gd name="connsiteX5" fmla="*/ 462012 w 1176780"/>
              <a:gd name="connsiteY5" fmla="*/ 587141 h 597947"/>
              <a:gd name="connsiteX6" fmla="*/ 617778 w 1176780"/>
              <a:gd name="connsiteY6" fmla="*/ 593900 h 597947"/>
              <a:gd name="connsiteX7" fmla="*/ 682657 w 1176780"/>
              <a:gd name="connsiteY7" fmla="*/ 520132 h 597947"/>
              <a:gd name="connsiteX8" fmla="*/ 789114 w 1176780"/>
              <a:gd name="connsiteY8" fmla="*/ 508982 h 597947"/>
              <a:gd name="connsiteX9" fmla="*/ 1020278 w 1176780"/>
              <a:gd name="connsiteY9" fmla="*/ 452388 h 597947"/>
              <a:gd name="connsiteX10" fmla="*/ 1176780 w 1176780"/>
              <a:gd name="connsiteY10"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76780"/>
              <a:gd name="connsiteY0" fmla="*/ 0 h 597947"/>
              <a:gd name="connsiteX1" fmla="*/ 99566 w 1176780"/>
              <a:gd name="connsiteY1" fmla="*/ 216674 h 597947"/>
              <a:gd name="connsiteX2" fmla="*/ 115503 w 1176780"/>
              <a:gd name="connsiteY2" fmla="*/ 413887 h 597947"/>
              <a:gd name="connsiteX3" fmla="*/ 240631 w 1176780"/>
              <a:gd name="connsiteY3" fmla="*/ 481264 h 597947"/>
              <a:gd name="connsiteX4" fmla="*/ 259461 w 1176780"/>
              <a:gd name="connsiteY4" fmla="*/ 526471 h 597947"/>
              <a:gd name="connsiteX5" fmla="*/ 356134 w 1176780"/>
              <a:gd name="connsiteY5" fmla="*/ 577516 h 597947"/>
              <a:gd name="connsiteX6" fmla="*/ 462012 w 1176780"/>
              <a:gd name="connsiteY6" fmla="*/ 587141 h 597947"/>
              <a:gd name="connsiteX7" fmla="*/ 617778 w 1176780"/>
              <a:gd name="connsiteY7" fmla="*/ 593900 h 597947"/>
              <a:gd name="connsiteX8" fmla="*/ 682657 w 1176780"/>
              <a:gd name="connsiteY8" fmla="*/ 520132 h 597947"/>
              <a:gd name="connsiteX9" fmla="*/ 789114 w 1176780"/>
              <a:gd name="connsiteY9" fmla="*/ 508982 h 597947"/>
              <a:gd name="connsiteX10" fmla="*/ 1020278 w 1176780"/>
              <a:gd name="connsiteY10" fmla="*/ 452388 h 597947"/>
              <a:gd name="connsiteX11" fmla="*/ 1176780 w 1176780"/>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81777"/>
              <a:gd name="connsiteY0" fmla="*/ 0 h 597947"/>
              <a:gd name="connsiteX1" fmla="*/ 99566 w 1181777"/>
              <a:gd name="connsiteY1" fmla="*/ 216674 h 597947"/>
              <a:gd name="connsiteX2" fmla="*/ 115503 w 1181777"/>
              <a:gd name="connsiteY2" fmla="*/ 413887 h 597947"/>
              <a:gd name="connsiteX3" fmla="*/ 240631 w 1181777"/>
              <a:gd name="connsiteY3" fmla="*/ 481264 h 597947"/>
              <a:gd name="connsiteX4" fmla="*/ 259461 w 1181777"/>
              <a:gd name="connsiteY4" fmla="*/ 526471 h 597947"/>
              <a:gd name="connsiteX5" fmla="*/ 356134 w 1181777"/>
              <a:gd name="connsiteY5" fmla="*/ 577516 h 597947"/>
              <a:gd name="connsiteX6" fmla="*/ 462012 w 1181777"/>
              <a:gd name="connsiteY6" fmla="*/ 587141 h 597947"/>
              <a:gd name="connsiteX7" fmla="*/ 617778 w 1181777"/>
              <a:gd name="connsiteY7" fmla="*/ 593900 h 597947"/>
              <a:gd name="connsiteX8" fmla="*/ 682657 w 1181777"/>
              <a:gd name="connsiteY8" fmla="*/ 520132 h 597947"/>
              <a:gd name="connsiteX9" fmla="*/ 789114 w 1181777"/>
              <a:gd name="connsiteY9" fmla="*/ 508982 h 597947"/>
              <a:gd name="connsiteX10" fmla="*/ 1020278 w 1181777"/>
              <a:gd name="connsiteY10" fmla="*/ 452388 h 597947"/>
              <a:gd name="connsiteX11" fmla="*/ 1181777 w 1181777"/>
              <a:gd name="connsiteY11" fmla="*/ 387510 h 597947"/>
              <a:gd name="connsiteX0" fmla="*/ 0 w 1152901"/>
              <a:gd name="connsiteY0" fmla="*/ 0 h 1483471"/>
              <a:gd name="connsiteX1" fmla="*/ 70690 w 1152901"/>
              <a:gd name="connsiteY1" fmla="*/ 1102198 h 1483471"/>
              <a:gd name="connsiteX2" fmla="*/ 86627 w 1152901"/>
              <a:gd name="connsiteY2" fmla="*/ 1299411 h 1483471"/>
              <a:gd name="connsiteX3" fmla="*/ 211755 w 1152901"/>
              <a:gd name="connsiteY3" fmla="*/ 1366788 h 1483471"/>
              <a:gd name="connsiteX4" fmla="*/ 230585 w 1152901"/>
              <a:gd name="connsiteY4" fmla="*/ 1411995 h 1483471"/>
              <a:gd name="connsiteX5" fmla="*/ 327258 w 1152901"/>
              <a:gd name="connsiteY5" fmla="*/ 1463040 h 1483471"/>
              <a:gd name="connsiteX6" fmla="*/ 433136 w 1152901"/>
              <a:gd name="connsiteY6" fmla="*/ 1472665 h 1483471"/>
              <a:gd name="connsiteX7" fmla="*/ 588902 w 1152901"/>
              <a:gd name="connsiteY7" fmla="*/ 1479424 h 1483471"/>
              <a:gd name="connsiteX8" fmla="*/ 653781 w 1152901"/>
              <a:gd name="connsiteY8" fmla="*/ 1405656 h 1483471"/>
              <a:gd name="connsiteX9" fmla="*/ 760238 w 1152901"/>
              <a:gd name="connsiteY9" fmla="*/ 1394506 h 1483471"/>
              <a:gd name="connsiteX10" fmla="*/ 991402 w 1152901"/>
              <a:gd name="connsiteY10" fmla="*/ 1337912 h 1483471"/>
              <a:gd name="connsiteX11" fmla="*/ 1152901 w 1152901"/>
              <a:gd name="connsiteY11" fmla="*/ 1273034 h 1483471"/>
              <a:gd name="connsiteX0" fmla="*/ 49476 w 1202377"/>
              <a:gd name="connsiteY0" fmla="*/ 0 h 1483471"/>
              <a:gd name="connsiteX1" fmla="*/ 1349 w 1202377"/>
              <a:gd name="connsiteY1" fmla="*/ 808522 h 1483471"/>
              <a:gd name="connsiteX2" fmla="*/ 120166 w 1202377"/>
              <a:gd name="connsiteY2" fmla="*/ 1102198 h 1483471"/>
              <a:gd name="connsiteX3" fmla="*/ 136103 w 1202377"/>
              <a:gd name="connsiteY3" fmla="*/ 1299411 h 1483471"/>
              <a:gd name="connsiteX4" fmla="*/ 261231 w 1202377"/>
              <a:gd name="connsiteY4" fmla="*/ 1366788 h 1483471"/>
              <a:gd name="connsiteX5" fmla="*/ 280061 w 1202377"/>
              <a:gd name="connsiteY5" fmla="*/ 1411995 h 1483471"/>
              <a:gd name="connsiteX6" fmla="*/ 376734 w 1202377"/>
              <a:gd name="connsiteY6" fmla="*/ 1463040 h 1483471"/>
              <a:gd name="connsiteX7" fmla="*/ 482612 w 1202377"/>
              <a:gd name="connsiteY7" fmla="*/ 1472665 h 1483471"/>
              <a:gd name="connsiteX8" fmla="*/ 638378 w 1202377"/>
              <a:gd name="connsiteY8" fmla="*/ 1479424 h 1483471"/>
              <a:gd name="connsiteX9" fmla="*/ 703257 w 1202377"/>
              <a:gd name="connsiteY9" fmla="*/ 1405656 h 1483471"/>
              <a:gd name="connsiteX10" fmla="*/ 809714 w 1202377"/>
              <a:gd name="connsiteY10" fmla="*/ 1394506 h 1483471"/>
              <a:gd name="connsiteX11" fmla="*/ 1040878 w 1202377"/>
              <a:gd name="connsiteY11" fmla="*/ 1337912 h 1483471"/>
              <a:gd name="connsiteX12" fmla="*/ 1202377 w 1202377"/>
              <a:gd name="connsiteY12" fmla="*/ 1273034 h 1483471"/>
              <a:gd name="connsiteX0" fmla="*/ 0 w 1922923"/>
              <a:gd name="connsiteY0" fmla="*/ 0 h 3658780"/>
              <a:gd name="connsiteX1" fmla="*/ 721895 w 1922923"/>
              <a:gd name="connsiteY1" fmla="*/ 2983831 h 3658780"/>
              <a:gd name="connsiteX2" fmla="*/ 840712 w 1922923"/>
              <a:gd name="connsiteY2" fmla="*/ 3277507 h 3658780"/>
              <a:gd name="connsiteX3" fmla="*/ 856649 w 1922923"/>
              <a:gd name="connsiteY3" fmla="*/ 3474720 h 3658780"/>
              <a:gd name="connsiteX4" fmla="*/ 981777 w 1922923"/>
              <a:gd name="connsiteY4" fmla="*/ 3542097 h 3658780"/>
              <a:gd name="connsiteX5" fmla="*/ 1000607 w 1922923"/>
              <a:gd name="connsiteY5" fmla="*/ 3587304 h 3658780"/>
              <a:gd name="connsiteX6" fmla="*/ 1097280 w 1922923"/>
              <a:gd name="connsiteY6" fmla="*/ 3638349 h 3658780"/>
              <a:gd name="connsiteX7" fmla="*/ 1203158 w 1922923"/>
              <a:gd name="connsiteY7" fmla="*/ 3647974 h 3658780"/>
              <a:gd name="connsiteX8" fmla="*/ 1358924 w 1922923"/>
              <a:gd name="connsiteY8" fmla="*/ 3654733 h 3658780"/>
              <a:gd name="connsiteX9" fmla="*/ 1423803 w 1922923"/>
              <a:gd name="connsiteY9" fmla="*/ 3580965 h 3658780"/>
              <a:gd name="connsiteX10" fmla="*/ 1530260 w 1922923"/>
              <a:gd name="connsiteY10" fmla="*/ 3569815 h 3658780"/>
              <a:gd name="connsiteX11" fmla="*/ 1761424 w 1922923"/>
              <a:gd name="connsiteY11" fmla="*/ 3513221 h 3658780"/>
              <a:gd name="connsiteX12" fmla="*/ 1922923 w 1922923"/>
              <a:gd name="connsiteY12" fmla="*/ 3448343 h 3658780"/>
              <a:gd name="connsiteX0" fmla="*/ 0 w 1922923"/>
              <a:gd name="connsiteY0" fmla="*/ 0 h 3658780"/>
              <a:gd name="connsiteX1" fmla="*/ 1588169 w 1922923"/>
              <a:gd name="connsiteY1" fmla="*/ 1366787 h 3658780"/>
              <a:gd name="connsiteX2" fmla="*/ 721895 w 1922923"/>
              <a:gd name="connsiteY2" fmla="*/ 2983831 h 3658780"/>
              <a:gd name="connsiteX3" fmla="*/ 840712 w 1922923"/>
              <a:gd name="connsiteY3" fmla="*/ 3277507 h 3658780"/>
              <a:gd name="connsiteX4" fmla="*/ 856649 w 1922923"/>
              <a:gd name="connsiteY4" fmla="*/ 3474720 h 3658780"/>
              <a:gd name="connsiteX5" fmla="*/ 981777 w 1922923"/>
              <a:gd name="connsiteY5" fmla="*/ 3542097 h 3658780"/>
              <a:gd name="connsiteX6" fmla="*/ 1000607 w 1922923"/>
              <a:gd name="connsiteY6" fmla="*/ 3587304 h 3658780"/>
              <a:gd name="connsiteX7" fmla="*/ 1097280 w 1922923"/>
              <a:gd name="connsiteY7" fmla="*/ 3638349 h 3658780"/>
              <a:gd name="connsiteX8" fmla="*/ 1203158 w 1922923"/>
              <a:gd name="connsiteY8" fmla="*/ 3647974 h 3658780"/>
              <a:gd name="connsiteX9" fmla="*/ 1358924 w 1922923"/>
              <a:gd name="connsiteY9" fmla="*/ 3654733 h 3658780"/>
              <a:gd name="connsiteX10" fmla="*/ 1423803 w 1922923"/>
              <a:gd name="connsiteY10" fmla="*/ 3580965 h 3658780"/>
              <a:gd name="connsiteX11" fmla="*/ 1530260 w 1922923"/>
              <a:gd name="connsiteY11" fmla="*/ 3569815 h 3658780"/>
              <a:gd name="connsiteX12" fmla="*/ 1761424 w 1922923"/>
              <a:gd name="connsiteY12" fmla="*/ 3513221 h 3658780"/>
              <a:gd name="connsiteX13" fmla="*/ 1922923 w 1922923"/>
              <a:gd name="connsiteY13"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721895 w 1922923"/>
              <a:gd name="connsiteY3" fmla="*/ 2983831 h 3658780"/>
              <a:gd name="connsiteX4" fmla="*/ 840712 w 1922923"/>
              <a:gd name="connsiteY4" fmla="*/ 3277507 h 3658780"/>
              <a:gd name="connsiteX5" fmla="*/ 856649 w 1922923"/>
              <a:gd name="connsiteY5" fmla="*/ 3474720 h 3658780"/>
              <a:gd name="connsiteX6" fmla="*/ 981777 w 1922923"/>
              <a:gd name="connsiteY6" fmla="*/ 3542097 h 3658780"/>
              <a:gd name="connsiteX7" fmla="*/ 1000607 w 1922923"/>
              <a:gd name="connsiteY7" fmla="*/ 3587304 h 3658780"/>
              <a:gd name="connsiteX8" fmla="*/ 1097280 w 1922923"/>
              <a:gd name="connsiteY8" fmla="*/ 3638349 h 3658780"/>
              <a:gd name="connsiteX9" fmla="*/ 1203158 w 1922923"/>
              <a:gd name="connsiteY9" fmla="*/ 3647974 h 3658780"/>
              <a:gd name="connsiteX10" fmla="*/ 1358924 w 1922923"/>
              <a:gd name="connsiteY10" fmla="*/ 3654733 h 3658780"/>
              <a:gd name="connsiteX11" fmla="*/ 1423803 w 1922923"/>
              <a:gd name="connsiteY11" fmla="*/ 3580965 h 3658780"/>
              <a:gd name="connsiteX12" fmla="*/ 1530260 w 1922923"/>
              <a:gd name="connsiteY12" fmla="*/ 3569815 h 3658780"/>
              <a:gd name="connsiteX13" fmla="*/ 1761424 w 1922923"/>
              <a:gd name="connsiteY13" fmla="*/ 3513221 h 3658780"/>
              <a:gd name="connsiteX14" fmla="*/ 1922923 w 1922923"/>
              <a:gd name="connsiteY14"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895150 w 1922923"/>
              <a:gd name="connsiteY3" fmla="*/ 2261937 h 3658780"/>
              <a:gd name="connsiteX4" fmla="*/ 721895 w 1922923"/>
              <a:gd name="connsiteY4" fmla="*/ 2983831 h 3658780"/>
              <a:gd name="connsiteX5" fmla="*/ 840712 w 1922923"/>
              <a:gd name="connsiteY5" fmla="*/ 3277507 h 3658780"/>
              <a:gd name="connsiteX6" fmla="*/ 856649 w 1922923"/>
              <a:gd name="connsiteY6" fmla="*/ 3474720 h 3658780"/>
              <a:gd name="connsiteX7" fmla="*/ 981777 w 1922923"/>
              <a:gd name="connsiteY7" fmla="*/ 3542097 h 3658780"/>
              <a:gd name="connsiteX8" fmla="*/ 1000607 w 1922923"/>
              <a:gd name="connsiteY8" fmla="*/ 3587304 h 3658780"/>
              <a:gd name="connsiteX9" fmla="*/ 1097280 w 1922923"/>
              <a:gd name="connsiteY9" fmla="*/ 3638349 h 3658780"/>
              <a:gd name="connsiteX10" fmla="*/ 1203158 w 1922923"/>
              <a:gd name="connsiteY10" fmla="*/ 3647974 h 3658780"/>
              <a:gd name="connsiteX11" fmla="*/ 1358924 w 1922923"/>
              <a:gd name="connsiteY11" fmla="*/ 3654733 h 3658780"/>
              <a:gd name="connsiteX12" fmla="*/ 1423803 w 1922923"/>
              <a:gd name="connsiteY12" fmla="*/ 3580965 h 3658780"/>
              <a:gd name="connsiteX13" fmla="*/ 1530260 w 1922923"/>
              <a:gd name="connsiteY13" fmla="*/ 3569815 h 3658780"/>
              <a:gd name="connsiteX14" fmla="*/ 1761424 w 1922923"/>
              <a:gd name="connsiteY14" fmla="*/ 3513221 h 3658780"/>
              <a:gd name="connsiteX15" fmla="*/ 1922923 w 1922923"/>
              <a:gd name="connsiteY15"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588169 w 1922923"/>
              <a:gd name="connsiteY1" fmla="*/ 1366787 h 3658780"/>
              <a:gd name="connsiteX2" fmla="*/ 1260910 w 1922923"/>
              <a:gd name="connsiteY2" fmla="*/ 1703671 h 3658780"/>
              <a:gd name="connsiteX3" fmla="*/ 1145407 w 1922923"/>
              <a:gd name="connsiteY3" fmla="*/ 1944303 h 3658780"/>
              <a:gd name="connsiteX4" fmla="*/ 895150 w 1922923"/>
              <a:gd name="connsiteY4" fmla="*/ 2261937 h 3658780"/>
              <a:gd name="connsiteX5" fmla="*/ 721895 w 1922923"/>
              <a:gd name="connsiteY5" fmla="*/ 2983831 h 3658780"/>
              <a:gd name="connsiteX6" fmla="*/ 840712 w 1922923"/>
              <a:gd name="connsiteY6" fmla="*/ 3277507 h 3658780"/>
              <a:gd name="connsiteX7" fmla="*/ 856649 w 1922923"/>
              <a:gd name="connsiteY7" fmla="*/ 3474720 h 3658780"/>
              <a:gd name="connsiteX8" fmla="*/ 981777 w 1922923"/>
              <a:gd name="connsiteY8" fmla="*/ 3542097 h 3658780"/>
              <a:gd name="connsiteX9" fmla="*/ 1000607 w 1922923"/>
              <a:gd name="connsiteY9" fmla="*/ 3587304 h 3658780"/>
              <a:gd name="connsiteX10" fmla="*/ 1097280 w 1922923"/>
              <a:gd name="connsiteY10" fmla="*/ 3638349 h 3658780"/>
              <a:gd name="connsiteX11" fmla="*/ 1203158 w 1922923"/>
              <a:gd name="connsiteY11" fmla="*/ 3647974 h 3658780"/>
              <a:gd name="connsiteX12" fmla="*/ 1358924 w 1922923"/>
              <a:gd name="connsiteY12" fmla="*/ 3654733 h 3658780"/>
              <a:gd name="connsiteX13" fmla="*/ 1423803 w 1922923"/>
              <a:gd name="connsiteY13" fmla="*/ 3580965 h 3658780"/>
              <a:gd name="connsiteX14" fmla="*/ 1530260 w 1922923"/>
              <a:gd name="connsiteY14" fmla="*/ 3569815 h 3658780"/>
              <a:gd name="connsiteX15" fmla="*/ 1761424 w 1922923"/>
              <a:gd name="connsiteY15" fmla="*/ 3513221 h 3658780"/>
              <a:gd name="connsiteX16" fmla="*/ 1922923 w 1922923"/>
              <a:gd name="connsiteY16" fmla="*/ 3448343 h 3658780"/>
              <a:gd name="connsiteX0" fmla="*/ 0 w 1922923"/>
              <a:gd name="connsiteY0" fmla="*/ 0 h 3658780"/>
              <a:gd name="connsiteX1" fmla="*/ 1222409 w 1922923"/>
              <a:gd name="connsiteY1" fmla="*/ 712269 h 3658780"/>
              <a:gd name="connsiteX2" fmla="*/ 1588169 w 1922923"/>
              <a:gd name="connsiteY2" fmla="*/ 1366787 h 3658780"/>
              <a:gd name="connsiteX3" fmla="*/ 1260910 w 1922923"/>
              <a:gd name="connsiteY3" fmla="*/ 1703671 h 3658780"/>
              <a:gd name="connsiteX4" fmla="*/ 1145407 w 1922923"/>
              <a:gd name="connsiteY4" fmla="*/ 1944303 h 3658780"/>
              <a:gd name="connsiteX5" fmla="*/ 895150 w 1922923"/>
              <a:gd name="connsiteY5" fmla="*/ 2261937 h 3658780"/>
              <a:gd name="connsiteX6" fmla="*/ 721895 w 1922923"/>
              <a:gd name="connsiteY6" fmla="*/ 2983831 h 3658780"/>
              <a:gd name="connsiteX7" fmla="*/ 840712 w 1922923"/>
              <a:gd name="connsiteY7" fmla="*/ 3277507 h 3658780"/>
              <a:gd name="connsiteX8" fmla="*/ 856649 w 1922923"/>
              <a:gd name="connsiteY8" fmla="*/ 3474720 h 3658780"/>
              <a:gd name="connsiteX9" fmla="*/ 981777 w 1922923"/>
              <a:gd name="connsiteY9" fmla="*/ 3542097 h 3658780"/>
              <a:gd name="connsiteX10" fmla="*/ 1000607 w 1922923"/>
              <a:gd name="connsiteY10" fmla="*/ 3587304 h 3658780"/>
              <a:gd name="connsiteX11" fmla="*/ 1097280 w 1922923"/>
              <a:gd name="connsiteY11" fmla="*/ 3638349 h 3658780"/>
              <a:gd name="connsiteX12" fmla="*/ 1203158 w 1922923"/>
              <a:gd name="connsiteY12" fmla="*/ 3647974 h 3658780"/>
              <a:gd name="connsiteX13" fmla="*/ 1358924 w 1922923"/>
              <a:gd name="connsiteY13" fmla="*/ 3654733 h 3658780"/>
              <a:gd name="connsiteX14" fmla="*/ 1423803 w 1922923"/>
              <a:gd name="connsiteY14" fmla="*/ 3580965 h 3658780"/>
              <a:gd name="connsiteX15" fmla="*/ 1530260 w 1922923"/>
              <a:gd name="connsiteY15" fmla="*/ 3569815 h 3658780"/>
              <a:gd name="connsiteX16" fmla="*/ 1761424 w 1922923"/>
              <a:gd name="connsiteY16" fmla="*/ 3513221 h 3658780"/>
              <a:gd name="connsiteX17" fmla="*/ 1922923 w 1922923"/>
              <a:gd name="connsiteY17"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260910 w 1922923"/>
              <a:gd name="connsiteY4" fmla="*/ 1703671 h 3658780"/>
              <a:gd name="connsiteX5" fmla="*/ 1145407 w 1922923"/>
              <a:gd name="connsiteY5" fmla="*/ 1944303 h 3658780"/>
              <a:gd name="connsiteX6" fmla="*/ 895150 w 1922923"/>
              <a:gd name="connsiteY6" fmla="*/ 2261937 h 3658780"/>
              <a:gd name="connsiteX7" fmla="*/ 721895 w 1922923"/>
              <a:gd name="connsiteY7" fmla="*/ 2983831 h 3658780"/>
              <a:gd name="connsiteX8" fmla="*/ 840712 w 1922923"/>
              <a:gd name="connsiteY8" fmla="*/ 3277507 h 3658780"/>
              <a:gd name="connsiteX9" fmla="*/ 856649 w 1922923"/>
              <a:gd name="connsiteY9" fmla="*/ 3474720 h 3658780"/>
              <a:gd name="connsiteX10" fmla="*/ 981777 w 1922923"/>
              <a:gd name="connsiteY10" fmla="*/ 3542097 h 3658780"/>
              <a:gd name="connsiteX11" fmla="*/ 1000607 w 1922923"/>
              <a:gd name="connsiteY11" fmla="*/ 3587304 h 3658780"/>
              <a:gd name="connsiteX12" fmla="*/ 1097280 w 1922923"/>
              <a:gd name="connsiteY12" fmla="*/ 3638349 h 3658780"/>
              <a:gd name="connsiteX13" fmla="*/ 1203158 w 1922923"/>
              <a:gd name="connsiteY13" fmla="*/ 3647974 h 3658780"/>
              <a:gd name="connsiteX14" fmla="*/ 1358924 w 1922923"/>
              <a:gd name="connsiteY14" fmla="*/ 3654733 h 3658780"/>
              <a:gd name="connsiteX15" fmla="*/ 1423803 w 1922923"/>
              <a:gd name="connsiteY15" fmla="*/ 3580965 h 3658780"/>
              <a:gd name="connsiteX16" fmla="*/ 1530260 w 1922923"/>
              <a:gd name="connsiteY16" fmla="*/ 3569815 h 3658780"/>
              <a:gd name="connsiteX17" fmla="*/ 1761424 w 1922923"/>
              <a:gd name="connsiteY17" fmla="*/ 3513221 h 3658780"/>
              <a:gd name="connsiteX18" fmla="*/ 1922923 w 1922923"/>
              <a:gd name="connsiteY18"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 name="connsiteX0" fmla="*/ 0 w 1922923"/>
              <a:gd name="connsiteY0" fmla="*/ 0 h 3658780"/>
              <a:gd name="connsiteX1" fmla="*/ 1222409 w 1922923"/>
              <a:gd name="connsiteY1" fmla="*/ 712269 h 3658780"/>
              <a:gd name="connsiteX2" fmla="*/ 1453415 w 1922923"/>
              <a:gd name="connsiteY2" fmla="*/ 1106905 h 3658780"/>
              <a:gd name="connsiteX3" fmla="*/ 1588169 w 1922923"/>
              <a:gd name="connsiteY3" fmla="*/ 1366787 h 3658780"/>
              <a:gd name="connsiteX4" fmla="*/ 1463040 w 1922923"/>
              <a:gd name="connsiteY4" fmla="*/ 1530417 h 3658780"/>
              <a:gd name="connsiteX5" fmla="*/ 1260910 w 1922923"/>
              <a:gd name="connsiteY5" fmla="*/ 1703671 h 3658780"/>
              <a:gd name="connsiteX6" fmla="*/ 1145407 w 1922923"/>
              <a:gd name="connsiteY6" fmla="*/ 1944303 h 3658780"/>
              <a:gd name="connsiteX7" fmla="*/ 895150 w 1922923"/>
              <a:gd name="connsiteY7" fmla="*/ 2261937 h 3658780"/>
              <a:gd name="connsiteX8" fmla="*/ 721895 w 1922923"/>
              <a:gd name="connsiteY8" fmla="*/ 2983831 h 3658780"/>
              <a:gd name="connsiteX9" fmla="*/ 840712 w 1922923"/>
              <a:gd name="connsiteY9" fmla="*/ 3277507 h 3658780"/>
              <a:gd name="connsiteX10" fmla="*/ 856649 w 1922923"/>
              <a:gd name="connsiteY10" fmla="*/ 3474720 h 3658780"/>
              <a:gd name="connsiteX11" fmla="*/ 981777 w 1922923"/>
              <a:gd name="connsiteY11" fmla="*/ 3542097 h 3658780"/>
              <a:gd name="connsiteX12" fmla="*/ 1000607 w 1922923"/>
              <a:gd name="connsiteY12" fmla="*/ 3587304 h 3658780"/>
              <a:gd name="connsiteX13" fmla="*/ 1097280 w 1922923"/>
              <a:gd name="connsiteY13" fmla="*/ 3638349 h 3658780"/>
              <a:gd name="connsiteX14" fmla="*/ 1203158 w 1922923"/>
              <a:gd name="connsiteY14" fmla="*/ 3647974 h 3658780"/>
              <a:gd name="connsiteX15" fmla="*/ 1358924 w 1922923"/>
              <a:gd name="connsiteY15" fmla="*/ 3654733 h 3658780"/>
              <a:gd name="connsiteX16" fmla="*/ 1423803 w 1922923"/>
              <a:gd name="connsiteY16" fmla="*/ 3580965 h 3658780"/>
              <a:gd name="connsiteX17" fmla="*/ 1530260 w 1922923"/>
              <a:gd name="connsiteY17" fmla="*/ 3569815 h 3658780"/>
              <a:gd name="connsiteX18" fmla="*/ 1761424 w 1922923"/>
              <a:gd name="connsiteY18" fmla="*/ 3513221 h 3658780"/>
              <a:gd name="connsiteX19" fmla="*/ 1922923 w 1922923"/>
              <a:gd name="connsiteY19" fmla="*/ 3448343 h 365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22923" h="3658780">
                <a:moveTo>
                  <a:pt x="0" y="0"/>
                </a:moveTo>
                <a:cubicBezTo>
                  <a:pt x="170046" y="147587"/>
                  <a:pt x="970548" y="532598"/>
                  <a:pt x="1222409" y="712269"/>
                </a:cubicBezTo>
                <a:cubicBezTo>
                  <a:pt x="1474270" y="891940"/>
                  <a:pt x="1392455" y="997819"/>
                  <a:pt x="1453415" y="1106905"/>
                </a:cubicBezTo>
                <a:cubicBezTo>
                  <a:pt x="1514375" y="1215991"/>
                  <a:pt x="1586565" y="1296202"/>
                  <a:pt x="1588169" y="1366787"/>
                </a:cubicBezTo>
                <a:cubicBezTo>
                  <a:pt x="1589773" y="1437372"/>
                  <a:pt x="1517583" y="1474270"/>
                  <a:pt x="1463040" y="1530417"/>
                </a:cubicBezTo>
                <a:cubicBezTo>
                  <a:pt x="1408497" y="1586564"/>
                  <a:pt x="1342725" y="1610627"/>
                  <a:pt x="1260910" y="1703671"/>
                </a:cubicBezTo>
                <a:cubicBezTo>
                  <a:pt x="1179095" y="1796715"/>
                  <a:pt x="1206367" y="1851259"/>
                  <a:pt x="1145407" y="1944303"/>
                </a:cubicBezTo>
                <a:cubicBezTo>
                  <a:pt x="1084447" y="2037347"/>
                  <a:pt x="957714" y="2085474"/>
                  <a:pt x="895150" y="2261937"/>
                </a:cubicBezTo>
                <a:cubicBezTo>
                  <a:pt x="832586" y="2438400"/>
                  <a:pt x="747010" y="2822590"/>
                  <a:pt x="721895" y="2983831"/>
                </a:cubicBezTo>
                <a:cubicBezTo>
                  <a:pt x="696780" y="3145072"/>
                  <a:pt x="818253" y="3195692"/>
                  <a:pt x="840712" y="3277507"/>
                </a:cubicBezTo>
                <a:cubicBezTo>
                  <a:pt x="863171" y="3359322"/>
                  <a:pt x="833138" y="3430622"/>
                  <a:pt x="856649" y="3474720"/>
                </a:cubicBezTo>
                <a:cubicBezTo>
                  <a:pt x="880160" y="3518818"/>
                  <a:pt x="957784" y="3523333"/>
                  <a:pt x="981777" y="3542097"/>
                </a:cubicBezTo>
                <a:cubicBezTo>
                  <a:pt x="1005770" y="3560861"/>
                  <a:pt x="968383" y="3570289"/>
                  <a:pt x="1000607" y="3587304"/>
                </a:cubicBezTo>
                <a:cubicBezTo>
                  <a:pt x="1032831" y="3604319"/>
                  <a:pt x="1063522" y="3628237"/>
                  <a:pt x="1097280" y="3638349"/>
                </a:cubicBezTo>
                <a:cubicBezTo>
                  <a:pt x="1131039" y="3648461"/>
                  <a:pt x="1159551" y="3645243"/>
                  <a:pt x="1203158" y="3647974"/>
                </a:cubicBezTo>
                <a:cubicBezTo>
                  <a:pt x="1246765" y="3650705"/>
                  <a:pt x="1322150" y="3665901"/>
                  <a:pt x="1358924" y="3654733"/>
                </a:cubicBezTo>
                <a:cubicBezTo>
                  <a:pt x="1395698" y="3643565"/>
                  <a:pt x="1395247" y="3595118"/>
                  <a:pt x="1423803" y="3580965"/>
                </a:cubicBezTo>
                <a:cubicBezTo>
                  <a:pt x="1452359" y="3566812"/>
                  <a:pt x="1473990" y="3581106"/>
                  <a:pt x="1530260" y="3569815"/>
                </a:cubicBezTo>
                <a:cubicBezTo>
                  <a:pt x="1586530" y="3558524"/>
                  <a:pt x="1695980" y="3533466"/>
                  <a:pt x="1761424" y="3513221"/>
                </a:cubicBezTo>
                <a:cubicBezTo>
                  <a:pt x="1826868" y="3492976"/>
                  <a:pt x="1861595" y="3448317"/>
                  <a:pt x="1922923" y="344834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3190983" y="2919108"/>
            <a:ext cx="1729996" cy="666330"/>
          </a:xfrm>
          <a:custGeom>
            <a:avLst/>
            <a:gdLst>
              <a:gd name="connsiteX0" fmla="*/ 0 w 1694046"/>
              <a:gd name="connsiteY0" fmla="*/ 0 h 644893"/>
              <a:gd name="connsiteX1" fmla="*/ 279133 w 1694046"/>
              <a:gd name="connsiteY1" fmla="*/ 154004 h 644893"/>
              <a:gd name="connsiteX2" fmla="*/ 519764 w 1694046"/>
              <a:gd name="connsiteY2" fmla="*/ 240632 h 644893"/>
              <a:gd name="connsiteX3" fmla="*/ 664143 w 1694046"/>
              <a:gd name="connsiteY3" fmla="*/ 202131 h 644893"/>
              <a:gd name="connsiteX4" fmla="*/ 760396 w 1694046"/>
              <a:gd name="connsiteY4" fmla="*/ 202131 h 644893"/>
              <a:gd name="connsiteX5" fmla="*/ 952901 w 1694046"/>
              <a:gd name="connsiteY5" fmla="*/ 173255 h 644893"/>
              <a:gd name="connsiteX6" fmla="*/ 1097280 w 1694046"/>
              <a:gd name="connsiteY6" fmla="*/ 192506 h 644893"/>
              <a:gd name="connsiteX7" fmla="*/ 1174282 w 1694046"/>
              <a:gd name="connsiteY7" fmla="*/ 336884 h 644893"/>
              <a:gd name="connsiteX8" fmla="*/ 1251284 w 1694046"/>
              <a:gd name="connsiteY8" fmla="*/ 404261 h 644893"/>
              <a:gd name="connsiteX9" fmla="*/ 1309036 w 1694046"/>
              <a:gd name="connsiteY9" fmla="*/ 375386 h 644893"/>
              <a:gd name="connsiteX10" fmla="*/ 1376413 w 1694046"/>
              <a:gd name="connsiteY10" fmla="*/ 365760 h 644893"/>
              <a:gd name="connsiteX11" fmla="*/ 1588168 w 1694046"/>
              <a:gd name="connsiteY11" fmla="*/ 519764 h 644893"/>
              <a:gd name="connsiteX12" fmla="*/ 1694046 w 1694046"/>
              <a:gd name="connsiteY12" fmla="*/ 644893 h 644893"/>
              <a:gd name="connsiteX0" fmla="*/ 0 w 1715817"/>
              <a:gd name="connsiteY0" fmla="*/ 0 h 659407"/>
              <a:gd name="connsiteX1" fmla="*/ 300904 w 1715817"/>
              <a:gd name="connsiteY1" fmla="*/ 168518 h 659407"/>
              <a:gd name="connsiteX2" fmla="*/ 541535 w 1715817"/>
              <a:gd name="connsiteY2" fmla="*/ 255146 h 659407"/>
              <a:gd name="connsiteX3" fmla="*/ 685914 w 1715817"/>
              <a:gd name="connsiteY3" fmla="*/ 216645 h 659407"/>
              <a:gd name="connsiteX4" fmla="*/ 782167 w 1715817"/>
              <a:gd name="connsiteY4" fmla="*/ 216645 h 659407"/>
              <a:gd name="connsiteX5" fmla="*/ 974672 w 1715817"/>
              <a:gd name="connsiteY5" fmla="*/ 187769 h 659407"/>
              <a:gd name="connsiteX6" fmla="*/ 1119051 w 1715817"/>
              <a:gd name="connsiteY6" fmla="*/ 207020 h 659407"/>
              <a:gd name="connsiteX7" fmla="*/ 1196053 w 1715817"/>
              <a:gd name="connsiteY7" fmla="*/ 351398 h 659407"/>
              <a:gd name="connsiteX8" fmla="*/ 1273055 w 1715817"/>
              <a:gd name="connsiteY8" fmla="*/ 418775 h 659407"/>
              <a:gd name="connsiteX9" fmla="*/ 1330807 w 1715817"/>
              <a:gd name="connsiteY9" fmla="*/ 389900 h 659407"/>
              <a:gd name="connsiteX10" fmla="*/ 1398184 w 1715817"/>
              <a:gd name="connsiteY10" fmla="*/ 380274 h 659407"/>
              <a:gd name="connsiteX11" fmla="*/ 1609939 w 1715817"/>
              <a:gd name="connsiteY11" fmla="*/ 534278 h 659407"/>
              <a:gd name="connsiteX12" fmla="*/ 1715817 w 1715817"/>
              <a:gd name="connsiteY12" fmla="*/ 659407 h 659407"/>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27241"/>
              <a:gd name="connsiteY0" fmla="*/ 0 h 663576"/>
              <a:gd name="connsiteX1" fmla="*/ 300233 w 1727241"/>
              <a:gd name="connsiteY1" fmla="*/ 167848 h 663576"/>
              <a:gd name="connsiteX2" fmla="*/ 540864 w 1727241"/>
              <a:gd name="connsiteY2" fmla="*/ 254476 h 663576"/>
              <a:gd name="connsiteX3" fmla="*/ 685243 w 1727241"/>
              <a:gd name="connsiteY3" fmla="*/ 215975 h 663576"/>
              <a:gd name="connsiteX4" fmla="*/ 781496 w 1727241"/>
              <a:gd name="connsiteY4" fmla="*/ 215975 h 663576"/>
              <a:gd name="connsiteX5" fmla="*/ 974001 w 1727241"/>
              <a:gd name="connsiteY5" fmla="*/ 187099 h 663576"/>
              <a:gd name="connsiteX6" fmla="*/ 1118380 w 1727241"/>
              <a:gd name="connsiteY6" fmla="*/ 206350 h 663576"/>
              <a:gd name="connsiteX7" fmla="*/ 1195382 w 1727241"/>
              <a:gd name="connsiteY7" fmla="*/ 350728 h 663576"/>
              <a:gd name="connsiteX8" fmla="*/ 1272384 w 1727241"/>
              <a:gd name="connsiteY8" fmla="*/ 418105 h 663576"/>
              <a:gd name="connsiteX9" fmla="*/ 1322879 w 1727241"/>
              <a:gd name="connsiteY9" fmla="*/ 389230 h 663576"/>
              <a:gd name="connsiteX10" fmla="*/ 1397513 w 1727241"/>
              <a:gd name="connsiteY10" fmla="*/ 379604 h 663576"/>
              <a:gd name="connsiteX11" fmla="*/ 1470186 w 1727241"/>
              <a:gd name="connsiteY11" fmla="*/ 459968 h 663576"/>
              <a:gd name="connsiteX12" fmla="*/ 1609268 w 1727241"/>
              <a:gd name="connsiteY12" fmla="*/ 533608 h 663576"/>
              <a:gd name="connsiteX13" fmla="*/ 1727241 w 1727241"/>
              <a:gd name="connsiteY13" fmla="*/ 663576 h 663576"/>
              <a:gd name="connsiteX0" fmla="*/ 0 w 1729996"/>
              <a:gd name="connsiteY0" fmla="*/ 0 h 666330"/>
              <a:gd name="connsiteX1" fmla="*/ 302988 w 1729996"/>
              <a:gd name="connsiteY1" fmla="*/ 170602 h 666330"/>
              <a:gd name="connsiteX2" fmla="*/ 543619 w 1729996"/>
              <a:gd name="connsiteY2" fmla="*/ 257230 h 666330"/>
              <a:gd name="connsiteX3" fmla="*/ 687998 w 1729996"/>
              <a:gd name="connsiteY3" fmla="*/ 218729 h 666330"/>
              <a:gd name="connsiteX4" fmla="*/ 784251 w 1729996"/>
              <a:gd name="connsiteY4" fmla="*/ 218729 h 666330"/>
              <a:gd name="connsiteX5" fmla="*/ 976756 w 1729996"/>
              <a:gd name="connsiteY5" fmla="*/ 189853 h 666330"/>
              <a:gd name="connsiteX6" fmla="*/ 1121135 w 1729996"/>
              <a:gd name="connsiteY6" fmla="*/ 209104 h 666330"/>
              <a:gd name="connsiteX7" fmla="*/ 1198137 w 1729996"/>
              <a:gd name="connsiteY7" fmla="*/ 353482 h 666330"/>
              <a:gd name="connsiteX8" fmla="*/ 1275139 w 1729996"/>
              <a:gd name="connsiteY8" fmla="*/ 420859 h 666330"/>
              <a:gd name="connsiteX9" fmla="*/ 1325634 w 1729996"/>
              <a:gd name="connsiteY9" fmla="*/ 391984 h 666330"/>
              <a:gd name="connsiteX10" fmla="*/ 1400268 w 1729996"/>
              <a:gd name="connsiteY10" fmla="*/ 382358 h 666330"/>
              <a:gd name="connsiteX11" fmla="*/ 1472941 w 1729996"/>
              <a:gd name="connsiteY11" fmla="*/ 462722 h 666330"/>
              <a:gd name="connsiteX12" fmla="*/ 1612023 w 1729996"/>
              <a:gd name="connsiteY12" fmla="*/ 536362 h 666330"/>
              <a:gd name="connsiteX13" fmla="*/ 1729996 w 1729996"/>
              <a:gd name="connsiteY13" fmla="*/ 666330 h 6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9996" h="666330">
                <a:moveTo>
                  <a:pt x="0" y="0"/>
                </a:moveTo>
                <a:cubicBezTo>
                  <a:pt x="101914" y="57786"/>
                  <a:pt x="212385" y="127730"/>
                  <a:pt x="302988" y="170602"/>
                </a:cubicBezTo>
                <a:cubicBezTo>
                  <a:pt x="393591" y="213474"/>
                  <a:pt x="495493" y="270064"/>
                  <a:pt x="543619" y="257230"/>
                </a:cubicBezTo>
                <a:lnTo>
                  <a:pt x="687998" y="218729"/>
                </a:lnTo>
                <a:cubicBezTo>
                  <a:pt x="728103" y="212312"/>
                  <a:pt x="720083" y="228354"/>
                  <a:pt x="784251" y="218729"/>
                </a:cubicBezTo>
                <a:lnTo>
                  <a:pt x="976756" y="189853"/>
                </a:lnTo>
                <a:cubicBezTo>
                  <a:pt x="1032903" y="188249"/>
                  <a:pt x="1095468" y="160978"/>
                  <a:pt x="1121135" y="209104"/>
                </a:cubicBezTo>
                <a:lnTo>
                  <a:pt x="1198137" y="353482"/>
                </a:lnTo>
                <a:cubicBezTo>
                  <a:pt x="1223804" y="388774"/>
                  <a:pt x="1253890" y="414442"/>
                  <a:pt x="1275139" y="420859"/>
                </a:cubicBezTo>
                <a:cubicBezTo>
                  <a:pt x="1296388" y="427276"/>
                  <a:pt x="1308802" y="401609"/>
                  <a:pt x="1325634" y="391984"/>
                </a:cubicBezTo>
                <a:cubicBezTo>
                  <a:pt x="1346489" y="385567"/>
                  <a:pt x="1375717" y="370568"/>
                  <a:pt x="1400268" y="382358"/>
                </a:cubicBezTo>
                <a:cubicBezTo>
                  <a:pt x="1424819" y="394148"/>
                  <a:pt x="1437649" y="437055"/>
                  <a:pt x="1472941" y="462722"/>
                </a:cubicBezTo>
                <a:cubicBezTo>
                  <a:pt x="1508233" y="488389"/>
                  <a:pt x="1569180" y="502427"/>
                  <a:pt x="1612023" y="536362"/>
                </a:cubicBezTo>
                <a:cubicBezTo>
                  <a:pt x="1654866" y="570297"/>
                  <a:pt x="1694703" y="624620"/>
                  <a:pt x="1729996" y="66633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927068" y="2590994"/>
            <a:ext cx="1073884" cy="338554"/>
          </a:xfrm>
          <a:prstGeom prst="rect">
            <a:avLst/>
          </a:prstGeom>
          <a:noFill/>
        </p:spPr>
        <p:txBody>
          <a:bodyPr wrap="none" rtlCol="0">
            <a:spAutoFit/>
          </a:bodyPr>
          <a:lstStyle/>
          <a:p>
            <a:r>
              <a:rPr lang="en-US" sz="1600" b="1" dirty="0">
                <a:solidFill>
                  <a:schemeClr val="bg1"/>
                </a:solidFill>
              </a:rPr>
              <a:t>Pech River</a:t>
            </a:r>
          </a:p>
        </p:txBody>
      </p:sp>
      <p:sp>
        <p:nvSpPr>
          <p:cNvPr id="10" name="Freeform 9"/>
          <p:cNvSpPr/>
          <p:nvPr/>
        </p:nvSpPr>
        <p:spPr>
          <a:xfrm>
            <a:off x="3138259" y="1068404"/>
            <a:ext cx="278708" cy="842521"/>
          </a:xfrm>
          <a:custGeom>
            <a:avLst/>
            <a:gdLst>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50256 w 250256"/>
              <a:gd name="connsiteY0" fmla="*/ 0 h 827773"/>
              <a:gd name="connsiteX1" fmla="*/ 163629 w 250256"/>
              <a:gd name="connsiteY1" fmla="*/ 192505 h 827773"/>
              <a:gd name="connsiteX2" fmla="*/ 182880 w 250256"/>
              <a:gd name="connsiteY2" fmla="*/ 356135 h 827773"/>
              <a:gd name="connsiteX3" fmla="*/ 77002 w 250256"/>
              <a:gd name="connsiteY3" fmla="*/ 539015 h 827773"/>
              <a:gd name="connsiteX4" fmla="*/ 77002 w 250256"/>
              <a:gd name="connsiteY4" fmla="*/ 721895 h 827773"/>
              <a:gd name="connsiteX5" fmla="*/ 0 w 250256"/>
              <a:gd name="connsiteY5" fmla="*/ 827773 h 827773"/>
              <a:gd name="connsiteX0" fmla="*/ 277295 w 277295"/>
              <a:gd name="connsiteY0" fmla="*/ 0 h 837605"/>
              <a:gd name="connsiteX1" fmla="*/ 190668 w 277295"/>
              <a:gd name="connsiteY1" fmla="*/ 192505 h 837605"/>
              <a:gd name="connsiteX2" fmla="*/ 209919 w 277295"/>
              <a:gd name="connsiteY2" fmla="*/ 356135 h 837605"/>
              <a:gd name="connsiteX3" fmla="*/ 104041 w 277295"/>
              <a:gd name="connsiteY3" fmla="*/ 539015 h 837605"/>
              <a:gd name="connsiteX4" fmla="*/ 104041 w 277295"/>
              <a:gd name="connsiteY4" fmla="*/ 721895 h 837605"/>
              <a:gd name="connsiteX5" fmla="*/ 0 w 277295"/>
              <a:gd name="connsiteY5" fmla="*/ 837605 h 837605"/>
              <a:gd name="connsiteX0" fmla="*/ 278708 w 278708"/>
              <a:gd name="connsiteY0" fmla="*/ 0 h 837605"/>
              <a:gd name="connsiteX1" fmla="*/ 192081 w 278708"/>
              <a:gd name="connsiteY1" fmla="*/ 192505 h 837605"/>
              <a:gd name="connsiteX2" fmla="*/ 211332 w 278708"/>
              <a:gd name="connsiteY2" fmla="*/ 356135 h 837605"/>
              <a:gd name="connsiteX3" fmla="*/ 105454 w 278708"/>
              <a:gd name="connsiteY3" fmla="*/ 539015 h 837605"/>
              <a:gd name="connsiteX4" fmla="*/ 105454 w 278708"/>
              <a:gd name="connsiteY4" fmla="*/ 721895 h 837605"/>
              <a:gd name="connsiteX5" fmla="*/ 1413 w 278708"/>
              <a:gd name="connsiteY5" fmla="*/ 837605 h 837605"/>
              <a:gd name="connsiteX0" fmla="*/ 278708 w 278708"/>
              <a:gd name="connsiteY0" fmla="*/ 0 h 842521"/>
              <a:gd name="connsiteX1" fmla="*/ 192081 w 278708"/>
              <a:gd name="connsiteY1" fmla="*/ 192505 h 842521"/>
              <a:gd name="connsiteX2" fmla="*/ 211332 w 278708"/>
              <a:gd name="connsiteY2" fmla="*/ 356135 h 842521"/>
              <a:gd name="connsiteX3" fmla="*/ 105454 w 278708"/>
              <a:gd name="connsiteY3" fmla="*/ 539015 h 842521"/>
              <a:gd name="connsiteX4" fmla="*/ 105454 w 278708"/>
              <a:gd name="connsiteY4" fmla="*/ 721895 h 842521"/>
              <a:gd name="connsiteX5" fmla="*/ 1413 w 278708"/>
              <a:gd name="connsiteY5"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 name="connsiteX0" fmla="*/ 278708 w 278708"/>
              <a:gd name="connsiteY0" fmla="*/ 0 h 842521"/>
              <a:gd name="connsiteX1" fmla="*/ 239122 w 278708"/>
              <a:gd name="connsiteY1" fmla="*/ 123757 h 842521"/>
              <a:gd name="connsiteX2" fmla="*/ 192081 w 278708"/>
              <a:gd name="connsiteY2" fmla="*/ 192505 h 842521"/>
              <a:gd name="connsiteX3" fmla="*/ 211332 w 278708"/>
              <a:gd name="connsiteY3" fmla="*/ 356135 h 842521"/>
              <a:gd name="connsiteX4" fmla="*/ 105454 w 278708"/>
              <a:gd name="connsiteY4" fmla="*/ 539015 h 842521"/>
              <a:gd name="connsiteX5" fmla="*/ 105454 w 278708"/>
              <a:gd name="connsiteY5" fmla="*/ 721895 h 842521"/>
              <a:gd name="connsiteX6" fmla="*/ 1413 w 278708"/>
              <a:gd name="connsiteY6" fmla="*/ 842521 h 842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708" h="842521">
                <a:moveTo>
                  <a:pt x="278708" y="0"/>
                </a:moveTo>
                <a:cubicBezTo>
                  <a:pt x="269243" y="17758"/>
                  <a:pt x="253560" y="91673"/>
                  <a:pt x="239122" y="123757"/>
                </a:cubicBezTo>
                <a:cubicBezTo>
                  <a:pt x="224684" y="155841"/>
                  <a:pt x="196713" y="153775"/>
                  <a:pt x="192081" y="192505"/>
                </a:cubicBezTo>
                <a:cubicBezTo>
                  <a:pt x="187449" y="231235"/>
                  <a:pt x="246625" y="295175"/>
                  <a:pt x="211332" y="356135"/>
                </a:cubicBezTo>
                <a:lnTo>
                  <a:pt x="105454" y="539015"/>
                </a:lnTo>
                <a:cubicBezTo>
                  <a:pt x="87808" y="599975"/>
                  <a:pt x="122794" y="671311"/>
                  <a:pt x="105454" y="721895"/>
                </a:cubicBezTo>
                <a:cubicBezTo>
                  <a:pt x="88114" y="772479"/>
                  <a:pt x="-13068" y="791661"/>
                  <a:pt x="1413" y="8425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3125533" y="2064057"/>
            <a:ext cx="85393" cy="696214"/>
          </a:xfrm>
          <a:custGeom>
            <a:avLst/>
            <a:gdLst>
              <a:gd name="connsiteX0" fmla="*/ 0 w 9625"/>
              <a:gd name="connsiteY0" fmla="*/ 0 h 673768"/>
              <a:gd name="connsiteX1" fmla="*/ 9625 w 9625"/>
              <a:gd name="connsiteY1" fmla="*/ 673768 h 673768"/>
              <a:gd name="connsiteX2" fmla="*/ 9625 w 9625"/>
              <a:gd name="connsiteY2" fmla="*/ 673768 h 673768"/>
              <a:gd name="connsiteX0" fmla="*/ 0 w 52023"/>
              <a:gd name="connsiteY0" fmla="*/ 0 h 10000"/>
              <a:gd name="connsiteX1" fmla="*/ 52023 w 52023"/>
              <a:gd name="connsiteY1" fmla="*/ 6372 h 10000"/>
              <a:gd name="connsiteX2" fmla="*/ 10000 w 52023"/>
              <a:gd name="connsiteY2" fmla="*/ 10000 h 10000"/>
              <a:gd name="connsiteX3" fmla="*/ 10000 w 52023"/>
              <a:gd name="connsiteY3" fmla="*/ 10000 h 10000"/>
              <a:gd name="connsiteX0" fmla="*/ 4830 w 56853"/>
              <a:gd name="connsiteY0" fmla="*/ 0 h 10000"/>
              <a:gd name="connsiteX1" fmla="*/ 56853 w 56853"/>
              <a:gd name="connsiteY1" fmla="*/ 6372 h 10000"/>
              <a:gd name="connsiteX2" fmla="*/ 14830 w 56853"/>
              <a:gd name="connsiteY2" fmla="*/ 10000 h 10000"/>
              <a:gd name="connsiteX3" fmla="*/ 14830 w 56853"/>
              <a:gd name="connsiteY3" fmla="*/ 10000 h 10000"/>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4696 w 59315"/>
              <a:gd name="connsiteY0" fmla="*/ 0 h 10185"/>
              <a:gd name="connsiteX1" fmla="*/ 59315 w 59315"/>
              <a:gd name="connsiteY1" fmla="*/ 6557 h 10185"/>
              <a:gd name="connsiteX2" fmla="*/ 17292 w 59315"/>
              <a:gd name="connsiteY2" fmla="*/ 10185 h 10185"/>
              <a:gd name="connsiteX3" fmla="*/ 17292 w 59315"/>
              <a:gd name="connsiteY3" fmla="*/ 10185 h 10185"/>
              <a:gd name="connsiteX0" fmla="*/ 80848 w 135467"/>
              <a:gd name="connsiteY0" fmla="*/ 0 h 10298"/>
              <a:gd name="connsiteX1" fmla="*/ 135467 w 135467"/>
              <a:gd name="connsiteY1" fmla="*/ 6557 h 10298"/>
              <a:gd name="connsiteX2" fmla="*/ 93444 w 135467"/>
              <a:gd name="connsiteY2" fmla="*/ 10185 h 10298"/>
              <a:gd name="connsiteX3" fmla="*/ 0 w 135467"/>
              <a:gd name="connsiteY3" fmla="*/ 9295 h 10298"/>
              <a:gd name="connsiteX0" fmla="*/ 80848 w 161107"/>
              <a:gd name="connsiteY0" fmla="*/ 0 h 9354"/>
              <a:gd name="connsiteX1" fmla="*/ 135467 w 161107"/>
              <a:gd name="connsiteY1" fmla="*/ 6557 h 9354"/>
              <a:gd name="connsiteX2" fmla="*/ 155741 w 161107"/>
              <a:gd name="connsiteY2" fmla="*/ 8257 h 9354"/>
              <a:gd name="connsiteX3" fmla="*/ 0 w 161107"/>
              <a:gd name="connsiteY3" fmla="*/ 9295 h 9354"/>
              <a:gd name="connsiteX0" fmla="*/ 292 w 5008"/>
              <a:gd name="connsiteY0" fmla="*/ 0 h 11043"/>
              <a:gd name="connsiteX1" fmla="*/ 3683 w 5008"/>
              <a:gd name="connsiteY1" fmla="*/ 7010 h 11043"/>
              <a:gd name="connsiteX2" fmla="*/ 4941 w 5008"/>
              <a:gd name="connsiteY2" fmla="*/ 8827 h 11043"/>
              <a:gd name="connsiteX3" fmla="*/ 591 w 5008"/>
              <a:gd name="connsiteY3" fmla="*/ 11007 h 11043"/>
              <a:gd name="connsiteX0" fmla="*/ 582 w 9999"/>
              <a:gd name="connsiteY0" fmla="*/ 0 h 9967"/>
              <a:gd name="connsiteX1" fmla="*/ 7353 w 9999"/>
              <a:gd name="connsiteY1" fmla="*/ 6348 h 9967"/>
              <a:gd name="connsiteX2" fmla="*/ 9865 w 9999"/>
              <a:gd name="connsiteY2" fmla="*/ 7993 h 9967"/>
              <a:gd name="connsiteX3" fmla="*/ 1179 w 9999"/>
              <a:gd name="connsiteY3" fmla="*/ 9967 h 9967"/>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82 w 10000"/>
              <a:gd name="connsiteY0" fmla="*/ 0 h 10000"/>
              <a:gd name="connsiteX1" fmla="*/ 7354 w 10000"/>
              <a:gd name="connsiteY1" fmla="*/ 6369 h 10000"/>
              <a:gd name="connsiteX2" fmla="*/ 9866 w 10000"/>
              <a:gd name="connsiteY2" fmla="*/ 8019 h 10000"/>
              <a:gd name="connsiteX3" fmla="*/ 1179 w 10000"/>
              <a:gd name="connsiteY3" fmla="*/ 10000 h 10000"/>
              <a:gd name="connsiteX0" fmla="*/ 501 w 9919"/>
              <a:gd name="connsiteY0" fmla="*/ 0 h 10000"/>
              <a:gd name="connsiteX1" fmla="*/ 7273 w 9919"/>
              <a:gd name="connsiteY1" fmla="*/ 6369 h 10000"/>
              <a:gd name="connsiteX2" fmla="*/ 9785 w 9919"/>
              <a:gd name="connsiteY2" fmla="*/ 8019 h 10000"/>
              <a:gd name="connsiteX3" fmla="*/ 1098 w 9919"/>
              <a:gd name="connsiteY3" fmla="*/ 10000 h 10000"/>
              <a:gd name="connsiteX0" fmla="*/ 0 w 9949"/>
              <a:gd name="connsiteY0" fmla="*/ 0 h 10000"/>
              <a:gd name="connsiteX1" fmla="*/ 9746 w 9949"/>
              <a:gd name="connsiteY1" fmla="*/ 5144 h 10000"/>
              <a:gd name="connsiteX2" fmla="*/ 6827 w 9949"/>
              <a:gd name="connsiteY2" fmla="*/ 6369 h 10000"/>
              <a:gd name="connsiteX3" fmla="*/ 9360 w 9949"/>
              <a:gd name="connsiteY3" fmla="*/ 8019 h 10000"/>
              <a:gd name="connsiteX4" fmla="*/ 602 w 9949"/>
              <a:gd name="connsiteY4" fmla="*/ 10000 h 10000"/>
              <a:gd name="connsiteX0" fmla="*/ 0 w 10001"/>
              <a:gd name="connsiteY0" fmla="*/ 0 h 10000"/>
              <a:gd name="connsiteX1" fmla="*/ 9796 w 10001"/>
              <a:gd name="connsiteY1" fmla="*/ 5144 h 10000"/>
              <a:gd name="connsiteX2" fmla="*/ 6862 w 10001"/>
              <a:gd name="connsiteY2" fmla="*/ 6369 h 10000"/>
              <a:gd name="connsiteX3" fmla="*/ 9408 w 10001"/>
              <a:gd name="connsiteY3" fmla="*/ 8019 h 10000"/>
              <a:gd name="connsiteX4" fmla="*/ 605 w 10001"/>
              <a:gd name="connsiteY4" fmla="*/ 10000 h 10000"/>
              <a:gd name="connsiteX0" fmla="*/ 0 w 9865"/>
              <a:gd name="connsiteY0" fmla="*/ 0 h 10000"/>
              <a:gd name="connsiteX1" fmla="*/ 3275 w 9865"/>
              <a:gd name="connsiteY1" fmla="*/ 3919 h 10000"/>
              <a:gd name="connsiteX2" fmla="*/ 9796 w 9865"/>
              <a:gd name="connsiteY2" fmla="*/ 5144 h 10000"/>
              <a:gd name="connsiteX3" fmla="*/ 6862 w 9865"/>
              <a:gd name="connsiteY3" fmla="*/ 6369 h 10000"/>
              <a:gd name="connsiteX4" fmla="*/ 9408 w 9865"/>
              <a:gd name="connsiteY4" fmla="*/ 8019 h 10000"/>
              <a:gd name="connsiteX5" fmla="*/ 605 w 9865"/>
              <a:gd name="connsiteY5" fmla="*/ 10000 h 10000"/>
              <a:gd name="connsiteX0" fmla="*/ 0 w 10000"/>
              <a:gd name="connsiteY0" fmla="*/ 0 h 10000"/>
              <a:gd name="connsiteX1" fmla="*/ 3320 w 10000"/>
              <a:gd name="connsiteY1" fmla="*/ 3919 h 10000"/>
              <a:gd name="connsiteX2" fmla="*/ 9930 w 10000"/>
              <a:gd name="connsiteY2" fmla="*/ 5144 h 10000"/>
              <a:gd name="connsiteX3" fmla="*/ 6956 w 10000"/>
              <a:gd name="connsiteY3" fmla="*/ 6369 h 10000"/>
              <a:gd name="connsiteX4" fmla="*/ 9537 w 10000"/>
              <a:gd name="connsiteY4" fmla="*/ 8019 h 10000"/>
              <a:gd name="connsiteX5" fmla="*/ 613 w 10000"/>
              <a:gd name="connsiteY5"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0 w 10000"/>
              <a:gd name="connsiteY0" fmla="*/ 0 h 10000"/>
              <a:gd name="connsiteX1" fmla="*/ 4642 w 10000"/>
              <a:gd name="connsiteY1" fmla="*/ 2443 h 10000"/>
              <a:gd name="connsiteX2" fmla="*/ 3320 w 10000"/>
              <a:gd name="connsiteY2" fmla="*/ 3919 h 10000"/>
              <a:gd name="connsiteX3" fmla="*/ 9930 w 10000"/>
              <a:gd name="connsiteY3" fmla="*/ 5144 h 10000"/>
              <a:gd name="connsiteX4" fmla="*/ 6956 w 10000"/>
              <a:gd name="connsiteY4" fmla="*/ 6369 h 10000"/>
              <a:gd name="connsiteX5" fmla="*/ 9537 w 10000"/>
              <a:gd name="connsiteY5" fmla="*/ 8019 h 10000"/>
              <a:gd name="connsiteX6" fmla="*/ 613 w 10000"/>
              <a:gd name="connsiteY6" fmla="*/ 10000 h 10000"/>
              <a:gd name="connsiteX0" fmla="*/ 395 w 10395"/>
              <a:gd name="connsiteY0" fmla="*/ 0 h 10000"/>
              <a:gd name="connsiteX1" fmla="*/ 5037 w 10395"/>
              <a:gd name="connsiteY1" fmla="*/ 2443 h 10000"/>
              <a:gd name="connsiteX2" fmla="*/ 3715 w 10395"/>
              <a:gd name="connsiteY2" fmla="*/ 3919 h 10000"/>
              <a:gd name="connsiteX3" fmla="*/ 10325 w 10395"/>
              <a:gd name="connsiteY3" fmla="*/ 5144 h 10000"/>
              <a:gd name="connsiteX4" fmla="*/ 7351 w 10395"/>
              <a:gd name="connsiteY4" fmla="*/ 6369 h 10000"/>
              <a:gd name="connsiteX5" fmla="*/ 9932 w 10395"/>
              <a:gd name="connsiteY5" fmla="*/ 8019 h 10000"/>
              <a:gd name="connsiteX6" fmla="*/ 1008 w 10395"/>
              <a:gd name="connsiteY6" fmla="*/ 10000 h 10000"/>
              <a:gd name="connsiteX0" fmla="*/ 727 w 10727"/>
              <a:gd name="connsiteY0" fmla="*/ 0 h 10000"/>
              <a:gd name="connsiteX1" fmla="*/ 5369 w 10727"/>
              <a:gd name="connsiteY1" fmla="*/ 2443 h 10000"/>
              <a:gd name="connsiteX2" fmla="*/ 4047 w 10727"/>
              <a:gd name="connsiteY2" fmla="*/ 3919 h 10000"/>
              <a:gd name="connsiteX3" fmla="*/ 10657 w 10727"/>
              <a:gd name="connsiteY3" fmla="*/ 5144 h 10000"/>
              <a:gd name="connsiteX4" fmla="*/ 7683 w 10727"/>
              <a:gd name="connsiteY4" fmla="*/ 6369 h 10000"/>
              <a:gd name="connsiteX5" fmla="*/ 10264 w 10727"/>
              <a:gd name="connsiteY5" fmla="*/ 8019 h 10000"/>
              <a:gd name="connsiteX6" fmla="*/ 1340 w 10727"/>
              <a:gd name="connsiteY6"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0000"/>
              <a:gd name="connsiteY0" fmla="*/ 0 h 10000"/>
              <a:gd name="connsiteX1" fmla="*/ 3981 w 10000"/>
              <a:gd name="connsiteY1" fmla="*/ 894 h 10000"/>
              <a:gd name="connsiteX2" fmla="*/ 4642 w 10000"/>
              <a:gd name="connsiteY2" fmla="*/ 2443 h 10000"/>
              <a:gd name="connsiteX3" fmla="*/ 3320 w 10000"/>
              <a:gd name="connsiteY3" fmla="*/ 3919 h 10000"/>
              <a:gd name="connsiteX4" fmla="*/ 9930 w 10000"/>
              <a:gd name="connsiteY4" fmla="*/ 5144 h 10000"/>
              <a:gd name="connsiteX5" fmla="*/ 6956 w 10000"/>
              <a:gd name="connsiteY5" fmla="*/ 6369 h 10000"/>
              <a:gd name="connsiteX6" fmla="*/ 9537 w 10000"/>
              <a:gd name="connsiteY6" fmla="*/ 8019 h 10000"/>
              <a:gd name="connsiteX7" fmla="*/ 613 w 10000"/>
              <a:gd name="connsiteY7" fmla="*/ 10000 h 10000"/>
              <a:gd name="connsiteX0" fmla="*/ 0 w 11983"/>
              <a:gd name="connsiteY0" fmla="*/ 0 h 9748"/>
              <a:gd name="connsiteX1" fmla="*/ 5964 w 11983"/>
              <a:gd name="connsiteY1" fmla="*/ 642 h 9748"/>
              <a:gd name="connsiteX2" fmla="*/ 6625 w 11983"/>
              <a:gd name="connsiteY2" fmla="*/ 2191 h 9748"/>
              <a:gd name="connsiteX3" fmla="*/ 5303 w 11983"/>
              <a:gd name="connsiteY3" fmla="*/ 3667 h 9748"/>
              <a:gd name="connsiteX4" fmla="*/ 11913 w 11983"/>
              <a:gd name="connsiteY4" fmla="*/ 4892 h 9748"/>
              <a:gd name="connsiteX5" fmla="*/ 8939 w 11983"/>
              <a:gd name="connsiteY5" fmla="*/ 6117 h 9748"/>
              <a:gd name="connsiteX6" fmla="*/ 11520 w 11983"/>
              <a:gd name="connsiteY6" fmla="*/ 7767 h 9748"/>
              <a:gd name="connsiteX7" fmla="*/ 2596 w 11983"/>
              <a:gd name="connsiteY7" fmla="*/ 9748 h 9748"/>
              <a:gd name="connsiteX0" fmla="*/ 1264 w 11264"/>
              <a:gd name="connsiteY0" fmla="*/ 0 h 10000"/>
              <a:gd name="connsiteX1" fmla="*/ 6241 w 11264"/>
              <a:gd name="connsiteY1" fmla="*/ 659 h 10000"/>
              <a:gd name="connsiteX2" fmla="*/ 6793 w 11264"/>
              <a:gd name="connsiteY2" fmla="*/ 2248 h 10000"/>
              <a:gd name="connsiteX3" fmla="*/ 5689 w 11264"/>
              <a:gd name="connsiteY3" fmla="*/ 3762 h 10000"/>
              <a:gd name="connsiteX4" fmla="*/ 11206 w 11264"/>
              <a:gd name="connsiteY4" fmla="*/ 5018 h 10000"/>
              <a:gd name="connsiteX5" fmla="*/ 8724 w 11264"/>
              <a:gd name="connsiteY5" fmla="*/ 6275 h 10000"/>
              <a:gd name="connsiteX6" fmla="*/ 10878 w 11264"/>
              <a:gd name="connsiteY6" fmla="*/ 7968 h 10000"/>
              <a:gd name="connsiteX7" fmla="*/ 3430 w 11264"/>
              <a:gd name="connsiteY7" fmla="*/ 10000 h 10000"/>
              <a:gd name="connsiteX0" fmla="*/ 1375 w 10272"/>
              <a:gd name="connsiteY0" fmla="*/ 0 h 10296"/>
              <a:gd name="connsiteX1" fmla="*/ 5249 w 10272"/>
              <a:gd name="connsiteY1" fmla="*/ 955 h 10296"/>
              <a:gd name="connsiteX2" fmla="*/ 5801 w 10272"/>
              <a:gd name="connsiteY2" fmla="*/ 2544 h 10296"/>
              <a:gd name="connsiteX3" fmla="*/ 4697 w 10272"/>
              <a:gd name="connsiteY3" fmla="*/ 4058 h 10296"/>
              <a:gd name="connsiteX4" fmla="*/ 10214 w 10272"/>
              <a:gd name="connsiteY4" fmla="*/ 5314 h 10296"/>
              <a:gd name="connsiteX5" fmla="*/ 7732 w 10272"/>
              <a:gd name="connsiteY5" fmla="*/ 6571 h 10296"/>
              <a:gd name="connsiteX6" fmla="*/ 9886 w 10272"/>
              <a:gd name="connsiteY6" fmla="*/ 8264 h 10296"/>
              <a:gd name="connsiteX7" fmla="*/ 2438 w 10272"/>
              <a:gd name="connsiteY7" fmla="*/ 10296 h 10296"/>
              <a:gd name="connsiteX0" fmla="*/ 530 w 9427"/>
              <a:gd name="connsiteY0" fmla="*/ 0 h 10296"/>
              <a:gd name="connsiteX1" fmla="*/ 4404 w 9427"/>
              <a:gd name="connsiteY1" fmla="*/ 955 h 10296"/>
              <a:gd name="connsiteX2" fmla="*/ 4956 w 9427"/>
              <a:gd name="connsiteY2" fmla="*/ 2544 h 10296"/>
              <a:gd name="connsiteX3" fmla="*/ 3852 w 9427"/>
              <a:gd name="connsiteY3" fmla="*/ 4058 h 10296"/>
              <a:gd name="connsiteX4" fmla="*/ 9369 w 9427"/>
              <a:gd name="connsiteY4" fmla="*/ 5314 h 10296"/>
              <a:gd name="connsiteX5" fmla="*/ 6887 w 9427"/>
              <a:gd name="connsiteY5" fmla="*/ 6571 h 10296"/>
              <a:gd name="connsiteX6" fmla="*/ 9041 w 9427"/>
              <a:gd name="connsiteY6" fmla="*/ 8264 h 10296"/>
              <a:gd name="connsiteX7" fmla="*/ 1593 w 9427"/>
              <a:gd name="connsiteY7" fmla="*/ 10296 h 1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7" h="10296">
                <a:moveTo>
                  <a:pt x="530" y="0"/>
                </a:moveTo>
                <a:cubicBezTo>
                  <a:pt x="-1674" y="756"/>
                  <a:pt x="3666" y="531"/>
                  <a:pt x="4404" y="955"/>
                </a:cubicBezTo>
                <a:cubicBezTo>
                  <a:pt x="5142" y="1379"/>
                  <a:pt x="5047" y="2027"/>
                  <a:pt x="4956" y="2544"/>
                </a:cubicBezTo>
                <a:cubicBezTo>
                  <a:pt x="4864" y="3061"/>
                  <a:pt x="3117" y="3596"/>
                  <a:pt x="3852" y="4058"/>
                </a:cubicBezTo>
                <a:cubicBezTo>
                  <a:pt x="4588" y="4519"/>
                  <a:pt x="8863" y="4896"/>
                  <a:pt x="9369" y="5314"/>
                </a:cubicBezTo>
                <a:cubicBezTo>
                  <a:pt x="9874" y="5733"/>
                  <a:pt x="6941" y="6080"/>
                  <a:pt x="6887" y="6571"/>
                </a:cubicBezTo>
                <a:cubicBezTo>
                  <a:pt x="6832" y="7063"/>
                  <a:pt x="9921" y="7643"/>
                  <a:pt x="9041" y="8264"/>
                </a:cubicBezTo>
                <a:cubicBezTo>
                  <a:pt x="8160" y="8884"/>
                  <a:pt x="4075" y="9446"/>
                  <a:pt x="1593" y="1029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4244742" y="2059806"/>
            <a:ext cx="284595" cy="1234481"/>
          </a:xfrm>
          <a:custGeom>
            <a:avLst/>
            <a:gdLst>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40632 w 269507"/>
              <a:gd name="connsiteY5" fmla="*/ 1193533 h 1222409"/>
              <a:gd name="connsiteX6" fmla="*/ 269507 w 269507"/>
              <a:gd name="connsiteY6" fmla="*/ 1222409 h 1222409"/>
              <a:gd name="connsiteX0" fmla="*/ 0 w 269507"/>
              <a:gd name="connsiteY0" fmla="*/ 0 h 1245301"/>
              <a:gd name="connsiteX1" fmla="*/ 86627 w 269507"/>
              <a:gd name="connsiteY1" fmla="*/ 221381 h 1245301"/>
              <a:gd name="connsiteX2" fmla="*/ 19251 w 269507"/>
              <a:gd name="connsiteY2" fmla="*/ 404261 h 1245301"/>
              <a:gd name="connsiteX3" fmla="*/ 154004 w 269507"/>
              <a:gd name="connsiteY3" fmla="*/ 625642 h 1245301"/>
              <a:gd name="connsiteX4" fmla="*/ 211756 w 269507"/>
              <a:gd name="connsiteY4" fmla="*/ 885525 h 1245301"/>
              <a:gd name="connsiteX5" fmla="*/ 240632 w 269507"/>
              <a:gd name="connsiteY5" fmla="*/ 1193533 h 1245301"/>
              <a:gd name="connsiteX6" fmla="*/ 269507 w 269507"/>
              <a:gd name="connsiteY6" fmla="*/ 1222409 h 1245301"/>
              <a:gd name="connsiteX0" fmla="*/ 0 w 269507"/>
              <a:gd name="connsiteY0" fmla="*/ 0 h 1222409"/>
              <a:gd name="connsiteX1" fmla="*/ 86627 w 269507"/>
              <a:gd name="connsiteY1" fmla="*/ 221381 h 1222409"/>
              <a:gd name="connsiteX2" fmla="*/ 19251 w 269507"/>
              <a:gd name="connsiteY2" fmla="*/ 404261 h 1222409"/>
              <a:gd name="connsiteX3" fmla="*/ 154004 w 269507"/>
              <a:gd name="connsiteY3" fmla="*/ 625642 h 1222409"/>
              <a:gd name="connsiteX4" fmla="*/ 211756 w 269507"/>
              <a:gd name="connsiteY4" fmla="*/ 885525 h 1222409"/>
              <a:gd name="connsiteX5" fmla="*/ 228561 w 269507"/>
              <a:gd name="connsiteY5" fmla="*/ 1106016 h 1222409"/>
              <a:gd name="connsiteX6" fmla="*/ 269507 w 269507"/>
              <a:gd name="connsiteY6" fmla="*/ 1222409 h 1222409"/>
              <a:gd name="connsiteX0" fmla="*/ 0 w 269507"/>
              <a:gd name="connsiteY0" fmla="*/ 0 h 1198267"/>
              <a:gd name="connsiteX1" fmla="*/ 86627 w 269507"/>
              <a:gd name="connsiteY1" fmla="*/ 221381 h 1198267"/>
              <a:gd name="connsiteX2" fmla="*/ 19251 w 269507"/>
              <a:gd name="connsiteY2" fmla="*/ 404261 h 1198267"/>
              <a:gd name="connsiteX3" fmla="*/ 154004 w 269507"/>
              <a:gd name="connsiteY3" fmla="*/ 625642 h 1198267"/>
              <a:gd name="connsiteX4" fmla="*/ 211756 w 269507"/>
              <a:gd name="connsiteY4" fmla="*/ 885525 h 1198267"/>
              <a:gd name="connsiteX5" fmla="*/ 228561 w 269507"/>
              <a:gd name="connsiteY5" fmla="*/ 1106016 h 1198267"/>
              <a:gd name="connsiteX6" fmla="*/ 269507 w 269507"/>
              <a:gd name="connsiteY6" fmla="*/ 1198267 h 1198267"/>
              <a:gd name="connsiteX0" fmla="*/ 0 w 272324"/>
              <a:gd name="connsiteY0" fmla="*/ 0 h 1198267"/>
              <a:gd name="connsiteX1" fmla="*/ 86627 w 272324"/>
              <a:gd name="connsiteY1" fmla="*/ 221381 h 1198267"/>
              <a:gd name="connsiteX2" fmla="*/ 19251 w 272324"/>
              <a:gd name="connsiteY2" fmla="*/ 404261 h 1198267"/>
              <a:gd name="connsiteX3" fmla="*/ 154004 w 272324"/>
              <a:gd name="connsiteY3" fmla="*/ 625642 h 1198267"/>
              <a:gd name="connsiteX4" fmla="*/ 211756 w 272324"/>
              <a:gd name="connsiteY4" fmla="*/ 885525 h 1198267"/>
              <a:gd name="connsiteX5" fmla="*/ 228561 w 272324"/>
              <a:gd name="connsiteY5" fmla="*/ 1106016 h 1198267"/>
              <a:gd name="connsiteX6" fmla="*/ 269507 w 272324"/>
              <a:gd name="connsiteY6" fmla="*/ 1198267 h 1198267"/>
              <a:gd name="connsiteX0" fmla="*/ 0 w 281043"/>
              <a:gd name="connsiteY0" fmla="*/ 0 h 1225427"/>
              <a:gd name="connsiteX1" fmla="*/ 86627 w 281043"/>
              <a:gd name="connsiteY1" fmla="*/ 221381 h 1225427"/>
              <a:gd name="connsiteX2" fmla="*/ 19251 w 281043"/>
              <a:gd name="connsiteY2" fmla="*/ 404261 h 1225427"/>
              <a:gd name="connsiteX3" fmla="*/ 154004 w 281043"/>
              <a:gd name="connsiteY3" fmla="*/ 625642 h 1225427"/>
              <a:gd name="connsiteX4" fmla="*/ 211756 w 281043"/>
              <a:gd name="connsiteY4" fmla="*/ 885525 h 1225427"/>
              <a:gd name="connsiteX5" fmla="*/ 228561 w 281043"/>
              <a:gd name="connsiteY5" fmla="*/ 1106016 h 1225427"/>
              <a:gd name="connsiteX6" fmla="*/ 278560 w 281043"/>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28561 w 278560"/>
              <a:gd name="connsiteY5" fmla="*/ 1106016 h 1225427"/>
              <a:gd name="connsiteX6" fmla="*/ 278560 w 278560"/>
              <a:gd name="connsiteY6"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78560"/>
              <a:gd name="connsiteY0" fmla="*/ 0 h 1225427"/>
              <a:gd name="connsiteX1" fmla="*/ 86627 w 278560"/>
              <a:gd name="connsiteY1" fmla="*/ 221381 h 1225427"/>
              <a:gd name="connsiteX2" fmla="*/ 19251 w 278560"/>
              <a:gd name="connsiteY2" fmla="*/ 404261 h 1225427"/>
              <a:gd name="connsiteX3" fmla="*/ 154004 w 278560"/>
              <a:gd name="connsiteY3" fmla="*/ 625642 h 1225427"/>
              <a:gd name="connsiteX4" fmla="*/ 211756 w 278560"/>
              <a:gd name="connsiteY4" fmla="*/ 885525 h 1225427"/>
              <a:gd name="connsiteX5" fmla="*/ 200509 w 278560"/>
              <a:gd name="connsiteY5" fmla="*/ 994230 h 1225427"/>
              <a:gd name="connsiteX6" fmla="*/ 228561 w 278560"/>
              <a:gd name="connsiteY6" fmla="*/ 1106016 h 1225427"/>
              <a:gd name="connsiteX7" fmla="*/ 278560 w 278560"/>
              <a:gd name="connsiteY7" fmla="*/ 1225427 h 1225427"/>
              <a:gd name="connsiteX0" fmla="*/ 0 w 284595"/>
              <a:gd name="connsiteY0" fmla="*/ 0 h 1234481"/>
              <a:gd name="connsiteX1" fmla="*/ 86627 w 284595"/>
              <a:gd name="connsiteY1" fmla="*/ 221381 h 1234481"/>
              <a:gd name="connsiteX2" fmla="*/ 19251 w 284595"/>
              <a:gd name="connsiteY2" fmla="*/ 404261 h 1234481"/>
              <a:gd name="connsiteX3" fmla="*/ 154004 w 284595"/>
              <a:gd name="connsiteY3" fmla="*/ 625642 h 1234481"/>
              <a:gd name="connsiteX4" fmla="*/ 211756 w 284595"/>
              <a:gd name="connsiteY4" fmla="*/ 885525 h 1234481"/>
              <a:gd name="connsiteX5" fmla="*/ 200509 w 284595"/>
              <a:gd name="connsiteY5" fmla="*/ 994230 h 1234481"/>
              <a:gd name="connsiteX6" fmla="*/ 228561 w 284595"/>
              <a:gd name="connsiteY6" fmla="*/ 1106016 h 1234481"/>
              <a:gd name="connsiteX7" fmla="*/ 284595 w 284595"/>
              <a:gd name="connsiteY7" fmla="*/ 1234481 h 123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95" h="1234481">
                <a:moveTo>
                  <a:pt x="0" y="0"/>
                </a:moveTo>
                <a:cubicBezTo>
                  <a:pt x="28876" y="73794"/>
                  <a:pt x="83418" y="154004"/>
                  <a:pt x="86627" y="221381"/>
                </a:cubicBezTo>
                <a:cubicBezTo>
                  <a:pt x="89836" y="288758"/>
                  <a:pt x="-25667" y="330467"/>
                  <a:pt x="19251" y="404261"/>
                </a:cubicBezTo>
                <a:lnTo>
                  <a:pt x="154004" y="625642"/>
                </a:lnTo>
                <a:cubicBezTo>
                  <a:pt x="186088" y="705853"/>
                  <a:pt x="204005" y="824094"/>
                  <a:pt x="211756" y="885525"/>
                </a:cubicBezTo>
                <a:cubicBezTo>
                  <a:pt x="219507" y="946956"/>
                  <a:pt x="197708" y="957481"/>
                  <a:pt x="200509" y="994230"/>
                </a:cubicBezTo>
                <a:cubicBezTo>
                  <a:pt x="203310" y="1030979"/>
                  <a:pt x="214547" y="1065974"/>
                  <a:pt x="228561" y="1106016"/>
                </a:cubicBezTo>
                <a:cubicBezTo>
                  <a:pt x="242575" y="1146058"/>
                  <a:pt x="259880" y="1176571"/>
                  <a:pt x="284595" y="123448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608114" y="3115332"/>
            <a:ext cx="908362" cy="790777"/>
          </a:xfrm>
          <a:custGeom>
            <a:avLst/>
            <a:gdLst>
              <a:gd name="connsiteX0" fmla="*/ 644893 w 644893"/>
              <a:gd name="connsiteY0" fmla="*/ 0 h 943275"/>
              <a:gd name="connsiteX1" fmla="*/ 423512 w 644893"/>
              <a:gd name="connsiteY1" fmla="*/ 317633 h 943275"/>
              <a:gd name="connsiteX2" fmla="*/ 404261 w 644893"/>
              <a:gd name="connsiteY2" fmla="*/ 385010 h 943275"/>
              <a:gd name="connsiteX3" fmla="*/ 288758 w 644893"/>
              <a:gd name="connsiteY3" fmla="*/ 481263 h 943275"/>
              <a:gd name="connsiteX4" fmla="*/ 269508 w 644893"/>
              <a:gd name="connsiteY4" fmla="*/ 683393 h 943275"/>
              <a:gd name="connsiteX5" fmla="*/ 77002 w 644893"/>
              <a:gd name="connsiteY5" fmla="*/ 789271 h 943275"/>
              <a:gd name="connsiteX6" fmla="*/ 0 w 644893"/>
              <a:gd name="connsiteY6" fmla="*/ 943275 h 943275"/>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57772 w 657772"/>
              <a:gd name="connsiteY0" fmla="*/ 0 h 956154"/>
              <a:gd name="connsiteX1" fmla="*/ 423512 w 657772"/>
              <a:gd name="connsiteY1" fmla="*/ 330512 h 956154"/>
              <a:gd name="connsiteX2" fmla="*/ 404261 w 657772"/>
              <a:gd name="connsiteY2" fmla="*/ 397889 h 956154"/>
              <a:gd name="connsiteX3" fmla="*/ 288758 w 657772"/>
              <a:gd name="connsiteY3" fmla="*/ 494142 h 956154"/>
              <a:gd name="connsiteX4" fmla="*/ 269508 w 657772"/>
              <a:gd name="connsiteY4" fmla="*/ 696272 h 956154"/>
              <a:gd name="connsiteX5" fmla="*/ 77002 w 657772"/>
              <a:gd name="connsiteY5" fmla="*/ 802150 h 956154"/>
              <a:gd name="connsiteX6" fmla="*/ 0 w 657772"/>
              <a:gd name="connsiteY6" fmla="*/ 956154 h 956154"/>
              <a:gd name="connsiteX0" fmla="*/ 637165 w 637165"/>
              <a:gd name="connsiteY0" fmla="*/ 0 h 974185"/>
              <a:gd name="connsiteX1" fmla="*/ 402905 w 637165"/>
              <a:gd name="connsiteY1" fmla="*/ 330512 h 974185"/>
              <a:gd name="connsiteX2" fmla="*/ 383654 w 637165"/>
              <a:gd name="connsiteY2" fmla="*/ 397889 h 974185"/>
              <a:gd name="connsiteX3" fmla="*/ 268151 w 637165"/>
              <a:gd name="connsiteY3" fmla="*/ 494142 h 974185"/>
              <a:gd name="connsiteX4" fmla="*/ 248901 w 637165"/>
              <a:gd name="connsiteY4" fmla="*/ 696272 h 974185"/>
              <a:gd name="connsiteX5" fmla="*/ 56395 w 637165"/>
              <a:gd name="connsiteY5" fmla="*/ 802150 h 974185"/>
              <a:gd name="connsiteX6" fmla="*/ 0 w 637165"/>
              <a:gd name="connsiteY6" fmla="*/ 974185 h 974185"/>
              <a:gd name="connsiteX0" fmla="*/ 639740 w 639740"/>
              <a:gd name="connsiteY0" fmla="*/ 0 h 953578"/>
              <a:gd name="connsiteX1" fmla="*/ 405480 w 639740"/>
              <a:gd name="connsiteY1" fmla="*/ 330512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639740 w 639740"/>
              <a:gd name="connsiteY0" fmla="*/ 0 h 953578"/>
              <a:gd name="connsiteX1" fmla="*/ 444117 w 639740"/>
              <a:gd name="connsiteY1" fmla="*/ 284148 h 953578"/>
              <a:gd name="connsiteX2" fmla="*/ 386229 w 639740"/>
              <a:gd name="connsiteY2" fmla="*/ 397889 h 953578"/>
              <a:gd name="connsiteX3" fmla="*/ 270726 w 639740"/>
              <a:gd name="connsiteY3" fmla="*/ 494142 h 953578"/>
              <a:gd name="connsiteX4" fmla="*/ 251476 w 639740"/>
              <a:gd name="connsiteY4" fmla="*/ 696272 h 953578"/>
              <a:gd name="connsiteX5" fmla="*/ 58970 w 639740"/>
              <a:gd name="connsiteY5" fmla="*/ 802150 h 953578"/>
              <a:gd name="connsiteX6" fmla="*/ 0 w 639740"/>
              <a:gd name="connsiteY6" fmla="*/ 953578 h 953578"/>
              <a:gd name="connsiteX0" fmla="*/ 908362 w 908362"/>
              <a:gd name="connsiteY0" fmla="*/ 0 h 804280"/>
              <a:gd name="connsiteX1" fmla="*/ 712739 w 908362"/>
              <a:gd name="connsiteY1" fmla="*/ 284148 h 804280"/>
              <a:gd name="connsiteX2" fmla="*/ 654851 w 908362"/>
              <a:gd name="connsiteY2" fmla="*/ 397889 h 804280"/>
              <a:gd name="connsiteX3" fmla="*/ 539348 w 908362"/>
              <a:gd name="connsiteY3" fmla="*/ 494142 h 804280"/>
              <a:gd name="connsiteX4" fmla="*/ 520098 w 908362"/>
              <a:gd name="connsiteY4" fmla="*/ 696272 h 804280"/>
              <a:gd name="connsiteX5" fmla="*/ 327592 w 908362"/>
              <a:gd name="connsiteY5" fmla="*/ 802150 h 804280"/>
              <a:gd name="connsiteX6" fmla="*/ 0 w 908362"/>
              <a:gd name="connsiteY6" fmla="*/ 790777 h 804280"/>
              <a:gd name="connsiteX0" fmla="*/ 908362 w 908362"/>
              <a:gd name="connsiteY0" fmla="*/ 0 h 804859"/>
              <a:gd name="connsiteX1" fmla="*/ 712739 w 908362"/>
              <a:gd name="connsiteY1" fmla="*/ 284148 h 804859"/>
              <a:gd name="connsiteX2" fmla="*/ 654851 w 908362"/>
              <a:gd name="connsiteY2" fmla="*/ 397889 h 804859"/>
              <a:gd name="connsiteX3" fmla="*/ 539348 w 908362"/>
              <a:gd name="connsiteY3" fmla="*/ 494142 h 804859"/>
              <a:gd name="connsiteX4" fmla="*/ 520098 w 908362"/>
              <a:gd name="connsiteY4" fmla="*/ 696272 h 804859"/>
              <a:gd name="connsiteX5" fmla="*/ 327592 w 908362"/>
              <a:gd name="connsiteY5" fmla="*/ 802150 h 804859"/>
              <a:gd name="connsiteX6" fmla="*/ 0 w 908362"/>
              <a:gd name="connsiteY6" fmla="*/ 790777 h 804859"/>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520098 w 908362"/>
              <a:gd name="connsiteY4" fmla="*/ 696272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330164 w 908362"/>
              <a:gd name="connsiteY4" fmla="*/ 568745 h 790777"/>
              <a:gd name="connsiteX5" fmla="*/ 251618 w 908362"/>
              <a:gd name="connsiteY5" fmla="*/ 669195 h 790777"/>
              <a:gd name="connsiteX6" fmla="*/ 0 w 908362"/>
              <a:gd name="connsiteY6"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 name="connsiteX0" fmla="*/ 908362 w 908362"/>
              <a:gd name="connsiteY0" fmla="*/ 0 h 790777"/>
              <a:gd name="connsiteX1" fmla="*/ 712739 w 908362"/>
              <a:gd name="connsiteY1" fmla="*/ 284148 h 790777"/>
              <a:gd name="connsiteX2" fmla="*/ 654851 w 908362"/>
              <a:gd name="connsiteY2" fmla="*/ 397889 h 790777"/>
              <a:gd name="connsiteX3" fmla="*/ 539348 w 908362"/>
              <a:gd name="connsiteY3" fmla="*/ 494142 h 790777"/>
              <a:gd name="connsiteX4" fmla="*/ 441695 w 908362"/>
              <a:gd name="connsiteY4" fmla="*/ 591108 h 790777"/>
              <a:gd name="connsiteX5" fmla="*/ 330164 w 908362"/>
              <a:gd name="connsiteY5" fmla="*/ 568745 h 790777"/>
              <a:gd name="connsiteX6" fmla="*/ 251618 w 908362"/>
              <a:gd name="connsiteY6" fmla="*/ 669195 h 790777"/>
              <a:gd name="connsiteX7" fmla="*/ 0 w 908362"/>
              <a:gd name="connsiteY7" fmla="*/ 790777 h 79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362" h="790777">
                <a:moveTo>
                  <a:pt x="908362" y="0"/>
                </a:moveTo>
                <a:cubicBezTo>
                  <a:pt x="830275" y="110171"/>
                  <a:pt x="754991" y="217833"/>
                  <a:pt x="712739" y="284148"/>
                </a:cubicBezTo>
                <a:cubicBezTo>
                  <a:pt x="670487" y="350463"/>
                  <a:pt x="683749" y="362890"/>
                  <a:pt x="654851" y="397889"/>
                </a:cubicBezTo>
                <a:cubicBezTo>
                  <a:pt x="625953" y="432888"/>
                  <a:pt x="574874" y="461939"/>
                  <a:pt x="539348" y="494142"/>
                </a:cubicBezTo>
                <a:cubicBezTo>
                  <a:pt x="503822" y="526345"/>
                  <a:pt x="476559" y="578674"/>
                  <a:pt x="441695" y="591108"/>
                </a:cubicBezTo>
                <a:cubicBezTo>
                  <a:pt x="406831" y="603542"/>
                  <a:pt x="361844" y="555731"/>
                  <a:pt x="330164" y="568745"/>
                </a:cubicBezTo>
                <a:cubicBezTo>
                  <a:pt x="298485" y="581760"/>
                  <a:pt x="306645" y="632190"/>
                  <a:pt x="251618" y="669195"/>
                </a:cubicBezTo>
                <a:cubicBezTo>
                  <a:pt x="196591" y="706200"/>
                  <a:pt x="53213" y="758436"/>
                  <a:pt x="0" y="79077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695075" y="4552749"/>
            <a:ext cx="622671" cy="835913"/>
          </a:xfrm>
          <a:custGeom>
            <a:avLst/>
            <a:gdLst>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6391"/>
              <a:gd name="connsiteY0" fmla="*/ 0 h 827773"/>
              <a:gd name="connsiteX1" fmla="*/ 67377 w 606391"/>
              <a:gd name="connsiteY1" fmla="*/ 163630 h 827773"/>
              <a:gd name="connsiteX2" fmla="*/ 192505 w 606391"/>
              <a:gd name="connsiteY2" fmla="*/ 211756 h 827773"/>
              <a:gd name="connsiteX3" fmla="*/ 269507 w 606391"/>
              <a:gd name="connsiteY3" fmla="*/ 308009 h 827773"/>
              <a:gd name="connsiteX4" fmla="*/ 269507 w 606391"/>
              <a:gd name="connsiteY4" fmla="*/ 433137 h 827773"/>
              <a:gd name="connsiteX5" fmla="*/ 298383 w 606391"/>
              <a:gd name="connsiteY5" fmla="*/ 481264 h 827773"/>
              <a:gd name="connsiteX6" fmla="*/ 404261 w 606391"/>
              <a:gd name="connsiteY6" fmla="*/ 644893 h 827773"/>
              <a:gd name="connsiteX7" fmla="*/ 606391 w 606391"/>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9507 w 609104"/>
              <a:gd name="connsiteY4" fmla="*/ 433137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9507 w 609104"/>
              <a:gd name="connsiteY3" fmla="*/ 308009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09104"/>
              <a:gd name="connsiteY0" fmla="*/ 0 h 827773"/>
              <a:gd name="connsiteX1" fmla="*/ 67377 w 609104"/>
              <a:gd name="connsiteY1" fmla="*/ 163630 h 827773"/>
              <a:gd name="connsiteX2" fmla="*/ 192505 w 609104"/>
              <a:gd name="connsiteY2" fmla="*/ 211756 h 827773"/>
              <a:gd name="connsiteX3" fmla="*/ 261367 w 609104"/>
              <a:gd name="connsiteY3" fmla="*/ 310723 h 827773"/>
              <a:gd name="connsiteX4" fmla="*/ 261367 w 609104"/>
              <a:gd name="connsiteY4" fmla="*/ 422283 h 827773"/>
              <a:gd name="connsiteX5" fmla="*/ 298383 w 609104"/>
              <a:gd name="connsiteY5" fmla="*/ 481264 h 827773"/>
              <a:gd name="connsiteX6" fmla="*/ 404261 w 609104"/>
              <a:gd name="connsiteY6" fmla="*/ 644893 h 827773"/>
              <a:gd name="connsiteX7" fmla="*/ 609104 w 609104"/>
              <a:gd name="connsiteY7" fmla="*/ 827773 h 827773"/>
              <a:gd name="connsiteX0" fmla="*/ 0 w 622671"/>
              <a:gd name="connsiteY0" fmla="*/ 0 h 835913"/>
              <a:gd name="connsiteX1" fmla="*/ 67377 w 622671"/>
              <a:gd name="connsiteY1" fmla="*/ 163630 h 835913"/>
              <a:gd name="connsiteX2" fmla="*/ 192505 w 622671"/>
              <a:gd name="connsiteY2" fmla="*/ 211756 h 835913"/>
              <a:gd name="connsiteX3" fmla="*/ 261367 w 622671"/>
              <a:gd name="connsiteY3" fmla="*/ 310723 h 835913"/>
              <a:gd name="connsiteX4" fmla="*/ 261367 w 622671"/>
              <a:gd name="connsiteY4" fmla="*/ 422283 h 835913"/>
              <a:gd name="connsiteX5" fmla="*/ 298383 w 622671"/>
              <a:gd name="connsiteY5" fmla="*/ 481264 h 835913"/>
              <a:gd name="connsiteX6" fmla="*/ 404261 w 622671"/>
              <a:gd name="connsiteY6" fmla="*/ 644893 h 835913"/>
              <a:gd name="connsiteX7" fmla="*/ 622671 w 622671"/>
              <a:gd name="connsiteY7" fmla="*/ 835913 h 83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671" h="835913">
                <a:moveTo>
                  <a:pt x="0" y="0"/>
                </a:moveTo>
                <a:cubicBezTo>
                  <a:pt x="22459" y="54543"/>
                  <a:pt x="35293" y="128337"/>
                  <a:pt x="67377" y="163630"/>
                </a:cubicBezTo>
                <a:cubicBezTo>
                  <a:pt x="99461" y="198923"/>
                  <a:pt x="160173" y="187240"/>
                  <a:pt x="192505" y="211756"/>
                </a:cubicBezTo>
                <a:cubicBezTo>
                  <a:pt x="224837" y="236272"/>
                  <a:pt x="249890" y="275635"/>
                  <a:pt x="261367" y="310723"/>
                </a:cubicBezTo>
                <a:cubicBezTo>
                  <a:pt x="272844" y="345811"/>
                  <a:pt x="255198" y="393860"/>
                  <a:pt x="261367" y="422283"/>
                </a:cubicBezTo>
                <a:cubicBezTo>
                  <a:pt x="267536" y="450706"/>
                  <a:pt x="274567" y="444162"/>
                  <a:pt x="298383" y="481264"/>
                </a:cubicBezTo>
                <a:cubicBezTo>
                  <a:pt x="322199" y="518366"/>
                  <a:pt x="350213" y="585785"/>
                  <a:pt x="404261" y="644893"/>
                </a:cubicBezTo>
                <a:cubicBezTo>
                  <a:pt x="458309" y="704001"/>
                  <a:pt x="554390" y="774953"/>
                  <a:pt x="622671" y="8359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rot="3161012">
            <a:off x="2453509" y="4966117"/>
            <a:ext cx="764825" cy="276999"/>
          </a:xfrm>
          <a:prstGeom prst="rect">
            <a:avLst/>
          </a:prstGeom>
          <a:noFill/>
        </p:spPr>
        <p:txBody>
          <a:bodyPr wrap="none" rtlCol="0">
            <a:spAutoFit/>
          </a:bodyPr>
          <a:lstStyle/>
          <a:p>
            <a:r>
              <a:rPr lang="en-US" sz="1200" b="1" dirty="0">
                <a:solidFill>
                  <a:schemeClr val="bg1"/>
                </a:solidFill>
              </a:rPr>
              <a:t>Chowkay</a:t>
            </a:r>
          </a:p>
        </p:txBody>
      </p:sp>
      <p:sp>
        <p:nvSpPr>
          <p:cNvPr id="15" name="TextBox 14"/>
          <p:cNvSpPr txBox="1"/>
          <p:nvPr/>
        </p:nvSpPr>
        <p:spPr>
          <a:xfrm rot="4186704">
            <a:off x="4223465" y="2528232"/>
            <a:ext cx="740459" cy="276999"/>
          </a:xfrm>
          <a:prstGeom prst="rect">
            <a:avLst/>
          </a:prstGeom>
          <a:noFill/>
        </p:spPr>
        <p:txBody>
          <a:bodyPr wrap="none" rtlCol="0">
            <a:spAutoFit/>
          </a:bodyPr>
          <a:lstStyle/>
          <a:p>
            <a:r>
              <a:rPr lang="en-US" sz="1200" b="1" dirty="0" err="1">
                <a:solidFill>
                  <a:schemeClr val="bg1"/>
                </a:solidFill>
              </a:rPr>
              <a:t>Watapur</a:t>
            </a:r>
            <a:endParaRPr lang="en-US" sz="1200" b="1" dirty="0">
              <a:solidFill>
                <a:schemeClr val="bg1"/>
              </a:solidFill>
            </a:endParaRPr>
          </a:p>
        </p:txBody>
      </p:sp>
      <p:sp>
        <p:nvSpPr>
          <p:cNvPr id="16" name="TextBox 15"/>
          <p:cNvSpPr txBox="1"/>
          <p:nvPr/>
        </p:nvSpPr>
        <p:spPr>
          <a:xfrm rot="17575633">
            <a:off x="2744591" y="1497285"/>
            <a:ext cx="646716" cy="276999"/>
          </a:xfrm>
          <a:prstGeom prst="rect">
            <a:avLst/>
          </a:prstGeom>
          <a:noFill/>
        </p:spPr>
        <p:txBody>
          <a:bodyPr wrap="none" rtlCol="0">
            <a:spAutoFit/>
          </a:bodyPr>
          <a:lstStyle/>
          <a:p>
            <a:r>
              <a:rPr lang="en-US" sz="1200" b="1" dirty="0" err="1">
                <a:solidFill>
                  <a:schemeClr val="bg1"/>
                </a:solidFill>
              </a:rPr>
              <a:t>Waygal</a:t>
            </a:r>
            <a:endParaRPr lang="en-US" sz="1200" b="1" dirty="0">
              <a:solidFill>
                <a:schemeClr val="bg1"/>
              </a:solidFill>
            </a:endParaRPr>
          </a:p>
        </p:txBody>
      </p:sp>
      <p:sp>
        <p:nvSpPr>
          <p:cNvPr id="17" name="TextBox 16"/>
          <p:cNvSpPr txBox="1"/>
          <p:nvPr/>
        </p:nvSpPr>
        <p:spPr>
          <a:xfrm rot="18874975">
            <a:off x="2851212" y="3548462"/>
            <a:ext cx="748475" cy="276999"/>
          </a:xfrm>
          <a:prstGeom prst="rect">
            <a:avLst/>
          </a:prstGeom>
          <a:noFill/>
        </p:spPr>
        <p:txBody>
          <a:bodyPr wrap="none" rtlCol="0">
            <a:spAutoFit/>
          </a:bodyPr>
          <a:lstStyle/>
          <a:p>
            <a:r>
              <a:rPr lang="en-US" sz="1200" b="1" dirty="0">
                <a:solidFill>
                  <a:schemeClr val="bg1"/>
                </a:solidFill>
              </a:rPr>
              <a:t>Korengal</a:t>
            </a:r>
          </a:p>
        </p:txBody>
      </p:sp>
      <p:grpSp>
        <p:nvGrpSpPr>
          <p:cNvPr id="25" name="Group 24"/>
          <p:cNvGrpSpPr/>
          <p:nvPr/>
        </p:nvGrpSpPr>
        <p:grpSpPr>
          <a:xfrm>
            <a:off x="1186242" y="-285008"/>
            <a:ext cx="6520844" cy="3716362"/>
            <a:chOff x="1186242" y="-285008"/>
            <a:chExt cx="6520844" cy="3716362"/>
          </a:xfrm>
        </p:grpSpPr>
        <p:sp>
          <p:nvSpPr>
            <p:cNvPr id="23" name="Freeform 22"/>
            <p:cNvSpPr/>
            <p:nvPr/>
          </p:nvSpPr>
          <p:spPr>
            <a:xfrm>
              <a:off x="1186242" y="-285008"/>
              <a:ext cx="6520844" cy="3716362"/>
            </a:xfrm>
            <a:custGeom>
              <a:avLst/>
              <a:gdLst>
                <a:gd name="connsiteX0" fmla="*/ 47502 w 6519554"/>
                <a:gd name="connsiteY0" fmla="*/ 35626 h 3657600"/>
                <a:gd name="connsiteX1" fmla="*/ 593767 w 6519554"/>
                <a:gd name="connsiteY1" fmla="*/ 1199408 h 3657600"/>
                <a:gd name="connsiteX2" fmla="*/ 213756 w 6519554"/>
                <a:gd name="connsiteY2" fmla="*/ 1864426 h 3657600"/>
                <a:gd name="connsiteX3" fmla="*/ 154380 w 6519554"/>
                <a:gd name="connsiteY3" fmla="*/ 1971304 h 3657600"/>
                <a:gd name="connsiteX4" fmla="*/ 0 w 6519554"/>
                <a:gd name="connsiteY4" fmla="*/ 2624447 h 3657600"/>
                <a:gd name="connsiteX5" fmla="*/ 653143 w 6519554"/>
                <a:gd name="connsiteY5" fmla="*/ 2826327 h 3657600"/>
                <a:gd name="connsiteX6" fmla="*/ 1341912 w 6519554"/>
                <a:gd name="connsiteY6" fmla="*/ 2671948 h 3657600"/>
                <a:gd name="connsiteX7" fmla="*/ 1983180 w 6519554"/>
                <a:gd name="connsiteY7" fmla="*/ 2826327 h 3657600"/>
                <a:gd name="connsiteX8" fmla="*/ 3087585 w 6519554"/>
                <a:gd name="connsiteY8" fmla="*/ 3028208 h 3657600"/>
                <a:gd name="connsiteX9" fmla="*/ 3871356 w 6519554"/>
                <a:gd name="connsiteY9" fmla="*/ 3657600 h 3657600"/>
                <a:gd name="connsiteX10" fmla="*/ 4061362 w 6519554"/>
                <a:gd name="connsiteY10" fmla="*/ 3621974 h 3657600"/>
                <a:gd name="connsiteX11" fmla="*/ 4322619 w 6519554"/>
                <a:gd name="connsiteY11" fmla="*/ 3325091 h 3657600"/>
                <a:gd name="connsiteX12" fmla="*/ 4714504 w 6519554"/>
                <a:gd name="connsiteY12" fmla="*/ 3004457 h 3657600"/>
                <a:gd name="connsiteX13" fmla="*/ 4702629 w 6519554"/>
                <a:gd name="connsiteY13" fmla="*/ 2042556 h 3657600"/>
                <a:gd name="connsiteX14" fmla="*/ 5830785 w 6519554"/>
                <a:gd name="connsiteY14" fmla="*/ 1223159 h 3657600"/>
                <a:gd name="connsiteX15" fmla="*/ 6519554 w 6519554"/>
                <a:gd name="connsiteY15" fmla="*/ 0 h 3657600"/>
                <a:gd name="connsiteX16" fmla="*/ 47502 w 6519554"/>
                <a:gd name="connsiteY16" fmla="*/ 35626 h 3657600"/>
                <a:gd name="connsiteX0" fmla="*/ 335259 w 6807311"/>
                <a:gd name="connsiteY0" fmla="*/ 35626 h 3657600"/>
                <a:gd name="connsiteX1" fmla="*/ 881524 w 6807311"/>
                <a:gd name="connsiteY1" fmla="*/ 1199408 h 3657600"/>
                <a:gd name="connsiteX2" fmla="*/ 501513 w 6807311"/>
                <a:gd name="connsiteY2" fmla="*/ 1864426 h 3657600"/>
                <a:gd name="connsiteX3" fmla="*/ 442137 w 6807311"/>
                <a:gd name="connsiteY3" fmla="*/ 1971304 h 3657600"/>
                <a:gd name="connsiteX4" fmla="*/ 287757 w 6807311"/>
                <a:gd name="connsiteY4" fmla="*/ 2624447 h 3657600"/>
                <a:gd name="connsiteX5" fmla="*/ 940900 w 6807311"/>
                <a:gd name="connsiteY5" fmla="*/ 2826327 h 3657600"/>
                <a:gd name="connsiteX6" fmla="*/ 1629669 w 6807311"/>
                <a:gd name="connsiteY6" fmla="*/ 2671948 h 3657600"/>
                <a:gd name="connsiteX7" fmla="*/ 2270937 w 6807311"/>
                <a:gd name="connsiteY7" fmla="*/ 2826327 h 3657600"/>
                <a:gd name="connsiteX8" fmla="*/ 3375342 w 6807311"/>
                <a:gd name="connsiteY8" fmla="*/ 3028208 h 3657600"/>
                <a:gd name="connsiteX9" fmla="*/ 4159113 w 6807311"/>
                <a:gd name="connsiteY9" fmla="*/ 3657600 h 3657600"/>
                <a:gd name="connsiteX10" fmla="*/ 4349119 w 6807311"/>
                <a:gd name="connsiteY10" fmla="*/ 3621974 h 3657600"/>
                <a:gd name="connsiteX11" fmla="*/ 4610376 w 6807311"/>
                <a:gd name="connsiteY11" fmla="*/ 3325091 h 3657600"/>
                <a:gd name="connsiteX12" fmla="*/ 5002261 w 6807311"/>
                <a:gd name="connsiteY12" fmla="*/ 3004457 h 3657600"/>
                <a:gd name="connsiteX13" fmla="*/ 4990386 w 6807311"/>
                <a:gd name="connsiteY13" fmla="*/ 2042556 h 3657600"/>
                <a:gd name="connsiteX14" fmla="*/ 6118542 w 6807311"/>
                <a:gd name="connsiteY14" fmla="*/ 1223159 h 3657600"/>
                <a:gd name="connsiteX15" fmla="*/ 6807311 w 6807311"/>
                <a:gd name="connsiteY15" fmla="*/ 0 h 3657600"/>
                <a:gd name="connsiteX16" fmla="*/ 335259 w 6807311"/>
                <a:gd name="connsiteY16" fmla="*/ 35626 h 3657600"/>
                <a:gd name="connsiteX0" fmla="*/ 47502 w 6519554"/>
                <a:gd name="connsiteY0" fmla="*/ 35626 h 3657600"/>
                <a:gd name="connsiteX1" fmla="*/ 593767 w 6519554"/>
                <a:gd name="connsiteY1" fmla="*/ 1199408 h 3657600"/>
                <a:gd name="connsiteX2" fmla="*/ 213756 w 6519554"/>
                <a:gd name="connsiteY2" fmla="*/ 1864426 h 3657600"/>
                <a:gd name="connsiteX3" fmla="*/ 154380 w 6519554"/>
                <a:gd name="connsiteY3" fmla="*/ 1971304 h 3657600"/>
                <a:gd name="connsiteX4" fmla="*/ 0 w 6519554"/>
                <a:gd name="connsiteY4" fmla="*/ 2624447 h 3657600"/>
                <a:gd name="connsiteX5" fmla="*/ 653143 w 6519554"/>
                <a:gd name="connsiteY5" fmla="*/ 2826327 h 3657600"/>
                <a:gd name="connsiteX6" fmla="*/ 1341912 w 6519554"/>
                <a:gd name="connsiteY6" fmla="*/ 2671948 h 3657600"/>
                <a:gd name="connsiteX7" fmla="*/ 1983180 w 6519554"/>
                <a:gd name="connsiteY7" fmla="*/ 2826327 h 3657600"/>
                <a:gd name="connsiteX8" fmla="*/ 3087585 w 6519554"/>
                <a:gd name="connsiteY8" fmla="*/ 3028208 h 3657600"/>
                <a:gd name="connsiteX9" fmla="*/ 3871356 w 6519554"/>
                <a:gd name="connsiteY9" fmla="*/ 3657600 h 3657600"/>
                <a:gd name="connsiteX10" fmla="*/ 4061362 w 6519554"/>
                <a:gd name="connsiteY10" fmla="*/ 3621974 h 3657600"/>
                <a:gd name="connsiteX11" fmla="*/ 4322619 w 6519554"/>
                <a:gd name="connsiteY11" fmla="*/ 3325091 h 3657600"/>
                <a:gd name="connsiteX12" fmla="*/ 4714504 w 6519554"/>
                <a:gd name="connsiteY12" fmla="*/ 3004457 h 3657600"/>
                <a:gd name="connsiteX13" fmla="*/ 4702629 w 6519554"/>
                <a:gd name="connsiteY13" fmla="*/ 2042556 h 3657600"/>
                <a:gd name="connsiteX14" fmla="*/ 5830785 w 6519554"/>
                <a:gd name="connsiteY14" fmla="*/ 1223159 h 3657600"/>
                <a:gd name="connsiteX15" fmla="*/ 6519554 w 6519554"/>
                <a:gd name="connsiteY15" fmla="*/ 0 h 3657600"/>
                <a:gd name="connsiteX16" fmla="*/ 47502 w 6519554"/>
                <a:gd name="connsiteY16" fmla="*/ 35626 h 3657600"/>
                <a:gd name="connsiteX0" fmla="*/ 47502 w 6519554"/>
                <a:gd name="connsiteY0" fmla="*/ 35626 h 3657600"/>
                <a:gd name="connsiteX1" fmla="*/ 593767 w 6519554"/>
                <a:gd name="connsiteY1" fmla="*/ 1199408 h 3657600"/>
                <a:gd name="connsiteX2" fmla="*/ 213756 w 6519554"/>
                <a:gd name="connsiteY2" fmla="*/ 1864426 h 3657600"/>
                <a:gd name="connsiteX3" fmla="*/ 154380 w 6519554"/>
                <a:gd name="connsiteY3" fmla="*/ 1971304 h 3657600"/>
                <a:gd name="connsiteX4" fmla="*/ 0 w 6519554"/>
                <a:gd name="connsiteY4" fmla="*/ 2624447 h 3657600"/>
                <a:gd name="connsiteX5" fmla="*/ 653143 w 6519554"/>
                <a:gd name="connsiteY5" fmla="*/ 2826327 h 3657600"/>
                <a:gd name="connsiteX6" fmla="*/ 1341912 w 6519554"/>
                <a:gd name="connsiteY6" fmla="*/ 2671948 h 3657600"/>
                <a:gd name="connsiteX7" fmla="*/ 1983180 w 6519554"/>
                <a:gd name="connsiteY7" fmla="*/ 2826327 h 3657600"/>
                <a:gd name="connsiteX8" fmla="*/ 3087585 w 6519554"/>
                <a:gd name="connsiteY8" fmla="*/ 3028208 h 3657600"/>
                <a:gd name="connsiteX9" fmla="*/ 3871356 w 6519554"/>
                <a:gd name="connsiteY9" fmla="*/ 3657600 h 3657600"/>
                <a:gd name="connsiteX10" fmla="*/ 4061362 w 6519554"/>
                <a:gd name="connsiteY10" fmla="*/ 3621974 h 3657600"/>
                <a:gd name="connsiteX11" fmla="*/ 4322619 w 6519554"/>
                <a:gd name="connsiteY11" fmla="*/ 3325091 h 3657600"/>
                <a:gd name="connsiteX12" fmla="*/ 4714504 w 6519554"/>
                <a:gd name="connsiteY12" fmla="*/ 3004457 h 3657600"/>
                <a:gd name="connsiteX13" fmla="*/ 4702629 w 6519554"/>
                <a:gd name="connsiteY13" fmla="*/ 2042556 h 3657600"/>
                <a:gd name="connsiteX14" fmla="*/ 5830785 w 6519554"/>
                <a:gd name="connsiteY14" fmla="*/ 1223159 h 3657600"/>
                <a:gd name="connsiteX15" fmla="*/ 6519554 w 6519554"/>
                <a:gd name="connsiteY15" fmla="*/ 0 h 3657600"/>
                <a:gd name="connsiteX16" fmla="*/ 47502 w 6519554"/>
                <a:gd name="connsiteY16" fmla="*/ 35626 h 3657600"/>
                <a:gd name="connsiteX0" fmla="*/ 66341 w 6538393"/>
                <a:gd name="connsiteY0" fmla="*/ 35626 h 3657600"/>
                <a:gd name="connsiteX1" fmla="*/ 612606 w 6538393"/>
                <a:gd name="connsiteY1" fmla="*/ 1199408 h 3657600"/>
                <a:gd name="connsiteX2" fmla="*/ 232595 w 6538393"/>
                <a:gd name="connsiteY2" fmla="*/ 1864426 h 3657600"/>
                <a:gd name="connsiteX3" fmla="*/ 173219 w 6538393"/>
                <a:gd name="connsiteY3" fmla="*/ 1971304 h 3657600"/>
                <a:gd name="connsiteX4" fmla="*/ 18839 w 6538393"/>
                <a:gd name="connsiteY4" fmla="*/ 2624447 h 3657600"/>
                <a:gd name="connsiteX5" fmla="*/ 671982 w 6538393"/>
                <a:gd name="connsiteY5" fmla="*/ 2826327 h 3657600"/>
                <a:gd name="connsiteX6" fmla="*/ 1360751 w 6538393"/>
                <a:gd name="connsiteY6" fmla="*/ 2671948 h 3657600"/>
                <a:gd name="connsiteX7" fmla="*/ 2002019 w 6538393"/>
                <a:gd name="connsiteY7" fmla="*/ 2826327 h 3657600"/>
                <a:gd name="connsiteX8" fmla="*/ 3106424 w 6538393"/>
                <a:gd name="connsiteY8" fmla="*/ 3028208 h 3657600"/>
                <a:gd name="connsiteX9" fmla="*/ 3890195 w 6538393"/>
                <a:gd name="connsiteY9" fmla="*/ 3657600 h 3657600"/>
                <a:gd name="connsiteX10" fmla="*/ 4080201 w 6538393"/>
                <a:gd name="connsiteY10" fmla="*/ 3621974 h 3657600"/>
                <a:gd name="connsiteX11" fmla="*/ 4341458 w 6538393"/>
                <a:gd name="connsiteY11" fmla="*/ 3325091 h 3657600"/>
                <a:gd name="connsiteX12" fmla="*/ 4733343 w 6538393"/>
                <a:gd name="connsiteY12" fmla="*/ 3004457 h 3657600"/>
                <a:gd name="connsiteX13" fmla="*/ 4721468 w 6538393"/>
                <a:gd name="connsiteY13" fmla="*/ 2042556 h 3657600"/>
                <a:gd name="connsiteX14" fmla="*/ 5849624 w 6538393"/>
                <a:gd name="connsiteY14" fmla="*/ 1223159 h 3657600"/>
                <a:gd name="connsiteX15" fmla="*/ 6538393 w 6538393"/>
                <a:gd name="connsiteY15" fmla="*/ 0 h 3657600"/>
                <a:gd name="connsiteX16" fmla="*/ 66341 w 6538393"/>
                <a:gd name="connsiteY16" fmla="*/ 35626 h 3657600"/>
                <a:gd name="connsiteX0" fmla="*/ 120315 w 6592367"/>
                <a:gd name="connsiteY0" fmla="*/ 35626 h 3657600"/>
                <a:gd name="connsiteX1" fmla="*/ 666580 w 6592367"/>
                <a:gd name="connsiteY1" fmla="*/ 1199408 h 3657600"/>
                <a:gd name="connsiteX2" fmla="*/ 286569 w 6592367"/>
                <a:gd name="connsiteY2" fmla="*/ 1864426 h 3657600"/>
                <a:gd name="connsiteX3" fmla="*/ 227193 w 6592367"/>
                <a:gd name="connsiteY3" fmla="*/ 1971304 h 3657600"/>
                <a:gd name="connsiteX4" fmla="*/ 72813 w 6592367"/>
                <a:gd name="connsiteY4" fmla="*/ 2624447 h 3657600"/>
                <a:gd name="connsiteX5" fmla="*/ 725956 w 6592367"/>
                <a:gd name="connsiteY5" fmla="*/ 2826327 h 3657600"/>
                <a:gd name="connsiteX6" fmla="*/ 1414725 w 6592367"/>
                <a:gd name="connsiteY6" fmla="*/ 2671948 h 3657600"/>
                <a:gd name="connsiteX7" fmla="*/ 2055993 w 6592367"/>
                <a:gd name="connsiteY7" fmla="*/ 2826327 h 3657600"/>
                <a:gd name="connsiteX8" fmla="*/ 3160398 w 6592367"/>
                <a:gd name="connsiteY8" fmla="*/ 3028208 h 3657600"/>
                <a:gd name="connsiteX9" fmla="*/ 3944169 w 6592367"/>
                <a:gd name="connsiteY9" fmla="*/ 3657600 h 3657600"/>
                <a:gd name="connsiteX10" fmla="*/ 4134175 w 6592367"/>
                <a:gd name="connsiteY10" fmla="*/ 3621974 h 3657600"/>
                <a:gd name="connsiteX11" fmla="*/ 4395432 w 6592367"/>
                <a:gd name="connsiteY11" fmla="*/ 3325091 h 3657600"/>
                <a:gd name="connsiteX12" fmla="*/ 4787317 w 6592367"/>
                <a:gd name="connsiteY12" fmla="*/ 3004457 h 3657600"/>
                <a:gd name="connsiteX13" fmla="*/ 4775442 w 6592367"/>
                <a:gd name="connsiteY13" fmla="*/ 2042556 h 3657600"/>
                <a:gd name="connsiteX14" fmla="*/ 5903598 w 6592367"/>
                <a:gd name="connsiteY14" fmla="*/ 1223159 h 3657600"/>
                <a:gd name="connsiteX15" fmla="*/ 6592367 w 6592367"/>
                <a:gd name="connsiteY15" fmla="*/ 0 h 3657600"/>
                <a:gd name="connsiteX16" fmla="*/ 120315 w 6592367"/>
                <a:gd name="connsiteY16" fmla="*/ 35626 h 3657600"/>
                <a:gd name="connsiteX0" fmla="*/ 120315 w 6592367"/>
                <a:gd name="connsiteY0" fmla="*/ 35626 h 3657600"/>
                <a:gd name="connsiteX1" fmla="*/ 666580 w 6592367"/>
                <a:gd name="connsiteY1" fmla="*/ 1199408 h 3657600"/>
                <a:gd name="connsiteX2" fmla="*/ 286569 w 6592367"/>
                <a:gd name="connsiteY2" fmla="*/ 1864426 h 3657600"/>
                <a:gd name="connsiteX3" fmla="*/ 227193 w 6592367"/>
                <a:gd name="connsiteY3" fmla="*/ 1971304 h 3657600"/>
                <a:gd name="connsiteX4" fmla="*/ 72813 w 6592367"/>
                <a:gd name="connsiteY4" fmla="*/ 2624447 h 3657600"/>
                <a:gd name="connsiteX5" fmla="*/ 725956 w 6592367"/>
                <a:gd name="connsiteY5" fmla="*/ 2826327 h 3657600"/>
                <a:gd name="connsiteX6" fmla="*/ 1414725 w 6592367"/>
                <a:gd name="connsiteY6" fmla="*/ 2671948 h 3657600"/>
                <a:gd name="connsiteX7" fmla="*/ 2055993 w 6592367"/>
                <a:gd name="connsiteY7" fmla="*/ 2826327 h 3657600"/>
                <a:gd name="connsiteX8" fmla="*/ 3160398 w 6592367"/>
                <a:gd name="connsiteY8" fmla="*/ 3028208 h 3657600"/>
                <a:gd name="connsiteX9" fmla="*/ 3944169 w 6592367"/>
                <a:gd name="connsiteY9" fmla="*/ 3657600 h 3657600"/>
                <a:gd name="connsiteX10" fmla="*/ 4134175 w 6592367"/>
                <a:gd name="connsiteY10" fmla="*/ 3621974 h 3657600"/>
                <a:gd name="connsiteX11" fmla="*/ 4395432 w 6592367"/>
                <a:gd name="connsiteY11" fmla="*/ 3325091 h 3657600"/>
                <a:gd name="connsiteX12" fmla="*/ 4787317 w 6592367"/>
                <a:gd name="connsiteY12" fmla="*/ 3004457 h 3657600"/>
                <a:gd name="connsiteX13" fmla="*/ 4775442 w 6592367"/>
                <a:gd name="connsiteY13" fmla="*/ 2042556 h 3657600"/>
                <a:gd name="connsiteX14" fmla="*/ 5903598 w 6592367"/>
                <a:gd name="connsiteY14" fmla="*/ 1223159 h 3657600"/>
                <a:gd name="connsiteX15" fmla="*/ 6592367 w 6592367"/>
                <a:gd name="connsiteY15" fmla="*/ 0 h 3657600"/>
                <a:gd name="connsiteX16" fmla="*/ 120315 w 6592367"/>
                <a:gd name="connsiteY16" fmla="*/ 35626 h 3657600"/>
                <a:gd name="connsiteX0" fmla="*/ 120315 w 6592367"/>
                <a:gd name="connsiteY0" fmla="*/ 35626 h 3657600"/>
                <a:gd name="connsiteX1" fmla="*/ 666580 w 6592367"/>
                <a:gd name="connsiteY1" fmla="*/ 1199408 h 3657600"/>
                <a:gd name="connsiteX2" fmla="*/ 286569 w 6592367"/>
                <a:gd name="connsiteY2" fmla="*/ 1864426 h 3657600"/>
                <a:gd name="connsiteX3" fmla="*/ 227193 w 6592367"/>
                <a:gd name="connsiteY3" fmla="*/ 1971304 h 3657600"/>
                <a:gd name="connsiteX4" fmla="*/ 72813 w 6592367"/>
                <a:gd name="connsiteY4" fmla="*/ 2624447 h 3657600"/>
                <a:gd name="connsiteX5" fmla="*/ 725956 w 6592367"/>
                <a:gd name="connsiteY5" fmla="*/ 2826327 h 3657600"/>
                <a:gd name="connsiteX6" fmla="*/ 1414725 w 6592367"/>
                <a:gd name="connsiteY6" fmla="*/ 2671948 h 3657600"/>
                <a:gd name="connsiteX7" fmla="*/ 2055993 w 6592367"/>
                <a:gd name="connsiteY7" fmla="*/ 2826327 h 3657600"/>
                <a:gd name="connsiteX8" fmla="*/ 3160398 w 6592367"/>
                <a:gd name="connsiteY8" fmla="*/ 3028208 h 3657600"/>
                <a:gd name="connsiteX9" fmla="*/ 3944169 w 6592367"/>
                <a:gd name="connsiteY9" fmla="*/ 3657600 h 3657600"/>
                <a:gd name="connsiteX10" fmla="*/ 4134175 w 6592367"/>
                <a:gd name="connsiteY10" fmla="*/ 3621974 h 3657600"/>
                <a:gd name="connsiteX11" fmla="*/ 4395432 w 6592367"/>
                <a:gd name="connsiteY11" fmla="*/ 3325091 h 3657600"/>
                <a:gd name="connsiteX12" fmla="*/ 4787317 w 6592367"/>
                <a:gd name="connsiteY12" fmla="*/ 3004457 h 3657600"/>
                <a:gd name="connsiteX13" fmla="*/ 4775442 w 6592367"/>
                <a:gd name="connsiteY13" fmla="*/ 2042556 h 3657600"/>
                <a:gd name="connsiteX14" fmla="*/ 5903598 w 6592367"/>
                <a:gd name="connsiteY14" fmla="*/ 1223159 h 3657600"/>
                <a:gd name="connsiteX15" fmla="*/ 6592367 w 6592367"/>
                <a:gd name="connsiteY15" fmla="*/ 0 h 3657600"/>
                <a:gd name="connsiteX16" fmla="*/ 120315 w 6592367"/>
                <a:gd name="connsiteY16" fmla="*/ 35626 h 3657600"/>
                <a:gd name="connsiteX0" fmla="*/ 120315 w 6592367"/>
                <a:gd name="connsiteY0" fmla="*/ 35626 h 3657600"/>
                <a:gd name="connsiteX1" fmla="*/ 666580 w 6592367"/>
                <a:gd name="connsiteY1" fmla="*/ 1199408 h 3657600"/>
                <a:gd name="connsiteX2" fmla="*/ 286569 w 6592367"/>
                <a:gd name="connsiteY2" fmla="*/ 1864426 h 3657600"/>
                <a:gd name="connsiteX3" fmla="*/ 227193 w 6592367"/>
                <a:gd name="connsiteY3" fmla="*/ 1971304 h 3657600"/>
                <a:gd name="connsiteX4" fmla="*/ 72813 w 6592367"/>
                <a:gd name="connsiteY4" fmla="*/ 2624447 h 3657600"/>
                <a:gd name="connsiteX5" fmla="*/ 725956 w 6592367"/>
                <a:gd name="connsiteY5" fmla="*/ 2826327 h 3657600"/>
                <a:gd name="connsiteX6" fmla="*/ 1414725 w 6592367"/>
                <a:gd name="connsiteY6" fmla="*/ 2671948 h 3657600"/>
                <a:gd name="connsiteX7" fmla="*/ 2055993 w 6592367"/>
                <a:gd name="connsiteY7" fmla="*/ 2826327 h 3657600"/>
                <a:gd name="connsiteX8" fmla="*/ 3160398 w 6592367"/>
                <a:gd name="connsiteY8" fmla="*/ 3028208 h 3657600"/>
                <a:gd name="connsiteX9" fmla="*/ 3944169 w 6592367"/>
                <a:gd name="connsiteY9" fmla="*/ 3657600 h 3657600"/>
                <a:gd name="connsiteX10" fmla="*/ 4134175 w 6592367"/>
                <a:gd name="connsiteY10" fmla="*/ 3621974 h 3657600"/>
                <a:gd name="connsiteX11" fmla="*/ 4395432 w 6592367"/>
                <a:gd name="connsiteY11" fmla="*/ 3325091 h 3657600"/>
                <a:gd name="connsiteX12" fmla="*/ 4787317 w 6592367"/>
                <a:gd name="connsiteY12" fmla="*/ 3004457 h 3657600"/>
                <a:gd name="connsiteX13" fmla="*/ 4775442 w 6592367"/>
                <a:gd name="connsiteY13" fmla="*/ 2042556 h 3657600"/>
                <a:gd name="connsiteX14" fmla="*/ 5903598 w 6592367"/>
                <a:gd name="connsiteY14" fmla="*/ 1223159 h 3657600"/>
                <a:gd name="connsiteX15" fmla="*/ 6592367 w 6592367"/>
                <a:gd name="connsiteY15" fmla="*/ 0 h 3657600"/>
                <a:gd name="connsiteX16" fmla="*/ 120315 w 6592367"/>
                <a:gd name="connsiteY16" fmla="*/ 35626 h 3657600"/>
                <a:gd name="connsiteX0" fmla="*/ 120315 w 6592367"/>
                <a:gd name="connsiteY0" fmla="*/ 35626 h 3657600"/>
                <a:gd name="connsiteX1" fmla="*/ 666580 w 6592367"/>
                <a:gd name="connsiteY1" fmla="*/ 1199408 h 3657600"/>
                <a:gd name="connsiteX2" fmla="*/ 286569 w 6592367"/>
                <a:gd name="connsiteY2" fmla="*/ 1864426 h 3657600"/>
                <a:gd name="connsiteX3" fmla="*/ 227193 w 6592367"/>
                <a:gd name="connsiteY3" fmla="*/ 1971304 h 3657600"/>
                <a:gd name="connsiteX4" fmla="*/ 72813 w 6592367"/>
                <a:gd name="connsiteY4" fmla="*/ 2624447 h 3657600"/>
                <a:gd name="connsiteX5" fmla="*/ 725956 w 6592367"/>
                <a:gd name="connsiteY5" fmla="*/ 2826327 h 3657600"/>
                <a:gd name="connsiteX6" fmla="*/ 1414725 w 6592367"/>
                <a:gd name="connsiteY6" fmla="*/ 2671948 h 3657600"/>
                <a:gd name="connsiteX7" fmla="*/ 2055993 w 6592367"/>
                <a:gd name="connsiteY7" fmla="*/ 2826327 h 3657600"/>
                <a:gd name="connsiteX8" fmla="*/ 3160398 w 6592367"/>
                <a:gd name="connsiteY8" fmla="*/ 3028208 h 3657600"/>
                <a:gd name="connsiteX9" fmla="*/ 3944169 w 6592367"/>
                <a:gd name="connsiteY9" fmla="*/ 3657600 h 3657600"/>
                <a:gd name="connsiteX10" fmla="*/ 4134175 w 6592367"/>
                <a:gd name="connsiteY10" fmla="*/ 3621974 h 3657600"/>
                <a:gd name="connsiteX11" fmla="*/ 4395432 w 6592367"/>
                <a:gd name="connsiteY11" fmla="*/ 3325091 h 3657600"/>
                <a:gd name="connsiteX12" fmla="*/ 4787317 w 6592367"/>
                <a:gd name="connsiteY12" fmla="*/ 3004457 h 3657600"/>
                <a:gd name="connsiteX13" fmla="*/ 4775442 w 6592367"/>
                <a:gd name="connsiteY13" fmla="*/ 2042556 h 3657600"/>
                <a:gd name="connsiteX14" fmla="*/ 5903598 w 6592367"/>
                <a:gd name="connsiteY14" fmla="*/ 1223159 h 3657600"/>
                <a:gd name="connsiteX15" fmla="*/ 6592367 w 6592367"/>
                <a:gd name="connsiteY15" fmla="*/ 0 h 3657600"/>
                <a:gd name="connsiteX16" fmla="*/ 120315 w 6592367"/>
                <a:gd name="connsiteY16" fmla="*/ 35626 h 3657600"/>
                <a:gd name="connsiteX0" fmla="*/ 120315 w 6592367"/>
                <a:gd name="connsiteY0" fmla="*/ 35626 h 3753945"/>
                <a:gd name="connsiteX1" fmla="*/ 666580 w 6592367"/>
                <a:gd name="connsiteY1" fmla="*/ 1199408 h 3753945"/>
                <a:gd name="connsiteX2" fmla="*/ 286569 w 6592367"/>
                <a:gd name="connsiteY2" fmla="*/ 1864426 h 3753945"/>
                <a:gd name="connsiteX3" fmla="*/ 227193 w 6592367"/>
                <a:gd name="connsiteY3" fmla="*/ 1971304 h 3753945"/>
                <a:gd name="connsiteX4" fmla="*/ 72813 w 6592367"/>
                <a:gd name="connsiteY4" fmla="*/ 2624447 h 3753945"/>
                <a:gd name="connsiteX5" fmla="*/ 725956 w 6592367"/>
                <a:gd name="connsiteY5" fmla="*/ 2826327 h 3753945"/>
                <a:gd name="connsiteX6" fmla="*/ 1414725 w 6592367"/>
                <a:gd name="connsiteY6" fmla="*/ 2671948 h 3753945"/>
                <a:gd name="connsiteX7" fmla="*/ 2055993 w 6592367"/>
                <a:gd name="connsiteY7" fmla="*/ 2826327 h 3753945"/>
                <a:gd name="connsiteX8" fmla="*/ 3160398 w 6592367"/>
                <a:gd name="connsiteY8" fmla="*/ 3028208 h 3753945"/>
                <a:gd name="connsiteX9" fmla="*/ 3944169 w 6592367"/>
                <a:gd name="connsiteY9" fmla="*/ 3657600 h 3753945"/>
                <a:gd name="connsiteX10" fmla="*/ 4134175 w 6592367"/>
                <a:gd name="connsiteY10" fmla="*/ 3621974 h 3753945"/>
                <a:gd name="connsiteX11" fmla="*/ 4395432 w 6592367"/>
                <a:gd name="connsiteY11" fmla="*/ 3325091 h 3753945"/>
                <a:gd name="connsiteX12" fmla="*/ 4787317 w 6592367"/>
                <a:gd name="connsiteY12" fmla="*/ 3004457 h 3753945"/>
                <a:gd name="connsiteX13" fmla="*/ 4775442 w 6592367"/>
                <a:gd name="connsiteY13" fmla="*/ 2042556 h 3753945"/>
                <a:gd name="connsiteX14" fmla="*/ 5903598 w 6592367"/>
                <a:gd name="connsiteY14" fmla="*/ 1223159 h 3753945"/>
                <a:gd name="connsiteX15" fmla="*/ 6592367 w 6592367"/>
                <a:gd name="connsiteY15" fmla="*/ 0 h 3753945"/>
                <a:gd name="connsiteX16" fmla="*/ 120315 w 6592367"/>
                <a:gd name="connsiteY16" fmla="*/ 35626 h 3753945"/>
                <a:gd name="connsiteX0" fmla="*/ 120315 w 6592367"/>
                <a:gd name="connsiteY0" fmla="*/ 35626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20315 w 6592367"/>
                <a:gd name="connsiteY16" fmla="*/ 35626 h 3716362"/>
                <a:gd name="connsiteX0" fmla="*/ 120315 w 6592367"/>
                <a:gd name="connsiteY0" fmla="*/ 35626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20315 w 6592367"/>
                <a:gd name="connsiteY16" fmla="*/ 35626 h 3716362"/>
                <a:gd name="connsiteX0" fmla="*/ 120315 w 6592367"/>
                <a:gd name="connsiteY0" fmla="*/ 35626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20315 w 6592367"/>
                <a:gd name="connsiteY16" fmla="*/ 35626 h 3716362"/>
                <a:gd name="connsiteX0" fmla="*/ 120315 w 6592367"/>
                <a:gd name="connsiteY0" fmla="*/ 35626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20315 w 6592367"/>
                <a:gd name="connsiteY16" fmla="*/ 35626 h 3716362"/>
                <a:gd name="connsiteX0" fmla="*/ 120315 w 6592367"/>
                <a:gd name="connsiteY0" fmla="*/ 35626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20315 w 6592367"/>
                <a:gd name="connsiteY16" fmla="*/ 35626 h 3716362"/>
                <a:gd name="connsiteX0" fmla="*/ 155941 w 6592367"/>
                <a:gd name="connsiteY0" fmla="*/ 0 h 3716362"/>
                <a:gd name="connsiteX1" fmla="*/ 666580 w 6592367"/>
                <a:gd name="connsiteY1" fmla="*/ 1199408 h 3716362"/>
                <a:gd name="connsiteX2" fmla="*/ 286569 w 6592367"/>
                <a:gd name="connsiteY2" fmla="*/ 1864426 h 3716362"/>
                <a:gd name="connsiteX3" fmla="*/ 227193 w 6592367"/>
                <a:gd name="connsiteY3" fmla="*/ 1971304 h 3716362"/>
                <a:gd name="connsiteX4" fmla="*/ 72813 w 6592367"/>
                <a:gd name="connsiteY4" fmla="*/ 2624447 h 3716362"/>
                <a:gd name="connsiteX5" fmla="*/ 725956 w 6592367"/>
                <a:gd name="connsiteY5" fmla="*/ 2826327 h 3716362"/>
                <a:gd name="connsiteX6" fmla="*/ 1414725 w 6592367"/>
                <a:gd name="connsiteY6" fmla="*/ 2671948 h 3716362"/>
                <a:gd name="connsiteX7" fmla="*/ 2055993 w 6592367"/>
                <a:gd name="connsiteY7" fmla="*/ 2826327 h 3716362"/>
                <a:gd name="connsiteX8" fmla="*/ 3160398 w 6592367"/>
                <a:gd name="connsiteY8" fmla="*/ 3028208 h 3716362"/>
                <a:gd name="connsiteX9" fmla="*/ 3944169 w 6592367"/>
                <a:gd name="connsiteY9" fmla="*/ 3657600 h 3716362"/>
                <a:gd name="connsiteX10" fmla="*/ 4134175 w 6592367"/>
                <a:gd name="connsiteY10" fmla="*/ 3621974 h 3716362"/>
                <a:gd name="connsiteX11" fmla="*/ 4395432 w 6592367"/>
                <a:gd name="connsiteY11" fmla="*/ 3325091 h 3716362"/>
                <a:gd name="connsiteX12" fmla="*/ 4787317 w 6592367"/>
                <a:gd name="connsiteY12" fmla="*/ 3004457 h 3716362"/>
                <a:gd name="connsiteX13" fmla="*/ 4775442 w 6592367"/>
                <a:gd name="connsiteY13" fmla="*/ 2042556 h 3716362"/>
                <a:gd name="connsiteX14" fmla="*/ 5903598 w 6592367"/>
                <a:gd name="connsiteY14" fmla="*/ 1223159 h 3716362"/>
                <a:gd name="connsiteX15" fmla="*/ 6592367 w 6592367"/>
                <a:gd name="connsiteY15" fmla="*/ 0 h 3716362"/>
                <a:gd name="connsiteX16" fmla="*/ 155941 w 6592367"/>
                <a:gd name="connsiteY16" fmla="*/ 0 h 3716362"/>
                <a:gd name="connsiteX0" fmla="*/ 84418 w 6520844"/>
                <a:gd name="connsiteY0" fmla="*/ 0 h 3716362"/>
                <a:gd name="connsiteX1" fmla="*/ 595057 w 6520844"/>
                <a:gd name="connsiteY1" fmla="*/ 1199408 h 3716362"/>
                <a:gd name="connsiteX2" fmla="*/ 215046 w 6520844"/>
                <a:gd name="connsiteY2" fmla="*/ 1864426 h 3716362"/>
                <a:gd name="connsiteX3" fmla="*/ 155670 w 6520844"/>
                <a:gd name="connsiteY3" fmla="*/ 1971304 h 3716362"/>
                <a:gd name="connsiteX4" fmla="*/ 1290 w 6520844"/>
                <a:gd name="connsiteY4" fmla="*/ 2624447 h 3716362"/>
                <a:gd name="connsiteX5" fmla="*/ 654433 w 6520844"/>
                <a:gd name="connsiteY5" fmla="*/ 2826327 h 3716362"/>
                <a:gd name="connsiteX6" fmla="*/ 1343202 w 6520844"/>
                <a:gd name="connsiteY6" fmla="*/ 2671948 h 3716362"/>
                <a:gd name="connsiteX7" fmla="*/ 1984470 w 6520844"/>
                <a:gd name="connsiteY7" fmla="*/ 2826327 h 3716362"/>
                <a:gd name="connsiteX8" fmla="*/ 3088875 w 6520844"/>
                <a:gd name="connsiteY8" fmla="*/ 3028208 h 3716362"/>
                <a:gd name="connsiteX9" fmla="*/ 3872646 w 6520844"/>
                <a:gd name="connsiteY9" fmla="*/ 3657600 h 3716362"/>
                <a:gd name="connsiteX10" fmla="*/ 4062652 w 6520844"/>
                <a:gd name="connsiteY10" fmla="*/ 3621974 h 3716362"/>
                <a:gd name="connsiteX11" fmla="*/ 4323909 w 6520844"/>
                <a:gd name="connsiteY11" fmla="*/ 3325091 h 3716362"/>
                <a:gd name="connsiteX12" fmla="*/ 4715794 w 6520844"/>
                <a:gd name="connsiteY12" fmla="*/ 3004457 h 3716362"/>
                <a:gd name="connsiteX13" fmla="*/ 4703919 w 6520844"/>
                <a:gd name="connsiteY13" fmla="*/ 2042556 h 3716362"/>
                <a:gd name="connsiteX14" fmla="*/ 5832075 w 6520844"/>
                <a:gd name="connsiteY14" fmla="*/ 1223159 h 3716362"/>
                <a:gd name="connsiteX15" fmla="*/ 6520844 w 6520844"/>
                <a:gd name="connsiteY15" fmla="*/ 0 h 3716362"/>
                <a:gd name="connsiteX16" fmla="*/ 84418 w 6520844"/>
                <a:gd name="connsiteY16" fmla="*/ 0 h 371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20844" h="3716362">
                  <a:moveTo>
                    <a:pt x="84418" y="0"/>
                  </a:moveTo>
                  <a:cubicBezTo>
                    <a:pt x="357550" y="581891"/>
                    <a:pt x="573286" y="888670"/>
                    <a:pt x="595057" y="1199408"/>
                  </a:cubicBezTo>
                  <a:cubicBezTo>
                    <a:pt x="616828" y="1510146"/>
                    <a:pt x="234838" y="1828800"/>
                    <a:pt x="215046" y="1864426"/>
                  </a:cubicBezTo>
                  <a:lnTo>
                    <a:pt x="155670" y="1971304"/>
                  </a:lnTo>
                  <a:cubicBezTo>
                    <a:pt x="120044" y="2097974"/>
                    <a:pt x="-14544" y="2390899"/>
                    <a:pt x="1290" y="2624447"/>
                  </a:cubicBezTo>
                  <a:cubicBezTo>
                    <a:pt x="17124" y="2857995"/>
                    <a:pt x="436719" y="2759034"/>
                    <a:pt x="654433" y="2826327"/>
                  </a:cubicBezTo>
                  <a:cubicBezTo>
                    <a:pt x="878085" y="2834244"/>
                    <a:pt x="1129446" y="2620488"/>
                    <a:pt x="1343202" y="2671948"/>
                  </a:cubicBezTo>
                  <a:lnTo>
                    <a:pt x="1984470" y="2826327"/>
                  </a:lnTo>
                  <a:cubicBezTo>
                    <a:pt x="2275415" y="2885704"/>
                    <a:pt x="2827618" y="2818411"/>
                    <a:pt x="3088875" y="3028208"/>
                  </a:cubicBezTo>
                  <a:lnTo>
                    <a:pt x="3872646" y="3657600"/>
                  </a:lnTo>
                  <a:cubicBezTo>
                    <a:pt x="4034942" y="3756561"/>
                    <a:pt x="3975566" y="3720935"/>
                    <a:pt x="4062652" y="3621974"/>
                  </a:cubicBezTo>
                  <a:lnTo>
                    <a:pt x="4323909" y="3325091"/>
                  </a:lnTo>
                  <a:cubicBezTo>
                    <a:pt x="4432766" y="3222172"/>
                    <a:pt x="4719752" y="3325091"/>
                    <a:pt x="4715794" y="3004457"/>
                  </a:cubicBezTo>
                  <a:lnTo>
                    <a:pt x="4703919" y="2042556"/>
                  </a:lnTo>
                  <a:cubicBezTo>
                    <a:pt x="4889966" y="1745673"/>
                    <a:pt x="5602485" y="1630879"/>
                    <a:pt x="5832075" y="1223159"/>
                  </a:cubicBezTo>
                  <a:lnTo>
                    <a:pt x="6520844" y="0"/>
                  </a:lnTo>
                  <a:lnTo>
                    <a:pt x="84418" y="0"/>
                  </a:lnTo>
                  <a:close/>
                </a:path>
              </a:pathLst>
            </a:custGeom>
            <a:solidFill>
              <a:srgbClr val="FF0000">
                <a:alpha val="3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3518541" y="1132616"/>
              <a:ext cx="1939890" cy="646331"/>
            </a:xfrm>
            <a:prstGeom prst="rect">
              <a:avLst/>
            </a:prstGeom>
            <a:noFill/>
          </p:spPr>
          <p:txBody>
            <a:bodyPr wrap="none" rtlCol="0">
              <a:spAutoFit/>
            </a:bodyPr>
            <a:lstStyle/>
            <a:p>
              <a:r>
                <a:rPr lang="en-US" sz="3600" b="1" dirty="0" err="1">
                  <a:solidFill>
                    <a:schemeClr val="bg1"/>
                  </a:solidFill>
                </a:rPr>
                <a:t>Nuristani</a:t>
              </a:r>
              <a:endParaRPr lang="en-US" sz="3600" b="1" dirty="0">
                <a:solidFill>
                  <a:schemeClr val="bg1"/>
                </a:solidFill>
              </a:endParaRPr>
            </a:p>
          </p:txBody>
        </p:sp>
      </p:grpSp>
      <p:sp>
        <p:nvSpPr>
          <p:cNvPr id="18" name="Rounded Rectangle 17"/>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600" b="1" u="sng" dirty="0">
                <a:solidFill>
                  <a:prstClr val="white"/>
                </a:solidFill>
              </a:rPr>
              <a:t>Physical and Human Terrain</a:t>
            </a:r>
            <a:endParaRPr lang="en-US" sz="2400" dirty="0">
              <a:solidFill>
                <a:prstClr val="white"/>
              </a:solidFill>
            </a:endParaRPr>
          </a:p>
        </p:txBody>
      </p:sp>
      <p:pic>
        <p:nvPicPr>
          <p:cNvPr id="19" name="Picture 18"/>
          <p:cNvPicPr>
            <a:picLocks noChangeAspect="1"/>
          </p:cNvPicPr>
          <p:nvPr/>
        </p:nvPicPr>
        <p:blipFill rotWithShape="1">
          <a:blip r:embed="rId2">
            <a:extLst>
              <a:ext uri="{28A0092B-C50C-407E-A947-70E740481C1C}">
                <a14:useLocalDpi xmlns:a14="http://schemas.microsoft.com/office/drawing/2010/main" val="0"/>
              </a:ext>
            </a:extLst>
          </a:blip>
          <a:srcRect b="4062"/>
          <a:stretch/>
        </p:blipFill>
        <p:spPr>
          <a:xfrm>
            <a:off x="6356842" y="4017062"/>
            <a:ext cx="2727874" cy="2743200"/>
          </a:xfrm>
          <a:prstGeom prst="rect">
            <a:avLst/>
          </a:prstGeom>
        </p:spPr>
      </p:pic>
      <p:grpSp>
        <p:nvGrpSpPr>
          <p:cNvPr id="22" name="Group 21"/>
          <p:cNvGrpSpPr/>
          <p:nvPr/>
        </p:nvGrpSpPr>
        <p:grpSpPr>
          <a:xfrm>
            <a:off x="71252" y="1047906"/>
            <a:ext cx="7579003" cy="6302919"/>
            <a:chOff x="71252" y="1047906"/>
            <a:chExt cx="7579003" cy="6302919"/>
          </a:xfrm>
        </p:grpSpPr>
        <p:sp>
          <p:nvSpPr>
            <p:cNvPr id="20" name="Freeform 19"/>
            <p:cNvSpPr/>
            <p:nvPr/>
          </p:nvSpPr>
          <p:spPr>
            <a:xfrm>
              <a:off x="71252" y="1047906"/>
              <a:ext cx="7579003" cy="6302919"/>
            </a:xfrm>
            <a:custGeom>
              <a:avLst/>
              <a:gdLst>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76457"/>
                <a:gd name="connsiteY0" fmla="*/ 6293922 h 6293922"/>
                <a:gd name="connsiteX1" fmla="*/ 3705101 w 7576457"/>
                <a:gd name="connsiteY1" fmla="*/ 5878286 h 6293922"/>
                <a:gd name="connsiteX2" fmla="*/ 3776353 w 7576457"/>
                <a:gd name="connsiteY2" fmla="*/ 5783283 h 6293922"/>
                <a:gd name="connsiteX3" fmla="*/ 3740727 w 7576457"/>
                <a:gd name="connsiteY3" fmla="*/ 5569527 h 6293922"/>
                <a:gd name="connsiteX4" fmla="*/ 3895106 w 7576457"/>
                <a:gd name="connsiteY4" fmla="*/ 5272644 h 6293922"/>
                <a:gd name="connsiteX5" fmla="*/ 4441371 w 7576457"/>
                <a:gd name="connsiteY5" fmla="*/ 4785756 h 6293922"/>
                <a:gd name="connsiteX6" fmla="*/ 4310743 w 7576457"/>
                <a:gd name="connsiteY6" fmla="*/ 4203865 h 6293922"/>
                <a:gd name="connsiteX7" fmla="*/ 4797631 w 7576457"/>
                <a:gd name="connsiteY7" fmla="*/ 3906982 h 6293922"/>
                <a:gd name="connsiteX8" fmla="*/ 5035138 w 7576457"/>
                <a:gd name="connsiteY8" fmla="*/ 3705101 h 6293922"/>
                <a:gd name="connsiteX9" fmla="*/ 5569527 w 7576457"/>
                <a:gd name="connsiteY9" fmla="*/ 3253839 h 6293922"/>
                <a:gd name="connsiteX10" fmla="*/ 5712031 w 7576457"/>
                <a:gd name="connsiteY10" fmla="*/ 2707574 h 6293922"/>
                <a:gd name="connsiteX11" fmla="*/ 6222670 w 7576457"/>
                <a:gd name="connsiteY11" fmla="*/ 2256312 h 6293922"/>
                <a:gd name="connsiteX12" fmla="*/ 6852062 w 7576457"/>
                <a:gd name="connsiteY12" fmla="*/ 2006930 h 6293922"/>
                <a:gd name="connsiteX13" fmla="*/ 7042067 w 7576457"/>
                <a:gd name="connsiteY13" fmla="*/ 1721922 h 6293922"/>
                <a:gd name="connsiteX14" fmla="*/ 7315200 w 7576457"/>
                <a:gd name="connsiteY14" fmla="*/ 1448790 h 6293922"/>
                <a:gd name="connsiteX15" fmla="*/ 7576457 w 7576457"/>
                <a:gd name="connsiteY15" fmla="*/ 1306286 h 6293922"/>
                <a:gd name="connsiteX16" fmla="*/ 7457704 w 7576457"/>
                <a:gd name="connsiteY16" fmla="*/ 1056904 h 6293922"/>
                <a:gd name="connsiteX17" fmla="*/ 7481454 w 7576457"/>
                <a:gd name="connsiteY17" fmla="*/ 748145 h 6293922"/>
                <a:gd name="connsiteX18" fmla="*/ 7137070 w 7576457"/>
                <a:gd name="connsiteY18" fmla="*/ 380010 h 6293922"/>
                <a:gd name="connsiteX19" fmla="*/ 7006442 w 7576457"/>
                <a:gd name="connsiteY19" fmla="*/ 0 h 6293922"/>
                <a:gd name="connsiteX20" fmla="*/ 6555179 w 7576457"/>
                <a:gd name="connsiteY20" fmla="*/ 142504 h 6293922"/>
                <a:gd name="connsiteX21" fmla="*/ 6175169 w 7576457"/>
                <a:gd name="connsiteY21" fmla="*/ 391886 h 6293922"/>
                <a:gd name="connsiteX22" fmla="*/ 5771408 w 7576457"/>
                <a:gd name="connsiteY22" fmla="*/ 760021 h 6293922"/>
                <a:gd name="connsiteX23" fmla="*/ 5795158 w 7576457"/>
                <a:gd name="connsiteY23" fmla="*/ 1175657 h 6293922"/>
                <a:gd name="connsiteX24" fmla="*/ 5747657 w 7576457"/>
                <a:gd name="connsiteY24" fmla="*/ 1674421 h 6293922"/>
                <a:gd name="connsiteX25" fmla="*/ 5403273 w 7576457"/>
                <a:gd name="connsiteY25" fmla="*/ 1876301 h 6293922"/>
                <a:gd name="connsiteX26" fmla="*/ 4952010 w 7576457"/>
                <a:gd name="connsiteY26" fmla="*/ 2161309 h 6293922"/>
                <a:gd name="connsiteX27" fmla="*/ 4322618 w 7576457"/>
                <a:gd name="connsiteY27" fmla="*/ 1662545 h 6293922"/>
                <a:gd name="connsiteX28" fmla="*/ 3788229 w 7576457"/>
                <a:gd name="connsiteY28" fmla="*/ 1531917 h 6293922"/>
                <a:gd name="connsiteX29" fmla="*/ 2493818 w 7576457"/>
                <a:gd name="connsiteY29" fmla="*/ 1270660 h 6293922"/>
                <a:gd name="connsiteX30" fmla="*/ 1745673 w 7576457"/>
                <a:gd name="connsiteY30" fmla="*/ 1389413 h 6293922"/>
                <a:gd name="connsiteX31" fmla="*/ 1104405 w 7576457"/>
                <a:gd name="connsiteY31" fmla="*/ 1187532 h 6293922"/>
                <a:gd name="connsiteX32" fmla="*/ 878774 w 7576457"/>
                <a:gd name="connsiteY32" fmla="*/ 1531917 h 6293922"/>
                <a:gd name="connsiteX33" fmla="*/ 914400 w 7576457"/>
                <a:gd name="connsiteY33" fmla="*/ 2030680 h 6293922"/>
                <a:gd name="connsiteX34" fmla="*/ 1080654 w 7576457"/>
                <a:gd name="connsiteY34" fmla="*/ 2327564 h 6293922"/>
                <a:gd name="connsiteX35" fmla="*/ 1781299 w 7576457"/>
                <a:gd name="connsiteY35" fmla="*/ 2386940 h 6293922"/>
                <a:gd name="connsiteX36" fmla="*/ 2909454 w 7576457"/>
                <a:gd name="connsiteY36" fmla="*/ 2327564 h 6293922"/>
                <a:gd name="connsiteX37" fmla="*/ 3503221 w 7576457"/>
                <a:gd name="connsiteY37" fmla="*/ 2446317 h 6293922"/>
                <a:gd name="connsiteX38" fmla="*/ 4061361 w 7576457"/>
                <a:gd name="connsiteY38" fmla="*/ 2351314 h 6293922"/>
                <a:gd name="connsiteX39" fmla="*/ 4441371 w 7576457"/>
                <a:gd name="connsiteY39" fmla="*/ 2588821 h 6293922"/>
                <a:gd name="connsiteX40" fmla="*/ 4453247 w 7576457"/>
                <a:gd name="connsiteY40" fmla="*/ 2861953 h 6293922"/>
                <a:gd name="connsiteX41" fmla="*/ 3942608 w 7576457"/>
                <a:gd name="connsiteY41" fmla="*/ 3218213 h 6293922"/>
                <a:gd name="connsiteX42" fmla="*/ 3562597 w 7576457"/>
                <a:gd name="connsiteY42" fmla="*/ 3325091 h 6293922"/>
                <a:gd name="connsiteX43" fmla="*/ 3146961 w 7576457"/>
                <a:gd name="connsiteY43" fmla="*/ 3586348 h 6293922"/>
                <a:gd name="connsiteX44" fmla="*/ 2410691 w 7576457"/>
                <a:gd name="connsiteY44" fmla="*/ 4001984 h 6293922"/>
                <a:gd name="connsiteX45" fmla="*/ 1330036 w 7576457"/>
                <a:gd name="connsiteY45" fmla="*/ 4203865 h 6293922"/>
                <a:gd name="connsiteX46" fmla="*/ 249382 w 7576457"/>
                <a:gd name="connsiteY46" fmla="*/ 4678878 h 6293922"/>
                <a:gd name="connsiteX47" fmla="*/ 0 w 7576457"/>
                <a:gd name="connsiteY47" fmla="*/ 6293922 h 6293922"/>
                <a:gd name="connsiteX48" fmla="*/ 3859480 w 7576457"/>
                <a:gd name="connsiteY48" fmla="*/ 6293922 h 6293922"/>
                <a:gd name="connsiteX0" fmla="*/ 3859480 w 7599196"/>
                <a:gd name="connsiteY0" fmla="*/ 6293922 h 6293922"/>
                <a:gd name="connsiteX1" fmla="*/ 3705101 w 7599196"/>
                <a:gd name="connsiteY1" fmla="*/ 5878286 h 6293922"/>
                <a:gd name="connsiteX2" fmla="*/ 3776353 w 7599196"/>
                <a:gd name="connsiteY2" fmla="*/ 5783283 h 6293922"/>
                <a:gd name="connsiteX3" fmla="*/ 3740727 w 7599196"/>
                <a:gd name="connsiteY3" fmla="*/ 5569527 h 6293922"/>
                <a:gd name="connsiteX4" fmla="*/ 3895106 w 7599196"/>
                <a:gd name="connsiteY4" fmla="*/ 5272644 h 6293922"/>
                <a:gd name="connsiteX5" fmla="*/ 4441371 w 7599196"/>
                <a:gd name="connsiteY5" fmla="*/ 4785756 h 6293922"/>
                <a:gd name="connsiteX6" fmla="*/ 4310743 w 7599196"/>
                <a:gd name="connsiteY6" fmla="*/ 4203865 h 6293922"/>
                <a:gd name="connsiteX7" fmla="*/ 4797631 w 7599196"/>
                <a:gd name="connsiteY7" fmla="*/ 3906982 h 6293922"/>
                <a:gd name="connsiteX8" fmla="*/ 5035138 w 7599196"/>
                <a:gd name="connsiteY8" fmla="*/ 3705101 h 6293922"/>
                <a:gd name="connsiteX9" fmla="*/ 5569527 w 7599196"/>
                <a:gd name="connsiteY9" fmla="*/ 3253839 h 6293922"/>
                <a:gd name="connsiteX10" fmla="*/ 5712031 w 7599196"/>
                <a:gd name="connsiteY10" fmla="*/ 2707574 h 6293922"/>
                <a:gd name="connsiteX11" fmla="*/ 6222670 w 7599196"/>
                <a:gd name="connsiteY11" fmla="*/ 2256312 h 6293922"/>
                <a:gd name="connsiteX12" fmla="*/ 6852062 w 7599196"/>
                <a:gd name="connsiteY12" fmla="*/ 2006930 h 6293922"/>
                <a:gd name="connsiteX13" fmla="*/ 7042067 w 7599196"/>
                <a:gd name="connsiteY13" fmla="*/ 1721922 h 6293922"/>
                <a:gd name="connsiteX14" fmla="*/ 7315200 w 7599196"/>
                <a:gd name="connsiteY14" fmla="*/ 1448790 h 6293922"/>
                <a:gd name="connsiteX15" fmla="*/ 7576457 w 7599196"/>
                <a:gd name="connsiteY15" fmla="*/ 1306286 h 6293922"/>
                <a:gd name="connsiteX16" fmla="*/ 7457704 w 7599196"/>
                <a:gd name="connsiteY16" fmla="*/ 1056904 h 6293922"/>
                <a:gd name="connsiteX17" fmla="*/ 7481454 w 7599196"/>
                <a:gd name="connsiteY17" fmla="*/ 748145 h 6293922"/>
                <a:gd name="connsiteX18" fmla="*/ 7137070 w 7599196"/>
                <a:gd name="connsiteY18" fmla="*/ 380010 h 6293922"/>
                <a:gd name="connsiteX19" fmla="*/ 7006442 w 7599196"/>
                <a:gd name="connsiteY19" fmla="*/ 0 h 6293922"/>
                <a:gd name="connsiteX20" fmla="*/ 6555179 w 7599196"/>
                <a:gd name="connsiteY20" fmla="*/ 142504 h 6293922"/>
                <a:gd name="connsiteX21" fmla="*/ 6175169 w 7599196"/>
                <a:gd name="connsiteY21" fmla="*/ 391886 h 6293922"/>
                <a:gd name="connsiteX22" fmla="*/ 5771408 w 7599196"/>
                <a:gd name="connsiteY22" fmla="*/ 760021 h 6293922"/>
                <a:gd name="connsiteX23" fmla="*/ 5795158 w 7599196"/>
                <a:gd name="connsiteY23" fmla="*/ 1175657 h 6293922"/>
                <a:gd name="connsiteX24" fmla="*/ 5747657 w 7599196"/>
                <a:gd name="connsiteY24" fmla="*/ 1674421 h 6293922"/>
                <a:gd name="connsiteX25" fmla="*/ 5403273 w 7599196"/>
                <a:gd name="connsiteY25" fmla="*/ 1876301 h 6293922"/>
                <a:gd name="connsiteX26" fmla="*/ 4952010 w 7599196"/>
                <a:gd name="connsiteY26" fmla="*/ 2161309 h 6293922"/>
                <a:gd name="connsiteX27" fmla="*/ 4322618 w 7599196"/>
                <a:gd name="connsiteY27" fmla="*/ 1662545 h 6293922"/>
                <a:gd name="connsiteX28" fmla="*/ 3788229 w 7599196"/>
                <a:gd name="connsiteY28" fmla="*/ 1531917 h 6293922"/>
                <a:gd name="connsiteX29" fmla="*/ 2493818 w 7599196"/>
                <a:gd name="connsiteY29" fmla="*/ 1270660 h 6293922"/>
                <a:gd name="connsiteX30" fmla="*/ 1745673 w 7599196"/>
                <a:gd name="connsiteY30" fmla="*/ 1389413 h 6293922"/>
                <a:gd name="connsiteX31" fmla="*/ 1104405 w 7599196"/>
                <a:gd name="connsiteY31" fmla="*/ 1187532 h 6293922"/>
                <a:gd name="connsiteX32" fmla="*/ 878774 w 7599196"/>
                <a:gd name="connsiteY32" fmla="*/ 1531917 h 6293922"/>
                <a:gd name="connsiteX33" fmla="*/ 914400 w 7599196"/>
                <a:gd name="connsiteY33" fmla="*/ 2030680 h 6293922"/>
                <a:gd name="connsiteX34" fmla="*/ 1080654 w 7599196"/>
                <a:gd name="connsiteY34" fmla="*/ 2327564 h 6293922"/>
                <a:gd name="connsiteX35" fmla="*/ 1781299 w 7599196"/>
                <a:gd name="connsiteY35" fmla="*/ 2386940 h 6293922"/>
                <a:gd name="connsiteX36" fmla="*/ 2909454 w 7599196"/>
                <a:gd name="connsiteY36" fmla="*/ 2327564 h 6293922"/>
                <a:gd name="connsiteX37" fmla="*/ 3503221 w 7599196"/>
                <a:gd name="connsiteY37" fmla="*/ 2446317 h 6293922"/>
                <a:gd name="connsiteX38" fmla="*/ 4061361 w 7599196"/>
                <a:gd name="connsiteY38" fmla="*/ 2351314 h 6293922"/>
                <a:gd name="connsiteX39" fmla="*/ 4441371 w 7599196"/>
                <a:gd name="connsiteY39" fmla="*/ 2588821 h 6293922"/>
                <a:gd name="connsiteX40" fmla="*/ 4453247 w 7599196"/>
                <a:gd name="connsiteY40" fmla="*/ 2861953 h 6293922"/>
                <a:gd name="connsiteX41" fmla="*/ 3942608 w 7599196"/>
                <a:gd name="connsiteY41" fmla="*/ 3218213 h 6293922"/>
                <a:gd name="connsiteX42" fmla="*/ 3562597 w 7599196"/>
                <a:gd name="connsiteY42" fmla="*/ 3325091 h 6293922"/>
                <a:gd name="connsiteX43" fmla="*/ 3146961 w 7599196"/>
                <a:gd name="connsiteY43" fmla="*/ 3586348 h 6293922"/>
                <a:gd name="connsiteX44" fmla="*/ 2410691 w 7599196"/>
                <a:gd name="connsiteY44" fmla="*/ 4001984 h 6293922"/>
                <a:gd name="connsiteX45" fmla="*/ 1330036 w 7599196"/>
                <a:gd name="connsiteY45" fmla="*/ 4203865 h 6293922"/>
                <a:gd name="connsiteX46" fmla="*/ 249382 w 7599196"/>
                <a:gd name="connsiteY46" fmla="*/ 4678878 h 6293922"/>
                <a:gd name="connsiteX47" fmla="*/ 0 w 7599196"/>
                <a:gd name="connsiteY47" fmla="*/ 6293922 h 6293922"/>
                <a:gd name="connsiteX48" fmla="*/ 3859480 w 7599196"/>
                <a:gd name="connsiteY48" fmla="*/ 6293922 h 6293922"/>
                <a:gd name="connsiteX0" fmla="*/ 3859480 w 7579003"/>
                <a:gd name="connsiteY0" fmla="*/ 6293922 h 6293922"/>
                <a:gd name="connsiteX1" fmla="*/ 3705101 w 7579003"/>
                <a:gd name="connsiteY1" fmla="*/ 5878286 h 6293922"/>
                <a:gd name="connsiteX2" fmla="*/ 3776353 w 7579003"/>
                <a:gd name="connsiteY2" fmla="*/ 5783283 h 6293922"/>
                <a:gd name="connsiteX3" fmla="*/ 3740727 w 7579003"/>
                <a:gd name="connsiteY3" fmla="*/ 5569527 h 6293922"/>
                <a:gd name="connsiteX4" fmla="*/ 3895106 w 7579003"/>
                <a:gd name="connsiteY4" fmla="*/ 5272644 h 6293922"/>
                <a:gd name="connsiteX5" fmla="*/ 4441371 w 7579003"/>
                <a:gd name="connsiteY5" fmla="*/ 4785756 h 6293922"/>
                <a:gd name="connsiteX6" fmla="*/ 4310743 w 7579003"/>
                <a:gd name="connsiteY6" fmla="*/ 4203865 h 6293922"/>
                <a:gd name="connsiteX7" fmla="*/ 4797631 w 7579003"/>
                <a:gd name="connsiteY7" fmla="*/ 3906982 h 6293922"/>
                <a:gd name="connsiteX8" fmla="*/ 5035138 w 7579003"/>
                <a:gd name="connsiteY8" fmla="*/ 3705101 h 6293922"/>
                <a:gd name="connsiteX9" fmla="*/ 5569527 w 7579003"/>
                <a:gd name="connsiteY9" fmla="*/ 3253839 h 6293922"/>
                <a:gd name="connsiteX10" fmla="*/ 5712031 w 7579003"/>
                <a:gd name="connsiteY10" fmla="*/ 2707574 h 6293922"/>
                <a:gd name="connsiteX11" fmla="*/ 6222670 w 7579003"/>
                <a:gd name="connsiteY11" fmla="*/ 2256312 h 6293922"/>
                <a:gd name="connsiteX12" fmla="*/ 6852062 w 7579003"/>
                <a:gd name="connsiteY12" fmla="*/ 2006930 h 6293922"/>
                <a:gd name="connsiteX13" fmla="*/ 7042067 w 7579003"/>
                <a:gd name="connsiteY13" fmla="*/ 1721922 h 6293922"/>
                <a:gd name="connsiteX14" fmla="*/ 7315200 w 7579003"/>
                <a:gd name="connsiteY14" fmla="*/ 1448790 h 6293922"/>
                <a:gd name="connsiteX15" fmla="*/ 7576457 w 7579003"/>
                <a:gd name="connsiteY15" fmla="*/ 1306286 h 6293922"/>
                <a:gd name="connsiteX16" fmla="*/ 7457704 w 7579003"/>
                <a:gd name="connsiteY16" fmla="*/ 1056904 h 6293922"/>
                <a:gd name="connsiteX17" fmla="*/ 7481454 w 7579003"/>
                <a:gd name="connsiteY17" fmla="*/ 748145 h 6293922"/>
                <a:gd name="connsiteX18" fmla="*/ 7137070 w 7579003"/>
                <a:gd name="connsiteY18" fmla="*/ 380010 h 6293922"/>
                <a:gd name="connsiteX19" fmla="*/ 7006442 w 7579003"/>
                <a:gd name="connsiteY19" fmla="*/ 0 h 6293922"/>
                <a:gd name="connsiteX20" fmla="*/ 6555179 w 7579003"/>
                <a:gd name="connsiteY20" fmla="*/ 142504 h 6293922"/>
                <a:gd name="connsiteX21" fmla="*/ 6175169 w 7579003"/>
                <a:gd name="connsiteY21" fmla="*/ 391886 h 6293922"/>
                <a:gd name="connsiteX22" fmla="*/ 5771408 w 7579003"/>
                <a:gd name="connsiteY22" fmla="*/ 760021 h 6293922"/>
                <a:gd name="connsiteX23" fmla="*/ 5795158 w 7579003"/>
                <a:gd name="connsiteY23" fmla="*/ 1175657 h 6293922"/>
                <a:gd name="connsiteX24" fmla="*/ 5747657 w 7579003"/>
                <a:gd name="connsiteY24" fmla="*/ 1674421 h 6293922"/>
                <a:gd name="connsiteX25" fmla="*/ 5403273 w 7579003"/>
                <a:gd name="connsiteY25" fmla="*/ 1876301 h 6293922"/>
                <a:gd name="connsiteX26" fmla="*/ 4952010 w 7579003"/>
                <a:gd name="connsiteY26" fmla="*/ 2161309 h 6293922"/>
                <a:gd name="connsiteX27" fmla="*/ 4322618 w 7579003"/>
                <a:gd name="connsiteY27" fmla="*/ 1662545 h 6293922"/>
                <a:gd name="connsiteX28" fmla="*/ 3788229 w 7579003"/>
                <a:gd name="connsiteY28" fmla="*/ 1531917 h 6293922"/>
                <a:gd name="connsiteX29" fmla="*/ 2493818 w 7579003"/>
                <a:gd name="connsiteY29" fmla="*/ 1270660 h 6293922"/>
                <a:gd name="connsiteX30" fmla="*/ 1745673 w 7579003"/>
                <a:gd name="connsiteY30" fmla="*/ 1389413 h 6293922"/>
                <a:gd name="connsiteX31" fmla="*/ 1104405 w 7579003"/>
                <a:gd name="connsiteY31" fmla="*/ 1187532 h 6293922"/>
                <a:gd name="connsiteX32" fmla="*/ 878774 w 7579003"/>
                <a:gd name="connsiteY32" fmla="*/ 1531917 h 6293922"/>
                <a:gd name="connsiteX33" fmla="*/ 914400 w 7579003"/>
                <a:gd name="connsiteY33" fmla="*/ 2030680 h 6293922"/>
                <a:gd name="connsiteX34" fmla="*/ 1080654 w 7579003"/>
                <a:gd name="connsiteY34" fmla="*/ 2327564 h 6293922"/>
                <a:gd name="connsiteX35" fmla="*/ 1781299 w 7579003"/>
                <a:gd name="connsiteY35" fmla="*/ 2386940 h 6293922"/>
                <a:gd name="connsiteX36" fmla="*/ 2909454 w 7579003"/>
                <a:gd name="connsiteY36" fmla="*/ 2327564 h 6293922"/>
                <a:gd name="connsiteX37" fmla="*/ 3503221 w 7579003"/>
                <a:gd name="connsiteY37" fmla="*/ 2446317 h 6293922"/>
                <a:gd name="connsiteX38" fmla="*/ 4061361 w 7579003"/>
                <a:gd name="connsiteY38" fmla="*/ 2351314 h 6293922"/>
                <a:gd name="connsiteX39" fmla="*/ 4441371 w 7579003"/>
                <a:gd name="connsiteY39" fmla="*/ 2588821 h 6293922"/>
                <a:gd name="connsiteX40" fmla="*/ 4453247 w 7579003"/>
                <a:gd name="connsiteY40" fmla="*/ 2861953 h 6293922"/>
                <a:gd name="connsiteX41" fmla="*/ 3942608 w 7579003"/>
                <a:gd name="connsiteY41" fmla="*/ 3218213 h 6293922"/>
                <a:gd name="connsiteX42" fmla="*/ 3562597 w 7579003"/>
                <a:gd name="connsiteY42" fmla="*/ 3325091 h 6293922"/>
                <a:gd name="connsiteX43" fmla="*/ 3146961 w 7579003"/>
                <a:gd name="connsiteY43" fmla="*/ 3586348 h 6293922"/>
                <a:gd name="connsiteX44" fmla="*/ 2410691 w 7579003"/>
                <a:gd name="connsiteY44" fmla="*/ 4001984 h 6293922"/>
                <a:gd name="connsiteX45" fmla="*/ 1330036 w 7579003"/>
                <a:gd name="connsiteY45" fmla="*/ 4203865 h 6293922"/>
                <a:gd name="connsiteX46" fmla="*/ 249382 w 7579003"/>
                <a:gd name="connsiteY46" fmla="*/ 4678878 h 6293922"/>
                <a:gd name="connsiteX47" fmla="*/ 0 w 7579003"/>
                <a:gd name="connsiteY47" fmla="*/ 6293922 h 6293922"/>
                <a:gd name="connsiteX48" fmla="*/ 3859480 w 7579003"/>
                <a:gd name="connsiteY48" fmla="*/ 6293922 h 6293922"/>
                <a:gd name="connsiteX0" fmla="*/ 3859480 w 7579003"/>
                <a:gd name="connsiteY0" fmla="*/ 6293922 h 6293922"/>
                <a:gd name="connsiteX1" fmla="*/ 3705101 w 7579003"/>
                <a:gd name="connsiteY1" fmla="*/ 5878286 h 6293922"/>
                <a:gd name="connsiteX2" fmla="*/ 3776353 w 7579003"/>
                <a:gd name="connsiteY2" fmla="*/ 5783283 h 6293922"/>
                <a:gd name="connsiteX3" fmla="*/ 3740727 w 7579003"/>
                <a:gd name="connsiteY3" fmla="*/ 5569527 h 6293922"/>
                <a:gd name="connsiteX4" fmla="*/ 3895106 w 7579003"/>
                <a:gd name="connsiteY4" fmla="*/ 5272644 h 6293922"/>
                <a:gd name="connsiteX5" fmla="*/ 4441371 w 7579003"/>
                <a:gd name="connsiteY5" fmla="*/ 4785756 h 6293922"/>
                <a:gd name="connsiteX6" fmla="*/ 4310743 w 7579003"/>
                <a:gd name="connsiteY6" fmla="*/ 4203865 h 6293922"/>
                <a:gd name="connsiteX7" fmla="*/ 4797631 w 7579003"/>
                <a:gd name="connsiteY7" fmla="*/ 3906982 h 6293922"/>
                <a:gd name="connsiteX8" fmla="*/ 5035138 w 7579003"/>
                <a:gd name="connsiteY8" fmla="*/ 3705101 h 6293922"/>
                <a:gd name="connsiteX9" fmla="*/ 5569527 w 7579003"/>
                <a:gd name="connsiteY9" fmla="*/ 3253839 h 6293922"/>
                <a:gd name="connsiteX10" fmla="*/ 5712031 w 7579003"/>
                <a:gd name="connsiteY10" fmla="*/ 2707574 h 6293922"/>
                <a:gd name="connsiteX11" fmla="*/ 6222670 w 7579003"/>
                <a:gd name="connsiteY11" fmla="*/ 2256312 h 6293922"/>
                <a:gd name="connsiteX12" fmla="*/ 6852062 w 7579003"/>
                <a:gd name="connsiteY12" fmla="*/ 2006930 h 6293922"/>
                <a:gd name="connsiteX13" fmla="*/ 7042067 w 7579003"/>
                <a:gd name="connsiteY13" fmla="*/ 1721922 h 6293922"/>
                <a:gd name="connsiteX14" fmla="*/ 7315200 w 7579003"/>
                <a:gd name="connsiteY14" fmla="*/ 1448790 h 6293922"/>
                <a:gd name="connsiteX15" fmla="*/ 7576457 w 7579003"/>
                <a:gd name="connsiteY15" fmla="*/ 1306286 h 6293922"/>
                <a:gd name="connsiteX16" fmla="*/ 7457704 w 7579003"/>
                <a:gd name="connsiteY16" fmla="*/ 1056904 h 6293922"/>
                <a:gd name="connsiteX17" fmla="*/ 7481454 w 7579003"/>
                <a:gd name="connsiteY17" fmla="*/ 748145 h 6293922"/>
                <a:gd name="connsiteX18" fmla="*/ 7137070 w 7579003"/>
                <a:gd name="connsiteY18" fmla="*/ 380010 h 6293922"/>
                <a:gd name="connsiteX19" fmla="*/ 7006442 w 7579003"/>
                <a:gd name="connsiteY19" fmla="*/ 0 h 6293922"/>
                <a:gd name="connsiteX20" fmla="*/ 6555179 w 7579003"/>
                <a:gd name="connsiteY20" fmla="*/ 142504 h 6293922"/>
                <a:gd name="connsiteX21" fmla="*/ 6175169 w 7579003"/>
                <a:gd name="connsiteY21" fmla="*/ 391886 h 6293922"/>
                <a:gd name="connsiteX22" fmla="*/ 5771408 w 7579003"/>
                <a:gd name="connsiteY22" fmla="*/ 760021 h 6293922"/>
                <a:gd name="connsiteX23" fmla="*/ 5795158 w 7579003"/>
                <a:gd name="connsiteY23" fmla="*/ 1175657 h 6293922"/>
                <a:gd name="connsiteX24" fmla="*/ 5747657 w 7579003"/>
                <a:gd name="connsiteY24" fmla="*/ 1674421 h 6293922"/>
                <a:gd name="connsiteX25" fmla="*/ 5403273 w 7579003"/>
                <a:gd name="connsiteY25" fmla="*/ 1876301 h 6293922"/>
                <a:gd name="connsiteX26" fmla="*/ 4952010 w 7579003"/>
                <a:gd name="connsiteY26" fmla="*/ 2161309 h 6293922"/>
                <a:gd name="connsiteX27" fmla="*/ 4322618 w 7579003"/>
                <a:gd name="connsiteY27" fmla="*/ 1662545 h 6293922"/>
                <a:gd name="connsiteX28" fmla="*/ 3788229 w 7579003"/>
                <a:gd name="connsiteY28" fmla="*/ 1531917 h 6293922"/>
                <a:gd name="connsiteX29" fmla="*/ 2493818 w 7579003"/>
                <a:gd name="connsiteY29" fmla="*/ 1270660 h 6293922"/>
                <a:gd name="connsiteX30" fmla="*/ 1745673 w 7579003"/>
                <a:gd name="connsiteY30" fmla="*/ 1389413 h 6293922"/>
                <a:gd name="connsiteX31" fmla="*/ 1104405 w 7579003"/>
                <a:gd name="connsiteY31" fmla="*/ 1187532 h 6293922"/>
                <a:gd name="connsiteX32" fmla="*/ 878774 w 7579003"/>
                <a:gd name="connsiteY32" fmla="*/ 1531917 h 6293922"/>
                <a:gd name="connsiteX33" fmla="*/ 914400 w 7579003"/>
                <a:gd name="connsiteY33" fmla="*/ 2030680 h 6293922"/>
                <a:gd name="connsiteX34" fmla="*/ 1080654 w 7579003"/>
                <a:gd name="connsiteY34" fmla="*/ 2327564 h 6293922"/>
                <a:gd name="connsiteX35" fmla="*/ 1781299 w 7579003"/>
                <a:gd name="connsiteY35" fmla="*/ 2386940 h 6293922"/>
                <a:gd name="connsiteX36" fmla="*/ 2909454 w 7579003"/>
                <a:gd name="connsiteY36" fmla="*/ 2327564 h 6293922"/>
                <a:gd name="connsiteX37" fmla="*/ 3503221 w 7579003"/>
                <a:gd name="connsiteY37" fmla="*/ 2446317 h 6293922"/>
                <a:gd name="connsiteX38" fmla="*/ 4061361 w 7579003"/>
                <a:gd name="connsiteY38" fmla="*/ 2351314 h 6293922"/>
                <a:gd name="connsiteX39" fmla="*/ 4441371 w 7579003"/>
                <a:gd name="connsiteY39" fmla="*/ 2588821 h 6293922"/>
                <a:gd name="connsiteX40" fmla="*/ 4453247 w 7579003"/>
                <a:gd name="connsiteY40" fmla="*/ 2861953 h 6293922"/>
                <a:gd name="connsiteX41" fmla="*/ 3942608 w 7579003"/>
                <a:gd name="connsiteY41" fmla="*/ 3218213 h 6293922"/>
                <a:gd name="connsiteX42" fmla="*/ 3562597 w 7579003"/>
                <a:gd name="connsiteY42" fmla="*/ 3325091 h 6293922"/>
                <a:gd name="connsiteX43" fmla="*/ 3146961 w 7579003"/>
                <a:gd name="connsiteY43" fmla="*/ 3586348 h 6293922"/>
                <a:gd name="connsiteX44" fmla="*/ 2410691 w 7579003"/>
                <a:gd name="connsiteY44" fmla="*/ 4001984 h 6293922"/>
                <a:gd name="connsiteX45" fmla="*/ 1330036 w 7579003"/>
                <a:gd name="connsiteY45" fmla="*/ 4203865 h 6293922"/>
                <a:gd name="connsiteX46" fmla="*/ 249382 w 7579003"/>
                <a:gd name="connsiteY46" fmla="*/ 4678878 h 6293922"/>
                <a:gd name="connsiteX47" fmla="*/ 0 w 7579003"/>
                <a:gd name="connsiteY47" fmla="*/ 6293922 h 6293922"/>
                <a:gd name="connsiteX48" fmla="*/ 3859480 w 7579003"/>
                <a:gd name="connsiteY48" fmla="*/ 6293922 h 6293922"/>
                <a:gd name="connsiteX0" fmla="*/ 3859480 w 7579003"/>
                <a:gd name="connsiteY0" fmla="*/ 6293922 h 6293922"/>
                <a:gd name="connsiteX1" fmla="*/ 3705101 w 7579003"/>
                <a:gd name="connsiteY1" fmla="*/ 5878286 h 6293922"/>
                <a:gd name="connsiteX2" fmla="*/ 3776353 w 7579003"/>
                <a:gd name="connsiteY2" fmla="*/ 5783283 h 6293922"/>
                <a:gd name="connsiteX3" fmla="*/ 3740727 w 7579003"/>
                <a:gd name="connsiteY3" fmla="*/ 5569527 h 6293922"/>
                <a:gd name="connsiteX4" fmla="*/ 3895106 w 7579003"/>
                <a:gd name="connsiteY4" fmla="*/ 5272644 h 6293922"/>
                <a:gd name="connsiteX5" fmla="*/ 4441371 w 7579003"/>
                <a:gd name="connsiteY5" fmla="*/ 4785756 h 6293922"/>
                <a:gd name="connsiteX6" fmla="*/ 4310743 w 7579003"/>
                <a:gd name="connsiteY6" fmla="*/ 4203865 h 6293922"/>
                <a:gd name="connsiteX7" fmla="*/ 4797631 w 7579003"/>
                <a:gd name="connsiteY7" fmla="*/ 3906982 h 6293922"/>
                <a:gd name="connsiteX8" fmla="*/ 5035138 w 7579003"/>
                <a:gd name="connsiteY8" fmla="*/ 3705101 h 6293922"/>
                <a:gd name="connsiteX9" fmla="*/ 5569527 w 7579003"/>
                <a:gd name="connsiteY9" fmla="*/ 3253839 h 6293922"/>
                <a:gd name="connsiteX10" fmla="*/ 5712031 w 7579003"/>
                <a:gd name="connsiteY10" fmla="*/ 2707574 h 6293922"/>
                <a:gd name="connsiteX11" fmla="*/ 6222670 w 7579003"/>
                <a:gd name="connsiteY11" fmla="*/ 2256312 h 6293922"/>
                <a:gd name="connsiteX12" fmla="*/ 6852062 w 7579003"/>
                <a:gd name="connsiteY12" fmla="*/ 2006930 h 6293922"/>
                <a:gd name="connsiteX13" fmla="*/ 7042067 w 7579003"/>
                <a:gd name="connsiteY13" fmla="*/ 1721922 h 6293922"/>
                <a:gd name="connsiteX14" fmla="*/ 7315200 w 7579003"/>
                <a:gd name="connsiteY14" fmla="*/ 1448790 h 6293922"/>
                <a:gd name="connsiteX15" fmla="*/ 7576457 w 7579003"/>
                <a:gd name="connsiteY15" fmla="*/ 1306286 h 6293922"/>
                <a:gd name="connsiteX16" fmla="*/ 7457704 w 7579003"/>
                <a:gd name="connsiteY16" fmla="*/ 1056904 h 6293922"/>
                <a:gd name="connsiteX17" fmla="*/ 7481454 w 7579003"/>
                <a:gd name="connsiteY17" fmla="*/ 748145 h 6293922"/>
                <a:gd name="connsiteX18" fmla="*/ 7137070 w 7579003"/>
                <a:gd name="connsiteY18" fmla="*/ 380010 h 6293922"/>
                <a:gd name="connsiteX19" fmla="*/ 7006442 w 7579003"/>
                <a:gd name="connsiteY19" fmla="*/ 0 h 6293922"/>
                <a:gd name="connsiteX20" fmla="*/ 6555179 w 7579003"/>
                <a:gd name="connsiteY20" fmla="*/ 142504 h 6293922"/>
                <a:gd name="connsiteX21" fmla="*/ 6175169 w 7579003"/>
                <a:gd name="connsiteY21" fmla="*/ 391886 h 6293922"/>
                <a:gd name="connsiteX22" fmla="*/ 5771408 w 7579003"/>
                <a:gd name="connsiteY22" fmla="*/ 760021 h 6293922"/>
                <a:gd name="connsiteX23" fmla="*/ 5795158 w 7579003"/>
                <a:gd name="connsiteY23" fmla="*/ 1175657 h 6293922"/>
                <a:gd name="connsiteX24" fmla="*/ 5747657 w 7579003"/>
                <a:gd name="connsiteY24" fmla="*/ 1674421 h 6293922"/>
                <a:gd name="connsiteX25" fmla="*/ 5403273 w 7579003"/>
                <a:gd name="connsiteY25" fmla="*/ 1876301 h 6293922"/>
                <a:gd name="connsiteX26" fmla="*/ 4952010 w 7579003"/>
                <a:gd name="connsiteY26" fmla="*/ 2161309 h 6293922"/>
                <a:gd name="connsiteX27" fmla="*/ 4322618 w 7579003"/>
                <a:gd name="connsiteY27" fmla="*/ 1662545 h 6293922"/>
                <a:gd name="connsiteX28" fmla="*/ 3788229 w 7579003"/>
                <a:gd name="connsiteY28" fmla="*/ 1531917 h 6293922"/>
                <a:gd name="connsiteX29" fmla="*/ 2493818 w 7579003"/>
                <a:gd name="connsiteY29" fmla="*/ 1270660 h 6293922"/>
                <a:gd name="connsiteX30" fmla="*/ 1745673 w 7579003"/>
                <a:gd name="connsiteY30" fmla="*/ 1389413 h 6293922"/>
                <a:gd name="connsiteX31" fmla="*/ 1104405 w 7579003"/>
                <a:gd name="connsiteY31" fmla="*/ 1187532 h 6293922"/>
                <a:gd name="connsiteX32" fmla="*/ 878774 w 7579003"/>
                <a:gd name="connsiteY32" fmla="*/ 1531917 h 6293922"/>
                <a:gd name="connsiteX33" fmla="*/ 914400 w 7579003"/>
                <a:gd name="connsiteY33" fmla="*/ 2030680 h 6293922"/>
                <a:gd name="connsiteX34" fmla="*/ 1080654 w 7579003"/>
                <a:gd name="connsiteY34" fmla="*/ 2327564 h 6293922"/>
                <a:gd name="connsiteX35" fmla="*/ 1781299 w 7579003"/>
                <a:gd name="connsiteY35" fmla="*/ 2386940 h 6293922"/>
                <a:gd name="connsiteX36" fmla="*/ 2909454 w 7579003"/>
                <a:gd name="connsiteY36" fmla="*/ 2327564 h 6293922"/>
                <a:gd name="connsiteX37" fmla="*/ 3503221 w 7579003"/>
                <a:gd name="connsiteY37" fmla="*/ 2446317 h 6293922"/>
                <a:gd name="connsiteX38" fmla="*/ 4061361 w 7579003"/>
                <a:gd name="connsiteY38" fmla="*/ 2351314 h 6293922"/>
                <a:gd name="connsiteX39" fmla="*/ 4441371 w 7579003"/>
                <a:gd name="connsiteY39" fmla="*/ 2588821 h 6293922"/>
                <a:gd name="connsiteX40" fmla="*/ 4453247 w 7579003"/>
                <a:gd name="connsiteY40" fmla="*/ 2861953 h 6293922"/>
                <a:gd name="connsiteX41" fmla="*/ 3942608 w 7579003"/>
                <a:gd name="connsiteY41" fmla="*/ 3218213 h 6293922"/>
                <a:gd name="connsiteX42" fmla="*/ 3562597 w 7579003"/>
                <a:gd name="connsiteY42" fmla="*/ 3325091 h 6293922"/>
                <a:gd name="connsiteX43" fmla="*/ 3146961 w 7579003"/>
                <a:gd name="connsiteY43" fmla="*/ 3586348 h 6293922"/>
                <a:gd name="connsiteX44" fmla="*/ 2410691 w 7579003"/>
                <a:gd name="connsiteY44" fmla="*/ 4001984 h 6293922"/>
                <a:gd name="connsiteX45" fmla="*/ 1330036 w 7579003"/>
                <a:gd name="connsiteY45" fmla="*/ 4203865 h 6293922"/>
                <a:gd name="connsiteX46" fmla="*/ 249382 w 7579003"/>
                <a:gd name="connsiteY46" fmla="*/ 4678878 h 6293922"/>
                <a:gd name="connsiteX47" fmla="*/ 0 w 7579003"/>
                <a:gd name="connsiteY47" fmla="*/ 6293922 h 6293922"/>
                <a:gd name="connsiteX48" fmla="*/ 3859480 w 7579003"/>
                <a:gd name="connsiteY48" fmla="*/ 6293922 h 6293922"/>
                <a:gd name="connsiteX0" fmla="*/ 3859480 w 7579003"/>
                <a:gd name="connsiteY0" fmla="*/ 6334577 h 6334577"/>
                <a:gd name="connsiteX1" fmla="*/ 3705101 w 7579003"/>
                <a:gd name="connsiteY1" fmla="*/ 5918941 h 6334577"/>
                <a:gd name="connsiteX2" fmla="*/ 3776353 w 7579003"/>
                <a:gd name="connsiteY2" fmla="*/ 5823938 h 6334577"/>
                <a:gd name="connsiteX3" fmla="*/ 3740727 w 7579003"/>
                <a:gd name="connsiteY3" fmla="*/ 5610182 h 6334577"/>
                <a:gd name="connsiteX4" fmla="*/ 3895106 w 7579003"/>
                <a:gd name="connsiteY4" fmla="*/ 5313299 h 6334577"/>
                <a:gd name="connsiteX5" fmla="*/ 4441371 w 7579003"/>
                <a:gd name="connsiteY5" fmla="*/ 4826411 h 6334577"/>
                <a:gd name="connsiteX6" fmla="*/ 4310743 w 7579003"/>
                <a:gd name="connsiteY6" fmla="*/ 4244520 h 6334577"/>
                <a:gd name="connsiteX7" fmla="*/ 4797631 w 7579003"/>
                <a:gd name="connsiteY7" fmla="*/ 3947637 h 6334577"/>
                <a:gd name="connsiteX8" fmla="*/ 5035138 w 7579003"/>
                <a:gd name="connsiteY8" fmla="*/ 3745756 h 6334577"/>
                <a:gd name="connsiteX9" fmla="*/ 5569527 w 7579003"/>
                <a:gd name="connsiteY9" fmla="*/ 3294494 h 6334577"/>
                <a:gd name="connsiteX10" fmla="*/ 5712031 w 7579003"/>
                <a:gd name="connsiteY10" fmla="*/ 2748229 h 6334577"/>
                <a:gd name="connsiteX11" fmla="*/ 6222670 w 7579003"/>
                <a:gd name="connsiteY11" fmla="*/ 2296967 h 6334577"/>
                <a:gd name="connsiteX12" fmla="*/ 6852062 w 7579003"/>
                <a:gd name="connsiteY12" fmla="*/ 2047585 h 6334577"/>
                <a:gd name="connsiteX13" fmla="*/ 7042067 w 7579003"/>
                <a:gd name="connsiteY13" fmla="*/ 1762577 h 6334577"/>
                <a:gd name="connsiteX14" fmla="*/ 7315200 w 7579003"/>
                <a:gd name="connsiteY14" fmla="*/ 1489445 h 6334577"/>
                <a:gd name="connsiteX15" fmla="*/ 7576457 w 7579003"/>
                <a:gd name="connsiteY15" fmla="*/ 1346941 h 6334577"/>
                <a:gd name="connsiteX16" fmla="*/ 7457704 w 7579003"/>
                <a:gd name="connsiteY16" fmla="*/ 1097559 h 6334577"/>
                <a:gd name="connsiteX17" fmla="*/ 7481454 w 7579003"/>
                <a:gd name="connsiteY17" fmla="*/ 788800 h 6334577"/>
                <a:gd name="connsiteX18" fmla="*/ 7137070 w 7579003"/>
                <a:gd name="connsiteY18" fmla="*/ 420665 h 6334577"/>
                <a:gd name="connsiteX19" fmla="*/ 7006442 w 7579003"/>
                <a:gd name="connsiteY19" fmla="*/ 40655 h 6334577"/>
                <a:gd name="connsiteX20" fmla="*/ 6555179 w 7579003"/>
                <a:gd name="connsiteY20" fmla="*/ 183159 h 6334577"/>
                <a:gd name="connsiteX21" fmla="*/ 6175169 w 7579003"/>
                <a:gd name="connsiteY21" fmla="*/ 432541 h 6334577"/>
                <a:gd name="connsiteX22" fmla="*/ 5771408 w 7579003"/>
                <a:gd name="connsiteY22" fmla="*/ 800676 h 6334577"/>
                <a:gd name="connsiteX23" fmla="*/ 5795158 w 7579003"/>
                <a:gd name="connsiteY23" fmla="*/ 1216312 h 6334577"/>
                <a:gd name="connsiteX24" fmla="*/ 5747657 w 7579003"/>
                <a:gd name="connsiteY24" fmla="*/ 1715076 h 6334577"/>
                <a:gd name="connsiteX25" fmla="*/ 5403273 w 7579003"/>
                <a:gd name="connsiteY25" fmla="*/ 1916956 h 6334577"/>
                <a:gd name="connsiteX26" fmla="*/ 4952010 w 7579003"/>
                <a:gd name="connsiteY26" fmla="*/ 2201964 h 6334577"/>
                <a:gd name="connsiteX27" fmla="*/ 4322618 w 7579003"/>
                <a:gd name="connsiteY27" fmla="*/ 1703200 h 6334577"/>
                <a:gd name="connsiteX28" fmla="*/ 3788229 w 7579003"/>
                <a:gd name="connsiteY28" fmla="*/ 1572572 h 6334577"/>
                <a:gd name="connsiteX29" fmla="*/ 2493818 w 7579003"/>
                <a:gd name="connsiteY29" fmla="*/ 1311315 h 6334577"/>
                <a:gd name="connsiteX30" fmla="*/ 1745673 w 7579003"/>
                <a:gd name="connsiteY30" fmla="*/ 1430068 h 6334577"/>
                <a:gd name="connsiteX31" fmla="*/ 1104405 w 7579003"/>
                <a:gd name="connsiteY31" fmla="*/ 1228187 h 6334577"/>
                <a:gd name="connsiteX32" fmla="*/ 878774 w 7579003"/>
                <a:gd name="connsiteY32" fmla="*/ 1572572 h 6334577"/>
                <a:gd name="connsiteX33" fmla="*/ 914400 w 7579003"/>
                <a:gd name="connsiteY33" fmla="*/ 2071335 h 6334577"/>
                <a:gd name="connsiteX34" fmla="*/ 1080654 w 7579003"/>
                <a:gd name="connsiteY34" fmla="*/ 2368219 h 6334577"/>
                <a:gd name="connsiteX35" fmla="*/ 1781299 w 7579003"/>
                <a:gd name="connsiteY35" fmla="*/ 2427595 h 6334577"/>
                <a:gd name="connsiteX36" fmla="*/ 2909454 w 7579003"/>
                <a:gd name="connsiteY36" fmla="*/ 2368219 h 6334577"/>
                <a:gd name="connsiteX37" fmla="*/ 3503221 w 7579003"/>
                <a:gd name="connsiteY37" fmla="*/ 2486972 h 6334577"/>
                <a:gd name="connsiteX38" fmla="*/ 4061361 w 7579003"/>
                <a:gd name="connsiteY38" fmla="*/ 2391969 h 6334577"/>
                <a:gd name="connsiteX39" fmla="*/ 4441371 w 7579003"/>
                <a:gd name="connsiteY39" fmla="*/ 2629476 h 6334577"/>
                <a:gd name="connsiteX40" fmla="*/ 4453247 w 7579003"/>
                <a:gd name="connsiteY40" fmla="*/ 2902608 h 6334577"/>
                <a:gd name="connsiteX41" fmla="*/ 3942608 w 7579003"/>
                <a:gd name="connsiteY41" fmla="*/ 3258868 h 6334577"/>
                <a:gd name="connsiteX42" fmla="*/ 3562597 w 7579003"/>
                <a:gd name="connsiteY42" fmla="*/ 3365746 h 6334577"/>
                <a:gd name="connsiteX43" fmla="*/ 3146961 w 7579003"/>
                <a:gd name="connsiteY43" fmla="*/ 3627003 h 6334577"/>
                <a:gd name="connsiteX44" fmla="*/ 2410691 w 7579003"/>
                <a:gd name="connsiteY44" fmla="*/ 4042639 h 6334577"/>
                <a:gd name="connsiteX45" fmla="*/ 1330036 w 7579003"/>
                <a:gd name="connsiteY45" fmla="*/ 4244520 h 6334577"/>
                <a:gd name="connsiteX46" fmla="*/ 249382 w 7579003"/>
                <a:gd name="connsiteY46" fmla="*/ 4719533 h 6334577"/>
                <a:gd name="connsiteX47" fmla="*/ 0 w 7579003"/>
                <a:gd name="connsiteY47" fmla="*/ 6334577 h 6334577"/>
                <a:gd name="connsiteX48" fmla="*/ 3859480 w 7579003"/>
                <a:gd name="connsiteY48" fmla="*/ 6334577 h 6334577"/>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 name="connsiteX0" fmla="*/ 3859480 w 7579003"/>
                <a:gd name="connsiteY0" fmla="*/ 6302919 h 6302919"/>
                <a:gd name="connsiteX1" fmla="*/ 3705101 w 7579003"/>
                <a:gd name="connsiteY1" fmla="*/ 5887283 h 6302919"/>
                <a:gd name="connsiteX2" fmla="*/ 3776353 w 7579003"/>
                <a:gd name="connsiteY2" fmla="*/ 5792280 h 6302919"/>
                <a:gd name="connsiteX3" fmla="*/ 3740727 w 7579003"/>
                <a:gd name="connsiteY3" fmla="*/ 5578524 h 6302919"/>
                <a:gd name="connsiteX4" fmla="*/ 3895106 w 7579003"/>
                <a:gd name="connsiteY4" fmla="*/ 5281641 h 6302919"/>
                <a:gd name="connsiteX5" fmla="*/ 4441371 w 7579003"/>
                <a:gd name="connsiteY5" fmla="*/ 4794753 h 6302919"/>
                <a:gd name="connsiteX6" fmla="*/ 4310743 w 7579003"/>
                <a:gd name="connsiteY6" fmla="*/ 4212862 h 6302919"/>
                <a:gd name="connsiteX7" fmla="*/ 4797631 w 7579003"/>
                <a:gd name="connsiteY7" fmla="*/ 3915979 h 6302919"/>
                <a:gd name="connsiteX8" fmla="*/ 5035138 w 7579003"/>
                <a:gd name="connsiteY8" fmla="*/ 3714098 h 6302919"/>
                <a:gd name="connsiteX9" fmla="*/ 5569527 w 7579003"/>
                <a:gd name="connsiteY9" fmla="*/ 3262836 h 6302919"/>
                <a:gd name="connsiteX10" fmla="*/ 5712031 w 7579003"/>
                <a:gd name="connsiteY10" fmla="*/ 2716571 h 6302919"/>
                <a:gd name="connsiteX11" fmla="*/ 6222670 w 7579003"/>
                <a:gd name="connsiteY11" fmla="*/ 2265309 h 6302919"/>
                <a:gd name="connsiteX12" fmla="*/ 6852062 w 7579003"/>
                <a:gd name="connsiteY12" fmla="*/ 2015927 h 6302919"/>
                <a:gd name="connsiteX13" fmla="*/ 7042067 w 7579003"/>
                <a:gd name="connsiteY13" fmla="*/ 1730919 h 6302919"/>
                <a:gd name="connsiteX14" fmla="*/ 7315200 w 7579003"/>
                <a:gd name="connsiteY14" fmla="*/ 1457787 h 6302919"/>
                <a:gd name="connsiteX15" fmla="*/ 7576457 w 7579003"/>
                <a:gd name="connsiteY15" fmla="*/ 1315283 h 6302919"/>
                <a:gd name="connsiteX16" fmla="*/ 7457704 w 7579003"/>
                <a:gd name="connsiteY16" fmla="*/ 1065901 h 6302919"/>
                <a:gd name="connsiteX17" fmla="*/ 7481454 w 7579003"/>
                <a:gd name="connsiteY17" fmla="*/ 757142 h 6302919"/>
                <a:gd name="connsiteX18" fmla="*/ 7137070 w 7579003"/>
                <a:gd name="connsiteY18" fmla="*/ 389007 h 6302919"/>
                <a:gd name="connsiteX19" fmla="*/ 7006442 w 7579003"/>
                <a:gd name="connsiteY19" fmla="*/ 8997 h 6302919"/>
                <a:gd name="connsiteX20" fmla="*/ 6555179 w 7579003"/>
                <a:gd name="connsiteY20" fmla="*/ 151501 h 6302919"/>
                <a:gd name="connsiteX21" fmla="*/ 6175169 w 7579003"/>
                <a:gd name="connsiteY21" fmla="*/ 400883 h 6302919"/>
                <a:gd name="connsiteX22" fmla="*/ 5771408 w 7579003"/>
                <a:gd name="connsiteY22" fmla="*/ 769018 h 6302919"/>
                <a:gd name="connsiteX23" fmla="*/ 5795158 w 7579003"/>
                <a:gd name="connsiteY23" fmla="*/ 1184654 h 6302919"/>
                <a:gd name="connsiteX24" fmla="*/ 5747657 w 7579003"/>
                <a:gd name="connsiteY24" fmla="*/ 1683418 h 6302919"/>
                <a:gd name="connsiteX25" fmla="*/ 5403273 w 7579003"/>
                <a:gd name="connsiteY25" fmla="*/ 1885298 h 6302919"/>
                <a:gd name="connsiteX26" fmla="*/ 4952010 w 7579003"/>
                <a:gd name="connsiteY26" fmla="*/ 2170306 h 6302919"/>
                <a:gd name="connsiteX27" fmla="*/ 4322618 w 7579003"/>
                <a:gd name="connsiteY27" fmla="*/ 1671542 h 6302919"/>
                <a:gd name="connsiteX28" fmla="*/ 3788229 w 7579003"/>
                <a:gd name="connsiteY28" fmla="*/ 1540914 h 6302919"/>
                <a:gd name="connsiteX29" fmla="*/ 2493818 w 7579003"/>
                <a:gd name="connsiteY29" fmla="*/ 1279657 h 6302919"/>
                <a:gd name="connsiteX30" fmla="*/ 1745673 w 7579003"/>
                <a:gd name="connsiteY30" fmla="*/ 1398410 h 6302919"/>
                <a:gd name="connsiteX31" fmla="*/ 1104405 w 7579003"/>
                <a:gd name="connsiteY31" fmla="*/ 1196529 h 6302919"/>
                <a:gd name="connsiteX32" fmla="*/ 878774 w 7579003"/>
                <a:gd name="connsiteY32" fmla="*/ 1540914 h 6302919"/>
                <a:gd name="connsiteX33" fmla="*/ 914400 w 7579003"/>
                <a:gd name="connsiteY33" fmla="*/ 2039677 h 6302919"/>
                <a:gd name="connsiteX34" fmla="*/ 1080654 w 7579003"/>
                <a:gd name="connsiteY34" fmla="*/ 2336561 h 6302919"/>
                <a:gd name="connsiteX35" fmla="*/ 1781299 w 7579003"/>
                <a:gd name="connsiteY35" fmla="*/ 2395937 h 6302919"/>
                <a:gd name="connsiteX36" fmla="*/ 2909454 w 7579003"/>
                <a:gd name="connsiteY36" fmla="*/ 2336561 h 6302919"/>
                <a:gd name="connsiteX37" fmla="*/ 3503221 w 7579003"/>
                <a:gd name="connsiteY37" fmla="*/ 2455314 h 6302919"/>
                <a:gd name="connsiteX38" fmla="*/ 4061361 w 7579003"/>
                <a:gd name="connsiteY38" fmla="*/ 2360311 h 6302919"/>
                <a:gd name="connsiteX39" fmla="*/ 4441371 w 7579003"/>
                <a:gd name="connsiteY39" fmla="*/ 2597818 h 6302919"/>
                <a:gd name="connsiteX40" fmla="*/ 4453247 w 7579003"/>
                <a:gd name="connsiteY40" fmla="*/ 2870950 h 6302919"/>
                <a:gd name="connsiteX41" fmla="*/ 3942608 w 7579003"/>
                <a:gd name="connsiteY41" fmla="*/ 3227210 h 6302919"/>
                <a:gd name="connsiteX42" fmla="*/ 3562597 w 7579003"/>
                <a:gd name="connsiteY42" fmla="*/ 3334088 h 6302919"/>
                <a:gd name="connsiteX43" fmla="*/ 3146961 w 7579003"/>
                <a:gd name="connsiteY43" fmla="*/ 3595345 h 6302919"/>
                <a:gd name="connsiteX44" fmla="*/ 2410691 w 7579003"/>
                <a:gd name="connsiteY44" fmla="*/ 4010981 h 6302919"/>
                <a:gd name="connsiteX45" fmla="*/ 1330036 w 7579003"/>
                <a:gd name="connsiteY45" fmla="*/ 4212862 h 6302919"/>
                <a:gd name="connsiteX46" fmla="*/ 249382 w 7579003"/>
                <a:gd name="connsiteY46" fmla="*/ 4687875 h 6302919"/>
                <a:gd name="connsiteX47" fmla="*/ 0 w 7579003"/>
                <a:gd name="connsiteY47" fmla="*/ 6302919 h 6302919"/>
                <a:gd name="connsiteX48" fmla="*/ 3859480 w 7579003"/>
                <a:gd name="connsiteY48" fmla="*/ 6302919 h 630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79003" h="6302919">
                  <a:moveTo>
                    <a:pt x="3859480" y="6302919"/>
                  </a:moveTo>
                  <a:cubicBezTo>
                    <a:pt x="3782290" y="6095101"/>
                    <a:pt x="3718955" y="5972389"/>
                    <a:pt x="3705101" y="5887283"/>
                  </a:cubicBezTo>
                  <a:cubicBezTo>
                    <a:pt x="3691247" y="5802177"/>
                    <a:pt x="3788228" y="5863532"/>
                    <a:pt x="3776353" y="5792280"/>
                  </a:cubicBezTo>
                  <a:lnTo>
                    <a:pt x="3740727" y="5578524"/>
                  </a:lnTo>
                  <a:cubicBezTo>
                    <a:pt x="3760519" y="5493418"/>
                    <a:pt x="3713018" y="5443937"/>
                    <a:pt x="3895106" y="5281641"/>
                  </a:cubicBezTo>
                  <a:lnTo>
                    <a:pt x="4441371" y="4794753"/>
                  </a:lnTo>
                  <a:cubicBezTo>
                    <a:pt x="4510644" y="4616623"/>
                    <a:pt x="4148447" y="4311823"/>
                    <a:pt x="4310743" y="4212862"/>
                  </a:cubicBezTo>
                  <a:lnTo>
                    <a:pt x="4797631" y="3915979"/>
                  </a:lnTo>
                  <a:cubicBezTo>
                    <a:pt x="4918363" y="3832852"/>
                    <a:pt x="4857008" y="3864519"/>
                    <a:pt x="5035138" y="3714098"/>
                  </a:cubicBezTo>
                  <a:lnTo>
                    <a:pt x="5569527" y="3262836"/>
                  </a:lnTo>
                  <a:cubicBezTo>
                    <a:pt x="5682343" y="3096582"/>
                    <a:pt x="5541818" y="2866992"/>
                    <a:pt x="5712031" y="2716571"/>
                  </a:cubicBezTo>
                  <a:lnTo>
                    <a:pt x="6222670" y="2265309"/>
                  </a:lnTo>
                  <a:cubicBezTo>
                    <a:pt x="6412675" y="2148535"/>
                    <a:pt x="6788727" y="2110930"/>
                    <a:pt x="6852062" y="2015927"/>
                  </a:cubicBezTo>
                  <a:lnTo>
                    <a:pt x="7042067" y="1730919"/>
                  </a:lnTo>
                  <a:cubicBezTo>
                    <a:pt x="7119257" y="1637896"/>
                    <a:pt x="7228114" y="1505288"/>
                    <a:pt x="7315200" y="1457787"/>
                  </a:cubicBezTo>
                  <a:lnTo>
                    <a:pt x="7576457" y="1315283"/>
                  </a:lnTo>
                  <a:cubicBezTo>
                    <a:pt x="7600208" y="1249969"/>
                    <a:pt x="7449787" y="1168821"/>
                    <a:pt x="7457704" y="1065901"/>
                  </a:cubicBezTo>
                  <a:lnTo>
                    <a:pt x="7481454" y="757142"/>
                  </a:lnTo>
                  <a:cubicBezTo>
                    <a:pt x="7428015" y="644326"/>
                    <a:pt x="7180613" y="515677"/>
                    <a:pt x="7137070" y="389007"/>
                  </a:cubicBezTo>
                  <a:lnTo>
                    <a:pt x="7006442" y="8997"/>
                  </a:lnTo>
                  <a:cubicBezTo>
                    <a:pt x="6909460" y="-30587"/>
                    <a:pt x="6681849" y="68374"/>
                    <a:pt x="6555179" y="151501"/>
                  </a:cubicBezTo>
                  <a:lnTo>
                    <a:pt x="6175169" y="400883"/>
                  </a:lnTo>
                  <a:cubicBezTo>
                    <a:pt x="6044541" y="503803"/>
                    <a:pt x="5763491" y="630473"/>
                    <a:pt x="5771408" y="769018"/>
                  </a:cubicBezTo>
                  <a:lnTo>
                    <a:pt x="5795158" y="1184654"/>
                  </a:lnTo>
                  <a:cubicBezTo>
                    <a:pt x="5791199" y="1337054"/>
                    <a:pt x="5862452" y="1616125"/>
                    <a:pt x="5747657" y="1683418"/>
                  </a:cubicBezTo>
                  <a:lnTo>
                    <a:pt x="5403273" y="1885298"/>
                  </a:lnTo>
                  <a:cubicBezTo>
                    <a:pt x="5270665" y="1966446"/>
                    <a:pt x="5161807" y="2336561"/>
                    <a:pt x="4952010" y="2170306"/>
                  </a:cubicBezTo>
                  <a:lnTo>
                    <a:pt x="4322618" y="1671542"/>
                  </a:lnTo>
                  <a:cubicBezTo>
                    <a:pt x="4128655" y="1566643"/>
                    <a:pt x="4219699" y="1628000"/>
                    <a:pt x="3788229" y="1540914"/>
                  </a:cubicBezTo>
                  <a:lnTo>
                    <a:pt x="2493818" y="1279657"/>
                  </a:lnTo>
                  <a:cubicBezTo>
                    <a:pt x="2153392" y="1255906"/>
                    <a:pt x="1959429" y="1465704"/>
                    <a:pt x="1745673" y="1398410"/>
                  </a:cubicBezTo>
                  <a:lnTo>
                    <a:pt x="1104405" y="1196529"/>
                  </a:lnTo>
                  <a:cubicBezTo>
                    <a:pt x="959922" y="1220280"/>
                    <a:pt x="866899" y="1374660"/>
                    <a:pt x="878774" y="1540914"/>
                  </a:cubicBezTo>
                  <a:lnTo>
                    <a:pt x="914400" y="2039677"/>
                  </a:lnTo>
                  <a:cubicBezTo>
                    <a:pt x="948047" y="2172285"/>
                    <a:pt x="847106" y="2316769"/>
                    <a:pt x="1080654" y="2336561"/>
                  </a:cubicBezTo>
                  <a:lnTo>
                    <a:pt x="1781299" y="2395937"/>
                  </a:lnTo>
                  <a:cubicBezTo>
                    <a:pt x="2086099" y="2395937"/>
                    <a:pt x="2711532" y="2296977"/>
                    <a:pt x="2909454" y="2336561"/>
                  </a:cubicBezTo>
                  <a:lnTo>
                    <a:pt x="3503221" y="2455314"/>
                  </a:lnTo>
                  <a:cubicBezTo>
                    <a:pt x="3695206" y="2459272"/>
                    <a:pt x="3934691" y="2281142"/>
                    <a:pt x="4061361" y="2360311"/>
                  </a:cubicBezTo>
                  <a:lnTo>
                    <a:pt x="4441371" y="2597818"/>
                  </a:lnTo>
                  <a:cubicBezTo>
                    <a:pt x="4506685" y="2682924"/>
                    <a:pt x="4623460" y="2752197"/>
                    <a:pt x="4453247" y="2870950"/>
                  </a:cubicBezTo>
                  <a:lnTo>
                    <a:pt x="3942608" y="3227210"/>
                  </a:lnTo>
                  <a:cubicBezTo>
                    <a:pt x="3794166" y="3304400"/>
                    <a:pt x="3701142" y="3247002"/>
                    <a:pt x="3562597" y="3334088"/>
                  </a:cubicBezTo>
                  <a:lnTo>
                    <a:pt x="3146961" y="3595345"/>
                  </a:lnTo>
                  <a:cubicBezTo>
                    <a:pt x="2954977" y="3708160"/>
                    <a:pt x="2770909" y="3943687"/>
                    <a:pt x="2410691" y="4010981"/>
                  </a:cubicBezTo>
                  <a:lnTo>
                    <a:pt x="1330036" y="4212862"/>
                  </a:lnTo>
                  <a:cubicBezTo>
                    <a:pt x="969818" y="4325678"/>
                    <a:pt x="332509" y="4149527"/>
                    <a:pt x="249382" y="4687875"/>
                  </a:cubicBezTo>
                  <a:lnTo>
                    <a:pt x="0" y="6302919"/>
                  </a:lnTo>
                  <a:lnTo>
                    <a:pt x="3859480" y="6302919"/>
                  </a:lnTo>
                  <a:close/>
                </a:path>
              </a:pathLst>
            </a:custGeom>
            <a:solidFill>
              <a:srgbClr val="FFFF00">
                <a:alpha val="3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p:cNvSpPr txBox="1"/>
            <p:nvPr/>
          </p:nvSpPr>
          <p:spPr>
            <a:xfrm>
              <a:off x="2997979" y="2820889"/>
              <a:ext cx="1734257" cy="646331"/>
            </a:xfrm>
            <a:prstGeom prst="rect">
              <a:avLst/>
            </a:prstGeom>
            <a:noFill/>
          </p:spPr>
          <p:txBody>
            <a:bodyPr wrap="none" rtlCol="0">
              <a:spAutoFit/>
            </a:bodyPr>
            <a:lstStyle/>
            <a:p>
              <a:r>
                <a:rPr lang="en-US" sz="3600" b="1" dirty="0"/>
                <a:t>Pashtun</a:t>
              </a:r>
            </a:p>
          </p:txBody>
        </p:sp>
      </p:grpSp>
      <p:grpSp>
        <p:nvGrpSpPr>
          <p:cNvPr id="28" name="Group 27"/>
          <p:cNvGrpSpPr/>
          <p:nvPr/>
        </p:nvGrpSpPr>
        <p:grpSpPr>
          <a:xfrm>
            <a:off x="2078182" y="3225099"/>
            <a:ext cx="2661147" cy="1892818"/>
            <a:chOff x="2078182" y="3225099"/>
            <a:chExt cx="2661147" cy="1892818"/>
          </a:xfrm>
        </p:grpSpPr>
        <p:sp>
          <p:nvSpPr>
            <p:cNvPr id="26" name="Freeform 25"/>
            <p:cNvSpPr/>
            <p:nvPr/>
          </p:nvSpPr>
          <p:spPr>
            <a:xfrm>
              <a:off x="2078182" y="3225099"/>
              <a:ext cx="2661147" cy="1892818"/>
            </a:xfrm>
            <a:custGeom>
              <a:avLst/>
              <a:gdLst>
                <a:gd name="connsiteX0" fmla="*/ 724395 w 2660073"/>
                <a:gd name="connsiteY0" fmla="*/ 0 h 1816925"/>
                <a:gd name="connsiteX1" fmla="*/ 249382 w 2660073"/>
                <a:gd name="connsiteY1" fmla="*/ 676894 h 1816925"/>
                <a:gd name="connsiteX2" fmla="*/ 0 w 2660073"/>
                <a:gd name="connsiteY2" fmla="*/ 1140031 h 1816925"/>
                <a:gd name="connsiteX3" fmla="*/ 320634 w 2660073"/>
                <a:gd name="connsiteY3" fmla="*/ 1436915 h 1816925"/>
                <a:gd name="connsiteX4" fmla="*/ 427512 w 2660073"/>
                <a:gd name="connsiteY4" fmla="*/ 1816925 h 1816925"/>
                <a:gd name="connsiteX5" fmla="*/ 795647 w 2660073"/>
                <a:gd name="connsiteY5" fmla="*/ 1757548 h 1816925"/>
                <a:gd name="connsiteX6" fmla="*/ 1199408 w 2660073"/>
                <a:gd name="connsiteY6" fmla="*/ 1413164 h 1816925"/>
                <a:gd name="connsiteX7" fmla="*/ 1615044 w 2660073"/>
                <a:gd name="connsiteY7" fmla="*/ 1187533 h 1816925"/>
                <a:gd name="connsiteX8" fmla="*/ 1935678 w 2660073"/>
                <a:gd name="connsiteY8" fmla="*/ 1128156 h 1816925"/>
                <a:gd name="connsiteX9" fmla="*/ 2505693 w 2660073"/>
                <a:gd name="connsiteY9" fmla="*/ 724395 h 1816925"/>
                <a:gd name="connsiteX10" fmla="*/ 2660073 w 2660073"/>
                <a:gd name="connsiteY10" fmla="*/ 498764 h 1816925"/>
                <a:gd name="connsiteX11" fmla="*/ 2529444 w 2660073"/>
                <a:gd name="connsiteY11" fmla="*/ 320634 h 1816925"/>
                <a:gd name="connsiteX12" fmla="*/ 2125683 w 2660073"/>
                <a:gd name="connsiteY12" fmla="*/ 47502 h 1816925"/>
                <a:gd name="connsiteX13" fmla="*/ 1971304 w 2660073"/>
                <a:gd name="connsiteY13" fmla="*/ 47502 h 1816925"/>
                <a:gd name="connsiteX14" fmla="*/ 1543792 w 2660073"/>
                <a:gd name="connsiteY14" fmla="*/ 142504 h 1816925"/>
                <a:gd name="connsiteX15" fmla="*/ 1080654 w 2660073"/>
                <a:gd name="connsiteY15" fmla="*/ 47502 h 1816925"/>
                <a:gd name="connsiteX16" fmla="*/ 724395 w 2660073"/>
                <a:gd name="connsiteY16" fmla="*/ 0 h 1816925"/>
                <a:gd name="connsiteX0" fmla="*/ 724395 w 2660073"/>
                <a:gd name="connsiteY0" fmla="*/ 40616 h 1857541"/>
                <a:gd name="connsiteX1" fmla="*/ 249382 w 2660073"/>
                <a:gd name="connsiteY1" fmla="*/ 717510 h 1857541"/>
                <a:gd name="connsiteX2" fmla="*/ 0 w 2660073"/>
                <a:gd name="connsiteY2" fmla="*/ 1180647 h 1857541"/>
                <a:gd name="connsiteX3" fmla="*/ 320634 w 2660073"/>
                <a:gd name="connsiteY3" fmla="*/ 1477531 h 1857541"/>
                <a:gd name="connsiteX4" fmla="*/ 427512 w 2660073"/>
                <a:gd name="connsiteY4" fmla="*/ 1857541 h 1857541"/>
                <a:gd name="connsiteX5" fmla="*/ 795647 w 2660073"/>
                <a:gd name="connsiteY5" fmla="*/ 1798164 h 1857541"/>
                <a:gd name="connsiteX6" fmla="*/ 1199408 w 2660073"/>
                <a:gd name="connsiteY6" fmla="*/ 1453780 h 1857541"/>
                <a:gd name="connsiteX7" fmla="*/ 1615044 w 2660073"/>
                <a:gd name="connsiteY7" fmla="*/ 1228149 h 1857541"/>
                <a:gd name="connsiteX8" fmla="*/ 1935678 w 2660073"/>
                <a:gd name="connsiteY8" fmla="*/ 1168772 h 1857541"/>
                <a:gd name="connsiteX9" fmla="*/ 2505693 w 2660073"/>
                <a:gd name="connsiteY9" fmla="*/ 765011 h 1857541"/>
                <a:gd name="connsiteX10" fmla="*/ 2660073 w 2660073"/>
                <a:gd name="connsiteY10" fmla="*/ 539380 h 1857541"/>
                <a:gd name="connsiteX11" fmla="*/ 2529444 w 2660073"/>
                <a:gd name="connsiteY11" fmla="*/ 361250 h 1857541"/>
                <a:gd name="connsiteX12" fmla="*/ 2125683 w 2660073"/>
                <a:gd name="connsiteY12" fmla="*/ 88118 h 1857541"/>
                <a:gd name="connsiteX13" fmla="*/ 1971304 w 2660073"/>
                <a:gd name="connsiteY13" fmla="*/ 88118 h 1857541"/>
                <a:gd name="connsiteX14" fmla="*/ 1543792 w 2660073"/>
                <a:gd name="connsiteY14" fmla="*/ 183120 h 1857541"/>
                <a:gd name="connsiteX15" fmla="*/ 1080654 w 2660073"/>
                <a:gd name="connsiteY15" fmla="*/ 88118 h 1857541"/>
                <a:gd name="connsiteX16" fmla="*/ 724395 w 2660073"/>
                <a:gd name="connsiteY16" fmla="*/ 40616 h 1857541"/>
                <a:gd name="connsiteX0" fmla="*/ 724395 w 2660073"/>
                <a:gd name="connsiteY0" fmla="*/ 40616 h 1857541"/>
                <a:gd name="connsiteX1" fmla="*/ 249382 w 2660073"/>
                <a:gd name="connsiteY1" fmla="*/ 717510 h 1857541"/>
                <a:gd name="connsiteX2" fmla="*/ 0 w 2660073"/>
                <a:gd name="connsiteY2" fmla="*/ 1180647 h 1857541"/>
                <a:gd name="connsiteX3" fmla="*/ 320634 w 2660073"/>
                <a:gd name="connsiteY3" fmla="*/ 1477531 h 1857541"/>
                <a:gd name="connsiteX4" fmla="*/ 427512 w 2660073"/>
                <a:gd name="connsiteY4" fmla="*/ 1857541 h 1857541"/>
                <a:gd name="connsiteX5" fmla="*/ 795647 w 2660073"/>
                <a:gd name="connsiteY5" fmla="*/ 1798164 h 1857541"/>
                <a:gd name="connsiteX6" fmla="*/ 1199408 w 2660073"/>
                <a:gd name="connsiteY6" fmla="*/ 1453780 h 1857541"/>
                <a:gd name="connsiteX7" fmla="*/ 1615044 w 2660073"/>
                <a:gd name="connsiteY7" fmla="*/ 1228149 h 1857541"/>
                <a:gd name="connsiteX8" fmla="*/ 1935678 w 2660073"/>
                <a:gd name="connsiteY8" fmla="*/ 1168772 h 1857541"/>
                <a:gd name="connsiteX9" fmla="*/ 2505693 w 2660073"/>
                <a:gd name="connsiteY9" fmla="*/ 765011 h 1857541"/>
                <a:gd name="connsiteX10" fmla="*/ 2660073 w 2660073"/>
                <a:gd name="connsiteY10" fmla="*/ 539380 h 1857541"/>
                <a:gd name="connsiteX11" fmla="*/ 2529444 w 2660073"/>
                <a:gd name="connsiteY11" fmla="*/ 361250 h 1857541"/>
                <a:gd name="connsiteX12" fmla="*/ 2125683 w 2660073"/>
                <a:gd name="connsiteY12" fmla="*/ 88118 h 1857541"/>
                <a:gd name="connsiteX13" fmla="*/ 1971304 w 2660073"/>
                <a:gd name="connsiteY13" fmla="*/ 88118 h 1857541"/>
                <a:gd name="connsiteX14" fmla="*/ 1543792 w 2660073"/>
                <a:gd name="connsiteY14" fmla="*/ 183120 h 1857541"/>
                <a:gd name="connsiteX15" fmla="*/ 1080654 w 2660073"/>
                <a:gd name="connsiteY15" fmla="*/ 88118 h 1857541"/>
                <a:gd name="connsiteX16" fmla="*/ 724395 w 2660073"/>
                <a:gd name="connsiteY16" fmla="*/ 40616 h 1857541"/>
                <a:gd name="connsiteX0" fmla="*/ 737640 w 2673318"/>
                <a:gd name="connsiteY0" fmla="*/ 40616 h 1857541"/>
                <a:gd name="connsiteX1" fmla="*/ 262627 w 2673318"/>
                <a:gd name="connsiteY1" fmla="*/ 717510 h 1857541"/>
                <a:gd name="connsiteX2" fmla="*/ 13245 w 2673318"/>
                <a:gd name="connsiteY2" fmla="*/ 1180647 h 1857541"/>
                <a:gd name="connsiteX3" fmla="*/ 333879 w 2673318"/>
                <a:gd name="connsiteY3" fmla="*/ 1477531 h 1857541"/>
                <a:gd name="connsiteX4" fmla="*/ 440757 w 2673318"/>
                <a:gd name="connsiteY4" fmla="*/ 1857541 h 1857541"/>
                <a:gd name="connsiteX5" fmla="*/ 808892 w 2673318"/>
                <a:gd name="connsiteY5" fmla="*/ 1798164 h 1857541"/>
                <a:gd name="connsiteX6" fmla="*/ 1212653 w 2673318"/>
                <a:gd name="connsiteY6" fmla="*/ 1453780 h 1857541"/>
                <a:gd name="connsiteX7" fmla="*/ 1628289 w 2673318"/>
                <a:gd name="connsiteY7" fmla="*/ 1228149 h 1857541"/>
                <a:gd name="connsiteX8" fmla="*/ 1948923 w 2673318"/>
                <a:gd name="connsiteY8" fmla="*/ 1168772 h 1857541"/>
                <a:gd name="connsiteX9" fmla="*/ 2518938 w 2673318"/>
                <a:gd name="connsiteY9" fmla="*/ 765011 h 1857541"/>
                <a:gd name="connsiteX10" fmla="*/ 2673318 w 2673318"/>
                <a:gd name="connsiteY10" fmla="*/ 539380 h 1857541"/>
                <a:gd name="connsiteX11" fmla="*/ 2542689 w 2673318"/>
                <a:gd name="connsiteY11" fmla="*/ 361250 h 1857541"/>
                <a:gd name="connsiteX12" fmla="*/ 2138928 w 2673318"/>
                <a:gd name="connsiteY12" fmla="*/ 88118 h 1857541"/>
                <a:gd name="connsiteX13" fmla="*/ 1984549 w 2673318"/>
                <a:gd name="connsiteY13" fmla="*/ 88118 h 1857541"/>
                <a:gd name="connsiteX14" fmla="*/ 1557037 w 2673318"/>
                <a:gd name="connsiteY14" fmla="*/ 183120 h 1857541"/>
                <a:gd name="connsiteX15" fmla="*/ 1093899 w 2673318"/>
                <a:gd name="connsiteY15" fmla="*/ 88118 h 1857541"/>
                <a:gd name="connsiteX16" fmla="*/ 737640 w 2673318"/>
                <a:gd name="connsiteY16" fmla="*/ 40616 h 1857541"/>
                <a:gd name="connsiteX0" fmla="*/ 724395 w 2660073"/>
                <a:gd name="connsiteY0" fmla="*/ 40616 h 1857541"/>
                <a:gd name="connsiteX1" fmla="*/ 249382 w 2660073"/>
                <a:gd name="connsiteY1" fmla="*/ 717510 h 1857541"/>
                <a:gd name="connsiteX2" fmla="*/ 0 w 2660073"/>
                <a:gd name="connsiteY2" fmla="*/ 1180647 h 1857541"/>
                <a:gd name="connsiteX3" fmla="*/ 320634 w 2660073"/>
                <a:gd name="connsiteY3" fmla="*/ 1477531 h 1857541"/>
                <a:gd name="connsiteX4" fmla="*/ 427512 w 2660073"/>
                <a:gd name="connsiteY4" fmla="*/ 1857541 h 1857541"/>
                <a:gd name="connsiteX5" fmla="*/ 795647 w 2660073"/>
                <a:gd name="connsiteY5" fmla="*/ 1798164 h 1857541"/>
                <a:gd name="connsiteX6" fmla="*/ 1199408 w 2660073"/>
                <a:gd name="connsiteY6" fmla="*/ 1453780 h 1857541"/>
                <a:gd name="connsiteX7" fmla="*/ 1615044 w 2660073"/>
                <a:gd name="connsiteY7" fmla="*/ 1228149 h 1857541"/>
                <a:gd name="connsiteX8" fmla="*/ 1935678 w 2660073"/>
                <a:gd name="connsiteY8" fmla="*/ 1168772 h 1857541"/>
                <a:gd name="connsiteX9" fmla="*/ 2505693 w 2660073"/>
                <a:gd name="connsiteY9" fmla="*/ 765011 h 1857541"/>
                <a:gd name="connsiteX10" fmla="*/ 2660073 w 2660073"/>
                <a:gd name="connsiteY10" fmla="*/ 539380 h 1857541"/>
                <a:gd name="connsiteX11" fmla="*/ 2529444 w 2660073"/>
                <a:gd name="connsiteY11" fmla="*/ 361250 h 1857541"/>
                <a:gd name="connsiteX12" fmla="*/ 2125683 w 2660073"/>
                <a:gd name="connsiteY12" fmla="*/ 88118 h 1857541"/>
                <a:gd name="connsiteX13" fmla="*/ 1971304 w 2660073"/>
                <a:gd name="connsiteY13" fmla="*/ 88118 h 1857541"/>
                <a:gd name="connsiteX14" fmla="*/ 1543792 w 2660073"/>
                <a:gd name="connsiteY14" fmla="*/ 183120 h 1857541"/>
                <a:gd name="connsiteX15" fmla="*/ 1080654 w 2660073"/>
                <a:gd name="connsiteY15" fmla="*/ 88118 h 1857541"/>
                <a:gd name="connsiteX16" fmla="*/ 724395 w 2660073"/>
                <a:gd name="connsiteY16" fmla="*/ 40616 h 1857541"/>
                <a:gd name="connsiteX0" fmla="*/ 724395 w 2660073"/>
                <a:gd name="connsiteY0" fmla="*/ 40616 h 1913478"/>
                <a:gd name="connsiteX1" fmla="*/ 249382 w 2660073"/>
                <a:gd name="connsiteY1" fmla="*/ 717510 h 1913478"/>
                <a:gd name="connsiteX2" fmla="*/ 0 w 2660073"/>
                <a:gd name="connsiteY2" fmla="*/ 1180647 h 1913478"/>
                <a:gd name="connsiteX3" fmla="*/ 320634 w 2660073"/>
                <a:gd name="connsiteY3" fmla="*/ 1477531 h 1913478"/>
                <a:gd name="connsiteX4" fmla="*/ 427512 w 2660073"/>
                <a:gd name="connsiteY4" fmla="*/ 1857541 h 1913478"/>
                <a:gd name="connsiteX5" fmla="*/ 795647 w 2660073"/>
                <a:gd name="connsiteY5" fmla="*/ 1798164 h 1913478"/>
                <a:gd name="connsiteX6" fmla="*/ 1199408 w 2660073"/>
                <a:gd name="connsiteY6" fmla="*/ 1453780 h 1913478"/>
                <a:gd name="connsiteX7" fmla="*/ 1615044 w 2660073"/>
                <a:gd name="connsiteY7" fmla="*/ 1228149 h 1913478"/>
                <a:gd name="connsiteX8" fmla="*/ 1935678 w 2660073"/>
                <a:gd name="connsiteY8" fmla="*/ 1168772 h 1913478"/>
                <a:gd name="connsiteX9" fmla="*/ 2505693 w 2660073"/>
                <a:gd name="connsiteY9" fmla="*/ 765011 h 1913478"/>
                <a:gd name="connsiteX10" fmla="*/ 2660073 w 2660073"/>
                <a:gd name="connsiteY10" fmla="*/ 539380 h 1913478"/>
                <a:gd name="connsiteX11" fmla="*/ 2529444 w 2660073"/>
                <a:gd name="connsiteY11" fmla="*/ 361250 h 1913478"/>
                <a:gd name="connsiteX12" fmla="*/ 2125683 w 2660073"/>
                <a:gd name="connsiteY12" fmla="*/ 88118 h 1913478"/>
                <a:gd name="connsiteX13" fmla="*/ 1971304 w 2660073"/>
                <a:gd name="connsiteY13" fmla="*/ 88118 h 1913478"/>
                <a:gd name="connsiteX14" fmla="*/ 1543792 w 2660073"/>
                <a:gd name="connsiteY14" fmla="*/ 183120 h 1913478"/>
                <a:gd name="connsiteX15" fmla="*/ 1080654 w 2660073"/>
                <a:gd name="connsiteY15" fmla="*/ 88118 h 1913478"/>
                <a:gd name="connsiteX16" fmla="*/ 724395 w 2660073"/>
                <a:gd name="connsiteY16" fmla="*/ 40616 h 1913478"/>
                <a:gd name="connsiteX0" fmla="*/ 724395 w 2660073"/>
                <a:gd name="connsiteY0" fmla="*/ 40616 h 1892818"/>
                <a:gd name="connsiteX1" fmla="*/ 249382 w 2660073"/>
                <a:gd name="connsiteY1" fmla="*/ 717510 h 1892818"/>
                <a:gd name="connsiteX2" fmla="*/ 0 w 2660073"/>
                <a:gd name="connsiteY2" fmla="*/ 1180647 h 1892818"/>
                <a:gd name="connsiteX3" fmla="*/ 320634 w 2660073"/>
                <a:gd name="connsiteY3" fmla="*/ 1477531 h 1892818"/>
                <a:gd name="connsiteX4" fmla="*/ 427512 w 2660073"/>
                <a:gd name="connsiteY4" fmla="*/ 1857541 h 1892818"/>
                <a:gd name="connsiteX5" fmla="*/ 795647 w 2660073"/>
                <a:gd name="connsiteY5" fmla="*/ 1798164 h 1892818"/>
                <a:gd name="connsiteX6" fmla="*/ 1199408 w 2660073"/>
                <a:gd name="connsiteY6" fmla="*/ 1453780 h 1892818"/>
                <a:gd name="connsiteX7" fmla="*/ 1615044 w 2660073"/>
                <a:gd name="connsiteY7" fmla="*/ 1228149 h 1892818"/>
                <a:gd name="connsiteX8" fmla="*/ 1935678 w 2660073"/>
                <a:gd name="connsiteY8" fmla="*/ 1168772 h 1892818"/>
                <a:gd name="connsiteX9" fmla="*/ 2505693 w 2660073"/>
                <a:gd name="connsiteY9" fmla="*/ 765011 h 1892818"/>
                <a:gd name="connsiteX10" fmla="*/ 2660073 w 2660073"/>
                <a:gd name="connsiteY10" fmla="*/ 539380 h 1892818"/>
                <a:gd name="connsiteX11" fmla="*/ 2529444 w 2660073"/>
                <a:gd name="connsiteY11" fmla="*/ 361250 h 1892818"/>
                <a:gd name="connsiteX12" fmla="*/ 2125683 w 2660073"/>
                <a:gd name="connsiteY12" fmla="*/ 88118 h 1892818"/>
                <a:gd name="connsiteX13" fmla="*/ 1971304 w 2660073"/>
                <a:gd name="connsiteY13" fmla="*/ 88118 h 1892818"/>
                <a:gd name="connsiteX14" fmla="*/ 1543792 w 2660073"/>
                <a:gd name="connsiteY14" fmla="*/ 183120 h 1892818"/>
                <a:gd name="connsiteX15" fmla="*/ 1080654 w 2660073"/>
                <a:gd name="connsiteY15" fmla="*/ 88118 h 1892818"/>
                <a:gd name="connsiteX16" fmla="*/ 724395 w 2660073"/>
                <a:gd name="connsiteY16" fmla="*/ 40616 h 1892818"/>
                <a:gd name="connsiteX0" fmla="*/ 724395 w 2660073"/>
                <a:gd name="connsiteY0" fmla="*/ 40616 h 1892818"/>
                <a:gd name="connsiteX1" fmla="*/ 249382 w 2660073"/>
                <a:gd name="connsiteY1" fmla="*/ 717510 h 1892818"/>
                <a:gd name="connsiteX2" fmla="*/ 0 w 2660073"/>
                <a:gd name="connsiteY2" fmla="*/ 1180647 h 1892818"/>
                <a:gd name="connsiteX3" fmla="*/ 320634 w 2660073"/>
                <a:gd name="connsiteY3" fmla="*/ 1477531 h 1892818"/>
                <a:gd name="connsiteX4" fmla="*/ 427512 w 2660073"/>
                <a:gd name="connsiteY4" fmla="*/ 1857541 h 1892818"/>
                <a:gd name="connsiteX5" fmla="*/ 795647 w 2660073"/>
                <a:gd name="connsiteY5" fmla="*/ 1798164 h 1892818"/>
                <a:gd name="connsiteX6" fmla="*/ 1199408 w 2660073"/>
                <a:gd name="connsiteY6" fmla="*/ 1453780 h 1892818"/>
                <a:gd name="connsiteX7" fmla="*/ 1615044 w 2660073"/>
                <a:gd name="connsiteY7" fmla="*/ 1228149 h 1892818"/>
                <a:gd name="connsiteX8" fmla="*/ 1935678 w 2660073"/>
                <a:gd name="connsiteY8" fmla="*/ 1168772 h 1892818"/>
                <a:gd name="connsiteX9" fmla="*/ 2505693 w 2660073"/>
                <a:gd name="connsiteY9" fmla="*/ 765011 h 1892818"/>
                <a:gd name="connsiteX10" fmla="*/ 2660073 w 2660073"/>
                <a:gd name="connsiteY10" fmla="*/ 539380 h 1892818"/>
                <a:gd name="connsiteX11" fmla="*/ 2529444 w 2660073"/>
                <a:gd name="connsiteY11" fmla="*/ 361250 h 1892818"/>
                <a:gd name="connsiteX12" fmla="*/ 2125683 w 2660073"/>
                <a:gd name="connsiteY12" fmla="*/ 88118 h 1892818"/>
                <a:gd name="connsiteX13" fmla="*/ 1971304 w 2660073"/>
                <a:gd name="connsiteY13" fmla="*/ 88118 h 1892818"/>
                <a:gd name="connsiteX14" fmla="*/ 1543792 w 2660073"/>
                <a:gd name="connsiteY14" fmla="*/ 183120 h 1892818"/>
                <a:gd name="connsiteX15" fmla="*/ 1080654 w 2660073"/>
                <a:gd name="connsiteY15" fmla="*/ 88118 h 1892818"/>
                <a:gd name="connsiteX16" fmla="*/ 724395 w 2660073"/>
                <a:gd name="connsiteY16" fmla="*/ 40616 h 1892818"/>
                <a:gd name="connsiteX0" fmla="*/ 724395 w 2660073"/>
                <a:gd name="connsiteY0" fmla="*/ 40616 h 1892818"/>
                <a:gd name="connsiteX1" fmla="*/ 249382 w 2660073"/>
                <a:gd name="connsiteY1" fmla="*/ 717510 h 1892818"/>
                <a:gd name="connsiteX2" fmla="*/ 0 w 2660073"/>
                <a:gd name="connsiteY2" fmla="*/ 1180647 h 1892818"/>
                <a:gd name="connsiteX3" fmla="*/ 320634 w 2660073"/>
                <a:gd name="connsiteY3" fmla="*/ 1477531 h 1892818"/>
                <a:gd name="connsiteX4" fmla="*/ 427512 w 2660073"/>
                <a:gd name="connsiteY4" fmla="*/ 1857541 h 1892818"/>
                <a:gd name="connsiteX5" fmla="*/ 795647 w 2660073"/>
                <a:gd name="connsiteY5" fmla="*/ 1798164 h 1892818"/>
                <a:gd name="connsiteX6" fmla="*/ 1199408 w 2660073"/>
                <a:gd name="connsiteY6" fmla="*/ 1453780 h 1892818"/>
                <a:gd name="connsiteX7" fmla="*/ 1615044 w 2660073"/>
                <a:gd name="connsiteY7" fmla="*/ 1228149 h 1892818"/>
                <a:gd name="connsiteX8" fmla="*/ 1935678 w 2660073"/>
                <a:gd name="connsiteY8" fmla="*/ 1168772 h 1892818"/>
                <a:gd name="connsiteX9" fmla="*/ 2505693 w 2660073"/>
                <a:gd name="connsiteY9" fmla="*/ 765011 h 1892818"/>
                <a:gd name="connsiteX10" fmla="*/ 2660073 w 2660073"/>
                <a:gd name="connsiteY10" fmla="*/ 539380 h 1892818"/>
                <a:gd name="connsiteX11" fmla="*/ 2529444 w 2660073"/>
                <a:gd name="connsiteY11" fmla="*/ 361250 h 1892818"/>
                <a:gd name="connsiteX12" fmla="*/ 2125683 w 2660073"/>
                <a:gd name="connsiteY12" fmla="*/ 88118 h 1892818"/>
                <a:gd name="connsiteX13" fmla="*/ 1971304 w 2660073"/>
                <a:gd name="connsiteY13" fmla="*/ 88118 h 1892818"/>
                <a:gd name="connsiteX14" fmla="*/ 1543792 w 2660073"/>
                <a:gd name="connsiteY14" fmla="*/ 183120 h 1892818"/>
                <a:gd name="connsiteX15" fmla="*/ 1080654 w 2660073"/>
                <a:gd name="connsiteY15" fmla="*/ 88118 h 1892818"/>
                <a:gd name="connsiteX16" fmla="*/ 724395 w 2660073"/>
                <a:gd name="connsiteY16" fmla="*/ 40616 h 1892818"/>
                <a:gd name="connsiteX0" fmla="*/ 724395 w 2660073"/>
                <a:gd name="connsiteY0" fmla="*/ 40616 h 1892818"/>
                <a:gd name="connsiteX1" fmla="*/ 249382 w 2660073"/>
                <a:gd name="connsiteY1" fmla="*/ 717510 h 1892818"/>
                <a:gd name="connsiteX2" fmla="*/ 0 w 2660073"/>
                <a:gd name="connsiteY2" fmla="*/ 1180647 h 1892818"/>
                <a:gd name="connsiteX3" fmla="*/ 320634 w 2660073"/>
                <a:gd name="connsiteY3" fmla="*/ 1477531 h 1892818"/>
                <a:gd name="connsiteX4" fmla="*/ 427512 w 2660073"/>
                <a:gd name="connsiteY4" fmla="*/ 1857541 h 1892818"/>
                <a:gd name="connsiteX5" fmla="*/ 795647 w 2660073"/>
                <a:gd name="connsiteY5" fmla="*/ 1798164 h 1892818"/>
                <a:gd name="connsiteX6" fmla="*/ 1199408 w 2660073"/>
                <a:gd name="connsiteY6" fmla="*/ 1453780 h 1892818"/>
                <a:gd name="connsiteX7" fmla="*/ 1615044 w 2660073"/>
                <a:gd name="connsiteY7" fmla="*/ 1228149 h 1892818"/>
                <a:gd name="connsiteX8" fmla="*/ 1935678 w 2660073"/>
                <a:gd name="connsiteY8" fmla="*/ 1168772 h 1892818"/>
                <a:gd name="connsiteX9" fmla="*/ 2505693 w 2660073"/>
                <a:gd name="connsiteY9" fmla="*/ 765011 h 1892818"/>
                <a:gd name="connsiteX10" fmla="*/ 2660073 w 2660073"/>
                <a:gd name="connsiteY10" fmla="*/ 539380 h 1892818"/>
                <a:gd name="connsiteX11" fmla="*/ 2529444 w 2660073"/>
                <a:gd name="connsiteY11" fmla="*/ 361250 h 1892818"/>
                <a:gd name="connsiteX12" fmla="*/ 2125683 w 2660073"/>
                <a:gd name="connsiteY12" fmla="*/ 88118 h 1892818"/>
                <a:gd name="connsiteX13" fmla="*/ 1971304 w 2660073"/>
                <a:gd name="connsiteY13" fmla="*/ 88118 h 1892818"/>
                <a:gd name="connsiteX14" fmla="*/ 1543792 w 2660073"/>
                <a:gd name="connsiteY14" fmla="*/ 183120 h 1892818"/>
                <a:gd name="connsiteX15" fmla="*/ 1080654 w 2660073"/>
                <a:gd name="connsiteY15" fmla="*/ 88118 h 1892818"/>
                <a:gd name="connsiteX16" fmla="*/ 724395 w 2660073"/>
                <a:gd name="connsiteY16" fmla="*/ 40616 h 1892818"/>
                <a:gd name="connsiteX0" fmla="*/ 724395 w 2660073"/>
                <a:gd name="connsiteY0" fmla="*/ 40616 h 1892818"/>
                <a:gd name="connsiteX1" fmla="*/ 249382 w 2660073"/>
                <a:gd name="connsiteY1" fmla="*/ 717510 h 1892818"/>
                <a:gd name="connsiteX2" fmla="*/ 0 w 2660073"/>
                <a:gd name="connsiteY2" fmla="*/ 1180647 h 1892818"/>
                <a:gd name="connsiteX3" fmla="*/ 320634 w 2660073"/>
                <a:gd name="connsiteY3" fmla="*/ 1477531 h 1892818"/>
                <a:gd name="connsiteX4" fmla="*/ 427512 w 2660073"/>
                <a:gd name="connsiteY4" fmla="*/ 1857541 h 1892818"/>
                <a:gd name="connsiteX5" fmla="*/ 795647 w 2660073"/>
                <a:gd name="connsiteY5" fmla="*/ 1798164 h 1892818"/>
                <a:gd name="connsiteX6" fmla="*/ 1199408 w 2660073"/>
                <a:gd name="connsiteY6" fmla="*/ 1453780 h 1892818"/>
                <a:gd name="connsiteX7" fmla="*/ 1615044 w 2660073"/>
                <a:gd name="connsiteY7" fmla="*/ 1228149 h 1892818"/>
                <a:gd name="connsiteX8" fmla="*/ 1935678 w 2660073"/>
                <a:gd name="connsiteY8" fmla="*/ 1168772 h 1892818"/>
                <a:gd name="connsiteX9" fmla="*/ 2505693 w 2660073"/>
                <a:gd name="connsiteY9" fmla="*/ 765011 h 1892818"/>
                <a:gd name="connsiteX10" fmla="*/ 2660073 w 2660073"/>
                <a:gd name="connsiteY10" fmla="*/ 539380 h 1892818"/>
                <a:gd name="connsiteX11" fmla="*/ 2529444 w 2660073"/>
                <a:gd name="connsiteY11" fmla="*/ 361250 h 1892818"/>
                <a:gd name="connsiteX12" fmla="*/ 2125683 w 2660073"/>
                <a:gd name="connsiteY12" fmla="*/ 88118 h 1892818"/>
                <a:gd name="connsiteX13" fmla="*/ 1971304 w 2660073"/>
                <a:gd name="connsiteY13" fmla="*/ 88118 h 1892818"/>
                <a:gd name="connsiteX14" fmla="*/ 1543792 w 2660073"/>
                <a:gd name="connsiteY14" fmla="*/ 183120 h 1892818"/>
                <a:gd name="connsiteX15" fmla="*/ 1080654 w 2660073"/>
                <a:gd name="connsiteY15" fmla="*/ 88118 h 1892818"/>
                <a:gd name="connsiteX16" fmla="*/ 724395 w 2660073"/>
                <a:gd name="connsiteY16" fmla="*/ 40616 h 1892818"/>
                <a:gd name="connsiteX0" fmla="*/ 724395 w 2674799"/>
                <a:gd name="connsiteY0" fmla="*/ 40616 h 1892818"/>
                <a:gd name="connsiteX1" fmla="*/ 249382 w 2674799"/>
                <a:gd name="connsiteY1" fmla="*/ 717510 h 1892818"/>
                <a:gd name="connsiteX2" fmla="*/ 0 w 2674799"/>
                <a:gd name="connsiteY2" fmla="*/ 1180647 h 1892818"/>
                <a:gd name="connsiteX3" fmla="*/ 320634 w 2674799"/>
                <a:gd name="connsiteY3" fmla="*/ 1477531 h 1892818"/>
                <a:gd name="connsiteX4" fmla="*/ 427512 w 2674799"/>
                <a:gd name="connsiteY4" fmla="*/ 1857541 h 1892818"/>
                <a:gd name="connsiteX5" fmla="*/ 795647 w 2674799"/>
                <a:gd name="connsiteY5" fmla="*/ 1798164 h 1892818"/>
                <a:gd name="connsiteX6" fmla="*/ 1199408 w 2674799"/>
                <a:gd name="connsiteY6" fmla="*/ 1453780 h 1892818"/>
                <a:gd name="connsiteX7" fmla="*/ 1615044 w 2674799"/>
                <a:gd name="connsiteY7" fmla="*/ 1228149 h 1892818"/>
                <a:gd name="connsiteX8" fmla="*/ 1935678 w 2674799"/>
                <a:gd name="connsiteY8" fmla="*/ 1168772 h 1892818"/>
                <a:gd name="connsiteX9" fmla="*/ 2505693 w 2674799"/>
                <a:gd name="connsiteY9" fmla="*/ 765011 h 1892818"/>
                <a:gd name="connsiteX10" fmla="*/ 2660073 w 2674799"/>
                <a:gd name="connsiteY10" fmla="*/ 539380 h 1892818"/>
                <a:gd name="connsiteX11" fmla="*/ 2529444 w 2674799"/>
                <a:gd name="connsiteY11" fmla="*/ 361250 h 1892818"/>
                <a:gd name="connsiteX12" fmla="*/ 2125683 w 2674799"/>
                <a:gd name="connsiteY12" fmla="*/ 88118 h 1892818"/>
                <a:gd name="connsiteX13" fmla="*/ 1971304 w 2674799"/>
                <a:gd name="connsiteY13" fmla="*/ 88118 h 1892818"/>
                <a:gd name="connsiteX14" fmla="*/ 1543792 w 2674799"/>
                <a:gd name="connsiteY14" fmla="*/ 183120 h 1892818"/>
                <a:gd name="connsiteX15" fmla="*/ 1080654 w 2674799"/>
                <a:gd name="connsiteY15" fmla="*/ 88118 h 1892818"/>
                <a:gd name="connsiteX16" fmla="*/ 724395 w 2674799"/>
                <a:gd name="connsiteY16" fmla="*/ 40616 h 1892818"/>
                <a:gd name="connsiteX0" fmla="*/ 724395 w 2661147"/>
                <a:gd name="connsiteY0" fmla="*/ 40616 h 1892818"/>
                <a:gd name="connsiteX1" fmla="*/ 249382 w 2661147"/>
                <a:gd name="connsiteY1" fmla="*/ 717510 h 1892818"/>
                <a:gd name="connsiteX2" fmla="*/ 0 w 2661147"/>
                <a:gd name="connsiteY2" fmla="*/ 1180647 h 1892818"/>
                <a:gd name="connsiteX3" fmla="*/ 320634 w 2661147"/>
                <a:gd name="connsiteY3" fmla="*/ 1477531 h 1892818"/>
                <a:gd name="connsiteX4" fmla="*/ 427512 w 2661147"/>
                <a:gd name="connsiteY4" fmla="*/ 1857541 h 1892818"/>
                <a:gd name="connsiteX5" fmla="*/ 795647 w 2661147"/>
                <a:gd name="connsiteY5" fmla="*/ 1798164 h 1892818"/>
                <a:gd name="connsiteX6" fmla="*/ 1199408 w 2661147"/>
                <a:gd name="connsiteY6" fmla="*/ 1453780 h 1892818"/>
                <a:gd name="connsiteX7" fmla="*/ 1615044 w 2661147"/>
                <a:gd name="connsiteY7" fmla="*/ 1228149 h 1892818"/>
                <a:gd name="connsiteX8" fmla="*/ 1935678 w 2661147"/>
                <a:gd name="connsiteY8" fmla="*/ 1168772 h 1892818"/>
                <a:gd name="connsiteX9" fmla="*/ 2505693 w 2661147"/>
                <a:gd name="connsiteY9" fmla="*/ 765011 h 1892818"/>
                <a:gd name="connsiteX10" fmla="*/ 2660073 w 2661147"/>
                <a:gd name="connsiteY10" fmla="*/ 539380 h 1892818"/>
                <a:gd name="connsiteX11" fmla="*/ 2529444 w 2661147"/>
                <a:gd name="connsiteY11" fmla="*/ 361250 h 1892818"/>
                <a:gd name="connsiteX12" fmla="*/ 2125683 w 2661147"/>
                <a:gd name="connsiteY12" fmla="*/ 88118 h 1892818"/>
                <a:gd name="connsiteX13" fmla="*/ 1971304 w 2661147"/>
                <a:gd name="connsiteY13" fmla="*/ 88118 h 1892818"/>
                <a:gd name="connsiteX14" fmla="*/ 1543792 w 2661147"/>
                <a:gd name="connsiteY14" fmla="*/ 183120 h 1892818"/>
                <a:gd name="connsiteX15" fmla="*/ 1080654 w 2661147"/>
                <a:gd name="connsiteY15" fmla="*/ 88118 h 1892818"/>
                <a:gd name="connsiteX16" fmla="*/ 724395 w 2661147"/>
                <a:gd name="connsiteY16" fmla="*/ 40616 h 1892818"/>
                <a:gd name="connsiteX0" fmla="*/ 724395 w 2661147"/>
                <a:gd name="connsiteY0" fmla="*/ 40616 h 1892818"/>
                <a:gd name="connsiteX1" fmla="*/ 249382 w 2661147"/>
                <a:gd name="connsiteY1" fmla="*/ 717510 h 1892818"/>
                <a:gd name="connsiteX2" fmla="*/ 0 w 2661147"/>
                <a:gd name="connsiteY2" fmla="*/ 1180647 h 1892818"/>
                <a:gd name="connsiteX3" fmla="*/ 320634 w 2661147"/>
                <a:gd name="connsiteY3" fmla="*/ 1477531 h 1892818"/>
                <a:gd name="connsiteX4" fmla="*/ 427512 w 2661147"/>
                <a:gd name="connsiteY4" fmla="*/ 1857541 h 1892818"/>
                <a:gd name="connsiteX5" fmla="*/ 795647 w 2661147"/>
                <a:gd name="connsiteY5" fmla="*/ 1798164 h 1892818"/>
                <a:gd name="connsiteX6" fmla="*/ 1199408 w 2661147"/>
                <a:gd name="connsiteY6" fmla="*/ 1453780 h 1892818"/>
                <a:gd name="connsiteX7" fmla="*/ 1615044 w 2661147"/>
                <a:gd name="connsiteY7" fmla="*/ 1228149 h 1892818"/>
                <a:gd name="connsiteX8" fmla="*/ 1935678 w 2661147"/>
                <a:gd name="connsiteY8" fmla="*/ 1168772 h 1892818"/>
                <a:gd name="connsiteX9" fmla="*/ 2505693 w 2661147"/>
                <a:gd name="connsiteY9" fmla="*/ 765011 h 1892818"/>
                <a:gd name="connsiteX10" fmla="*/ 2660073 w 2661147"/>
                <a:gd name="connsiteY10" fmla="*/ 539380 h 1892818"/>
                <a:gd name="connsiteX11" fmla="*/ 2529444 w 2661147"/>
                <a:gd name="connsiteY11" fmla="*/ 361250 h 1892818"/>
                <a:gd name="connsiteX12" fmla="*/ 2125683 w 2661147"/>
                <a:gd name="connsiteY12" fmla="*/ 88118 h 1892818"/>
                <a:gd name="connsiteX13" fmla="*/ 1971304 w 2661147"/>
                <a:gd name="connsiteY13" fmla="*/ 88118 h 1892818"/>
                <a:gd name="connsiteX14" fmla="*/ 1543792 w 2661147"/>
                <a:gd name="connsiteY14" fmla="*/ 183120 h 1892818"/>
                <a:gd name="connsiteX15" fmla="*/ 1080654 w 2661147"/>
                <a:gd name="connsiteY15" fmla="*/ 88118 h 1892818"/>
                <a:gd name="connsiteX16" fmla="*/ 724395 w 2661147"/>
                <a:gd name="connsiteY16" fmla="*/ 40616 h 1892818"/>
                <a:gd name="connsiteX0" fmla="*/ 724395 w 2661147"/>
                <a:gd name="connsiteY0" fmla="*/ 40616 h 1892818"/>
                <a:gd name="connsiteX1" fmla="*/ 249382 w 2661147"/>
                <a:gd name="connsiteY1" fmla="*/ 717510 h 1892818"/>
                <a:gd name="connsiteX2" fmla="*/ 0 w 2661147"/>
                <a:gd name="connsiteY2" fmla="*/ 1180647 h 1892818"/>
                <a:gd name="connsiteX3" fmla="*/ 320634 w 2661147"/>
                <a:gd name="connsiteY3" fmla="*/ 1477531 h 1892818"/>
                <a:gd name="connsiteX4" fmla="*/ 427512 w 2661147"/>
                <a:gd name="connsiteY4" fmla="*/ 1857541 h 1892818"/>
                <a:gd name="connsiteX5" fmla="*/ 795647 w 2661147"/>
                <a:gd name="connsiteY5" fmla="*/ 1798164 h 1892818"/>
                <a:gd name="connsiteX6" fmla="*/ 1199408 w 2661147"/>
                <a:gd name="connsiteY6" fmla="*/ 1453780 h 1892818"/>
                <a:gd name="connsiteX7" fmla="*/ 1615044 w 2661147"/>
                <a:gd name="connsiteY7" fmla="*/ 1228149 h 1892818"/>
                <a:gd name="connsiteX8" fmla="*/ 1935678 w 2661147"/>
                <a:gd name="connsiteY8" fmla="*/ 1168772 h 1892818"/>
                <a:gd name="connsiteX9" fmla="*/ 2505693 w 2661147"/>
                <a:gd name="connsiteY9" fmla="*/ 765011 h 1892818"/>
                <a:gd name="connsiteX10" fmla="*/ 2660073 w 2661147"/>
                <a:gd name="connsiteY10" fmla="*/ 539380 h 1892818"/>
                <a:gd name="connsiteX11" fmla="*/ 2529444 w 2661147"/>
                <a:gd name="connsiteY11" fmla="*/ 361250 h 1892818"/>
                <a:gd name="connsiteX12" fmla="*/ 2125683 w 2661147"/>
                <a:gd name="connsiteY12" fmla="*/ 88118 h 1892818"/>
                <a:gd name="connsiteX13" fmla="*/ 1971304 w 2661147"/>
                <a:gd name="connsiteY13" fmla="*/ 88118 h 1892818"/>
                <a:gd name="connsiteX14" fmla="*/ 1543792 w 2661147"/>
                <a:gd name="connsiteY14" fmla="*/ 183120 h 1892818"/>
                <a:gd name="connsiteX15" fmla="*/ 1080654 w 2661147"/>
                <a:gd name="connsiteY15" fmla="*/ 88118 h 1892818"/>
                <a:gd name="connsiteX16" fmla="*/ 724395 w 2661147"/>
                <a:gd name="connsiteY16" fmla="*/ 40616 h 1892818"/>
                <a:gd name="connsiteX0" fmla="*/ 724395 w 2661147"/>
                <a:gd name="connsiteY0" fmla="*/ 40616 h 1892818"/>
                <a:gd name="connsiteX1" fmla="*/ 249382 w 2661147"/>
                <a:gd name="connsiteY1" fmla="*/ 717510 h 1892818"/>
                <a:gd name="connsiteX2" fmla="*/ 0 w 2661147"/>
                <a:gd name="connsiteY2" fmla="*/ 1180647 h 1892818"/>
                <a:gd name="connsiteX3" fmla="*/ 320634 w 2661147"/>
                <a:gd name="connsiteY3" fmla="*/ 1477531 h 1892818"/>
                <a:gd name="connsiteX4" fmla="*/ 427512 w 2661147"/>
                <a:gd name="connsiteY4" fmla="*/ 1857541 h 1892818"/>
                <a:gd name="connsiteX5" fmla="*/ 795647 w 2661147"/>
                <a:gd name="connsiteY5" fmla="*/ 1798164 h 1892818"/>
                <a:gd name="connsiteX6" fmla="*/ 1199408 w 2661147"/>
                <a:gd name="connsiteY6" fmla="*/ 1453780 h 1892818"/>
                <a:gd name="connsiteX7" fmla="*/ 1615044 w 2661147"/>
                <a:gd name="connsiteY7" fmla="*/ 1228149 h 1892818"/>
                <a:gd name="connsiteX8" fmla="*/ 1935678 w 2661147"/>
                <a:gd name="connsiteY8" fmla="*/ 1168772 h 1892818"/>
                <a:gd name="connsiteX9" fmla="*/ 2505693 w 2661147"/>
                <a:gd name="connsiteY9" fmla="*/ 765011 h 1892818"/>
                <a:gd name="connsiteX10" fmla="*/ 2660073 w 2661147"/>
                <a:gd name="connsiteY10" fmla="*/ 539380 h 1892818"/>
                <a:gd name="connsiteX11" fmla="*/ 2529444 w 2661147"/>
                <a:gd name="connsiteY11" fmla="*/ 361250 h 1892818"/>
                <a:gd name="connsiteX12" fmla="*/ 2125683 w 2661147"/>
                <a:gd name="connsiteY12" fmla="*/ 88118 h 1892818"/>
                <a:gd name="connsiteX13" fmla="*/ 1971304 w 2661147"/>
                <a:gd name="connsiteY13" fmla="*/ 88118 h 1892818"/>
                <a:gd name="connsiteX14" fmla="*/ 1543792 w 2661147"/>
                <a:gd name="connsiteY14" fmla="*/ 183120 h 1892818"/>
                <a:gd name="connsiteX15" fmla="*/ 1080654 w 2661147"/>
                <a:gd name="connsiteY15" fmla="*/ 88118 h 1892818"/>
                <a:gd name="connsiteX16" fmla="*/ 724395 w 2661147"/>
                <a:gd name="connsiteY16" fmla="*/ 40616 h 1892818"/>
                <a:gd name="connsiteX0" fmla="*/ 724395 w 2661147"/>
                <a:gd name="connsiteY0" fmla="*/ 40616 h 1892818"/>
                <a:gd name="connsiteX1" fmla="*/ 249382 w 2661147"/>
                <a:gd name="connsiteY1" fmla="*/ 717510 h 1892818"/>
                <a:gd name="connsiteX2" fmla="*/ 0 w 2661147"/>
                <a:gd name="connsiteY2" fmla="*/ 1180647 h 1892818"/>
                <a:gd name="connsiteX3" fmla="*/ 320634 w 2661147"/>
                <a:gd name="connsiteY3" fmla="*/ 1477531 h 1892818"/>
                <a:gd name="connsiteX4" fmla="*/ 427512 w 2661147"/>
                <a:gd name="connsiteY4" fmla="*/ 1857541 h 1892818"/>
                <a:gd name="connsiteX5" fmla="*/ 795647 w 2661147"/>
                <a:gd name="connsiteY5" fmla="*/ 1798164 h 1892818"/>
                <a:gd name="connsiteX6" fmla="*/ 1199408 w 2661147"/>
                <a:gd name="connsiteY6" fmla="*/ 1453780 h 1892818"/>
                <a:gd name="connsiteX7" fmla="*/ 1615044 w 2661147"/>
                <a:gd name="connsiteY7" fmla="*/ 1228149 h 1892818"/>
                <a:gd name="connsiteX8" fmla="*/ 1935678 w 2661147"/>
                <a:gd name="connsiteY8" fmla="*/ 1168772 h 1892818"/>
                <a:gd name="connsiteX9" fmla="*/ 2505693 w 2661147"/>
                <a:gd name="connsiteY9" fmla="*/ 765011 h 1892818"/>
                <a:gd name="connsiteX10" fmla="*/ 2660073 w 2661147"/>
                <a:gd name="connsiteY10" fmla="*/ 539380 h 1892818"/>
                <a:gd name="connsiteX11" fmla="*/ 2529444 w 2661147"/>
                <a:gd name="connsiteY11" fmla="*/ 361250 h 1892818"/>
                <a:gd name="connsiteX12" fmla="*/ 2125683 w 2661147"/>
                <a:gd name="connsiteY12" fmla="*/ 88118 h 1892818"/>
                <a:gd name="connsiteX13" fmla="*/ 1971304 w 2661147"/>
                <a:gd name="connsiteY13" fmla="*/ 88118 h 1892818"/>
                <a:gd name="connsiteX14" fmla="*/ 1543792 w 2661147"/>
                <a:gd name="connsiteY14" fmla="*/ 183120 h 1892818"/>
                <a:gd name="connsiteX15" fmla="*/ 1080654 w 2661147"/>
                <a:gd name="connsiteY15" fmla="*/ 88118 h 1892818"/>
                <a:gd name="connsiteX16" fmla="*/ 724395 w 2661147"/>
                <a:gd name="connsiteY16" fmla="*/ 40616 h 189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147" h="1892818">
                  <a:moveTo>
                    <a:pt x="724395" y="40616"/>
                  </a:moveTo>
                  <a:cubicBezTo>
                    <a:pt x="585850" y="145515"/>
                    <a:pt x="332509" y="563131"/>
                    <a:pt x="249382" y="717510"/>
                  </a:cubicBezTo>
                  <a:lnTo>
                    <a:pt x="0" y="1180647"/>
                  </a:lnTo>
                  <a:cubicBezTo>
                    <a:pt x="11875" y="1307317"/>
                    <a:pt x="285008" y="1350861"/>
                    <a:pt x="320634" y="1477531"/>
                  </a:cubicBezTo>
                  <a:lnTo>
                    <a:pt x="427512" y="1857541"/>
                  </a:lnTo>
                  <a:cubicBezTo>
                    <a:pt x="506681" y="1910980"/>
                    <a:pt x="661060" y="1912959"/>
                    <a:pt x="795647" y="1798164"/>
                  </a:cubicBezTo>
                  <a:lnTo>
                    <a:pt x="1199408" y="1453780"/>
                  </a:lnTo>
                  <a:cubicBezTo>
                    <a:pt x="1335974" y="1358778"/>
                    <a:pt x="1508166" y="1247941"/>
                    <a:pt x="1615044" y="1228149"/>
                  </a:cubicBezTo>
                  <a:lnTo>
                    <a:pt x="1935678" y="1168772"/>
                  </a:lnTo>
                  <a:cubicBezTo>
                    <a:pt x="2084120" y="1091582"/>
                    <a:pt x="2454233" y="840221"/>
                    <a:pt x="2505693" y="765011"/>
                  </a:cubicBezTo>
                  <a:lnTo>
                    <a:pt x="2660073" y="539380"/>
                  </a:lnTo>
                  <a:cubicBezTo>
                    <a:pt x="2664032" y="472087"/>
                    <a:pt x="2664031" y="452294"/>
                    <a:pt x="2529444" y="361250"/>
                  </a:cubicBezTo>
                  <a:lnTo>
                    <a:pt x="2125683" y="88118"/>
                  </a:lnTo>
                  <a:cubicBezTo>
                    <a:pt x="2032660" y="42596"/>
                    <a:pt x="2113808" y="56451"/>
                    <a:pt x="1971304" y="88118"/>
                  </a:cubicBezTo>
                  <a:lnTo>
                    <a:pt x="1543792" y="183120"/>
                  </a:lnTo>
                  <a:cubicBezTo>
                    <a:pt x="1395350" y="183120"/>
                    <a:pt x="1217220" y="111869"/>
                    <a:pt x="1080654" y="88118"/>
                  </a:cubicBezTo>
                  <a:cubicBezTo>
                    <a:pt x="944088" y="64367"/>
                    <a:pt x="862940" y="-64283"/>
                    <a:pt x="724395" y="40616"/>
                  </a:cubicBezTo>
                  <a:close/>
                </a:path>
              </a:pathLst>
            </a:custGeom>
            <a:solidFill>
              <a:srgbClr val="7030A0">
                <a:alpha val="3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2354733" y="3626431"/>
              <a:ext cx="1985159" cy="646331"/>
            </a:xfrm>
            <a:prstGeom prst="rect">
              <a:avLst/>
            </a:prstGeom>
            <a:noFill/>
          </p:spPr>
          <p:txBody>
            <a:bodyPr wrap="none" rtlCol="0">
              <a:spAutoFit/>
            </a:bodyPr>
            <a:lstStyle/>
            <a:p>
              <a:r>
                <a:rPr lang="en-US" sz="3600" b="1" dirty="0" err="1">
                  <a:solidFill>
                    <a:schemeClr val="bg1"/>
                  </a:solidFill>
                </a:rPr>
                <a:t>Korengali</a:t>
              </a:r>
              <a:endParaRPr lang="en-US" sz="3600" b="1" dirty="0">
                <a:solidFill>
                  <a:schemeClr val="bg1"/>
                </a:solidFill>
              </a:endParaRPr>
            </a:p>
          </p:txBody>
        </p:sp>
      </p:grpSp>
    </p:spTree>
    <p:extLst>
      <p:ext uri="{BB962C8B-B14F-4D97-AF65-F5344CB8AC3E}">
        <p14:creationId xmlns:p14="http://schemas.microsoft.com/office/powerpoint/2010/main" val="1907431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10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10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100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10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up)">
                                      <p:cBhvr>
                                        <p:cTn id="39" dur="1000"/>
                                        <p:tgtEl>
                                          <p:spTgt spid="1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childTnLst>
                                </p:cTn>
                              </p:par>
                            </p:childTnLst>
                          </p:cTn>
                        </p:par>
                        <p:par>
                          <p:cTn id="43" fill="hold">
                            <p:stCondLst>
                              <p:cond delay="1000"/>
                            </p:stCondLst>
                            <p:childTnLst>
                              <p:par>
                                <p:cTn id="44" presetID="22" presetClass="entr" presetSubtype="4" fill="hold" grpId="0" nodeType="after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wipe(down)">
                                      <p:cBhvr>
                                        <p:cTn id="46" dur="1000"/>
                                        <p:tgtEl>
                                          <p:spTgt spid="3"/>
                                        </p:tgtEl>
                                      </p:cBhvr>
                                    </p:animEffect>
                                  </p:childTnLst>
                                </p:cTn>
                              </p:par>
                            </p:childTnLst>
                          </p:cTn>
                        </p:par>
                        <p:par>
                          <p:cTn id="47" fill="hold">
                            <p:stCondLst>
                              <p:cond delay="2000"/>
                            </p:stCondLst>
                            <p:childTnLst>
                              <p:par>
                                <p:cTn id="48" presetID="10" presetClass="entr" presetSubtype="0"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1000"/>
                                        <p:tgtEl>
                                          <p:spTgt spid="17"/>
                                        </p:tgtEl>
                                      </p:cBhvr>
                                    </p:animEffect>
                                  </p:childTnLst>
                                </p:cTn>
                              </p:par>
                            </p:childTnLst>
                          </p:cTn>
                        </p:par>
                        <p:par>
                          <p:cTn id="51" fill="hold">
                            <p:stCondLst>
                              <p:cond delay="3000"/>
                            </p:stCondLst>
                            <p:childTnLst>
                              <p:par>
                                <p:cTn id="52" presetID="22" presetClass="entr" presetSubtype="1"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wipe(up)">
                                      <p:cBhvr>
                                        <p:cTn id="54" dur="1000"/>
                                        <p:tgtEl>
                                          <p:spTgt spid="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1000"/>
                                        <p:tgtEl>
                                          <p:spTgt spid="16"/>
                                        </p:tgtEl>
                                      </p:cBhvr>
                                    </p:animEffect>
                                  </p:childTnLst>
                                </p:cTn>
                              </p:par>
                            </p:childTnLst>
                          </p:cTn>
                        </p:par>
                        <p:par>
                          <p:cTn id="58" fill="hold">
                            <p:stCondLst>
                              <p:cond delay="4000"/>
                            </p:stCondLst>
                            <p:childTnLst>
                              <p:par>
                                <p:cTn id="59" presetID="22" presetClass="entr" presetSubtype="1"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up)">
                                      <p:cBhvr>
                                        <p:cTn id="61" dur="1000"/>
                                        <p:tgtEl>
                                          <p:spTgt spid="11"/>
                                        </p:tgtEl>
                                      </p:cBhvr>
                                    </p:animEffect>
                                  </p:childTnLst>
                                </p:cTn>
                              </p:par>
                            </p:childTnLst>
                          </p:cTn>
                        </p:par>
                        <p:par>
                          <p:cTn id="62" fill="hold">
                            <p:stCondLst>
                              <p:cond delay="5000"/>
                            </p:stCondLst>
                            <p:childTnLst>
                              <p:par>
                                <p:cTn id="63" presetID="22" presetClass="entr" presetSubtype="1"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wipe(up)">
                                      <p:cBhvr>
                                        <p:cTn id="65" dur="1000"/>
                                        <p:tgtEl>
                                          <p:spTgt spid="1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22"/>
                                        </p:tgtEl>
                                        <p:attrNameLst>
                                          <p:attrName>style.visibility</p:attrName>
                                        </p:attrNameLst>
                                      </p:cBhvr>
                                      <p:to>
                                        <p:strVal val="visible"/>
                                      </p:to>
                                    </p:set>
                                    <p:animEffect transition="in" filter="fade">
                                      <p:cBhvr>
                                        <p:cTn id="73" dur="1000"/>
                                        <p:tgtEl>
                                          <p:spTgt spid="22"/>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1000"/>
                                        <p:tgtEl>
                                          <p:spTgt spid="25"/>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p:bldP spid="6" grpId="0"/>
      <p:bldP spid="7" grpId="0" animBg="1"/>
      <p:bldP spid="8" grpId="0" animBg="1"/>
      <p:bldP spid="9" grpId="0"/>
      <p:bldP spid="10" grpId="0" animBg="1"/>
      <p:bldP spid="11" grpId="0" animBg="1"/>
      <p:bldP spid="12" grpId="0" animBg="1"/>
      <p:bldP spid="3" grpId="0" animBg="1"/>
      <p:bldP spid="13" grpId="0" animBg="1"/>
      <p:bldP spid="14" grpId="0"/>
      <p:bldP spid="15" grpId="0"/>
      <p:bldP spid="16" grpId="0"/>
      <p:bldP spid="1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60</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dirty="0">
                <a:solidFill>
                  <a:schemeClr val="bg1"/>
                </a:solidFill>
              </a:rPr>
              <a:t>SPC Scantlin (CLS)</a:t>
            </a:r>
          </a:p>
          <a:p>
            <a:r>
              <a:rPr lang="en-US" sz="1400" dirty="0"/>
              <a:t>SPC Hayes (RTO)</a:t>
            </a:r>
          </a:p>
          <a:p>
            <a:r>
              <a:rPr lang="en-US" sz="1400" b="1" dirty="0"/>
              <a:t>SFC </a:t>
            </a:r>
            <a:r>
              <a:rPr lang="en-US" sz="1400" b="1" dirty="0" err="1"/>
              <a:t>Dzwik</a:t>
            </a:r>
            <a:r>
              <a:rPr lang="en-US" sz="1400" b="1" dirty="0"/>
              <a:t> (PSG)</a:t>
            </a:r>
          </a:p>
          <a:p>
            <a:r>
              <a:rPr lang="en-US" sz="1400" dirty="0">
                <a:solidFill>
                  <a:schemeClr val="bg1"/>
                </a:solidFill>
              </a:rPr>
              <a:t>SPC Hewitt (Medic)</a:t>
            </a:r>
          </a:p>
          <a:p>
            <a:r>
              <a:rPr lang="en-US" sz="1400" dirty="0"/>
              <a:t>PV2 Krupa</a:t>
            </a:r>
          </a:p>
        </p:txBody>
      </p:sp>
      <p:sp>
        <p:nvSpPr>
          <p:cNvPr id="10" name="Rounded Rectangle 9"/>
          <p:cNvSpPr/>
          <p:nvPr/>
        </p:nvSpPr>
        <p:spPr>
          <a:xfrm>
            <a:off x="6604666"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414136" y="5426342"/>
            <a:ext cx="1482522" cy="1384995"/>
          </a:xfrm>
          <a:prstGeom prst="rect">
            <a:avLst/>
          </a:prstGeom>
          <a:solidFill>
            <a:schemeClr val="bg1"/>
          </a:solidFill>
        </p:spPr>
        <p:txBody>
          <a:bodyPr wrap="none" rtlCol="0">
            <a:spAutoFit/>
          </a:bodyPr>
          <a:lstStyle/>
          <a:p>
            <a:r>
              <a:rPr lang="en-US" sz="1400" b="1" dirty="0"/>
              <a:t>SSG </a:t>
            </a:r>
            <a:r>
              <a:rPr lang="en-US" sz="1400" b="1" dirty="0" err="1"/>
              <a:t>Samaroo</a:t>
            </a:r>
            <a:r>
              <a:rPr lang="en-US" sz="1400" b="1" dirty="0"/>
              <a:t> (SL)</a:t>
            </a:r>
          </a:p>
          <a:p>
            <a:r>
              <a:rPr lang="en-US" sz="1400" dirty="0"/>
              <a:t>SGT </a:t>
            </a:r>
            <a:r>
              <a:rPr lang="en-US" sz="1400" dirty="0" err="1"/>
              <a:t>Hissong</a:t>
            </a:r>
            <a:endParaRPr lang="en-US" sz="1400" dirty="0"/>
          </a:p>
          <a:p>
            <a:r>
              <a:rPr lang="en-US" sz="1400" dirty="0"/>
              <a:t>SPC Denton</a:t>
            </a:r>
          </a:p>
          <a:p>
            <a:r>
              <a:rPr lang="en-US" sz="1400" dirty="0">
                <a:solidFill>
                  <a:srgbClr val="FFC000"/>
                </a:solidFill>
              </a:rPr>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75959"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462213"/>
          </a:xfrm>
          <a:prstGeom prst="rect">
            <a:avLst/>
          </a:prstGeom>
          <a:solidFill>
            <a:schemeClr val="bg1"/>
          </a:solidFill>
        </p:spPr>
        <p:txBody>
          <a:bodyPr wrap="none" rtlCol="0">
            <a:spAutoFit/>
          </a:bodyPr>
          <a:lstStyle/>
          <a:p>
            <a:r>
              <a:rPr lang="en-US" sz="1400" b="1" dirty="0"/>
              <a:t>SSG Benton (SL)</a:t>
            </a:r>
          </a:p>
          <a:p>
            <a:r>
              <a:rPr lang="en-US" sz="1400" dirty="0"/>
              <a:t>SGT Meyer</a:t>
            </a:r>
          </a:p>
          <a:p>
            <a:endParaRPr lang="en-US" sz="1400" dirty="0"/>
          </a:p>
          <a:p>
            <a:r>
              <a:rPr lang="en-US" sz="1400" dirty="0"/>
              <a:t>SPC </a:t>
            </a:r>
            <a:r>
              <a:rPr lang="en-US" sz="1400" dirty="0" err="1"/>
              <a:t>Sones</a:t>
            </a:r>
            <a:endParaRPr lang="en-US" sz="1400" dirty="0"/>
          </a:p>
          <a:p>
            <a:r>
              <a:rPr lang="en-US" sz="1400" dirty="0"/>
              <a:t>SPC Grapes</a:t>
            </a:r>
          </a:p>
          <a:p>
            <a:endParaRPr lang="en-US" sz="1400" dirty="0"/>
          </a:p>
          <a:p>
            <a:r>
              <a:rPr lang="en-US" sz="1400" dirty="0">
                <a:solidFill>
                  <a:srgbClr val="FFC000"/>
                </a:solidFill>
              </a:rPr>
              <a:t>SPC Walker</a:t>
            </a:r>
          </a:p>
          <a:p>
            <a:r>
              <a:rPr lang="en-US" sz="1400" b="1" dirty="0"/>
              <a:t>SSG Hodge (EN SL)</a:t>
            </a:r>
          </a:p>
          <a:p>
            <a:r>
              <a:rPr lang="en-US" sz="1400" dirty="0"/>
              <a:t>SPC Butterfield</a:t>
            </a:r>
          </a:p>
          <a:p>
            <a:r>
              <a:rPr lang="en-US" sz="1400" dirty="0"/>
              <a:t>SPC Springs</a:t>
            </a:r>
          </a:p>
          <a:p>
            <a:r>
              <a:rPr lang="en-US" sz="1400" dirty="0">
                <a:solidFill>
                  <a:srgbClr val="FFC000"/>
                </a:solidFill>
              </a:rPr>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t>CPL Oakes</a:t>
            </a:r>
          </a:p>
          <a:p>
            <a:r>
              <a:rPr lang="en-US" sz="1400" dirty="0"/>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2031325"/>
          </a:xfrm>
          <a:prstGeom prst="rect">
            <a:avLst/>
          </a:prstGeom>
          <a:solidFill>
            <a:schemeClr val="bg1"/>
          </a:solidFill>
        </p:spPr>
        <p:txBody>
          <a:bodyPr wrap="none" rtlCol="0">
            <a:spAutoFit/>
          </a:bodyPr>
          <a:lstStyle/>
          <a:p>
            <a:r>
              <a:rPr lang="en-US" sz="1400" b="1" dirty="0">
                <a:solidFill>
                  <a:srgbClr val="FFC000"/>
                </a:solidFill>
              </a:rPr>
              <a:t>SGT Pitts (FO/NCOIC)</a:t>
            </a:r>
          </a:p>
          <a:p>
            <a:r>
              <a:rPr lang="en-US" sz="1400" dirty="0">
                <a:solidFill>
                  <a:srgbClr val="FFC000"/>
                </a:solidFill>
              </a:rPr>
              <a:t>SGT Gobble</a:t>
            </a:r>
          </a:p>
          <a:p>
            <a:r>
              <a:rPr lang="en-US" sz="1400" dirty="0">
                <a:solidFill>
                  <a:srgbClr val="FFC000"/>
                </a:solidFill>
              </a:rPr>
              <a:t>SPC Stafford</a:t>
            </a:r>
          </a:p>
          <a:p>
            <a:r>
              <a:rPr lang="en-US" sz="1400" dirty="0">
                <a:solidFill>
                  <a:srgbClr val="FF0000"/>
                </a:solidFill>
              </a:rPr>
              <a:t>SPC </a:t>
            </a:r>
            <a:r>
              <a:rPr lang="en-US" sz="1400" dirty="0" err="1">
                <a:solidFill>
                  <a:srgbClr val="FF0000"/>
                </a:solidFill>
              </a:rPr>
              <a:t>Zwilling</a:t>
            </a:r>
            <a:endParaRPr lang="en-US" sz="1400" dirty="0">
              <a:solidFill>
                <a:srgbClr val="FF0000"/>
              </a:solidFill>
            </a:endParaRPr>
          </a:p>
          <a:p>
            <a:r>
              <a:rPr lang="en-US" sz="1400" dirty="0">
                <a:solidFill>
                  <a:srgbClr val="FF0000"/>
                </a:solidFill>
              </a:rPr>
              <a:t>SPC Ayers</a:t>
            </a:r>
          </a:p>
          <a:p>
            <a:r>
              <a:rPr lang="en-US" sz="1400" dirty="0"/>
              <a:t>SPC </a:t>
            </a:r>
            <a:r>
              <a:rPr lang="en-US" sz="1400" dirty="0" err="1"/>
              <a:t>McKaig</a:t>
            </a:r>
            <a:endParaRPr lang="en-US" sz="1400" dirty="0"/>
          </a:p>
          <a:p>
            <a:r>
              <a:rPr lang="en-US" sz="1400" dirty="0"/>
              <a:t>SPC Rainey</a:t>
            </a:r>
          </a:p>
          <a:p>
            <a:r>
              <a:rPr lang="en-US" sz="1400" dirty="0"/>
              <a:t>SPC </a:t>
            </a:r>
            <a:r>
              <a:rPr lang="en-US" sz="1400" dirty="0" err="1"/>
              <a:t>Bogar</a:t>
            </a:r>
            <a:endParaRPr lang="en-US" sz="1400" dirty="0"/>
          </a:p>
          <a:p>
            <a:r>
              <a:rPr lang="en-US" sz="1400" dirty="0">
                <a:solidFill>
                  <a:srgbClr val="FF0000"/>
                </a:solidFill>
              </a:rPr>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13 0430 JUL</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796648"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TextBox 35"/>
          <p:cNvSpPr txBox="1"/>
          <p:nvPr/>
        </p:nvSpPr>
        <p:spPr>
          <a:xfrm>
            <a:off x="3195353" y="4183884"/>
            <a:ext cx="1590244" cy="738664"/>
          </a:xfrm>
          <a:prstGeom prst="rect">
            <a:avLst/>
          </a:prstGeom>
          <a:solidFill>
            <a:schemeClr val="bg1"/>
          </a:solidFill>
        </p:spPr>
        <p:txBody>
          <a:bodyPr wrap="square" rtlCol="0">
            <a:spAutoFit/>
          </a:bodyPr>
          <a:lstStyle/>
          <a:p>
            <a:r>
              <a:rPr lang="en-US" sz="1400" b="1" dirty="0"/>
              <a:t>SGT Grimm (TL)</a:t>
            </a:r>
          </a:p>
          <a:p>
            <a:r>
              <a:rPr lang="en-US" sz="1400" dirty="0"/>
              <a:t>SPC Davis</a:t>
            </a:r>
          </a:p>
          <a:p>
            <a:r>
              <a:rPr lang="en-US" sz="1400" dirty="0"/>
              <a:t>SPC May</a:t>
            </a:r>
          </a:p>
        </p:txBody>
      </p:sp>
      <p:sp>
        <p:nvSpPr>
          <p:cNvPr id="37" name="&quot;No&quot; Symbol 36"/>
          <p:cNvSpPr>
            <a:spLocks noChangeAspect="1"/>
          </p:cNvSpPr>
          <p:nvPr/>
        </p:nvSpPr>
        <p:spPr>
          <a:xfrm>
            <a:off x="2299871" y="5057643"/>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p:cNvSpPr txBox="1"/>
          <p:nvPr/>
        </p:nvSpPr>
        <p:spPr>
          <a:xfrm>
            <a:off x="3195353" y="4867135"/>
            <a:ext cx="1590244" cy="1384995"/>
          </a:xfrm>
          <a:prstGeom prst="rect">
            <a:avLst/>
          </a:prstGeom>
          <a:solidFill>
            <a:schemeClr val="bg1"/>
          </a:solidFill>
        </p:spPr>
        <p:txBody>
          <a:bodyPr wrap="square" rtlCol="0">
            <a:spAutoFit/>
          </a:bodyPr>
          <a:lstStyle/>
          <a:p>
            <a:r>
              <a:rPr lang="en-US" sz="1400" b="1" dirty="0"/>
              <a:t>SSG Phillips (SL)</a:t>
            </a:r>
          </a:p>
          <a:p>
            <a:r>
              <a:rPr lang="en-US" sz="1400" dirty="0">
                <a:solidFill>
                  <a:srgbClr val="FFC000"/>
                </a:solidFill>
              </a:rPr>
              <a:t>SGT Chavez</a:t>
            </a:r>
          </a:p>
          <a:p>
            <a:r>
              <a:rPr lang="en-US" sz="1400" dirty="0"/>
              <a:t>SGT Gilmore</a:t>
            </a:r>
          </a:p>
          <a:p>
            <a:r>
              <a:rPr lang="en-US" sz="1400" dirty="0"/>
              <a:t>SGT </a:t>
            </a:r>
            <a:r>
              <a:rPr lang="en-US" sz="1400" dirty="0" err="1"/>
              <a:t>Queck</a:t>
            </a:r>
            <a:endParaRPr lang="en-US" sz="1400" dirty="0"/>
          </a:p>
          <a:p>
            <a:r>
              <a:rPr lang="en-US" sz="1400" dirty="0">
                <a:solidFill>
                  <a:srgbClr val="FFC000"/>
                </a:solidFill>
              </a:rPr>
              <a:t>SPC Abad</a:t>
            </a:r>
          </a:p>
          <a:p>
            <a:r>
              <a:rPr lang="en-US" sz="1400" dirty="0"/>
              <a:t>PFC </a:t>
            </a:r>
            <a:r>
              <a:rPr lang="en-US" sz="1400" dirty="0" err="1"/>
              <a:t>Stenoski</a:t>
            </a:r>
            <a:endParaRPr lang="en-US" sz="1400" dirty="0"/>
          </a:p>
        </p:txBody>
      </p:sp>
      <p:sp>
        <p:nvSpPr>
          <p:cNvPr id="39" name="TextBox 38"/>
          <p:cNvSpPr txBox="1"/>
          <p:nvPr/>
        </p:nvSpPr>
        <p:spPr>
          <a:xfrm>
            <a:off x="3195354" y="6206109"/>
            <a:ext cx="1590244" cy="492443"/>
          </a:xfrm>
          <a:prstGeom prst="rect">
            <a:avLst/>
          </a:prstGeom>
          <a:solidFill>
            <a:schemeClr val="bg1"/>
          </a:solidFill>
        </p:spPr>
        <p:txBody>
          <a:bodyPr wrap="square" rtlCol="0">
            <a:spAutoFit/>
          </a:bodyPr>
          <a:lstStyle/>
          <a:p>
            <a:r>
              <a:rPr lang="en-US" sz="1200" dirty="0"/>
              <a:t>SPC </a:t>
            </a:r>
            <a:r>
              <a:rPr lang="en-US" sz="1200" dirty="0" err="1"/>
              <a:t>Christopherson</a:t>
            </a:r>
            <a:endParaRPr lang="en-US" sz="1200" dirty="0"/>
          </a:p>
          <a:p>
            <a:r>
              <a:rPr lang="en-US" sz="1400" dirty="0"/>
              <a:t>SPC Morse</a:t>
            </a:r>
          </a:p>
        </p:txBody>
      </p:sp>
      <p:sp>
        <p:nvSpPr>
          <p:cNvPr id="6" name="TextBox 5"/>
          <p:cNvSpPr txBox="1"/>
          <p:nvPr/>
        </p:nvSpPr>
        <p:spPr>
          <a:xfrm>
            <a:off x="6553200" y="2993537"/>
            <a:ext cx="1590244" cy="523220"/>
          </a:xfrm>
          <a:prstGeom prst="rect">
            <a:avLst/>
          </a:prstGeom>
          <a:solidFill>
            <a:schemeClr val="bg1"/>
          </a:solidFill>
        </p:spPr>
        <p:txBody>
          <a:bodyPr wrap="none" rtlCol="0">
            <a:spAutoFit/>
          </a:bodyPr>
          <a:lstStyle/>
          <a:p>
            <a:r>
              <a:rPr lang="en-US" sz="1400" b="1" dirty="0"/>
              <a:t>1LT </a:t>
            </a:r>
            <a:r>
              <a:rPr lang="en-US" sz="1400" b="1" dirty="0" err="1"/>
              <a:t>Brostrom</a:t>
            </a:r>
            <a:r>
              <a:rPr lang="en-US" sz="1400" b="1" dirty="0"/>
              <a:t> (PL)</a:t>
            </a:r>
          </a:p>
          <a:p>
            <a:r>
              <a:rPr lang="en-US" sz="1400" dirty="0"/>
              <a:t>SPC Hewitt (Medic)</a:t>
            </a:r>
          </a:p>
        </p:txBody>
      </p:sp>
      <p:sp>
        <p:nvSpPr>
          <p:cNvPr id="40" name="TextBox 39"/>
          <p:cNvSpPr txBox="1"/>
          <p:nvPr/>
        </p:nvSpPr>
        <p:spPr>
          <a:xfrm>
            <a:off x="6553201" y="3472806"/>
            <a:ext cx="1590243" cy="523220"/>
          </a:xfrm>
          <a:prstGeom prst="rect">
            <a:avLst/>
          </a:prstGeom>
          <a:solidFill>
            <a:schemeClr val="bg1"/>
          </a:solidFill>
        </p:spPr>
        <p:txBody>
          <a:bodyPr wrap="square" rtlCol="0">
            <a:spAutoFit/>
          </a:bodyPr>
          <a:lstStyle/>
          <a:p>
            <a:r>
              <a:rPr lang="en-US" sz="1400" dirty="0"/>
              <a:t>SPC </a:t>
            </a:r>
            <a:r>
              <a:rPr lang="en-US" sz="1400" dirty="0" err="1"/>
              <a:t>Hovater</a:t>
            </a:r>
            <a:endParaRPr lang="en-US" sz="1400" dirty="0"/>
          </a:p>
          <a:p>
            <a:r>
              <a:rPr lang="en-US" sz="1400" dirty="0"/>
              <a:t>SPC Scantlin (CLS)</a:t>
            </a:r>
          </a:p>
        </p:txBody>
      </p:sp>
    </p:spTree>
    <p:extLst>
      <p:ext uri="{BB962C8B-B14F-4D97-AF65-F5344CB8AC3E}">
        <p14:creationId xmlns:p14="http://schemas.microsoft.com/office/powerpoint/2010/main" val="1805405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6">
                                            <p:txEl>
                                              <p:pRg st="1" end="1"/>
                                            </p:txEl>
                                          </p:spTgt>
                                        </p:tgtEl>
                                        <p:attrNameLst>
                                          <p:attrName>style.color</p:attrName>
                                        </p:attrNameLst>
                                      </p:cBhvr>
                                      <p:to>
                                        <a:schemeClr val="bg1"/>
                                      </p:to>
                                    </p:animClr>
                                  </p:childTnLst>
                                </p:cTn>
                              </p:par>
                            </p:childTnLst>
                          </p:cTn>
                        </p:par>
                        <p:par>
                          <p:cTn id="7" fill="hold">
                            <p:stCondLst>
                              <p:cond delay="2000"/>
                            </p:stCondLst>
                            <p:childTnLst>
                              <p:par>
                                <p:cTn id="8" presetID="3" presetClass="emph" presetSubtype="2" fill="hold" nodeType="afterEffect">
                                  <p:stCondLst>
                                    <p:cond delay="0"/>
                                  </p:stCondLst>
                                  <p:childTnLst>
                                    <p:animClr clrSpc="rgb" dir="cw">
                                      <p:cBhvr override="childStyle">
                                        <p:cTn id="9" dur="2000" fill="hold"/>
                                        <p:tgtEl>
                                          <p:spTgt spid="8">
                                            <p:txEl>
                                              <p:pRg st="5" end="5"/>
                                            </p:txEl>
                                          </p:spTgt>
                                        </p:tgtEl>
                                        <p:attrNameLst>
                                          <p:attrName>style.color</p:attrName>
                                        </p:attrNameLst>
                                      </p:cBhvr>
                                      <p:to>
                                        <a:srgbClr val="FFCC00"/>
                                      </p:to>
                                    </p:animClr>
                                  </p:childTnLst>
                                </p:cTn>
                              </p:par>
                            </p:childTnLst>
                          </p:cTn>
                        </p:par>
                      </p:childTnLst>
                    </p:cTn>
                  </p:par>
                  <p:par>
                    <p:cTn id="10" fill="hold">
                      <p:stCondLst>
                        <p:cond delay="indefinite"/>
                      </p:stCondLst>
                      <p:childTnLst>
                        <p:par>
                          <p:cTn id="11" fill="hold">
                            <p:stCondLst>
                              <p:cond delay="0"/>
                            </p:stCondLst>
                            <p:childTnLst>
                              <p:par>
                                <p:cTn id="12" presetID="3" presetClass="emph" presetSubtype="2" fill="hold" nodeType="clickEffect">
                                  <p:stCondLst>
                                    <p:cond delay="0"/>
                                  </p:stCondLst>
                                  <p:childTnLst>
                                    <p:animClr clrSpc="rgb" dir="cw">
                                      <p:cBhvr override="childStyle">
                                        <p:cTn id="13" dur="2000" fill="hold"/>
                                        <p:tgtEl>
                                          <p:spTgt spid="40">
                                            <p:txEl>
                                              <p:pRg st="1" end="1"/>
                                            </p:txEl>
                                          </p:spTgt>
                                        </p:tgtEl>
                                        <p:attrNameLst>
                                          <p:attrName>style.color</p:attrName>
                                        </p:attrNameLst>
                                      </p:cBhvr>
                                      <p:to>
                                        <a:schemeClr val="bg1"/>
                                      </p:to>
                                    </p:animClr>
                                  </p:childTnLst>
                                </p:cTn>
                              </p:par>
                            </p:childTnLst>
                          </p:cTn>
                        </p:par>
                        <p:par>
                          <p:cTn id="14" fill="hold">
                            <p:stCondLst>
                              <p:cond delay="2000"/>
                            </p:stCondLst>
                            <p:childTnLst>
                              <p:par>
                                <p:cTn id="15" presetID="3" presetClass="emph" presetSubtype="2" fill="hold" nodeType="afterEffect">
                                  <p:stCondLst>
                                    <p:cond delay="0"/>
                                  </p:stCondLst>
                                  <p:childTnLst>
                                    <p:animClr clrSpc="rgb" dir="cw">
                                      <p:cBhvr override="childStyle">
                                        <p:cTn id="16" dur="2000" fill="hold"/>
                                        <p:tgtEl>
                                          <p:spTgt spid="8">
                                            <p:txEl>
                                              <p:pRg st="2" end="2"/>
                                            </p:txEl>
                                          </p:spTgt>
                                        </p:tgtEl>
                                        <p:attrNameLst>
                                          <p:attrName>style.color</p:attrName>
                                        </p:attrNameLst>
                                      </p:cBhvr>
                                      <p:to>
                                        <a:schemeClr val="tx1"/>
                                      </p:to>
                                    </p:animClr>
                                  </p:childTnLst>
                                </p:cTn>
                              </p:par>
                            </p:childTnLst>
                          </p:cTn>
                        </p:par>
                        <p:par>
                          <p:cTn id="17" fill="hold">
                            <p:stCondLst>
                              <p:cond delay="4000"/>
                            </p:stCondLst>
                            <p:childTnLst>
                              <p:par>
                                <p:cTn id="18" presetID="3" presetClass="emph" presetSubtype="2" fill="hold" nodeType="afterEffect">
                                  <p:stCondLst>
                                    <p:cond delay="0"/>
                                  </p:stCondLst>
                                  <p:childTnLst>
                                    <p:animClr clrSpc="rgb" dir="cw">
                                      <p:cBhvr override="childStyle">
                                        <p:cTn id="19" dur="2000" fill="hold"/>
                                        <p:tgtEl>
                                          <p:spTgt spid="38">
                                            <p:txEl>
                                              <p:pRg st="4" end="4"/>
                                            </p:txEl>
                                          </p:spTgt>
                                        </p:tgtEl>
                                        <p:attrNameLst>
                                          <p:attrName>style.color</p:attrName>
                                        </p:attrNameLst>
                                      </p:cBhvr>
                                      <p:to>
                                        <a:srgbClr val="FF00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 14 0430 JUL</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6011441" y="5946997"/>
            <a:ext cx="1707461" cy="598263"/>
            <a:chOff x="6011441" y="5946997"/>
            <a:chExt cx="1707461" cy="598263"/>
          </a:xfrm>
        </p:grpSpPr>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
        <p:nvSpPr>
          <p:cNvPr id="12" name="Rounded Rectangle 11"/>
          <p:cNvSpPr/>
          <p:nvPr/>
        </p:nvSpPr>
        <p:spPr>
          <a:xfrm>
            <a:off x="4227850" y="292255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t>
            </a:r>
            <a:r>
              <a:rPr lang="en-US" sz="1400" b="1" dirty="0" err="1">
                <a:solidFill>
                  <a:srgbClr val="FF0000"/>
                </a:solidFill>
              </a:rPr>
              <a:t>Zwilling</a:t>
            </a:r>
            <a:endParaRPr lang="en-US" sz="1400" b="1" dirty="0">
              <a:solidFill>
                <a:srgbClr val="FF0000"/>
              </a:solidFill>
            </a:endParaRPr>
          </a:p>
        </p:txBody>
      </p:sp>
      <p:sp>
        <p:nvSpPr>
          <p:cNvPr id="6" name="Oval 5"/>
          <p:cNvSpPr>
            <a:spLocks noChangeAspect="1"/>
          </p:cNvSpPr>
          <p:nvPr/>
        </p:nvSpPr>
        <p:spPr>
          <a:xfrm>
            <a:off x="5244655" y="317161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ounded Rectangle 107"/>
          <p:cNvSpPr/>
          <p:nvPr/>
        </p:nvSpPr>
        <p:spPr>
          <a:xfrm>
            <a:off x="6239544" y="5566292"/>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Gobble</a:t>
            </a:r>
          </a:p>
        </p:txBody>
      </p:sp>
      <p:sp>
        <p:nvSpPr>
          <p:cNvPr id="109" name="Oval 108"/>
          <p:cNvSpPr>
            <a:spLocks noChangeAspect="1"/>
          </p:cNvSpPr>
          <p:nvPr/>
        </p:nvSpPr>
        <p:spPr>
          <a:xfrm>
            <a:off x="6079359" y="5451435"/>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ed Rectangle 77"/>
          <p:cNvSpPr/>
          <p:nvPr/>
        </p:nvSpPr>
        <p:spPr>
          <a:xfrm>
            <a:off x="3703354" y="3276829"/>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Phillips</a:t>
            </a:r>
          </a:p>
        </p:txBody>
      </p:sp>
      <p:sp>
        <p:nvSpPr>
          <p:cNvPr id="77" name="Oval 76"/>
          <p:cNvSpPr>
            <a:spLocks noChangeAspect="1"/>
          </p:cNvSpPr>
          <p:nvPr/>
        </p:nvSpPr>
        <p:spPr>
          <a:xfrm>
            <a:off x="4777796" y="3330426"/>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78"/>
          <p:cNvSpPr/>
          <p:nvPr/>
        </p:nvSpPr>
        <p:spPr>
          <a:xfrm>
            <a:off x="4805112" y="5677725"/>
            <a:ext cx="98651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t>SPC </a:t>
            </a:r>
            <a:r>
              <a:rPr lang="en-US" sz="1400" b="1" dirty="0" err="1"/>
              <a:t>Bogar</a:t>
            </a:r>
            <a:endParaRPr lang="en-US" sz="1400" b="1" dirty="0"/>
          </a:p>
        </p:txBody>
      </p:sp>
      <p:sp>
        <p:nvSpPr>
          <p:cNvPr id="80" name="Oval 79"/>
          <p:cNvSpPr>
            <a:spLocks noChangeAspect="1"/>
          </p:cNvSpPr>
          <p:nvPr/>
        </p:nvSpPr>
        <p:spPr>
          <a:xfrm>
            <a:off x="5728108" y="5598177"/>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ounded Rectangle 138"/>
          <p:cNvSpPr/>
          <p:nvPr/>
        </p:nvSpPr>
        <p:spPr>
          <a:xfrm>
            <a:off x="6595493" y="3630901"/>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a:t>
            </a:r>
            <a:r>
              <a:rPr lang="en-US" sz="1400" b="1" dirty="0" err="1"/>
              <a:t>McKaig</a:t>
            </a:r>
            <a:endParaRPr lang="en-US" sz="1400" b="1" dirty="0"/>
          </a:p>
        </p:txBody>
      </p:sp>
      <p:sp>
        <p:nvSpPr>
          <p:cNvPr id="140" name="Oval 139"/>
          <p:cNvSpPr>
            <a:spLocks noChangeAspect="1"/>
          </p:cNvSpPr>
          <p:nvPr/>
        </p:nvSpPr>
        <p:spPr>
          <a:xfrm>
            <a:off x="6471244" y="3848268"/>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a:off x="6821122" y="4153417"/>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Ayers</a:t>
            </a:r>
          </a:p>
        </p:txBody>
      </p:sp>
      <p:sp>
        <p:nvSpPr>
          <p:cNvPr id="142" name="Oval 141"/>
          <p:cNvSpPr>
            <a:spLocks noChangeAspect="1"/>
          </p:cNvSpPr>
          <p:nvPr/>
        </p:nvSpPr>
        <p:spPr>
          <a:xfrm>
            <a:off x="6696873" y="4370784"/>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5268915" y="4129875"/>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t>SPC Rainey</a:t>
            </a:r>
          </a:p>
        </p:txBody>
      </p:sp>
      <p:sp>
        <p:nvSpPr>
          <p:cNvPr id="144" name="Oval 143"/>
          <p:cNvSpPr>
            <a:spLocks noChangeAspect="1"/>
          </p:cNvSpPr>
          <p:nvPr/>
        </p:nvSpPr>
        <p:spPr>
          <a:xfrm>
            <a:off x="6343357" y="4183472"/>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ounded Rectangle 150"/>
          <p:cNvSpPr/>
          <p:nvPr/>
        </p:nvSpPr>
        <p:spPr>
          <a:xfrm>
            <a:off x="5985892" y="4921354"/>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Stafford</a:t>
            </a:r>
          </a:p>
        </p:txBody>
      </p:sp>
      <p:sp>
        <p:nvSpPr>
          <p:cNvPr id="152" name="Oval 151"/>
          <p:cNvSpPr>
            <a:spLocks noChangeAspect="1"/>
          </p:cNvSpPr>
          <p:nvPr/>
        </p:nvSpPr>
        <p:spPr>
          <a:xfrm>
            <a:off x="5861643" y="5138721"/>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ounded Rectangle 109"/>
          <p:cNvSpPr/>
          <p:nvPr/>
        </p:nvSpPr>
        <p:spPr>
          <a:xfrm>
            <a:off x="4725636" y="3194236"/>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98" name="Oval 97"/>
          <p:cNvSpPr>
            <a:spLocks noChangeAspect="1"/>
          </p:cNvSpPr>
          <p:nvPr/>
        </p:nvSpPr>
        <p:spPr>
          <a:xfrm>
            <a:off x="5574655" y="3094186"/>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ounded Rectangle 98"/>
          <p:cNvSpPr/>
          <p:nvPr/>
        </p:nvSpPr>
        <p:spPr>
          <a:xfrm>
            <a:off x="3449348" y="4690723"/>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t>1LT </a:t>
            </a:r>
            <a:r>
              <a:rPr lang="en-US" sz="1400" b="1" dirty="0" err="1"/>
              <a:t>Brostrom</a:t>
            </a:r>
            <a:endParaRPr lang="en-US" sz="1400" b="1" dirty="0"/>
          </a:p>
        </p:txBody>
      </p:sp>
      <p:sp>
        <p:nvSpPr>
          <p:cNvPr id="100" name="Oval 99"/>
          <p:cNvSpPr>
            <a:spLocks noChangeAspect="1"/>
          </p:cNvSpPr>
          <p:nvPr/>
        </p:nvSpPr>
        <p:spPr>
          <a:xfrm>
            <a:off x="4626280" y="461117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11875" y="2733734"/>
            <a:ext cx="4013859" cy="1695762"/>
          </a:xfrm>
          <a:custGeom>
            <a:avLst/>
            <a:gdLst>
              <a:gd name="connsiteX0" fmla="*/ 0 w 4013859"/>
              <a:gd name="connsiteY0" fmla="*/ 665018 h 1686296"/>
              <a:gd name="connsiteX1" fmla="*/ 1638794 w 4013859"/>
              <a:gd name="connsiteY1" fmla="*/ 0 h 1686296"/>
              <a:gd name="connsiteX2" fmla="*/ 2933205 w 4013859"/>
              <a:gd name="connsiteY2" fmla="*/ 332509 h 1686296"/>
              <a:gd name="connsiteX3" fmla="*/ 3479470 w 4013859"/>
              <a:gd name="connsiteY3" fmla="*/ 902525 h 1686296"/>
              <a:gd name="connsiteX4" fmla="*/ 4013859 w 4013859"/>
              <a:gd name="connsiteY4" fmla="*/ 1686296 h 1686296"/>
              <a:gd name="connsiteX0" fmla="*/ 0 w 4013859"/>
              <a:gd name="connsiteY0" fmla="*/ 673236 h 1694514"/>
              <a:gd name="connsiteX1" fmla="*/ 1638794 w 4013859"/>
              <a:gd name="connsiteY1" fmla="*/ 8218 h 1694514"/>
              <a:gd name="connsiteX2" fmla="*/ 2933205 w 4013859"/>
              <a:gd name="connsiteY2" fmla="*/ 340727 h 1694514"/>
              <a:gd name="connsiteX3" fmla="*/ 3479470 w 4013859"/>
              <a:gd name="connsiteY3" fmla="*/ 910743 h 1694514"/>
              <a:gd name="connsiteX4" fmla="*/ 4013859 w 4013859"/>
              <a:gd name="connsiteY4" fmla="*/ 1694514 h 1694514"/>
              <a:gd name="connsiteX0" fmla="*/ 0 w 4013859"/>
              <a:gd name="connsiteY0" fmla="*/ 673236 h 1694514"/>
              <a:gd name="connsiteX1" fmla="*/ 1638794 w 4013859"/>
              <a:gd name="connsiteY1" fmla="*/ 8218 h 1694514"/>
              <a:gd name="connsiteX2" fmla="*/ 2933205 w 4013859"/>
              <a:gd name="connsiteY2" fmla="*/ 340727 h 1694514"/>
              <a:gd name="connsiteX3" fmla="*/ 3479470 w 4013859"/>
              <a:gd name="connsiteY3" fmla="*/ 910743 h 1694514"/>
              <a:gd name="connsiteX4" fmla="*/ 4013859 w 4013859"/>
              <a:gd name="connsiteY4" fmla="*/ 1694514 h 1694514"/>
              <a:gd name="connsiteX0" fmla="*/ 0 w 4013859"/>
              <a:gd name="connsiteY0" fmla="*/ 674484 h 1695762"/>
              <a:gd name="connsiteX1" fmla="*/ 1638794 w 4013859"/>
              <a:gd name="connsiteY1" fmla="*/ 9466 h 1695762"/>
              <a:gd name="connsiteX2" fmla="*/ 2933205 w 4013859"/>
              <a:gd name="connsiteY2" fmla="*/ 341975 h 1695762"/>
              <a:gd name="connsiteX3" fmla="*/ 3479470 w 4013859"/>
              <a:gd name="connsiteY3" fmla="*/ 911991 h 1695762"/>
              <a:gd name="connsiteX4" fmla="*/ 4013859 w 4013859"/>
              <a:gd name="connsiteY4" fmla="*/ 1695762 h 1695762"/>
              <a:gd name="connsiteX0" fmla="*/ 0 w 4013859"/>
              <a:gd name="connsiteY0" fmla="*/ 674484 h 1695762"/>
              <a:gd name="connsiteX1" fmla="*/ 1638794 w 4013859"/>
              <a:gd name="connsiteY1" fmla="*/ 9466 h 1695762"/>
              <a:gd name="connsiteX2" fmla="*/ 2933205 w 4013859"/>
              <a:gd name="connsiteY2" fmla="*/ 341975 h 1695762"/>
              <a:gd name="connsiteX3" fmla="*/ 3479470 w 4013859"/>
              <a:gd name="connsiteY3" fmla="*/ 911991 h 1695762"/>
              <a:gd name="connsiteX4" fmla="*/ 4013859 w 4013859"/>
              <a:gd name="connsiteY4" fmla="*/ 1695762 h 169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859" h="1695762">
                <a:moveTo>
                  <a:pt x="0" y="674484"/>
                </a:moveTo>
                <a:cubicBezTo>
                  <a:pt x="546265" y="452811"/>
                  <a:pt x="1149927" y="64884"/>
                  <a:pt x="1638794" y="9466"/>
                </a:cubicBezTo>
                <a:cubicBezTo>
                  <a:pt x="2127662" y="-45952"/>
                  <a:pt x="2751117" y="151970"/>
                  <a:pt x="2933205" y="341975"/>
                </a:cubicBezTo>
                <a:lnTo>
                  <a:pt x="3479470" y="911991"/>
                </a:lnTo>
                <a:cubicBezTo>
                  <a:pt x="3661558" y="1101996"/>
                  <a:pt x="3835729" y="1434505"/>
                  <a:pt x="4013859" y="1695762"/>
                </a:cubicBezTo>
              </a:path>
            </a:pathLst>
          </a:custGeom>
          <a:noFill/>
          <a:ln w="76200">
            <a:solidFill>
              <a:srgbClr val="00B0F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ounded Rectangle 100"/>
          <p:cNvSpPr/>
          <p:nvPr/>
        </p:nvSpPr>
        <p:spPr>
          <a:xfrm>
            <a:off x="3559891" y="4092508"/>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t>SPC </a:t>
            </a:r>
            <a:r>
              <a:rPr lang="en-US" sz="1400" b="1" dirty="0" err="1"/>
              <a:t>Hovater</a:t>
            </a:r>
            <a:endParaRPr lang="en-US" sz="1400" b="1" dirty="0"/>
          </a:p>
        </p:txBody>
      </p:sp>
      <p:sp>
        <p:nvSpPr>
          <p:cNvPr id="102" name="Oval 101"/>
          <p:cNvSpPr>
            <a:spLocks noChangeAspect="1"/>
          </p:cNvSpPr>
          <p:nvPr/>
        </p:nvSpPr>
        <p:spPr>
          <a:xfrm>
            <a:off x="4736823" y="4012960"/>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1247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0" presetClass="exit" presetSubtype="0" fill="hold" grpId="1" nodeType="afterEffect">
                                  <p:stCondLst>
                                    <p:cond delay="0"/>
                                  </p:stCondLst>
                                  <p:childTnLst>
                                    <p:animEffect transition="out" filter="fade">
                                      <p:cBhvr>
                                        <p:cTn id="10" dur="1000"/>
                                        <p:tgtEl>
                                          <p:spTgt spid="8"/>
                                        </p:tgtEl>
                                      </p:cBhvr>
                                    </p:animEffect>
                                    <p:set>
                                      <p:cBhvr>
                                        <p:cTn id="11" dur="1" fill="hold">
                                          <p:stCondLst>
                                            <p:cond delay="999"/>
                                          </p:stCondLst>
                                        </p:cTn>
                                        <p:tgtEl>
                                          <p:spTgt spid="8"/>
                                        </p:tgtEl>
                                        <p:attrNameLst>
                                          <p:attrName>style.visibility</p:attrName>
                                        </p:attrNameLst>
                                      </p:cBhvr>
                                      <p:to>
                                        <p:strVal val="hidden"/>
                                      </p:to>
                                    </p:se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99"/>
                                        </p:tgtEl>
                                        <p:attrNameLst>
                                          <p:attrName>style.visibility</p:attrName>
                                        </p:attrNameLst>
                                      </p:cBhvr>
                                      <p:to>
                                        <p:strVal val="visible"/>
                                      </p:to>
                                    </p:set>
                                    <p:animEffect transition="in" filter="fade">
                                      <p:cBhvr>
                                        <p:cTn id="15" dur="1000"/>
                                        <p:tgtEl>
                                          <p:spTgt spid="9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fade">
                                      <p:cBhvr>
                                        <p:cTn id="18" dur="1000"/>
                                        <p:tgtEl>
                                          <p:spTgt spid="10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01"/>
                                        </p:tgtEl>
                                        <p:attrNameLst>
                                          <p:attrName>style.visibility</p:attrName>
                                        </p:attrNameLst>
                                      </p:cBhvr>
                                      <p:to>
                                        <p:strVal val="visible"/>
                                      </p:to>
                                    </p:set>
                                    <p:animEffect transition="in" filter="fade">
                                      <p:cBhvr>
                                        <p:cTn id="21" dur="1000"/>
                                        <p:tgtEl>
                                          <p:spTgt spid="10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2"/>
                                        </p:tgtEl>
                                        <p:attrNameLst>
                                          <p:attrName>style.visibility</p:attrName>
                                        </p:attrNameLst>
                                      </p:cBhvr>
                                      <p:to>
                                        <p:strVal val="visible"/>
                                      </p:to>
                                    </p:set>
                                    <p:animEffect transition="in" filter="fade">
                                      <p:cBhvr>
                                        <p:cTn id="24" dur="1000"/>
                                        <p:tgtEl>
                                          <p:spTgt spid="102"/>
                                        </p:tgtEl>
                                      </p:cBhvr>
                                    </p:animEffect>
                                  </p:childTnLst>
                                </p:cTn>
                              </p:par>
                            </p:childTnLst>
                          </p:cTn>
                        </p:par>
                        <p:par>
                          <p:cTn id="25" fill="hold">
                            <p:stCondLst>
                              <p:cond delay="3000"/>
                            </p:stCondLst>
                            <p:childTnLst>
                              <p:par>
                                <p:cTn id="26" presetID="0" presetClass="path" presetSubtype="0" accel="50000" decel="50000" fill="hold" grpId="0" nodeType="afterEffect">
                                  <p:stCondLst>
                                    <p:cond delay="0"/>
                                  </p:stCondLst>
                                  <p:childTnLst>
                                    <p:animMotion origin="layout" path="M 0 0 L -0.13767 0.05185 L -0.20382 0.14375 " pathEditMode="relative" ptsTypes="AAA">
                                      <p:cBhvr>
                                        <p:cTn id="27" dur="2000" fill="hold"/>
                                        <p:tgtEl>
                                          <p:spTgt spid="143"/>
                                        </p:tgtEl>
                                        <p:attrNameLst>
                                          <p:attrName>ppt_x</p:attrName>
                                          <p:attrName>ppt_y</p:attrName>
                                        </p:attrNameLst>
                                      </p:cBhvr>
                                    </p:animMotion>
                                  </p:childTnLst>
                                </p:cTn>
                              </p:par>
                              <p:par>
                                <p:cTn id="28" presetID="0" presetClass="path" presetSubtype="0" accel="50000" decel="50000" fill="hold" grpId="0" nodeType="withEffect">
                                  <p:stCondLst>
                                    <p:cond delay="0"/>
                                  </p:stCondLst>
                                  <p:childTnLst>
                                    <p:animMotion origin="layout" path="M 0 0 L -0.13767 0.05185 L -0.20382 0.14375 " pathEditMode="relative" ptsTypes="AAA">
                                      <p:cBhvr>
                                        <p:cTn id="29" dur="2000" fill="hold"/>
                                        <p:tgtEl>
                                          <p:spTgt spid="144"/>
                                        </p:tgtEl>
                                        <p:attrNameLst>
                                          <p:attrName>ppt_x</p:attrName>
                                          <p:attrName>ppt_y</p:attrName>
                                        </p:attrNameLst>
                                      </p:cBhvr>
                                    </p:animMotion>
                                  </p:childTnLst>
                                </p:cTn>
                              </p:par>
                            </p:childTnLst>
                          </p:cTn>
                        </p:par>
                      </p:childTnLst>
                    </p:cTn>
                  </p:par>
                  <p:par>
                    <p:cTn id="30" fill="hold">
                      <p:stCondLst>
                        <p:cond delay="indefinite"/>
                      </p:stCondLst>
                      <p:childTnLst>
                        <p:par>
                          <p:cTn id="31" fill="hold">
                            <p:stCondLst>
                              <p:cond delay="0"/>
                            </p:stCondLst>
                            <p:childTnLst>
                              <p:par>
                                <p:cTn id="32" presetID="3" presetClass="emph" presetSubtype="2" fill="hold" grpId="1" nodeType="clickEffect">
                                  <p:stCondLst>
                                    <p:cond delay="0"/>
                                  </p:stCondLst>
                                  <p:childTnLst>
                                    <p:animClr clrSpc="rgb" dir="cw">
                                      <p:cBhvr override="childStyle">
                                        <p:cTn id="33" dur="2000" fill="hold"/>
                                        <p:tgtEl>
                                          <p:spTgt spid="143"/>
                                        </p:tgtEl>
                                        <p:attrNameLst>
                                          <p:attrName>style.color</p:attrName>
                                        </p:attrNameLst>
                                      </p:cBhvr>
                                      <p:to>
                                        <a:srgbClr val="FF0000"/>
                                      </p:to>
                                    </p:animClr>
                                  </p:childTnLst>
                                </p:cTn>
                              </p:par>
                              <p:par>
                                <p:cTn id="34" presetID="1" presetClass="emph" presetSubtype="2" fill="hold" nodeType="withEffect">
                                  <p:stCondLst>
                                    <p:cond delay="0"/>
                                  </p:stCondLst>
                                  <p:childTnLst>
                                    <p:animClr clrSpc="rgb" dir="cw">
                                      <p:cBhvr>
                                        <p:cTn id="35" dur="2000" fill="hold"/>
                                        <p:tgtEl>
                                          <p:spTgt spid="144"/>
                                        </p:tgtEl>
                                        <p:attrNameLst>
                                          <p:attrName>fillcolor</p:attrName>
                                        </p:attrNameLst>
                                      </p:cBhvr>
                                      <p:to>
                                        <a:srgbClr val="FF0000"/>
                                      </p:to>
                                    </p:animClr>
                                    <p:set>
                                      <p:cBhvr>
                                        <p:cTn id="36" dur="2000" fill="hold"/>
                                        <p:tgtEl>
                                          <p:spTgt spid="144"/>
                                        </p:tgtEl>
                                        <p:attrNameLst>
                                          <p:attrName>fill.type</p:attrName>
                                        </p:attrNameLst>
                                      </p:cBhvr>
                                      <p:to>
                                        <p:strVal val="solid"/>
                                      </p:to>
                                    </p:set>
                                    <p:set>
                                      <p:cBhvr>
                                        <p:cTn id="37" dur="2000" fill="hold"/>
                                        <p:tgtEl>
                                          <p:spTgt spid="144"/>
                                        </p:tgtEl>
                                        <p:attrNameLst>
                                          <p:attrName>fill.on</p:attrName>
                                        </p:attrNameLst>
                                      </p:cBhvr>
                                      <p:to>
                                        <p:strVal val="true"/>
                                      </p:to>
                                    </p:set>
                                  </p:childTnLst>
                                </p:cTn>
                              </p:par>
                              <p:par>
                                <p:cTn id="38" presetID="3" presetClass="emph" presetSubtype="2" fill="hold" grpId="1" nodeType="withEffect">
                                  <p:stCondLst>
                                    <p:cond delay="0"/>
                                  </p:stCondLst>
                                  <p:childTnLst>
                                    <p:animClr clrSpc="rgb" dir="cw">
                                      <p:cBhvr override="childStyle">
                                        <p:cTn id="39" dur="2000" fill="hold"/>
                                        <p:tgtEl>
                                          <p:spTgt spid="99"/>
                                        </p:tgtEl>
                                        <p:attrNameLst>
                                          <p:attrName>style.color</p:attrName>
                                        </p:attrNameLst>
                                      </p:cBhvr>
                                      <p:to>
                                        <a:srgbClr val="FF0000"/>
                                      </p:to>
                                    </p:animClr>
                                  </p:childTnLst>
                                </p:cTn>
                              </p:par>
                              <p:par>
                                <p:cTn id="40" presetID="1" presetClass="emph" presetSubtype="2" fill="hold" nodeType="withEffect">
                                  <p:stCondLst>
                                    <p:cond delay="0"/>
                                  </p:stCondLst>
                                  <p:childTnLst>
                                    <p:animClr clrSpc="rgb" dir="cw">
                                      <p:cBhvr>
                                        <p:cTn id="41" dur="2000" fill="hold"/>
                                        <p:tgtEl>
                                          <p:spTgt spid="100"/>
                                        </p:tgtEl>
                                        <p:attrNameLst>
                                          <p:attrName>fillcolor</p:attrName>
                                        </p:attrNameLst>
                                      </p:cBhvr>
                                      <p:to>
                                        <a:srgbClr val="FF0000"/>
                                      </p:to>
                                    </p:animClr>
                                    <p:set>
                                      <p:cBhvr>
                                        <p:cTn id="42" dur="2000" fill="hold"/>
                                        <p:tgtEl>
                                          <p:spTgt spid="100"/>
                                        </p:tgtEl>
                                        <p:attrNameLst>
                                          <p:attrName>fill.type</p:attrName>
                                        </p:attrNameLst>
                                      </p:cBhvr>
                                      <p:to>
                                        <p:strVal val="solid"/>
                                      </p:to>
                                    </p:set>
                                    <p:set>
                                      <p:cBhvr>
                                        <p:cTn id="43" dur="2000" fill="hold"/>
                                        <p:tgtEl>
                                          <p:spTgt spid="100"/>
                                        </p:tgtEl>
                                        <p:attrNameLst>
                                          <p:attrName>fill.on</p:attrName>
                                        </p:attrNameLst>
                                      </p:cBhvr>
                                      <p:to>
                                        <p:strVal val="true"/>
                                      </p:to>
                                    </p:set>
                                  </p:childTnLst>
                                </p:cTn>
                              </p:par>
                              <p:par>
                                <p:cTn id="44" presetID="3" presetClass="emph" presetSubtype="2" fill="hold" grpId="1" nodeType="withEffect">
                                  <p:stCondLst>
                                    <p:cond delay="0"/>
                                  </p:stCondLst>
                                  <p:childTnLst>
                                    <p:animClr clrSpc="rgb" dir="cw">
                                      <p:cBhvr override="childStyle">
                                        <p:cTn id="45" dur="2000" fill="hold"/>
                                        <p:tgtEl>
                                          <p:spTgt spid="101"/>
                                        </p:tgtEl>
                                        <p:attrNameLst>
                                          <p:attrName>style.color</p:attrName>
                                        </p:attrNameLst>
                                      </p:cBhvr>
                                      <p:to>
                                        <a:srgbClr val="FF0000"/>
                                      </p:to>
                                    </p:animClr>
                                  </p:childTnLst>
                                </p:cTn>
                              </p:par>
                              <p:par>
                                <p:cTn id="46" presetID="1" presetClass="emph" presetSubtype="2" fill="hold" nodeType="withEffect">
                                  <p:stCondLst>
                                    <p:cond delay="0"/>
                                  </p:stCondLst>
                                  <p:childTnLst>
                                    <p:animClr clrSpc="rgb" dir="cw">
                                      <p:cBhvr>
                                        <p:cTn id="47" dur="2000" fill="hold"/>
                                        <p:tgtEl>
                                          <p:spTgt spid="102"/>
                                        </p:tgtEl>
                                        <p:attrNameLst>
                                          <p:attrName>fillcolor</p:attrName>
                                        </p:attrNameLst>
                                      </p:cBhvr>
                                      <p:to>
                                        <a:srgbClr val="FF0000"/>
                                      </p:to>
                                    </p:animClr>
                                    <p:set>
                                      <p:cBhvr>
                                        <p:cTn id="48" dur="2000" fill="hold"/>
                                        <p:tgtEl>
                                          <p:spTgt spid="102"/>
                                        </p:tgtEl>
                                        <p:attrNameLst>
                                          <p:attrName>fill.type</p:attrName>
                                        </p:attrNameLst>
                                      </p:cBhvr>
                                      <p:to>
                                        <p:strVal val="solid"/>
                                      </p:to>
                                    </p:set>
                                    <p:set>
                                      <p:cBhvr>
                                        <p:cTn id="49" dur="2000" fill="hold"/>
                                        <p:tgtEl>
                                          <p:spTgt spid="102"/>
                                        </p:tgtEl>
                                        <p:attrNameLst>
                                          <p:attrName>fill.on</p:attrName>
                                        </p:attrNameLst>
                                      </p:cBhvr>
                                      <p:to>
                                        <p:strVal val="true"/>
                                      </p:to>
                                    </p:set>
                                  </p:childTnLst>
                                </p:cTn>
                              </p:par>
                            </p:childTnLst>
                          </p:cTn>
                        </p:par>
                      </p:childTnLst>
                    </p:cTn>
                  </p:par>
                  <p:par>
                    <p:cTn id="50" fill="hold">
                      <p:stCondLst>
                        <p:cond delay="indefinite"/>
                      </p:stCondLst>
                      <p:childTnLst>
                        <p:par>
                          <p:cTn id="51" fill="hold">
                            <p:stCondLst>
                              <p:cond delay="0"/>
                            </p:stCondLst>
                            <p:childTnLst>
                              <p:par>
                                <p:cTn id="52" presetID="0" presetClass="path" presetSubtype="0" accel="50000" decel="50000" fill="hold" grpId="0" nodeType="clickEffect">
                                  <p:stCondLst>
                                    <p:cond delay="0"/>
                                  </p:stCondLst>
                                  <p:childTnLst>
                                    <p:animMotion origin="layout" path="M 0 0 L 0.01042 -0.15254 L -0.20902 -0.19236 L -0.26093 -0.31528 " pathEditMode="relative" ptsTypes="AAAA">
                                      <p:cBhvr>
                                        <p:cTn id="53" dur="2000" fill="hold"/>
                                        <p:tgtEl>
                                          <p:spTgt spid="80"/>
                                        </p:tgtEl>
                                        <p:attrNameLst>
                                          <p:attrName>ppt_x</p:attrName>
                                          <p:attrName>ppt_y</p:attrName>
                                        </p:attrNameLst>
                                      </p:cBhvr>
                                    </p:animMotion>
                                  </p:childTnLst>
                                </p:cTn>
                              </p:par>
                              <p:par>
                                <p:cTn id="54" presetID="0" presetClass="path" presetSubtype="0" accel="50000" decel="50000" fill="hold" grpId="0" nodeType="withEffect">
                                  <p:stCondLst>
                                    <p:cond delay="0"/>
                                  </p:stCondLst>
                                  <p:childTnLst>
                                    <p:animMotion origin="layout" path="M 0 0 L 0.01042 -0.15254 L -0.20902 -0.19236 L -0.26093 -0.31528 " pathEditMode="relative" ptsTypes="AAAA">
                                      <p:cBhvr>
                                        <p:cTn id="55" dur="2000" fill="hold"/>
                                        <p:tgtEl>
                                          <p:spTgt spid="79"/>
                                        </p:tgtEl>
                                        <p:attrNameLst>
                                          <p:attrName>ppt_x</p:attrName>
                                          <p:attrName>ppt_y</p:attrName>
                                        </p:attrNameLst>
                                      </p:cBhvr>
                                    </p:animMotion>
                                  </p:childTnLst>
                                </p:cTn>
                              </p:par>
                            </p:childTnLst>
                          </p:cTn>
                        </p:par>
                        <p:par>
                          <p:cTn id="56" fill="hold">
                            <p:stCondLst>
                              <p:cond delay="2000"/>
                            </p:stCondLst>
                            <p:childTnLst>
                              <p:par>
                                <p:cTn id="57" presetID="3" presetClass="emph" presetSubtype="2" fill="hold" grpId="1" nodeType="afterEffect">
                                  <p:stCondLst>
                                    <p:cond delay="0"/>
                                  </p:stCondLst>
                                  <p:childTnLst>
                                    <p:animClr clrSpc="rgb" dir="cw">
                                      <p:cBhvr override="childStyle">
                                        <p:cTn id="58" dur="2000" fill="hold"/>
                                        <p:tgtEl>
                                          <p:spTgt spid="79"/>
                                        </p:tgtEl>
                                        <p:attrNameLst>
                                          <p:attrName>style.color</p:attrName>
                                        </p:attrNameLst>
                                      </p:cBhvr>
                                      <p:to>
                                        <a:srgbClr val="FF0000"/>
                                      </p:to>
                                    </p:animClr>
                                  </p:childTnLst>
                                </p:cTn>
                              </p:par>
                              <p:par>
                                <p:cTn id="59" presetID="1" presetClass="emph" presetSubtype="2" fill="hold" nodeType="withEffect">
                                  <p:stCondLst>
                                    <p:cond delay="0"/>
                                  </p:stCondLst>
                                  <p:childTnLst>
                                    <p:animClr clrSpc="rgb" dir="cw">
                                      <p:cBhvr>
                                        <p:cTn id="60" dur="2000" fill="hold"/>
                                        <p:tgtEl>
                                          <p:spTgt spid="80"/>
                                        </p:tgtEl>
                                        <p:attrNameLst>
                                          <p:attrName>fillcolor</p:attrName>
                                        </p:attrNameLst>
                                      </p:cBhvr>
                                      <p:to>
                                        <a:srgbClr val="FF0000"/>
                                      </p:to>
                                    </p:animClr>
                                    <p:set>
                                      <p:cBhvr>
                                        <p:cTn id="61" dur="2000" fill="hold"/>
                                        <p:tgtEl>
                                          <p:spTgt spid="80"/>
                                        </p:tgtEl>
                                        <p:attrNameLst>
                                          <p:attrName>fill.type</p:attrName>
                                        </p:attrNameLst>
                                      </p:cBhvr>
                                      <p:to>
                                        <p:strVal val="solid"/>
                                      </p:to>
                                    </p:set>
                                    <p:set>
                                      <p:cBhvr>
                                        <p:cTn id="62" dur="2000" fill="hold"/>
                                        <p:tgtEl>
                                          <p:spTgt spid="80"/>
                                        </p:tgtEl>
                                        <p:attrNameLst>
                                          <p:attrName>fill.on</p:attrName>
                                        </p:attrNameLst>
                                      </p:cBhvr>
                                      <p:to>
                                        <p:strVal val="true"/>
                                      </p:to>
                                    </p:set>
                                  </p:childTnLst>
                                </p:cTn>
                              </p:par>
                            </p:childTnLst>
                          </p:cTn>
                        </p:par>
                      </p:childTnLst>
                    </p:cTn>
                  </p:par>
                  <p:par>
                    <p:cTn id="63" fill="hold">
                      <p:stCondLst>
                        <p:cond delay="indefinite"/>
                      </p:stCondLst>
                      <p:childTnLst>
                        <p:par>
                          <p:cTn id="64" fill="hold">
                            <p:stCondLst>
                              <p:cond delay="0"/>
                            </p:stCondLst>
                            <p:childTnLst>
                              <p:par>
                                <p:cTn id="65" presetID="0" presetClass="path" presetSubtype="0" accel="50000" decel="50000" fill="hold" grpId="0" nodeType="clickEffect">
                                  <p:stCondLst>
                                    <p:cond delay="0"/>
                                  </p:stCondLst>
                                  <p:childTnLst>
                                    <p:animMotion origin="layout" path="M 0 0 L -0.10278 0.20417 L -0.18195 0.20417 L -0.31823 0.55949 " pathEditMode="relative" ptsTypes="AAAA">
                                      <p:cBhvr>
                                        <p:cTn id="66" dur="2000" fill="hold"/>
                                        <p:tgtEl>
                                          <p:spTgt spid="140"/>
                                        </p:tgtEl>
                                        <p:attrNameLst>
                                          <p:attrName>ppt_x</p:attrName>
                                          <p:attrName>ppt_y</p:attrName>
                                        </p:attrNameLst>
                                      </p:cBhvr>
                                    </p:animMotion>
                                  </p:childTnLst>
                                </p:cTn>
                              </p:par>
                              <p:par>
                                <p:cTn id="67" presetID="0" presetClass="path" presetSubtype="0" accel="50000" decel="50000" fill="hold" grpId="0" nodeType="withEffect">
                                  <p:stCondLst>
                                    <p:cond delay="0"/>
                                  </p:stCondLst>
                                  <p:childTnLst>
                                    <p:animMotion origin="layout" path="M 0 0 L -0.10278 0.20417 L -0.18195 0.20417 L -0.31823 0.55949 " pathEditMode="relative" ptsTypes="AAAA">
                                      <p:cBhvr>
                                        <p:cTn id="68" dur="2000" fill="hold"/>
                                        <p:tgtEl>
                                          <p:spTgt spid="139"/>
                                        </p:tgtEl>
                                        <p:attrNameLst>
                                          <p:attrName>ppt_x</p:attrName>
                                          <p:attrName>ppt_y</p:attrName>
                                        </p:attrNameLst>
                                      </p:cBhvr>
                                    </p:animMotion>
                                  </p:childTnLst>
                                </p:cTn>
                              </p:par>
                            </p:childTnLst>
                          </p:cTn>
                        </p:par>
                        <p:par>
                          <p:cTn id="69" fill="hold">
                            <p:stCondLst>
                              <p:cond delay="2000"/>
                            </p:stCondLst>
                            <p:childTnLst>
                              <p:par>
                                <p:cTn id="70" presetID="0" presetClass="path" presetSubtype="0" accel="50000" decel="50000" fill="hold" grpId="0" nodeType="afterEffect">
                                  <p:stCondLst>
                                    <p:cond delay="0"/>
                                  </p:stCondLst>
                                  <p:childTnLst>
                                    <p:animMotion origin="layout" path="M 0 0 L -0.11441 0.01898 L -0.24409 0.35162 " pathEditMode="relative" ptsTypes="AAA">
                                      <p:cBhvr>
                                        <p:cTn id="71" dur="2000" fill="hold"/>
                                        <p:tgtEl>
                                          <p:spTgt spid="152"/>
                                        </p:tgtEl>
                                        <p:attrNameLst>
                                          <p:attrName>ppt_x</p:attrName>
                                          <p:attrName>ppt_y</p:attrName>
                                        </p:attrNameLst>
                                      </p:cBhvr>
                                    </p:animMotion>
                                  </p:childTnLst>
                                </p:cTn>
                              </p:par>
                              <p:par>
                                <p:cTn id="72" presetID="0" presetClass="path" presetSubtype="0" accel="50000" decel="50000" fill="hold" grpId="0" nodeType="withEffect">
                                  <p:stCondLst>
                                    <p:cond delay="0"/>
                                  </p:stCondLst>
                                  <p:childTnLst>
                                    <p:animMotion origin="layout" path="M 0 0 L -0.11441 0.01898 L -0.24409 0.35162 " pathEditMode="relative" ptsTypes="AAA">
                                      <p:cBhvr>
                                        <p:cTn id="73" dur="2000" fill="hold"/>
                                        <p:tgtEl>
                                          <p:spTgt spid="151"/>
                                        </p:tgtEl>
                                        <p:attrNameLst>
                                          <p:attrName>ppt_x</p:attrName>
                                          <p:attrName>ppt_y</p:attrName>
                                        </p:attrNameLst>
                                      </p:cBhvr>
                                    </p:animMotion>
                                  </p:childTnLst>
                                </p:cTn>
                              </p:par>
                              <p:par>
                                <p:cTn id="74" presetID="0" presetClass="path" presetSubtype="0" accel="50000" decel="50000" fill="hold" grpId="0" nodeType="withEffect">
                                  <p:stCondLst>
                                    <p:cond delay="0"/>
                                  </p:stCondLst>
                                  <p:childTnLst>
                                    <p:animMotion origin="layout" path="M 0 0 L -0.13768 -0.02408 L -0.25712 0.28587 " pathEditMode="relative" ptsTypes="AAA">
                                      <p:cBhvr>
                                        <p:cTn id="75" dur="2000" fill="hold"/>
                                        <p:tgtEl>
                                          <p:spTgt spid="109"/>
                                        </p:tgtEl>
                                        <p:attrNameLst>
                                          <p:attrName>ppt_x</p:attrName>
                                          <p:attrName>ppt_y</p:attrName>
                                        </p:attrNameLst>
                                      </p:cBhvr>
                                    </p:animMotion>
                                  </p:childTnLst>
                                </p:cTn>
                              </p:par>
                              <p:par>
                                <p:cTn id="76" presetID="0" presetClass="path" presetSubtype="0" accel="50000" decel="50000" fill="hold" grpId="0" nodeType="withEffect">
                                  <p:stCondLst>
                                    <p:cond delay="0"/>
                                  </p:stCondLst>
                                  <p:childTnLst>
                                    <p:animMotion origin="layout" path="M 0 0 L -0.13768 -0.02408 L -0.25712 0.28587 " pathEditMode="relative" ptsTypes="AAA">
                                      <p:cBhvr>
                                        <p:cTn id="77" dur="2000" fill="hold"/>
                                        <p:tgtEl>
                                          <p:spTgt spid="10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9" grpId="0" animBg="1"/>
      <p:bldP spid="79" grpId="0" animBg="1"/>
      <p:bldP spid="79" grpId="1" animBg="1"/>
      <p:bldP spid="80" grpId="0" animBg="1"/>
      <p:bldP spid="139" grpId="0" animBg="1"/>
      <p:bldP spid="140" grpId="0" animBg="1"/>
      <p:bldP spid="143" grpId="0" animBg="1"/>
      <p:bldP spid="143" grpId="1" animBg="1"/>
      <p:bldP spid="144" grpId="0" animBg="1"/>
      <p:bldP spid="151" grpId="0" animBg="1"/>
      <p:bldP spid="152" grpId="0" animBg="1"/>
      <p:bldP spid="99" grpId="0" animBg="1"/>
      <p:bldP spid="99" grpId="1" animBg="1"/>
      <p:bldP spid="100" grpId="0" animBg="1"/>
      <p:bldP spid="8" grpId="0" animBg="1"/>
      <p:bldP spid="8" grpId="1" animBg="1"/>
      <p:bldP spid="101" grpId="0" animBg="1"/>
      <p:bldP spid="101" grpId="1" animBg="1"/>
      <p:bldP spid="10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62</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dirty="0"/>
              <a:t>SPC Scantlin (CLS)</a:t>
            </a:r>
          </a:p>
          <a:p>
            <a:r>
              <a:rPr lang="en-US" sz="1400" dirty="0"/>
              <a:t>SPC Hayes (RTO)</a:t>
            </a:r>
          </a:p>
          <a:p>
            <a:r>
              <a:rPr lang="en-US" sz="1400" b="1" dirty="0"/>
              <a:t>SFC </a:t>
            </a:r>
            <a:r>
              <a:rPr lang="en-US" sz="1400" b="1" dirty="0" err="1"/>
              <a:t>Dzwik</a:t>
            </a:r>
            <a:r>
              <a:rPr lang="en-US" sz="1400" b="1" dirty="0"/>
              <a:t> (PSG)</a:t>
            </a:r>
          </a:p>
          <a:p>
            <a:r>
              <a:rPr lang="en-US" sz="1400" dirty="0">
                <a:solidFill>
                  <a:srgbClr val="FFC000"/>
                </a:solidFill>
              </a:rPr>
              <a:t>SPC Hewitt (Medic)</a:t>
            </a:r>
          </a:p>
          <a:p>
            <a:r>
              <a:rPr lang="en-US" sz="1400" dirty="0"/>
              <a:t>PV2 Krupa</a:t>
            </a:r>
          </a:p>
        </p:txBody>
      </p:sp>
      <p:sp>
        <p:nvSpPr>
          <p:cNvPr id="10" name="Rounded Rectangle 9"/>
          <p:cNvSpPr/>
          <p:nvPr/>
        </p:nvSpPr>
        <p:spPr>
          <a:xfrm>
            <a:off x="6604666"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414136" y="5426342"/>
            <a:ext cx="1482522" cy="1384995"/>
          </a:xfrm>
          <a:prstGeom prst="rect">
            <a:avLst/>
          </a:prstGeom>
          <a:solidFill>
            <a:schemeClr val="bg1"/>
          </a:solidFill>
        </p:spPr>
        <p:txBody>
          <a:bodyPr wrap="none" rtlCol="0">
            <a:spAutoFit/>
          </a:bodyPr>
          <a:lstStyle/>
          <a:p>
            <a:r>
              <a:rPr lang="en-US" sz="1400" b="1" dirty="0"/>
              <a:t>SSG </a:t>
            </a:r>
            <a:r>
              <a:rPr lang="en-US" sz="1400" b="1" dirty="0" err="1"/>
              <a:t>Samaroo</a:t>
            </a:r>
            <a:r>
              <a:rPr lang="en-US" sz="1400" b="1" dirty="0"/>
              <a:t> (SL)</a:t>
            </a:r>
          </a:p>
          <a:p>
            <a:r>
              <a:rPr lang="en-US" sz="1400" dirty="0"/>
              <a:t>SGT </a:t>
            </a:r>
            <a:r>
              <a:rPr lang="en-US" sz="1400" dirty="0" err="1"/>
              <a:t>Hissong</a:t>
            </a:r>
            <a:endParaRPr lang="en-US" sz="1400" dirty="0"/>
          </a:p>
          <a:p>
            <a:r>
              <a:rPr lang="en-US" sz="1400" dirty="0"/>
              <a:t>SPC Denton</a:t>
            </a:r>
          </a:p>
          <a:p>
            <a:r>
              <a:rPr lang="en-US" sz="1400" dirty="0">
                <a:solidFill>
                  <a:srgbClr val="FFC000"/>
                </a:solidFill>
              </a:rPr>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75959"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462213"/>
          </a:xfrm>
          <a:prstGeom prst="rect">
            <a:avLst/>
          </a:prstGeom>
          <a:solidFill>
            <a:schemeClr val="bg1"/>
          </a:solidFill>
        </p:spPr>
        <p:txBody>
          <a:bodyPr wrap="none" rtlCol="0">
            <a:spAutoFit/>
          </a:bodyPr>
          <a:lstStyle/>
          <a:p>
            <a:r>
              <a:rPr lang="en-US" sz="1400" b="1" dirty="0"/>
              <a:t>SSG Benton (SL)</a:t>
            </a:r>
          </a:p>
          <a:p>
            <a:r>
              <a:rPr lang="en-US" sz="1400" dirty="0"/>
              <a:t>SGT Meyer</a:t>
            </a:r>
          </a:p>
          <a:p>
            <a:endParaRPr lang="en-US" sz="1400" dirty="0"/>
          </a:p>
          <a:p>
            <a:r>
              <a:rPr lang="en-US" sz="1400" dirty="0"/>
              <a:t>SPC </a:t>
            </a:r>
            <a:r>
              <a:rPr lang="en-US" sz="1400" dirty="0" err="1"/>
              <a:t>Sones</a:t>
            </a:r>
            <a:endParaRPr lang="en-US" sz="1400" dirty="0"/>
          </a:p>
          <a:p>
            <a:r>
              <a:rPr lang="en-US" sz="1400" dirty="0"/>
              <a:t>SPC Grapes</a:t>
            </a:r>
          </a:p>
          <a:p>
            <a:endParaRPr lang="en-US" sz="1400" dirty="0"/>
          </a:p>
          <a:p>
            <a:r>
              <a:rPr lang="en-US" sz="1400" dirty="0">
                <a:solidFill>
                  <a:srgbClr val="FFC000"/>
                </a:solidFill>
              </a:rPr>
              <a:t>SPC Walker</a:t>
            </a:r>
          </a:p>
          <a:p>
            <a:r>
              <a:rPr lang="en-US" sz="1400" b="1" dirty="0"/>
              <a:t>SSG Hodge (EN SL)</a:t>
            </a:r>
          </a:p>
          <a:p>
            <a:r>
              <a:rPr lang="en-US" sz="1400" dirty="0"/>
              <a:t>SPC Butterfield</a:t>
            </a:r>
          </a:p>
          <a:p>
            <a:r>
              <a:rPr lang="en-US" sz="1400" dirty="0"/>
              <a:t>SPC Springs</a:t>
            </a:r>
          </a:p>
          <a:p>
            <a:r>
              <a:rPr lang="en-US" sz="1400" dirty="0">
                <a:solidFill>
                  <a:srgbClr val="FFC000"/>
                </a:solidFill>
              </a:rPr>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t>CPL Oakes</a:t>
            </a:r>
          </a:p>
          <a:p>
            <a:r>
              <a:rPr lang="en-US" sz="1400" dirty="0"/>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2031325"/>
          </a:xfrm>
          <a:prstGeom prst="rect">
            <a:avLst/>
          </a:prstGeom>
          <a:solidFill>
            <a:schemeClr val="bg1"/>
          </a:solidFill>
        </p:spPr>
        <p:txBody>
          <a:bodyPr wrap="none" rtlCol="0">
            <a:spAutoFit/>
          </a:bodyPr>
          <a:lstStyle/>
          <a:p>
            <a:r>
              <a:rPr lang="en-US" sz="1400" b="1" dirty="0">
                <a:solidFill>
                  <a:srgbClr val="FFC000"/>
                </a:solidFill>
              </a:rPr>
              <a:t>SGT Pitts (FO/NCOIC)</a:t>
            </a:r>
          </a:p>
          <a:p>
            <a:r>
              <a:rPr lang="en-US" sz="1400" dirty="0">
                <a:solidFill>
                  <a:srgbClr val="FFC000"/>
                </a:solidFill>
              </a:rPr>
              <a:t>SGT Gobble</a:t>
            </a:r>
          </a:p>
          <a:p>
            <a:r>
              <a:rPr lang="en-US" sz="1400" dirty="0">
                <a:solidFill>
                  <a:srgbClr val="FFC000"/>
                </a:solidFill>
              </a:rPr>
              <a:t>SPC Stafford</a:t>
            </a:r>
          </a:p>
          <a:p>
            <a:r>
              <a:rPr lang="en-US" sz="1400" dirty="0">
                <a:solidFill>
                  <a:srgbClr val="FF0000"/>
                </a:solidFill>
              </a:rPr>
              <a:t>SPC </a:t>
            </a:r>
            <a:r>
              <a:rPr lang="en-US" sz="1400" dirty="0" err="1">
                <a:solidFill>
                  <a:srgbClr val="FF0000"/>
                </a:solidFill>
              </a:rPr>
              <a:t>Zwilling</a:t>
            </a:r>
            <a:endParaRPr lang="en-US" sz="1400" dirty="0">
              <a:solidFill>
                <a:srgbClr val="FF0000"/>
              </a:solidFill>
            </a:endParaRPr>
          </a:p>
          <a:p>
            <a:r>
              <a:rPr lang="en-US" sz="1400" dirty="0">
                <a:solidFill>
                  <a:srgbClr val="FF0000"/>
                </a:solidFill>
              </a:rPr>
              <a:t>SPC Ayers</a:t>
            </a:r>
          </a:p>
          <a:p>
            <a:r>
              <a:rPr lang="en-US" sz="1400" dirty="0"/>
              <a:t>SPC </a:t>
            </a:r>
            <a:r>
              <a:rPr lang="en-US" sz="1400" dirty="0" err="1"/>
              <a:t>McKaig</a:t>
            </a:r>
            <a:endParaRPr lang="en-US" sz="1400" dirty="0"/>
          </a:p>
          <a:p>
            <a:r>
              <a:rPr lang="en-US" sz="1400" dirty="0">
                <a:solidFill>
                  <a:srgbClr val="FF0000"/>
                </a:solidFill>
              </a:rPr>
              <a:t>SPC Rainey</a:t>
            </a:r>
          </a:p>
          <a:p>
            <a:r>
              <a:rPr lang="en-US" sz="1400" dirty="0">
                <a:solidFill>
                  <a:srgbClr val="FF0000"/>
                </a:solidFill>
              </a:rPr>
              <a:t>SPC </a:t>
            </a:r>
            <a:r>
              <a:rPr lang="en-US" sz="1400" dirty="0" err="1">
                <a:solidFill>
                  <a:srgbClr val="FF0000"/>
                </a:solidFill>
              </a:rPr>
              <a:t>Bogar</a:t>
            </a:r>
            <a:endParaRPr lang="en-US" sz="1400" dirty="0">
              <a:solidFill>
                <a:srgbClr val="FF0000"/>
              </a:solidFill>
            </a:endParaRPr>
          </a:p>
          <a:p>
            <a:r>
              <a:rPr lang="en-US" sz="1400" dirty="0">
                <a:solidFill>
                  <a:srgbClr val="FF0000"/>
                </a:solidFill>
              </a:rPr>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13 0430 JUL</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796648"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TextBox 35"/>
          <p:cNvSpPr txBox="1"/>
          <p:nvPr/>
        </p:nvSpPr>
        <p:spPr>
          <a:xfrm>
            <a:off x="3195353" y="4183884"/>
            <a:ext cx="1590244" cy="738664"/>
          </a:xfrm>
          <a:prstGeom prst="rect">
            <a:avLst/>
          </a:prstGeom>
          <a:solidFill>
            <a:schemeClr val="bg1"/>
          </a:solidFill>
        </p:spPr>
        <p:txBody>
          <a:bodyPr wrap="square" rtlCol="0">
            <a:spAutoFit/>
          </a:bodyPr>
          <a:lstStyle/>
          <a:p>
            <a:r>
              <a:rPr lang="en-US" sz="1400" b="1" dirty="0"/>
              <a:t>SGT Grimm (TL)</a:t>
            </a:r>
          </a:p>
          <a:p>
            <a:r>
              <a:rPr lang="en-US" sz="1400" dirty="0"/>
              <a:t>SPC Davis</a:t>
            </a:r>
          </a:p>
          <a:p>
            <a:r>
              <a:rPr lang="en-US" sz="1400" dirty="0"/>
              <a:t>SPC May</a:t>
            </a:r>
          </a:p>
        </p:txBody>
      </p:sp>
      <p:sp>
        <p:nvSpPr>
          <p:cNvPr id="37" name="&quot;No&quot; Symbol 36"/>
          <p:cNvSpPr>
            <a:spLocks noChangeAspect="1"/>
          </p:cNvSpPr>
          <p:nvPr/>
        </p:nvSpPr>
        <p:spPr>
          <a:xfrm>
            <a:off x="2299871" y="5057643"/>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p:cNvSpPr txBox="1"/>
          <p:nvPr/>
        </p:nvSpPr>
        <p:spPr>
          <a:xfrm>
            <a:off x="3195353" y="4867135"/>
            <a:ext cx="1590244" cy="1384995"/>
          </a:xfrm>
          <a:prstGeom prst="rect">
            <a:avLst/>
          </a:prstGeom>
          <a:solidFill>
            <a:schemeClr val="bg1"/>
          </a:solidFill>
        </p:spPr>
        <p:txBody>
          <a:bodyPr wrap="square" rtlCol="0">
            <a:spAutoFit/>
          </a:bodyPr>
          <a:lstStyle/>
          <a:p>
            <a:r>
              <a:rPr lang="en-US" sz="1400" b="1" dirty="0"/>
              <a:t>SSG Phillips (SL)</a:t>
            </a:r>
          </a:p>
          <a:p>
            <a:r>
              <a:rPr lang="en-US" sz="1400" dirty="0">
                <a:solidFill>
                  <a:srgbClr val="FFC000"/>
                </a:solidFill>
              </a:rPr>
              <a:t>SGT Chavez</a:t>
            </a:r>
          </a:p>
          <a:p>
            <a:r>
              <a:rPr lang="en-US" sz="1400" dirty="0"/>
              <a:t>SGT Gilmore</a:t>
            </a:r>
          </a:p>
          <a:p>
            <a:r>
              <a:rPr lang="en-US" sz="1400" dirty="0"/>
              <a:t>SGT </a:t>
            </a:r>
            <a:r>
              <a:rPr lang="en-US" sz="1400" dirty="0" err="1"/>
              <a:t>Queck</a:t>
            </a:r>
            <a:endParaRPr lang="en-US" sz="1400" dirty="0"/>
          </a:p>
          <a:p>
            <a:r>
              <a:rPr lang="en-US" sz="1400" dirty="0">
                <a:solidFill>
                  <a:srgbClr val="FF0000"/>
                </a:solidFill>
              </a:rPr>
              <a:t>SPC Abad</a:t>
            </a:r>
          </a:p>
          <a:p>
            <a:r>
              <a:rPr lang="en-US" sz="1400" dirty="0"/>
              <a:t>PFC </a:t>
            </a:r>
            <a:r>
              <a:rPr lang="en-US" sz="1400" dirty="0" err="1"/>
              <a:t>Stenoski</a:t>
            </a:r>
            <a:endParaRPr lang="en-US" sz="1400" dirty="0"/>
          </a:p>
        </p:txBody>
      </p:sp>
      <p:sp>
        <p:nvSpPr>
          <p:cNvPr id="39" name="TextBox 38"/>
          <p:cNvSpPr txBox="1"/>
          <p:nvPr/>
        </p:nvSpPr>
        <p:spPr>
          <a:xfrm>
            <a:off x="3195354" y="6206109"/>
            <a:ext cx="1590244" cy="492443"/>
          </a:xfrm>
          <a:prstGeom prst="rect">
            <a:avLst/>
          </a:prstGeom>
          <a:solidFill>
            <a:schemeClr val="bg1"/>
          </a:solidFill>
        </p:spPr>
        <p:txBody>
          <a:bodyPr wrap="square" rtlCol="0">
            <a:spAutoFit/>
          </a:bodyPr>
          <a:lstStyle/>
          <a:p>
            <a:r>
              <a:rPr lang="en-US" sz="1200" dirty="0"/>
              <a:t>SPC </a:t>
            </a:r>
            <a:r>
              <a:rPr lang="en-US" sz="1200" dirty="0" err="1"/>
              <a:t>Christopherson</a:t>
            </a:r>
            <a:endParaRPr lang="en-US" sz="1200" dirty="0"/>
          </a:p>
          <a:p>
            <a:r>
              <a:rPr lang="en-US" sz="1400" dirty="0"/>
              <a:t>SPC Morse</a:t>
            </a:r>
          </a:p>
        </p:txBody>
      </p:sp>
      <p:sp>
        <p:nvSpPr>
          <p:cNvPr id="6" name="TextBox 5"/>
          <p:cNvSpPr txBox="1"/>
          <p:nvPr/>
        </p:nvSpPr>
        <p:spPr>
          <a:xfrm>
            <a:off x="7199561" y="2653383"/>
            <a:ext cx="1754711" cy="523220"/>
          </a:xfrm>
          <a:prstGeom prst="rect">
            <a:avLst/>
          </a:prstGeom>
          <a:solidFill>
            <a:schemeClr val="bg1"/>
          </a:solidFill>
        </p:spPr>
        <p:txBody>
          <a:bodyPr wrap="square" rtlCol="0">
            <a:spAutoFit/>
          </a:bodyPr>
          <a:lstStyle/>
          <a:p>
            <a:r>
              <a:rPr lang="en-US" sz="1400" b="1" dirty="0">
                <a:solidFill>
                  <a:srgbClr val="FF0000"/>
                </a:solidFill>
              </a:rPr>
              <a:t>1LT </a:t>
            </a:r>
            <a:r>
              <a:rPr lang="en-US" sz="1400" b="1" dirty="0" err="1">
                <a:solidFill>
                  <a:srgbClr val="FF0000"/>
                </a:solidFill>
              </a:rPr>
              <a:t>Brostrom</a:t>
            </a:r>
            <a:r>
              <a:rPr lang="en-US" sz="1400" b="1" dirty="0">
                <a:solidFill>
                  <a:srgbClr val="FF0000"/>
                </a:solidFill>
              </a:rPr>
              <a:t> (PL)</a:t>
            </a:r>
          </a:p>
          <a:p>
            <a:r>
              <a:rPr lang="en-US" sz="1400" dirty="0">
                <a:solidFill>
                  <a:srgbClr val="FF0000"/>
                </a:solidFill>
              </a:rPr>
              <a:t>SPC </a:t>
            </a:r>
            <a:r>
              <a:rPr lang="en-US" sz="1400" dirty="0" err="1">
                <a:solidFill>
                  <a:srgbClr val="FF0000"/>
                </a:solidFill>
              </a:rPr>
              <a:t>Hovater</a:t>
            </a:r>
            <a:endParaRPr lang="en-US" sz="1400" dirty="0">
              <a:solidFill>
                <a:srgbClr val="FF0000"/>
              </a:solidFill>
            </a:endParaRPr>
          </a:p>
        </p:txBody>
      </p:sp>
      <p:sp>
        <p:nvSpPr>
          <p:cNvPr id="41" name="TextBox 40"/>
          <p:cNvSpPr txBox="1"/>
          <p:nvPr/>
        </p:nvSpPr>
        <p:spPr>
          <a:xfrm>
            <a:off x="7199560" y="3176429"/>
            <a:ext cx="1754712" cy="954107"/>
          </a:xfrm>
          <a:prstGeom prst="rect">
            <a:avLst/>
          </a:prstGeom>
          <a:solidFill>
            <a:schemeClr val="bg1"/>
          </a:solidFill>
        </p:spPr>
        <p:txBody>
          <a:bodyPr wrap="square" rtlCol="0">
            <a:spAutoFit/>
          </a:bodyPr>
          <a:lstStyle/>
          <a:p>
            <a:r>
              <a:rPr lang="en-US" sz="1400" b="1" dirty="0"/>
              <a:t>SSG </a:t>
            </a:r>
            <a:r>
              <a:rPr lang="en-US" sz="1400" b="1" dirty="0" err="1"/>
              <a:t>Samaroo</a:t>
            </a:r>
            <a:r>
              <a:rPr lang="en-US" sz="1400" b="1" dirty="0"/>
              <a:t> (SL)</a:t>
            </a:r>
          </a:p>
          <a:p>
            <a:r>
              <a:rPr lang="en-US" sz="1400" b="1" dirty="0"/>
              <a:t>SGT Garcia (SL)</a:t>
            </a:r>
          </a:p>
          <a:p>
            <a:r>
              <a:rPr lang="en-US" sz="1400" dirty="0"/>
              <a:t>SPC Denton</a:t>
            </a:r>
          </a:p>
          <a:p>
            <a:r>
              <a:rPr lang="en-US" sz="1400" dirty="0"/>
              <a:t>SPC </a:t>
            </a:r>
            <a:r>
              <a:rPr lang="en-US" sz="1400" dirty="0" err="1"/>
              <a:t>Sones</a:t>
            </a:r>
            <a:endParaRPr lang="en-US" sz="1400" dirty="0"/>
          </a:p>
        </p:txBody>
      </p:sp>
      <p:sp>
        <p:nvSpPr>
          <p:cNvPr id="40" name="TextBox 39"/>
          <p:cNvSpPr txBox="1"/>
          <p:nvPr/>
        </p:nvSpPr>
        <p:spPr>
          <a:xfrm>
            <a:off x="5316912" y="5426341"/>
            <a:ext cx="1097223" cy="738664"/>
          </a:xfrm>
          <a:prstGeom prst="rect">
            <a:avLst/>
          </a:prstGeom>
          <a:solidFill>
            <a:schemeClr val="bg1"/>
          </a:solidFill>
        </p:spPr>
        <p:txBody>
          <a:bodyPr wrap="none" rtlCol="0">
            <a:spAutoFit/>
          </a:bodyPr>
          <a:lstStyle/>
          <a:p>
            <a:r>
              <a:rPr lang="en-US" sz="1400" dirty="0">
                <a:solidFill>
                  <a:srgbClr val="FFC000"/>
                </a:solidFill>
              </a:rPr>
              <a:t>SGT Gobble</a:t>
            </a:r>
          </a:p>
          <a:p>
            <a:r>
              <a:rPr lang="en-US" sz="1400" dirty="0">
                <a:solidFill>
                  <a:srgbClr val="FFC000"/>
                </a:solidFill>
              </a:rPr>
              <a:t>SPC Stafford</a:t>
            </a:r>
          </a:p>
          <a:p>
            <a:r>
              <a:rPr lang="en-US" sz="1400" dirty="0"/>
              <a:t>SPC </a:t>
            </a:r>
            <a:r>
              <a:rPr lang="en-US" sz="1400" dirty="0" err="1"/>
              <a:t>McKaig</a:t>
            </a:r>
            <a:endParaRPr lang="en-US" sz="1400" dirty="0"/>
          </a:p>
        </p:txBody>
      </p:sp>
    </p:spTree>
    <p:extLst>
      <p:ext uri="{BB962C8B-B14F-4D97-AF65-F5344CB8AC3E}">
        <p14:creationId xmlns:p14="http://schemas.microsoft.com/office/powerpoint/2010/main" val="372151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26">
                                            <p:txEl>
                                              <p:pRg st="1" end="1"/>
                                            </p:txEl>
                                          </p:spTgt>
                                        </p:tgtEl>
                                        <p:attrNameLst>
                                          <p:attrName>style.color</p:attrName>
                                        </p:attrNameLst>
                                      </p:cBhvr>
                                      <p:to>
                                        <a:schemeClr val="bg1"/>
                                      </p:to>
                                    </p:animClr>
                                  </p:childTnLst>
                                </p:cTn>
                              </p:par>
                              <p:par>
                                <p:cTn id="7" presetID="3" presetClass="emph" presetSubtype="2" fill="hold" nodeType="withEffect">
                                  <p:stCondLst>
                                    <p:cond delay="0"/>
                                  </p:stCondLst>
                                  <p:childTnLst>
                                    <p:animClr clrSpc="rgb" dir="cw">
                                      <p:cBhvr override="childStyle">
                                        <p:cTn id="8" dur="2000" fill="hold"/>
                                        <p:tgtEl>
                                          <p:spTgt spid="26">
                                            <p:txEl>
                                              <p:pRg st="2" end="2"/>
                                            </p:txEl>
                                          </p:spTgt>
                                        </p:tgtEl>
                                        <p:attrNameLst>
                                          <p:attrName>style.color</p:attrName>
                                        </p:attrNameLst>
                                      </p:cBhvr>
                                      <p:to>
                                        <a:schemeClr val="bg1"/>
                                      </p:to>
                                    </p:animClr>
                                  </p:childTnLst>
                                </p:cTn>
                              </p:par>
                              <p:par>
                                <p:cTn id="9" presetID="3" presetClass="emph" presetSubtype="2" fill="hold" nodeType="withEffect">
                                  <p:stCondLst>
                                    <p:cond delay="0"/>
                                  </p:stCondLst>
                                  <p:childTnLst>
                                    <p:animClr clrSpc="rgb" dir="cw">
                                      <p:cBhvr override="childStyle">
                                        <p:cTn id="10" dur="2000" fill="hold"/>
                                        <p:tgtEl>
                                          <p:spTgt spid="26">
                                            <p:txEl>
                                              <p:pRg st="5" end="5"/>
                                            </p:txEl>
                                          </p:spTgt>
                                        </p:tgtEl>
                                        <p:attrNameLst>
                                          <p:attrName>style.color</p:attrName>
                                        </p:attrNameLst>
                                      </p:cBhvr>
                                      <p:to>
                                        <a:schemeClr val="bg1"/>
                                      </p:to>
                                    </p:animClr>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40"/>
                                        </p:tgtEl>
                                        <p:attrNameLst>
                                          <p:attrName>style.visibility</p:attrName>
                                        </p:attrNameLst>
                                      </p:cBhvr>
                                      <p:to>
                                        <p:strVal val="visible"/>
                                      </p:to>
                                    </p:set>
                                    <p:animEffect transition="in" filter="wipe(up)">
                                      <p:cBhvr>
                                        <p:cTn id="14" dur="10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mph" presetSubtype="2" fill="hold" nodeType="clickEffect">
                                  <p:stCondLst>
                                    <p:cond delay="0"/>
                                  </p:stCondLst>
                                  <p:childTnLst>
                                    <p:animClr clrSpc="rgb" dir="cw">
                                      <p:cBhvr override="childStyle">
                                        <p:cTn id="18" dur="2000" fill="hold"/>
                                        <p:tgtEl>
                                          <p:spTgt spid="11">
                                            <p:txEl>
                                              <p:pRg st="0" end="0"/>
                                            </p:txEl>
                                          </p:spTgt>
                                        </p:tgtEl>
                                        <p:attrNameLst>
                                          <p:attrName>style.color</p:attrName>
                                        </p:attrNameLst>
                                      </p:cBhvr>
                                      <p:to>
                                        <a:schemeClr val="bg1"/>
                                      </p:to>
                                    </p:animClr>
                                  </p:childTnLst>
                                </p:cTn>
                              </p:par>
                              <p:par>
                                <p:cTn id="19" presetID="3" presetClass="emph" presetSubtype="2" fill="hold" nodeType="withEffect">
                                  <p:stCondLst>
                                    <p:cond delay="0"/>
                                  </p:stCondLst>
                                  <p:childTnLst>
                                    <p:animClr clrSpc="rgb" dir="cw">
                                      <p:cBhvr override="childStyle">
                                        <p:cTn id="20" dur="2000" fill="hold"/>
                                        <p:tgtEl>
                                          <p:spTgt spid="22">
                                            <p:txEl>
                                              <p:pRg st="0" end="0"/>
                                            </p:txEl>
                                          </p:spTgt>
                                        </p:tgtEl>
                                        <p:attrNameLst>
                                          <p:attrName>style.color</p:attrName>
                                        </p:attrNameLst>
                                      </p:cBhvr>
                                      <p:to>
                                        <a:schemeClr val="bg1"/>
                                      </p:to>
                                    </p:animClr>
                                  </p:childTnLst>
                                </p:cTn>
                              </p:par>
                              <p:par>
                                <p:cTn id="21" presetID="3" presetClass="emph" presetSubtype="2" fill="hold" nodeType="withEffect">
                                  <p:stCondLst>
                                    <p:cond delay="0"/>
                                  </p:stCondLst>
                                  <p:childTnLst>
                                    <p:animClr clrSpc="rgb" dir="cw">
                                      <p:cBhvr override="childStyle">
                                        <p:cTn id="22" dur="2000" fill="hold"/>
                                        <p:tgtEl>
                                          <p:spTgt spid="11">
                                            <p:txEl>
                                              <p:pRg st="2" end="2"/>
                                            </p:txEl>
                                          </p:spTgt>
                                        </p:tgtEl>
                                        <p:attrNameLst>
                                          <p:attrName>style.color</p:attrName>
                                        </p:attrNameLst>
                                      </p:cBhvr>
                                      <p:to>
                                        <a:schemeClr val="bg1"/>
                                      </p:to>
                                    </p:animClr>
                                  </p:childTnLst>
                                </p:cTn>
                              </p:par>
                              <p:par>
                                <p:cTn id="23" presetID="3" presetClass="emph" presetSubtype="2" fill="hold" nodeType="withEffect">
                                  <p:stCondLst>
                                    <p:cond delay="0"/>
                                  </p:stCondLst>
                                  <p:childTnLst>
                                    <p:animClr clrSpc="rgb" dir="cw">
                                      <p:cBhvr override="childStyle">
                                        <p:cTn id="24" dur="2000" fill="hold"/>
                                        <p:tgtEl>
                                          <p:spTgt spid="19">
                                            <p:txEl>
                                              <p:pRg st="3" end="3"/>
                                            </p:txEl>
                                          </p:spTgt>
                                        </p:tgtEl>
                                        <p:attrNameLst>
                                          <p:attrName>style.color</p:attrName>
                                        </p:attrNameLst>
                                      </p:cBhvr>
                                      <p:to>
                                        <a:schemeClr val="bg1"/>
                                      </p:to>
                                    </p:animClr>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up)">
                                      <p:cBhvr>
                                        <p:cTn id="28"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 14 0430 JUL</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6011441" y="5946997"/>
            <a:ext cx="1707461" cy="598263"/>
            <a:chOff x="6011441" y="5946997"/>
            <a:chExt cx="1707461" cy="598263"/>
          </a:xfrm>
        </p:grpSpPr>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
        <p:nvSpPr>
          <p:cNvPr id="12" name="Rounded Rectangle 11"/>
          <p:cNvSpPr/>
          <p:nvPr/>
        </p:nvSpPr>
        <p:spPr>
          <a:xfrm>
            <a:off x="4227850" y="292255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t>
            </a:r>
            <a:r>
              <a:rPr lang="en-US" sz="1400" b="1" dirty="0" err="1">
                <a:solidFill>
                  <a:srgbClr val="FF0000"/>
                </a:solidFill>
              </a:rPr>
              <a:t>Zwilling</a:t>
            </a:r>
            <a:endParaRPr lang="en-US" sz="1400" b="1" dirty="0">
              <a:solidFill>
                <a:srgbClr val="FF0000"/>
              </a:solidFill>
            </a:endParaRPr>
          </a:p>
        </p:txBody>
      </p:sp>
      <p:sp>
        <p:nvSpPr>
          <p:cNvPr id="6" name="Oval 5"/>
          <p:cNvSpPr>
            <a:spLocks noChangeAspect="1"/>
          </p:cNvSpPr>
          <p:nvPr/>
        </p:nvSpPr>
        <p:spPr>
          <a:xfrm>
            <a:off x="5244655" y="317161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ed Rectangle 77"/>
          <p:cNvSpPr/>
          <p:nvPr/>
        </p:nvSpPr>
        <p:spPr>
          <a:xfrm>
            <a:off x="3703354" y="3276829"/>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Phillips</a:t>
            </a:r>
          </a:p>
        </p:txBody>
      </p:sp>
      <p:sp>
        <p:nvSpPr>
          <p:cNvPr id="77" name="Oval 76"/>
          <p:cNvSpPr>
            <a:spLocks noChangeAspect="1"/>
          </p:cNvSpPr>
          <p:nvPr/>
        </p:nvSpPr>
        <p:spPr>
          <a:xfrm>
            <a:off x="4777796" y="3330426"/>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78"/>
          <p:cNvSpPr/>
          <p:nvPr/>
        </p:nvSpPr>
        <p:spPr>
          <a:xfrm>
            <a:off x="2262091" y="3624650"/>
            <a:ext cx="98651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SPC </a:t>
            </a:r>
            <a:r>
              <a:rPr lang="en-US" sz="1400" b="1" dirty="0" err="1">
                <a:solidFill>
                  <a:srgbClr val="FF0000"/>
                </a:solidFill>
              </a:rPr>
              <a:t>Bogar</a:t>
            </a:r>
            <a:endParaRPr lang="en-US" sz="1400" b="1" dirty="0">
              <a:solidFill>
                <a:srgbClr val="FF0000"/>
              </a:solidFill>
            </a:endParaRPr>
          </a:p>
        </p:txBody>
      </p:sp>
      <p:sp>
        <p:nvSpPr>
          <p:cNvPr id="80" name="Oval 79"/>
          <p:cNvSpPr>
            <a:spLocks noChangeAspect="1"/>
          </p:cNvSpPr>
          <p:nvPr/>
        </p:nvSpPr>
        <p:spPr>
          <a:xfrm>
            <a:off x="3185087" y="354510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a:off x="6821122" y="4153417"/>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Ayers</a:t>
            </a:r>
          </a:p>
        </p:txBody>
      </p:sp>
      <p:sp>
        <p:nvSpPr>
          <p:cNvPr id="142" name="Oval 141"/>
          <p:cNvSpPr>
            <a:spLocks noChangeAspect="1"/>
          </p:cNvSpPr>
          <p:nvPr/>
        </p:nvSpPr>
        <p:spPr>
          <a:xfrm>
            <a:off x="6696873" y="4370784"/>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3434139" y="514003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Rainey</a:t>
            </a:r>
          </a:p>
        </p:txBody>
      </p:sp>
      <p:sp>
        <p:nvSpPr>
          <p:cNvPr id="144" name="Oval 143"/>
          <p:cNvSpPr>
            <a:spLocks noChangeAspect="1"/>
          </p:cNvSpPr>
          <p:nvPr/>
        </p:nvSpPr>
        <p:spPr>
          <a:xfrm>
            <a:off x="4508581" y="5193631"/>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ounded Rectangle 109"/>
          <p:cNvSpPr/>
          <p:nvPr/>
        </p:nvSpPr>
        <p:spPr>
          <a:xfrm>
            <a:off x="4725636" y="3194236"/>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98" name="Oval 97"/>
          <p:cNvSpPr>
            <a:spLocks noChangeAspect="1"/>
          </p:cNvSpPr>
          <p:nvPr/>
        </p:nvSpPr>
        <p:spPr>
          <a:xfrm>
            <a:off x="5574655" y="3094186"/>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ounded Rectangle 98"/>
          <p:cNvSpPr/>
          <p:nvPr/>
        </p:nvSpPr>
        <p:spPr>
          <a:xfrm>
            <a:off x="3449348" y="4690723"/>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1LT </a:t>
            </a:r>
            <a:r>
              <a:rPr lang="en-US" sz="1400" b="1" dirty="0" err="1">
                <a:solidFill>
                  <a:srgbClr val="FF0000"/>
                </a:solidFill>
              </a:rPr>
              <a:t>Brostrom</a:t>
            </a:r>
            <a:endParaRPr lang="en-US" sz="1400" b="1" dirty="0">
              <a:solidFill>
                <a:srgbClr val="FF0000"/>
              </a:solidFill>
            </a:endParaRPr>
          </a:p>
        </p:txBody>
      </p:sp>
      <p:sp>
        <p:nvSpPr>
          <p:cNvPr id="100" name="Oval 99"/>
          <p:cNvSpPr>
            <a:spLocks noChangeAspect="1"/>
          </p:cNvSpPr>
          <p:nvPr/>
        </p:nvSpPr>
        <p:spPr>
          <a:xfrm>
            <a:off x="4626280" y="4611175"/>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ounded Rectangle 100"/>
          <p:cNvSpPr/>
          <p:nvPr/>
        </p:nvSpPr>
        <p:spPr>
          <a:xfrm>
            <a:off x="3559891" y="4092508"/>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SPC </a:t>
            </a:r>
            <a:r>
              <a:rPr lang="en-US" sz="1400" b="1" dirty="0" err="1">
                <a:solidFill>
                  <a:srgbClr val="FF0000"/>
                </a:solidFill>
              </a:rPr>
              <a:t>Hovater</a:t>
            </a:r>
            <a:endParaRPr lang="en-US" sz="1400" b="1" dirty="0">
              <a:solidFill>
                <a:srgbClr val="FF0000"/>
              </a:solidFill>
            </a:endParaRPr>
          </a:p>
        </p:txBody>
      </p:sp>
      <p:sp>
        <p:nvSpPr>
          <p:cNvPr id="102" name="Oval 101"/>
          <p:cNvSpPr>
            <a:spLocks noChangeAspect="1"/>
          </p:cNvSpPr>
          <p:nvPr/>
        </p:nvSpPr>
        <p:spPr>
          <a:xfrm>
            <a:off x="4736823" y="4012960"/>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ounded Rectangle 70"/>
          <p:cNvSpPr/>
          <p:nvPr/>
        </p:nvSpPr>
        <p:spPr>
          <a:xfrm>
            <a:off x="4689803" y="4272167"/>
            <a:ext cx="106177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chemeClr val="bg1"/>
                </a:solidFill>
              </a:rPr>
              <a:t>SGT Garcia</a:t>
            </a:r>
          </a:p>
        </p:txBody>
      </p:sp>
      <p:sp>
        <p:nvSpPr>
          <p:cNvPr id="72" name="Oval 71"/>
          <p:cNvSpPr>
            <a:spLocks noChangeAspect="1"/>
          </p:cNvSpPr>
          <p:nvPr/>
        </p:nvSpPr>
        <p:spPr>
          <a:xfrm>
            <a:off x="5667500" y="4172117"/>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ounded Rectangle 72"/>
          <p:cNvSpPr/>
          <p:nvPr/>
        </p:nvSpPr>
        <p:spPr>
          <a:xfrm>
            <a:off x="5845361" y="3106569"/>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chemeClr val="bg1"/>
                </a:solidFill>
              </a:rPr>
              <a:t>SPC </a:t>
            </a:r>
            <a:r>
              <a:rPr lang="en-US" sz="1400" b="1" dirty="0" err="1">
                <a:solidFill>
                  <a:schemeClr val="bg1"/>
                </a:solidFill>
              </a:rPr>
              <a:t>Sones</a:t>
            </a:r>
            <a:endParaRPr lang="en-US" sz="1400" b="1" dirty="0">
              <a:solidFill>
                <a:schemeClr val="bg1"/>
              </a:solidFill>
            </a:endParaRPr>
          </a:p>
        </p:txBody>
      </p:sp>
      <p:sp>
        <p:nvSpPr>
          <p:cNvPr id="74" name="Oval 73"/>
          <p:cNvSpPr>
            <a:spLocks noChangeAspect="1"/>
          </p:cNvSpPr>
          <p:nvPr/>
        </p:nvSpPr>
        <p:spPr>
          <a:xfrm>
            <a:off x="5721112" y="3323936"/>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ounded Rectangle 74"/>
          <p:cNvSpPr/>
          <p:nvPr/>
        </p:nvSpPr>
        <p:spPr>
          <a:xfrm>
            <a:off x="6556308" y="3519586"/>
            <a:ext cx="127893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chemeClr val="bg1"/>
                </a:solidFill>
              </a:rPr>
              <a:t>SSG </a:t>
            </a:r>
            <a:r>
              <a:rPr lang="en-US" sz="1400" b="1" dirty="0" err="1">
                <a:solidFill>
                  <a:schemeClr val="bg1"/>
                </a:solidFill>
              </a:rPr>
              <a:t>Samaroo</a:t>
            </a:r>
            <a:endParaRPr lang="en-US" sz="1400" b="1" dirty="0">
              <a:solidFill>
                <a:schemeClr val="bg1"/>
              </a:solidFill>
            </a:endParaRPr>
          </a:p>
        </p:txBody>
      </p:sp>
      <p:sp>
        <p:nvSpPr>
          <p:cNvPr id="76" name="Oval 75"/>
          <p:cNvSpPr>
            <a:spLocks noChangeAspect="1"/>
          </p:cNvSpPr>
          <p:nvPr/>
        </p:nvSpPr>
        <p:spPr>
          <a:xfrm>
            <a:off x="6432059" y="3736953"/>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ounded Rectangle 80"/>
          <p:cNvSpPr/>
          <p:nvPr/>
        </p:nvSpPr>
        <p:spPr>
          <a:xfrm>
            <a:off x="6676603" y="3909886"/>
            <a:ext cx="127893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chemeClr val="bg1"/>
                </a:solidFill>
              </a:rPr>
              <a:t>SGT Denton</a:t>
            </a:r>
          </a:p>
        </p:txBody>
      </p:sp>
      <p:sp>
        <p:nvSpPr>
          <p:cNvPr id="82" name="Oval 81"/>
          <p:cNvSpPr>
            <a:spLocks noChangeAspect="1"/>
          </p:cNvSpPr>
          <p:nvPr/>
        </p:nvSpPr>
        <p:spPr>
          <a:xfrm>
            <a:off x="6552354" y="4127253"/>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AutoShape 49"/>
          <p:cNvSpPr>
            <a:spLocks noChangeArrowheads="1"/>
          </p:cNvSpPr>
          <p:nvPr/>
        </p:nvSpPr>
        <p:spPr bwMode="auto">
          <a:xfrm>
            <a:off x="5610225" y="3402013"/>
            <a:ext cx="1222375" cy="1371600"/>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Tree>
    <p:extLst>
      <p:ext uri="{BB962C8B-B14F-4D97-AF65-F5344CB8AC3E}">
        <p14:creationId xmlns:p14="http://schemas.microsoft.com/office/powerpoint/2010/main" val="410016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childTnLst>
                                </p:cTn>
                              </p:par>
                            </p:childTnLst>
                          </p:cTn>
                        </p:par>
                        <p:par>
                          <p:cTn id="7" fill="hold">
                            <p:stCondLst>
                              <p:cond delay="0"/>
                            </p:stCondLst>
                            <p:childTnLst>
                              <p:par>
                                <p:cTn id="8" presetID="3" presetClass="exit" presetSubtype="10" fill="hold" grpId="1" nodeType="afterEffect">
                                  <p:stCondLst>
                                    <p:cond delay="0"/>
                                  </p:stCondLst>
                                  <p:childTnLst>
                                    <p:animEffect transition="out" filter="blinds(horizontal)">
                                      <p:cBhvr>
                                        <p:cTn id="9" dur="1000"/>
                                        <p:tgtEl>
                                          <p:spTgt spid="83"/>
                                        </p:tgtEl>
                                      </p:cBhvr>
                                    </p:animEffect>
                                    <p:set>
                                      <p:cBhvr>
                                        <p:cTn id="10" dur="1" fill="hold">
                                          <p:stCondLst>
                                            <p:cond delay="999"/>
                                          </p:stCondLst>
                                        </p:cTn>
                                        <p:tgtEl>
                                          <p:spTgt spid="83"/>
                                        </p:tgtEl>
                                        <p:attrNameLst>
                                          <p:attrName>style.visibility</p:attrName>
                                        </p:attrNameLst>
                                      </p:cBhvr>
                                      <p:to>
                                        <p:strVal val="hidden"/>
                                      </p:to>
                                    </p:set>
                                  </p:childTnLst>
                                </p:cTn>
                              </p:par>
                            </p:childTnLst>
                          </p:cTn>
                        </p:par>
                        <p:par>
                          <p:cTn id="11" fill="hold">
                            <p:stCondLst>
                              <p:cond delay="1000"/>
                            </p:stCondLst>
                            <p:childTnLst>
                              <p:par>
                                <p:cTn id="12" presetID="1" presetClass="emph" presetSubtype="2" fill="hold" nodeType="afterEffect">
                                  <p:stCondLst>
                                    <p:cond delay="0"/>
                                  </p:stCondLst>
                                  <p:childTnLst>
                                    <p:animClr clrSpc="rgb" dir="cw">
                                      <p:cBhvr>
                                        <p:cTn id="13" dur="2000" fill="hold"/>
                                        <p:tgtEl>
                                          <p:spTgt spid="72"/>
                                        </p:tgtEl>
                                        <p:attrNameLst>
                                          <p:attrName>fillcolor</p:attrName>
                                        </p:attrNameLst>
                                      </p:cBhvr>
                                      <p:to>
                                        <a:srgbClr val="FF0000"/>
                                      </p:to>
                                    </p:animClr>
                                    <p:set>
                                      <p:cBhvr>
                                        <p:cTn id="14" dur="2000" fill="hold"/>
                                        <p:tgtEl>
                                          <p:spTgt spid="72"/>
                                        </p:tgtEl>
                                        <p:attrNameLst>
                                          <p:attrName>fill.type</p:attrName>
                                        </p:attrNameLst>
                                      </p:cBhvr>
                                      <p:to>
                                        <p:strVal val="solid"/>
                                      </p:to>
                                    </p:set>
                                    <p:set>
                                      <p:cBhvr>
                                        <p:cTn id="15" dur="2000" fill="hold"/>
                                        <p:tgtEl>
                                          <p:spTgt spid="72"/>
                                        </p:tgtEl>
                                        <p:attrNameLst>
                                          <p:attrName>fill.on</p:attrName>
                                        </p:attrNameLst>
                                      </p:cBhvr>
                                      <p:to>
                                        <p:strVal val="true"/>
                                      </p:to>
                                    </p:set>
                                  </p:childTnLst>
                                </p:cTn>
                              </p:par>
                              <p:par>
                                <p:cTn id="16" presetID="3" presetClass="emph" presetSubtype="2" fill="hold" grpId="0" nodeType="withEffect">
                                  <p:stCondLst>
                                    <p:cond delay="0"/>
                                  </p:stCondLst>
                                  <p:childTnLst>
                                    <p:animClr clrSpc="rgb" dir="cw">
                                      <p:cBhvr override="childStyle">
                                        <p:cTn id="17" dur="2000" fill="hold"/>
                                        <p:tgtEl>
                                          <p:spTgt spid="71"/>
                                        </p:tgtEl>
                                        <p:attrNameLst>
                                          <p:attrName>style.color</p:attrName>
                                        </p:attrNameLst>
                                      </p:cBhvr>
                                      <p:to>
                                        <a:srgbClr val="FF0000"/>
                                      </p:to>
                                    </p:animClr>
                                  </p:childTnLst>
                                </p:cTn>
                              </p:par>
                              <p:par>
                                <p:cTn id="18" presetID="1" presetClass="emph" presetSubtype="2" fill="hold" nodeType="withEffect">
                                  <p:stCondLst>
                                    <p:cond delay="0"/>
                                  </p:stCondLst>
                                  <p:childTnLst>
                                    <p:animClr clrSpc="rgb" dir="cw">
                                      <p:cBhvr>
                                        <p:cTn id="19" dur="2000" fill="hold"/>
                                        <p:tgtEl>
                                          <p:spTgt spid="74"/>
                                        </p:tgtEl>
                                        <p:attrNameLst>
                                          <p:attrName>fillcolor</p:attrName>
                                        </p:attrNameLst>
                                      </p:cBhvr>
                                      <p:to>
                                        <a:srgbClr val="FFFF00"/>
                                      </p:to>
                                    </p:animClr>
                                    <p:set>
                                      <p:cBhvr>
                                        <p:cTn id="20" dur="2000" fill="hold"/>
                                        <p:tgtEl>
                                          <p:spTgt spid="74"/>
                                        </p:tgtEl>
                                        <p:attrNameLst>
                                          <p:attrName>fill.type</p:attrName>
                                        </p:attrNameLst>
                                      </p:cBhvr>
                                      <p:to>
                                        <p:strVal val="solid"/>
                                      </p:to>
                                    </p:set>
                                    <p:set>
                                      <p:cBhvr>
                                        <p:cTn id="21" dur="2000" fill="hold"/>
                                        <p:tgtEl>
                                          <p:spTgt spid="74"/>
                                        </p:tgtEl>
                                        <p:attrNameLst>
                                          <p:attrName>fill.on</p:attrName>
                                        </p:attrNameLst>
                                      </p:cBhvr>
                                      <p:to>
                                        <p:strVal val="true"/>
                                      </p:to>
                                    </p:set>
                                  </p:childTnLst>
                                </p:cTn>
                              </p:par>
                              <p:par>
                                <p:cTn id="22" presetID="3" presetClass="emph" presetSubtype="2" fill="hold" grpId="0" nodeType="withEffect">
                                  <p:stCondLst>
                                    <p:cond delay="0"/>
                                  </p:stCondLst>
                                  <p:childTnLst>
                                    <p:animClr clrSpc="rgb" dir="cw">
                                      <p:cBhvr override="childStyle">
                                        <p:cTn id="23" dur="2000" fill="hold"/>
                                        <p:tgtEl>
                                          <p:spTgt spid="73"/>
                                        </p:tgtEl>
                                        <p:attrNameLst>
                                          <p:attrName>style.color</p:attrName>
                                        </p:attrNameLst>
                                      </p:cBhvr>
                                      <p:to>
                                        <a:srgbClr val="FFFF00"/>
                                      </p:to>
                                    </p:animClr>
                                  </p:childTnLst>
                                </p:cTn>
                              </p:par>
                              <p:par>
                                <p:cTn id="24" presetID="1" presetClass="emph" presetSubtype="2" fill="hold" nodeType="withEffect">
                                  <p:stCondLst>
                                    <p:cond delay="0"/>
                                  </p:stCondLst>
                                  <p:childTnLst>
                                    <p:animClr clrSpc="rgb" dir="cw">
                                      <p:cBhvr>
                                        <p:cTn id="25" dur="2000" fill="hold"/>
                                        <p:tgtEl>
                                          <p:spTgt spid="76"/>
                                        </p:tgtEl>
                                        <p:attrNameLst>
                                          <p:attrName>fillcolor</p:attrName>
                                        </p:attrNameLst>
                                      </p:cBhvr>
                                      <p:to>
                                        <a:srgbClr val="FFFF00"/>
                                      </p:to>
                                    </p:animClr>
                                    <p:set>
                                      <p:cBhvr>
                                        <p:cTn id="26" dur="2000" fill="hold"/>
                                        <p:tgtEl>
                                          <p:spTgt spid="76"/>
                                        </p:tgtEl>
                                        <p:attrNameLst>
                                          <p:attrName>fill.type</p:attrName>
                                        </p:attrNameLst>
                                      </p:cBhvr>
                                      <p:to>
                                        <p:strVal val="solid"/>
                                      </p:to>
                                    </p:set>
                                    <p:set>
                                      <p:cBhvr>
                                        <p:cTn id="27" dur="2000" fill="hold"/>
                                        <p:tgtEl>
                                          <p:spTgt spid="76"/>
                                        </p:tgtEl>
                                        <p:attrNameLst>
                                          <p:attrName>fill.on</p:attrName>
                                        </p:attrNameLst>
                                      </p:cBhvr>
                                      <p:to>
                                        <p:strVal val="true"/>
                                      </p:to>
                                    </p:set>
                                  </p:childTnLst>
                                </p:cTn>
                              </p:par>
                              <p:par>
                                <p:cTn id="28" presetID="3" presetClass="emph" presetSubtype="2" fill="hold" grpId="0" nodeType="withEffect">
                                  <p:stCondLst>
                                    <p:cond delay="0"/>
                                  </p:stCondLst>
                                  <p:childTnLst>
                                    <p:animClr clrSpc="rgb" dir="cw">
                                      <p:cBhvr override="childStyle">
                                        <p:cTn id="29" dur="2000" fill="hold"/>
                                        <p:tgtEl>
                                          <p:spTgt spid="75"/>
                                        </p:tgtEl>
                                        <p:attrNameLst>
                                          <p:attrName>style.color</p:attrName>
                                        </p:attrNameLst>
                                      </p:cBhvr>
                                      <p:to>
                                        <a:srgbClr val="FFFF00"/>
                                      </p:to>
                                    </p:animClr>
                                  </p:childTnLst>
                                </p:cTn>
                              </p:par>
                              <p:par>
                                <p:cTn id="30" presetID="1" presetClass="emph" presetSubtype="2" fill="hold" nodeType="withEffect">
                                  <p:stCondLst>
                                    <p:cond delay="0"/>
                                  </p:stCondLst>
                                  <p:childTnLst>
                                    <p:animClr clrSpc="rgb" dir="cw">
                                      <p:cBhvr>
                                        <p:cTn id="31" dur="2000" fill="hold"/>
                                        <p:tgtEl>
                                          <p:spTgt spid="82"/>
                                        </p:tgtEl>
                                        <p:attrNameLst>
                                          <p:attrName>fillcolor</p:attrName>
                                        </p:attrNameLst>
                                      </p:cBhvr>
                                      <p:to>
                                        <a:srgbClr val="FFFF00"/>
                                      </p:to>
                                    </p:animClr>
                                    <p:set>
                                      <p:cBhvr>
                                        <p:cTn id="32" dur="2000" fill="hold"/>
                                        <p:tgtEl>
                                          <p:spTgt spid="82"/>
                                        </p:tgtEl>
                                        <p:attrNameLst>
                                          <p:attrName>fill.type</p:attrName>
                                        </p:attrNameLst>
                                      </p:cBhvr>
                                      <p:to>
                                        <p:strVal val="solid"/>
                                      </p:to>
                                    </p:set>
                                    <p:set>
                                      <p:cBhvr>
                                        <p:cTn id="33" dur="2000" fill="hold"/>
                                        <p:tgtEl>
                                          <p:spTgt spid="82"/>
                                        </p:tgtEl>
                                        <p:attrNameLst>
                                          <p:attrName>fill.on</p:attrName>
                                        </p:attrNameLst>
                                      </p:cBhvr>
                                      <p:to>
                                        <p:strVal val="true"/>
                                      </p:to>
                                    </p:set>
                                  </p:childTnLst>
                                </p:cTn>
                              </p:par>
                              <p:par>
                                <p:cTn id="34" presetID="3" presetClass="emph" presetSubtype="2" fill="hold" grpId="0" nodeType="withEffect">
                                  <p:stCondLst>
                                    <p:cond delay="0"/>
                                  </p:stCondLst>
                                  <p:childTnLst>
                                    <p:animClr clrSpc="rgb" dir="cw">
                                      <p:cBhvr override="childStyle">
                                        <p:cTn id="35" dur="2000" fill="hold"/>
                                        <p:tgtEl>
                                          <p:spTgt spid="81"/>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3" grpId="0" animBg="1"/>
      <p:bldP spid="75" grpId="0" animBg="1"/>
      <p:bldP spid="81" grpId="0" animBg="1"/>
      <p:bldP spid="83" grpId="0" animBg="1"/>
      <p:bldP spid="83"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CAS, CCA, and MEDEVAC 13 0452 JUL</a:t>
            </a:r>
            <a:endParaRPr lang="en-US" sz="2000" dirty="0">
              <a:solidFill>
                <a:prstClr val="white"/>
              </a:solidFill>
            </a:endParaRPr>
          </a:p>
        </p:txBody>
      </p:sp>
      <p:grpSp>
        <p:nvGrpSpPr>
          <p:cNvPr id="176" name="Group 175"/>
          <p:cNvGrpSpPr/>
          <p:nvPr/>
        </p:nvGrpSpPr>
        <p:grpSpPr>
          <a:xfrm>
            <a:off x="3947755" y="5043410"/>
            <a:ext cx="1242654" cy="369332"/>
            <a:chOff x="3947755" y="5043410"/>
            <a:chExt cx="1242654" cy="369332"/>
          </a:xfrm>
        </p:grpSpPr>
        <p:sp>
          <p:nvSpPr>
            <p:cNvPr id="122" name="5-Point Star 121"/>
            <p:cNvSpPr>
              <a:spLocks noChangeAspect="1"/>
            </p:cNvSpPr>
            <p:nvPr/>
          </p:nvSpPr>
          <p:spPr>
            <a:xfrm>
              <a:off x="3947755" y="5141361"/>
              <a:ext cx="228600" cy="228600"/>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p:cNvSpPr txBox="1"/>
            <p:nvPr/>
          </p:nvSpPr>
          <p:spPr>
            <a:xfrm>
              <a:off x="4114473" y="5043410"/>
              <a:ext cx="1075936" cy="369332"/>
            </a:xfrm>
            <a:prstGeom prst="rect">
              <a:avLst/>
            </a:prstGeom>
            <a:noFill/>
          </p:spPr>
          <p:txBody>
            <a:bodyPr wrap="none" rtlCol="0">
              <a:spAutoFit/>
            </a:bodyPr>
            <a:lstStyle/>
            <a:p>
              <a:r>
                <a:rPr lang="en-US" b="1" dirty="0">
                  <a:solidFill>
                    <a:srgbClr val="FF0000"/>
                  </a:solidFill>
                </a:rPr>
                <a:t>Jalalabad</a:t>
              </a:r>
            </a:p>
          </p:txBody>
        </p:sp>
      </p:grpSp>
      <p:grpSp>
        <p:nvGrpSpPr>
          <p:cNvPr id="4" name="Group 3"/>
          <p:cNvGrpSpPr/>
          <p:nvPr/>
        </p:nvGrpSpPr>
        <p:grpSpPr>
          <a:xfrm>
            <a:off x="5237909" y="2635732"/>
            <a:ext cx="1008157" cy="369332"/>
            <a:chOff x="5237909" y="2635732"/>
            <a:chExt cx="1008157" cy="369332"/>
          </a:xfrm>
        </p:grpSpPr>
        <p:sp>
          <p:nvSpPr>
            <p:cNvPr id="117" name="TextBox 116"/>
            <p:cNvSpPr txBox="1"/>
            <p:nvPr/>
          </p:nvSpPr>
          <p:spPr>
            <a:xfrm>
              <a:off x="5430650" y="2635732"/>
              <a:ext cx="815416" cy="369332"/>
            </a:xfrm>
            <a:prstGeom prst="rect">
              <a:avLst/>
            </a:prstGeom>
            <a:noFill/>
          </p:spPr>
          <p:txBody>
            <a:bodyPr wrap="none" rtlCol="0">
              <a:spAutoFit/>
            </a:bodyPr>
            <a:lstStyle/>
            <a:p>
              <a:r>
                <a:rPr lang="en-US" b="1" dirty="0">
                  <a:solidFill>
                    <a:srgbClr val="FF0000"/>
                  </a:solidFill>
                </a:rPr>
                <a:t>Wanat</a:t>
              </a:r>
            </a:p>
          </p:txBody>
        </p:sp>
        <p:sp>
          <p:nvSpPr>
            <p:cNvPr id="3" name="Explosion 1 2"/>
            <p:cNvSpPr>
              <a:spLocks noChangeAspect="1"/>
            </p:cNvSpPr>
            <p:nvPr/>
          </p:nvSpPr>
          <p:spPr>
            <a:xfrm>
              <a:off x="5237909" y="2712985"/>
              <a:ext cx="274320" cy="274320"/>
            </a:xfrm>
            <a:prstGeom prst="irregularSeal1">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flipH="1">
            <a:off x="2673786" y="5466897"/>
            <a:ext cx="1273969" cy="976312"/>
            <a:chOff x="61910" y="3667514"/>
            <a:chExt cx="1273969" cy="976312"/>
          </a:xfrm>
        </p:grpSpPr>
        <p:pic>
          <p:nvPicPr>
            <p:cNvPr id="118" name="Picture 117"/>
            <p:cNvPicPr>
              <a:picLocks noChangeAspect="1"/>
            </p:cNvPicPr>
            <p:nvPr/>
          </p:nvPicPr>
          <p:blipFill>
            <a:blip r:embed="rId2"/>
            <a:stretch>
              <a:fillRect/>
            </a:stretch>
          </p:blipFill>
          <p:spPr>
            <a:xfrm>
              <a:off x="61910" y="3667514"/>
              <a:ext cx="1273969" cy="488156"/>
            </a:xfrm>
            <a:prstGeom prst="rect">
              <a:avLst/>
            </a:prstGeom>
            <a:ln>
              <a:solidFill>
                <a:schemeClr val="tx1"/>
              </a:solidFill>
            </a:ln>
          </p:spPr>
        </p:pic>
        <p:pic>
          <p:nvPicPr>
            <p:cNvPr id="120" name="Picture 119"/>
            <p:cNvPicPr>
              <a:picLocks noChangeAspect="1"/>
            </p:cNvPicPr>
            <p:nvPr/>
          </p:nvPicPr>
          <p:blipFill>
            <a:blip r:embed="rId2"/>
            <a:stretch>
              <a:fillRect/>
            </a:stretch>
          </p:blipFill>
          <p:spPr>
            <a:xfrm>
              <a:off x="61910" y="4155670"/>
              <a:ext cx="1273969" cy="488156"/>
            </a:xfrm>
            <a:prstGeom prst="rect">
              <a:avLst/>
            </a:prstGeom>
            <a:ln>
              <a:solidFill>
                <a:schemeClr val="tx1"/>
              </a:solidFill>
            </a:ln>
          </p:spPr>
        </p:pic>
      </p:grpSp>
      <p:grpSp>
        <p:nvGrpSpPr>
          <p:cNvPr id="6" name="Group 5"/>
          <p:cNvGrpSpPr/>
          <p:nvPr/>
        </p:nvGrpSpPr>
        <p:grpSpPr>
          <a:xfrm>
            <a:off x="4062055" y="5412742"/>
            <a:ext cx="1628302" cy="1073598"/>
            <a:chOff x="51455" y="4154478"/>
            <a:chExt cx="1628302" cy="1073598"/>
          </a:xfrm>
        </p:grpSpPr>
        <p:pic>
          <p:nvPicPr>
            <p:cNvPr id="134" name="Picture 133"/>
            <p:cNvPicPr>
              <a:picLocks noChangeAspect="1"/>
            </p:cNvPicPr>
            <p:nvPr/>
          </p:nvPicPr>
          <p:blipFill rotWithShape="1">
            <a:blip r:embed="rId3"/>
            <a:srcRect l="1" r="898"/>
            <a:stretch/>
          </p:blipFill>
          <p:spPr>
            <a:xfrm flipH="1">
              <a:off x="51455" y="4154478"/>
              <a:ext cx="1628302" cy="535781"/>
            </a:xfrm>
            <a:prstGeom prst="rect">
              <a:avLst/>
            </a:prstGeom>
            <a:ln>
              <a:solidFill>
                <a:schemeClr val="tx1"/>
              </a:solidFill>
            </a:ln>
          </p:spPr>
        </p:pic>
        <p:pic>
          <p:nvPicPr>
            <p:cNvPr id="135" name="Picture 134"/>
            <p:cNvPicPr>
              <a:picLocks noChangeAspect="1"/>
            </p:cNvPicPr>
            <p:nvPr/>
          </p:nvPicPr>
          <p:blipFill rotWithShape="1">
            <a:blip r:embed="rId3"/>
            <a:srcRect l="1" r="898"/>
            <a:stretch/>
          </p:blipFill>
          <p:spPr>
            <a:xfrm flipH="1">
              <a:off x="51455" y="4692295"/>
              <a:ext cx="1628302" cy="535781"/>
            </a:xfrm>
            <a:prstGeom prst="rect">
              <a:avLst/>
            </a:prstGeom>
            <a:ln>
              <a:solidFill>
                <a:schemeClr val="tx1"/>
              </a:solidFill>
            </a:ln>
          </p:spPr>
        </p:pic>
      </p:gr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24070" y="858936"/>
            <a:ext cx="2665195" cy="1776796"/>
          </a:xfrm>
          <a:prstGeom prst="rect">
            <a:avLst/>
          </a:prstGeom>
          <a:ln>
            <a:solidFill>
              <a:schemeClr val="tx1"/>
            </a:solidFill>
          </a:ln>
        </p:spPr>
      </p:pic>
    </p:spTree>
    <p:extLst>
      <p:ext uri="{BB962C8B-B14F-4D97-AF65-F5344CB8AC3E}">
        <p14:creationId xmlns:p14="http://schemas.microsoft.com/office/powerpoint/2010/main" val="65554662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65</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dirty="0"/>
              <a:t>SPC Scantlin (CLS)</a:t>
            </a:r>
          </a:p>
          <a:p>
            <a:r>
              <a:rPr lang="en-US" sz="1400" dirty="0"/>
              <a:t>SPC Hayes (RTO)</a:t>
            </a:r>
          </a:p>
          <a:p>
            <a:r>
              <a:rPr lang="en-US" sz="1400" b="1" dirty="0"/>
              <a:t>SFC </a:t>
            </a:r>
            <a:r>
              <a:rPr lang="en-US" sz="1400" b="1" dirty="0" err="1"/>
              <a:t>Dzwik</a:t>
            </a:r>
            <a:r>
              <a:rPr lang="en-US" sz="1400" b="1" dirty="0"/>
              <a:t> (PSG)</a:t>
            </a:r>
          </a:p>
          <a:p>
            <a:r>
              <a:rPr lang="en-US" sz="1400" dirty="0">
                <a:solidFill>
                  <a:srgbClr val="FFC000"/>
                </a:solidFill>
              </a:rPr>
              <a:t>SPC Hewitt (Medic)</a:t>
            </a:r>
          </a:p>
          <a:p>
            <a:r>
              <a:rPr lang="en-US" sz="1400" dirty="0"/>
              <a:t>PV2 Krupa</a:t>
            </a:r>
          </a:p>
        </p:txBody>
      </p:sp>
      <p:sp>
        <p:nvSpPr>
          <p:cNvPr id="10" name="Rounded Rectangle 9"/>
          <p:cNvSpPr/>
          <p:nvPr/>
        </p:nvSpPr>
        <p:spPr>
          <a:xfrm>
            <a:off x="6604666"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414136" y="5426342"/>
            <a:ext cx="1482522" cy="1384995"/>
          </a:xfrm>
          <a:prstGeom prst="rect">
            <a:avLst/>
          </a:prstGeom>
          <a:solidFill>
            <a:schemeClr val="bg1"/>
          </a:solidFill>
        </p:spPr>
        <p:txBody>
          <a:bodyPr wrap="none" rtlCol="0">
            <a:spAutoFit/>
          </a:bodyPr>
          <a:lstStyle/>
          <a:p>
            <a:r>
              <a:rPr lang="en-US" sz="1400" b="1" dirty="0">
                <a:solidFill>
                  <a:schemeClr val="bg1"/>
                </a:solidFill>
              </a:rPr>
              <a:t>SSG </a:t>
            </a:r>
            <a:r>
              <a:rPr lang="en-US" sz="1400" b="1" dirty="0" err="1">
                <a:solidFill>
                  <a:schemeClr val="bg1"/>
                </a:solidFill>
              </a:rPr>
              <a:t>Samaroo</a:t>
            </a:r>
            <a:r>
              <a:rPr lang="en-US" sz="1400" b="1" dirty="0">
                <a:solidFill>
                  <a:schemeClr val="bg1"/>
                </a:solidFill>
              </a:rPr>
              <a:t> (SL)</a:t>
            </a:r>
          </a:p>
          <a:p>
            <a:r>
              <a:rPr lang="en-US" sz="1400" dirty="0"/>
              <a:t>SGT </a:t>
            </a:r>
            <a:r>
              <a:rPr lang="en-US" sz="1400" dirty="0" err="1"/>
              <a:t>Hissong</a:t>
            </a:r>
            <a:endParaRPr lang="en-US" sz="1400" dirty="0"/>
          </a:p>
          <a:p>
            <a:r>
              <a:rPr lang="en-US" sz="1400" dirty="0">
                <a:solidFill>
                  <a:schemeClr val="bg1"/>
                </a:solidFill>
              </a:rPr>
              <a:t>SPC Denton</a:t>
            </a:r>
          </a:p>
          <a:p>
            <a:r>
              <a:rPr lang="en-US" sz="1400" dirty="0">
                <a:solidFill>
                  <a:srgbClr val="FFC000"/>
                </a:solidFill>
              </a:rPr>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75959"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462213"/>
          </a:xfrm>
          <a:prstGeom prst="rect">
            <a:avLst/>
          </a:prstGeom>
          <a:solidFill>
            <a:schemeClr val="bg1"/>
          </a:solidFill>
        </p:spPr>
        <p:txBody>
          <a:bodyPr wrap="none" rtlCol="0">
            <a:spAutoFit/>
          </a:bodyPr>
          <a:lstStyle/>
          <a:p>
            <a:r>
              <a:rPr lang="en-US" sz="1400" b="1" dirty="0"/>
              <a:t>SSG Benton (SL)</a:t>
            </a:r>
          </a:p>
          <a:p>
            <a:r>
              <a:rPr lang="en-US" sz="1400" dirty="0"/>
              <a:t>SGT Meyer</a:t>
            </a:r>
          </a:p>
          <a:p>
            <a:endParaRPr lang="en-US" sz="1400" dirty="0"/>
          </a:p>
          <a:p>
            <a:r>
              <a:rPr lang="en-US" sz="1400" dirty="0">
                <a:solidFill>
                  <a:schemeClr val="bg1"/>
                </a:solidFill>
              </a:rPr>
              <a:t>SPC </a:t>
            </a:r>
            <a:r>
              <a:rPr lang="en-US" sz="1400" dirty="0" err="1">
                <a:solidFill>
                  <a:schemeClr val="bg1"/>
                </a:solidFill>
              </a:rPr>
              <a:t>Sones</a:t>
            </a:r>
            <a:endParaRPr lang="en-US" sz="1400" dirty="0">
              <a:solidFill>
                <a:schemeClr val="bg1"/>
              </a:solidFill>
            </a:endParaRPr>
          </a:p>
          <a:p>
            <a:r>
              <a:rPr lang="en-US" sz="1400" dirty="0"/>
              <a:t>SPC Grapes</a:t>
            </a:r>
          </a:p>
          <a:p>
            <a:endParaRPr lang="en-US" sz="1400" dirty="0"/>
          </a:p>
          <a:p>
            <a:r>
              <a:rPr lang="en-US" sz="1400" dirty="0">
                <a:solidFill>
                  <a:srgbClr val="FFC000"/>
                </a:solidFill>
              </a:rPr>
              <a:t>SPC Walker</a:t>
            </a:r>
          </a:p>
          <a:p>
            <a:r>
              <a:rPr lang="en-US" sz="1400" b="1" dirty="0"/>
              <a:t>SSG Hodge (EN SL)</a:t>
            </a:r>
          </a:p>
          <a:p>
            <a:r>
              <a:rPr lang="en-US" sz="1400" dirty="0"/>
              <a:t>SPC Butterfield</a:t>
            </a:r>
          </a:p>
          <a:p>
            <a:r>
              <a:rPr lang="en-US" sz="1400" dirty="0"/>
              <a:t>SPC Springs</a:t>
            </a:r>
          </a:p>
          <a:p>
            <a:r>
              <a:rPr lang="en-US" sz="1400" dirty="0">
                <a:solidFill>
                  <a:srgbClr val="FFC000"/>
                </a:solidFill>
              </a:rPr>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solidFill>
                  <a:schemeClr val="bg1"/>
                </a:solidFill>
              </a:rPr>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t>CPL Oakes</a:t>
            </a:r>
          </a:p>
          <a:p>
            <a:r>
              <a:rPr lang="en-US" sz="1400" dirty="0"/>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1384995"/>
          </a:xfrm>
          <a:prstGeom prst="rect">
            <a:avLst/>
          </a:prstGeom>
          <a:solidFill>
            <a:schemeClr val="bg1"/>
          </a:solidFill>
        </p:spPr>
        <p:txBody>
          <a:bodyPr wrap="none" rtlCol="0">
            <a:spAutoFit/>
          </a:bodyPr>
          <a:lstStyle/>
          <a:p>
            <a:r>
              <a:rPr lang="en-US" sz="1400" b="1" dirty="0">
                <a:solidFill>
                  <a:srgbClr val="FFC000"/>
                </a:solidFill>
              </a:rPr>
              <a:t>SGT Pitts (FO/NCOIC)</a:t>
            </a:r>
          </a:p>
          <a:p>
            <a:r>
              <a:rPr lang="en-US" sz="1400" dirty="0">
                <a:solidFill>
                  <a:srgbClr val="FF0000"/>
                </a:solidFill>
              </a:rPr>
              <a:t>SPC </a:t>
            </a:r>
            <a:r>
              <a:rPr lang="en-US" sz="1400" dirty="0" err="1">
                <a:solidFill>
                  <a:srgbClr val="FF0000"/>
                </a:solidFill>
              </a:rPr>
              <a:t>Zwilling</a:t>
            </a:r>
            <a:endParaRPr lang="en-US" sz="1400" dirty="0">
              <a:solidFill>
                <a:srgbClr val="FF0000"/>
              </a:solidFill>
            </a:endParaRPr>
          </a:p>
          <a:p>
            <a:r>
              <a:rPr lang="en-US" sz="1400" dirty="0">
                <a:solidFill>
                  <a:srgbClr val="FF0000"/>
                </a:solidFill>
              </a:rPr>
              <a:t>SPC Ayers</a:t>
            </a:r>
          </a:p>
          <a:p>
            <a:r>
              <a:rPr lang="en-US" sz="1400" dirty="0">
                <a:solidFill>
                  <a:srgbClr val="FF0000"/>
                </a:solidFill>
              </a:rPr>
              <a:t>SPC Rainey</a:t>
            </a:r>
          </a:p>
          <a:p>
            <a:r>
              <a:rPr lang="en-US" sz="1400" dirty="0">
                <a:solidFill>
                  <a:srgbClr val="FF0000"/>
                </a:solidFill>
              </a:rPr>
              <a:t>SPC </a:t>
            </a:r>
            <a:r>
              <a:rPr lang="en-US" sz="1400" dirty="0" err="1">
                <a:solidFill>
                  <a:srgbClr val="FF0000"/>
                </a:solidFill>
              </a:rPr>
              <a:t>Bogar</a:t>
            </a:r>
            <a:endParaRPr lang="en-US" sz="1400" dirty="0">
              <a:solidFill>
                <a:srgbClr val="FF0000"/>
              </a:solidFill>
            </a:endParaRPr>
          </a:p>
          <a:p>
            <a:r>
              <a:rPr lang="en-US" sz="1400" dirty="0">
                <a:solidFill>
                  <a:srgbClr val="FF0000"/>
                </a:solidFill>
              </a:rPr>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13 0452 JUL</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796648"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TextBox 35"/>
          <p:cNvSpPr txBox="1"/>
          <p:nvPr/>
        </p:nvSpPr>
        <p:spPr>
          <a:xfrm>
            <a:off x="3195353" y="4183884"/>
            <a:ext cx="1590244" cy="738664"/>
          </a:xfrm>
          <a:prstGeom prst="rect">
            <a:avLst/>
          </a:prstGeom>
          <a:solidFill>
            <a:schemeClr val="bg1"/>
          </a:solidFill>
        </p:spPr>
        <p:txBody>
          <a:bodyPr wrap="square" rtlCol="0">
            <a:spAutoFit/>
          </a:bodyPr>
          <a:lstStyle/>
          <a:p>
            <a:r>
              <a:rPr lang="en-US" sz="1400" b="1" dirty="0"/>
              <a:t>SGT Grimm (TL)</a:t>
            </a:r>
          </a:p>
          <a:p>
            <a:r>
              <a:rPr lang="en-US" sz="1400" dirty="0"/>
              <a:t>SPC Davis</a:t>
            </a:r>
          </a:p>
          <a:p>
            <a:r>
              <a:rPr lang="en-US" sz="1400" dirty="0"/>
              <a:t>SPC May</a:t>
            </a:r>
          </a:p>
        </p:txBody>
      </p:sp>
      <p:sp>
        <p:nvSpPr>
          <p:cNvPr id="37" name="&quot;No&quot; Symbol 36"/>
          <p:cNvSpPr>
            <a:spLocks noChangeAspect="1"/>
          </p:cNvSpPr>
          <p:nvPr/>
        </p:nvSpPr>
        <p:spPr>
          <a:xfrm>
            <a:off x="2299871" y="5057643"/>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p:cNvSpPr txBox="1"/>
          <p:nvPr/>
        </p:nvSpPr>
        <p:spPr>
          <a:xfrm>
            <a:off x="3195353" y="4867135"/>
            <a:ext cx="1590244" cy="1384995"/>
          </a:xfrm>
          <a:prstGeom prst="rect">
            <a:avLst/>
          </a:prstGeom>
          <a:solidFill>
            <a:schemeClr val="bg1"/>
          </a:solidFill>
        </p:spPr>
        <p:txBody>
          <a:bodyPr wrap="square" rtlCol="0">
            <a:spAutoFit/>
          </a:bodyPr>
          <a:lstStyle/>
          <a:p>
            <a:r>
              <a:rPr lang="en-US" sz="1400" b="1" dirty="0"/>
              <a:t>SSG Phillips (SL)</a:t>
            </a:r>
          </a:p>
          <a:p>
            <a:r>
              <a:rPr lang="en-US" sz="1400" dirty="0">
                <a:solidFill>
                  <a:srgbClr val="FFC000"/>
                </a:solidFill>
              </a:rPr>
              <a:t>SGT Chavez</a:t>
            </a:r>
          </a:p>
          <a:p>
            <a:r>
              <a:rPr lang="en-US" sz="1400" dirty="0"/>
              <a:t>SGT Gilmore</a:t>
            </a:r>
          </a:p>
          <a:p>
            <a:r>
              <a:rPr lang="en-US" sz="1400" dirty="0"/>
              <a:t>SGT </a:t>
            </a:r>
            <a:r>
              <a:rPr lang="en-US" sz="1400" dirty="0" err="1"/>
              <a:t>Queck</a:t>
            </a:r>
            <a:endParaRPr lang="en-US" sz="1400" dirty="0"/>
          </a:p>
          <a:p>
            <a:r>
              <a:rPr lang="en-US" sz="1400" dirty="0">
                <a:solidFill>
                  <a:srgbClr val="FF0000"/>
                </a:solidFill>
              </a:rPr>
              <a:t>SPC Abad</a:t>
            </a:r>
          </a:p>
          <a:p>
            <a:r>
              <a:rPr lang="en-US" sz="1400" dirty="0"/>
              <a:t>PFC </a:t>
            </a:r>
            <a:r>
              <a:rPr lang="en-US" sz="1400" dirty="0" err="1"/>
              <a:t>Stenoski</a:t>
            </a:r>
            <a:endParaRPr lang="en-US" sz="1400" dirty="0"/>
          </a:p>
        </p:txBody>
      </p:sp>
      <p:sp>
        <p:nvSpPr>
          <p:cNvPr id="39" name="TextBox 38"/>
          <p:cNvSpPr txBox="1"/>
          <p:nvPr/>
        </p:nvSpPr>
        <p:spPr>
          <a:xfrm>
            <a:off x="3195354" y="6206109"/>
            <a:ext cx="1590244" cy="492443"/>
          </a:xfrm>
          <a:prstGeom prst="rect">
            <a:avLst/>
          </a:prstGeom>
          <a:solidFill>
            <a:schemeClr val="bg1"/>
          </a:solidFill>
        </p:spPr>
        <p:txBody>
          <a:bodyPr wrap="square" rtlCol="0">
            <a:spAutoFit/>
          </a:bodyPr>
          <a:lstStyle/>
          <a:p>
            <a:r>
              <a:rPr lang="en-US" sz="1200" dirty="0"/>
              <a:t>SPC </a:t>
            </a:r>
            <a:r>
              <a:rPr lang="en-US" sz="1200" dirty="0" err="1"/>
              <a:t>Christopherson</a:t>
            </a:r>
            <a:endParaRPr lang="en-US" sz="1200" dirty="0"/>
          </a:p>
          <a:p>
            <a:r>
              <a:rPr lang="en-US" sz="1400" dirty="0"/>
              <a:t>SPC Morse</a:t>
            </a:r>
          </a:p>
        </p:txBody>
      </p:sp>
      <p:sp>
        <p:nvSpPr>
          <p:cNvPr id="6" name="TextBox 5"/>
          <p:cNvSpPr txBox="1"/>
          <p:nvPr/>
        </p:nvSpPr>
        <p:spPr>
          <a:xfrm>
            <a:off x="7199561" y="2059625"/>
            <a:ext cx="1754711" cy="523220"/>
          </a:xfrm>
          <a:prstGeom prst="rect">
            <a:avLst/>
          </a:prstGeom>
          <a:solidFill>
            <a:schemeClr val="bg1"/>
          </a:solidFill>
        </p:spPr>
        <p:txBody>
          <a:bodyPr wrap="square" rtlCol="0">
            <a:spAutoFit/>
          </a:bodyPr>
          <a:lstStyle/>
          <a:p>
            <a:r>
              <a:rPr lang="en-US" sz="1400" b="1" dirty="0">
                <a:solidFill>
                  <a:srgbClr val="FF0000"/>
                </a:solidFill>
              </a:rPr>
              <a:t>1LT </a:t>
            </a:r>
            <a:r>
              <a:rPr lang="en-US" sz="1400" b="1" dirty="0" err="1">
                <a:solidFill>
                  <a:srgbClr val="FF0000"/>
                </a:solidFill>
              </a:rPr>
              <a:t>Brostrom</a:t>
            </a:r>
            <a:r>
              <a:rPr lang="en-US" sz="1400" b="1" dirty="0">
                <a:solidFill>
                  <a:srgbClr val="FF0000"/>
                </a:solidFill>
              </a:rPr>
              <a:t> (PL)</a:t>
            </a:r>
          </a:p>
          <a:p>
            <a:r>
              <a:rPr lang="en-US" sz="1400" dirty="0">
                <a:solidFill>
                  <a:srgbClr val="FF0000"/>
                </a:solidFill>
              </a:rPr>
              <a:t>SPC </a:t>
            </a:r>
            <a:r>
              <a:rPr lang="en-US" sz="1400" dirty="0" err="1">
                <a:solidFill>
                  <a:srgbClr val="FF0000"/>
                </a:solidFill>
              </a:rPr>
              <a:t>Hovater</a:t>
            </a:r>
            <a:endParaRPr lang="en-US" sz="1400" dirty="0">
              <a:solidFill>
                <a:srgbClr val="FF0000"/>
              </a:solidFill>
            </a:endParaRPr>
          </a:p>
        </p:txBody>
      </p:sp>
      <p:sp>
        <p:nvSpPr>
          <p:cNvPr id="41" name="TextBox 40"/>
          <p:cNvSpPr txBox="1"/>
          <p:nvPr/>
        </p:nvSpPr>
        <p:spPr>
          <a:xfrm>
            <a:off x="7199560" y="2582671"/>
            <a:ext cx="1754712" cy="954107"/>
          </a:xfrm>
          <a:prstGeom prst="rect">
            <a:avLst/>
          </a:prstGeom>
          <a:solidFill>
            <a:schemeClr val="bg1"/>
          </a:solidFill>
        </p:spPr>
        <p:txBody>
          <a:bodyPr wrap="square" rtlCol="0">
            <a:spAutoFit/>
          </a:bodyPr>
          <a:lstStyle/>
          <a:p>
            <a:r>
              <a:rPr lang="en-US" sz="1400" b="1" dirty="0">
                <a:solidFill>
                  <a:srgbClr val="FFC000"/>
                </a:solidFill>
              </a:rPr>
              <a:t>SSG </a:t>
            </a:r>
            <a:r>
              <a:rPr lang="en-US" sz="1400" b="1" dirty="0" err="1">
                <a:solidFill>
                  <a:srgbClr val="FFC000"/>
                </a:solidFill>
              </a:rPr>
              <a:t>Samaroo</a:t>
            </a:r>
            <a:r>
              <a:rPr lang="en-US" sz="1400" b="1" dirty="0">
                <a:solidFill>
                  <a:srgbClr val="FFC000"/>
                </a:solidFill>
              </a:rPr>
              <a:t> (SL)</a:t>
            </a:r>
          </a:p>
          <a:p>
            <a:r>
              <a:rPr lang="en-US" sz="1400" b="1" dirty="0">
                <a:solidFill>
                  <a:srgbClr val="FF0000"/>
                </a:solidFill>
              </a:rPr>
              <a:t>SGT Garcia (SL)</a:t>
            </a:r>
          </a:p>
          <a:p>
            <a:r>
              <a:rPr lang="en-US" sz="1400" dirty="0">
                <a:solidFill>
                  <a:srgbClr val="FFC000"/>
                </a:solidFill>
              </a:rPr>
              <a:t>SPC Denton</a:t>
            </a:r>
          </a:p>
          <a:p>
            <a:r>
              <a:rPr lang="en-US" sz="1400" dirty="0">
                <a:solidFill>
                  <a:srgbClr val="FFC000"/>
                </a:solidFill>
              </a:rPr>
              <a:t>SPC </a:t>
            </a:r>
            <a:r>
              <a:rPr lang="en-US" sz="1400" dirty="0" err="1">
                <a:solidFill>
                  <a:srgbClr val="FFC000"/>
                </a:solidFill>
              </a:rPr>
              <a:t>Sones</a:t>
            </a:r>
            <a:endParaRPr lang="en-US" sz="1400" dirty="0">
              <a:solidFill>
                <a:srgbClr val="FFC000"/>
              </a:solidFill>
            </a:endParaRPr>
          </a:p>
        </p:txBody>
      </p:sp>
      <p:sp>
        <p:nvSpPr>
          <p:cNvPr id="40" name="TextBox 39"/>
          <p:cNvSpPr txBox="1"/>
          <p:nvPr/>
        </p:nvSpPr>
        <p:spPr>
          <a:xfrm>
            <a:off x="5316912" y="5426341"/>
            <a:ext cx="1097223" cy="738664"/>
          </a:xfrm>
          <a:prstGeom prst="rect">
            <a:avLst/>
          </a:prstGeom>
          <a:solidFill>
            <a:schemeClr val="bg1"/>
          </a:solidFill>
        </p:spPr>
        <p:txBody>
          <a:bodyPr wrap="none" rtlCol="0">
            <a:spAutoFit/>
          </a:bodyPr>
          <a:lstStyle/>
          <a:p>
            <a:r>
              <a:rPr lang="en-US" sz="1400" dirty="0">
                <a:solidFill>
                  <a:srgbClr val="FFC000"/>
                </a:solidFill>
              </a:rPr>
              <a:t>SGT Gobble</a:t>
            </a:r>
          </a:p>
          <a:p>
            <a:r>
              <a:rPr lang="en-US" sz="1400" dirty="0">
                <a:solidFill>
                  <a:srgbClr val="FFC000"/>
                </a:solidFill>
              </a:rPr>
              <a:t>SPC Stafford</a:t>
            </a:r>
          </a:p>
          <a:p>
            <a:r>
              <a:rPr lang="en-US" sz="1400" dirty="0"/>
              <a:t>SPC </a:t>
            </a:r>
            <a:r>
              <a:rPr lang="en-US" sz="1400" dirty="0" err="1"/>
              <a:t>McKaig</a:t>
            </a:r>
            <a:endParaRPr lang="en-US" sz="1400" dirty="0"/>
          </a:p>
        </p:txBody>
      </p:sp>
      <p:sp>
        <p:nvSpPr>
          <p:cNvPr id="9" name="TextBox 8"/>
          <p:cNvSpPr txBox="1"/>
          <p:nvPr/>
        </p:nvSpPr>
        <p:spPr>
          <a:xfrm>
            <a:off x="1690389" y="2645215"/>
            <a:ext cx="1471941" cy="2246769"/>
          </a:xfrm>
          <a:prstGeom prst="rect">
            <a:avLst/>
          </a:prstGeom>
          <a:solidFill>
            <a:schemeClr val="bg1"/>
          </a:solidFill>
        </p:spPr>
        <p:txBody>
          <a:bodyPr wrap="none" rtlCol="0">
            <a:spAutoFit/>
          </a:bodyPr>
          <a:lstStyle/>
          <a:p>
            <a:r>
              <a:rPr lang="en-US" sz="1400" b="1" dirty="0"/>
              <a:t>SFC </a:t>
            </a:r>
            <a:r>
              <a:rPr lang="en-US" sz="1400" b="1" dirty="0" err="1"/>
              <a:t>Dzwik</a:t>
            </a:r>
            <a:r>
              <a:rPr lang="en-US" sz="1400" b="1" dirty="0"/>
              <a:t> (PSG)</a:t>
            </a:r>
          </a:p>
          <a:p>
            <a:r>
              <a:rPr lang="en-US" sz="1400" b="1" dirty="0"/>
              <a:t>SSG Phillips (SL)</a:t>
            </a:r>
          </a:p>
          <a:p>
            <a:r>
              <a:rPr lang="en-US" sz="1400" dirty="0"/>
              <a:t>SGT </a:t>
            </a:r>
            <a:r>
              <a:rPr lang="en-US" sz="1400" dirty="0" err="1"/>
              <a:t>Queck</a:t>
            </a:r>
            <a:endParaRPr lang="en-US" sz="1400" dirty="0"/>
          </a:p>
          <a:p>
            <a:r>
              <a:rPr lang="en-US" sz="1400" b="1" dirty="0"/>
              <a:t>SSG Benton (SL)</a:t>
            </a:r>
          </a:p>
          <a:p>
            <a:r>
              <a:rPr lang="en-US" sz="1400" dirty="0"/>
              <a:t>SPC Scantlin (CLS)</a:t>
            </a:r>
          </a:p>
          <a:p>
            <a:r>
              <a:rPr lang="en-US" sz="1400" b="1" dirty="0"/>
              <a:t>SGT Grimm (TL)</a:t>
            </a:r>
          </a:p>
          <a:p>
            <a:r>
              <a:rPr lang="en-US" sz="1400" dirty="0"/>
              <a:t>SPC Davis</a:t>
            </a:r>
          </a:p>
          <a:p>
            <a:r>
              <a:rPr lang="en-US" sz="1400" dirty="0"/>
              <a:t>SGT </a:t>
            </a:r>
            <a:r>
              <a:rPr lang="en-US" sz="1400" dirty="0" err="1"/>
              <a:t>Aass</a:t>
            </a:r>
            <a:r>
              <a:rPr lang="en-US" sz="1400" dirty="0"/>
              <a:t> (RTO)</a:t>
            </a:r>
          </a:p>
          <a:p>
            <a:r>
              <a:rPr lang="en-US" sz="1400" dirty="0"/>
              <a:t>CPL Oakes</a:t>
            </a:r>
          </a:p>
          <a:p>
            <a:r>
              <a:rPr lang="en-US" sz="1400" dirty="0"/>
              <a:t>CPL Jones</a:t>
            </a:r>
          </a:p>
        </p:txBody>
      </p:sp>
    </p:spTree>
    <p:extLst>
      <p:ext uri="{BB962C8B-B14F-4D97-AF65-F5344CB8AC3E}">
        <p14:creationId xmlns:p14="http://schemas.microsoft.com/office/powerpoint/2010/main" val="347851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8">
                                            <p:txEl>
                                              <p:pRg st="4" end="4"/>
                                            </p:txEl>
                                          </p:spTgt>
                                        </p:tgtEl>
                                        <p:attrNameLst>
                                          <p:attrName>style.color</p:attrName>
                                        </p:attrNameLst>
                                      </p:cBhvr>
                                      <p:to>
                                        <a:schemeClr val="bg1"/>
                                      </p:to>
                                    </p:animClr>
                                  </p:childTnLst>
                                </p:cTn>
                              </p:par>
                              <p:par>
                                <p:cTn id="7" presetID="3" presetClass="emph" presetSubtype="2" fill="hold" nodeType="withEffect">
                                  <p:stCondLst>
                                    <p:cond delay="0"/>
                                  </p:stCondLst>
                                  <p:childTnLst>
                                    <p:animClr clrSpc="rgb" dir="cw">
                                      <p:cBhvr override="childStyle">
                                        <p:cTn id="8" dur="2000" fill="hold"/>
                                        <p:tgtEl>
                                          <p:spTgt spid="38">
                                            <p:txEl>
                                              <p:pRg st="0" end="0"/>
                                            </p:txEl>
                                          </p:spTgt>
                                        </p:tgtEl>
                                        <p:attrNameLst>
                                          <p:attrName>style.color</p:attrName>
                                        </p:attrNameLst>
                                      </p:cBhvr>
                                      <p:to>
                                        <a:schemeClr val="bg1"/>
                                      </p:to>
                                    </p:animClr>
                                  </p:childTnLst>
                                </p:cTn>
                              </p:par>
                              <p:par>
                                <p:cTn id="9" presetID="3" presetClass="emph" presetSubtype="2" fill="hold" nodeType="withEffect">
                                  <p:stCondLst>
                                    <p:cond delay="0"/>
                                  </p:stCondLst>
                                  <p:childTnLst>
                                    <p:animClr clrSpc="rgb" dir="cw">
                                      <p:cBhvr override="childStyle">
                                        <p:cTn id="10" dur="2000" fill="hold"/>
                                        <p:tgtEl>
                                          <p:spTgt spid="38">
                                            <p:txEl>
                                              <p:pRg st="3" end="3"/>
                                            </p:txEl>
                                          </p:spTgt>
                                        </p:tgtEl>
                                        <p:attrNameLst>
                                          <p:attrName>style.color</p:attrName>
                                        </p:attrNameLst>
                                      </p:cBhvr>
                                      <p:to>
                                        <a:schemeClr val="bg1"/>
                                      </p:to>
                                    </p:animClr>
                                  </p:childTnLst>
                                </p:cTn>
                              </p:par>
                              <p:par>
                                <p:cTn id="11" presetID="3" presetClass="emph" presetSubtype="2" fill="hold" nodeType="withEffect">
                                  <p:stCondLst>
                                    <p:cond delay="0"/>
                                  </p:stCondLst>
                                  <p:childTnLst>
                                    <p:animClr clrSpc="rgb" dir="cw">
                                      <p:cBhvr override="childStyle">
                                        <p:cTn id="12" dur="2000" fill="hold"/>
                                        <p:tgtEl>
                                          <p:spTgt spid="19">
                                            <p:txEl>
                                              <p:pRg st="0" end="0"/>
                                            </p:txEl>
                                          </p:spTgt>
                                        </p:tgtEl>
                                        <p:attrNameLst>
                                          <p:attrName>style.color</p:attrName>
                                        </p:attrNameLst>
                                      </p:cBhvr>
                                      <p:to>
                                        <a:schemeClr val="bg1"/>
                                      </p:to>
                                    </p:animClr>
                                  </p:childTnLst>
                                </p:cTn>
                              </p:par>
                              <p:par>
                                <p:cTn id="13" presetID="3" presetClass="emph" presetSubtype="2" fill="hold" nodeType="withEffect">
                                  <p:stCondLst>
                                    <p:cond delay="0"/>
                                  </p:stCondLst>
                                  <p:childTnLst>
                                    <p:animClr clrSpc="rgb" dir="cw">
                                      <p:cBhvr override="childStyle">
                                        <p:cTn id="14" dur="2000" fill="hold"/>
                                        <p:tgtEl>
                                          <p:spTgt spid="8">
                                            <p:txEl>
                                              <p:pRg st="2" end="2"/>
                                            </p:txEl>
                                          </p:spTgt>
                                        </p:tgtEl>
                                        <p:attrNameLst>
                                          <p:attrName>style.color</p:attrName>
                                        </p:attrNameLst>
                                      </p:cBhvr>
                                      <p:to>
                                        <a:schemeClr val="bg1"/>
                                      </p:to>
                                    </p:animClr>
                                  </p:childTnLst>
                                </p:cTn>
                              </p:par>
                              <p:par>
                                <p:cTn id="15" presetID="3" presetClass="emph" presetSubtype="2" fill="hold" nodeType="withEffect">
                                  <p:stCondLst>
                                    <p:cond delay="0"/>
                                  </p:stCondLst>
                                  <p:childTnLst>
                                    <p:animClr clrSpc="rgb" dir="cw">
                                      <p:cBhvr override="childStyle">
                                        <p:cTn id="16" dur="2000" fill="hold"/>
                                        <p:tgtEl>
                                          <p:spTgt spid="36">
                                            <p:txEl>
                                              <p:pRg st="0" end="0"/>
                                            </p:txEl>
                                          </p:spTgt>
                                        </p:tgtEl>
                                        <p:attrNameLst>
                                          <p:attrName>style.color</p:attrName>
                                        </p:attrNameLst>
                                      </p:cBhvr>
                                      <p:to>
                                        <a:schemeClr val="bg1"/>
                                      </p:to>
                                    </p:animClr>
                                  </p:childTnLst>
                                </p:cTn>
                              </p:par>
                              <p:par>
                                <p:cTn id="17" presetID="3" presetClass="emph" presetSubtype="2" fill="hold" nodeType="withEffect">
                                  <p:stCondLst>
                                    <p:cond delay="0"/>
                                  </p:stCondLst>
                                  <p:childTnLst>
                                    <p:animClr clrSpc="rgb" dir="cw">
                                      <p:cBhvr override="childStyle">
                                        <p:cTn id="18" dur="2000" fill="hold"/>
                                        <p:tgtEl>
                                          <p:spTgt spid="36">
                                            <p:txEl>
                                              <p:pRg st="1" end="1"/>
                                            </p:txEl>
                                          </p:spTgt>
                                        </p:tgtEl>
                                        <p:attrNameLst>
                                          <p:attrName>style.color</p:attrName>
                                        </p:attrNameLst>
                                      </p:cBhvr>
                                      <p:to>
                                        <a:schemeClr val="bg1"/>
                                      </p:to>
                                    </p:animClr>
                                  </p:childTnLst>
                                </p:cTn>
                              </p:par>
                              <p:par>
                                <p:cTn id="19" presetID="3" presetClass="emph" presetSubtype="2" fill="hold" nodeType="withEffect">
                                  <p:stCondLst>
                                    <p:cond delay="0"/>
                                  </p:stCondLst>
                                  <p:childTnLst>
                                    <p:animClr clrSpc="rgb" dir="cw">
                                      <p:cBhvr override="childStyle">
                                        <p:cTn id="20" dur="2000" fill="hold"/>
                                        <p:tgtEl>
                                          <p:spTgt spid="8">
                                            <p:txEl>
                                              <p:pRg st="1" end="1"/>
                                            </p:txEl>
                                          </p:spTgt>
                                        </p:tgtEl>
                                        <p:attrNameLst>
                                          <p:attrName>style.color</p:attrName>
                                        </p:attrNameLst>
                                      </p:cBhvr>
                                      <p:to>
                                        <a:schemeClr val="bg1"/>
                                      </p:to>
                                    </p:animClr>
                                  </p:childTnLst>
                                </p:cTn>
                              </p:par>
                              <p:par>
                                <p:cTn id="21" presetID="3" presetClass="emph" presetSubtype="2" fill="hold" nodeType="withEffect">
                                  <p:stCondLst>
                                    <p:cond delay="0"/>
                                  </p:stCondLst>
                                  <p:childTnLst>
                                    <p:animClr clrSpc="rgb" dir="cw">
                                      <p:cBhvr override="childStyle">
                                        <p:cTn id="22" dur="2000" fill="hold"/>
                                        <p:tgtEl>
                                          <p:spTgt spid="24">
                                            <p:txEl>
                                              <p:pRg st="1" end="1"/>
                                            </p:txEl>
                                          </p:spTgt>
                                        </p:tgtEl>
                                        <p:attrNameLst>
                                          <p:attrName>style.color</p:attrName>
                                        </p:attrNameLst>
                                      </p:cBhvr>
                                      <p:to>
                                        <a:schemeClr val="bg1"/>
                                      </p:to>
                                    </p:animClr>
                                  </p:childTnLst>
                                </p:cTn>
                              </p:par>
                              <p:par>
                                <p:cTn id="23" presetID="3" presetClass="emph" presetSubtype="2" fill="hold" nodeType="withEffect">
                                  <p:stCondLst>
                                    <p:cond delay="0"/>
                                  </p:stCondLst>
                                  <p:childTnLst>
                                    <p:animClr clrSpc="rgb" dir="cw">
                                      <p:cBhvr override="childStyle">
                                        <p:cTn id="24" dur="2000" fill="hold"/>
                                        <p:tgtEl>
                                          <p:spTgt spid="24">
                                            <p:txEl>
                                              <p:pRg st="2" end="2"/>
                                            </p:txEl>
                                          </p:spTgt>
                                        </p:tgtEl>
                                        <p:attrNameLst>
                                          <p:attrName>style.color</p:attrName>
                                        </p:attrNameLst>
                                      </p:cBhvr>
                                      <p:to>
                                        <a:schemeClr val="bg1"/>
                                      </p:to>
                                    </p:animClr>
                                  </p:childTnLst>
                                </p:cTn>
                              </p:par>
                            </p:childTnLst>
                          </p:cTn>
                        </p:par>
                        <p:par>
                          <p:cTn id="25" fill="hold">
                            <p:stCondLst>
                              <p:cond delay="2000"/>
                            </p:stCondLst>
                            <p:childTnLst>
                              <p:par>
                                <p:cTn id="26" presetID="22" presetClass="entr" presetSubtype="1" fill="hold" grpId="0" nodeType="afterEffect">
                                  <p:stCondLst>
                                    <p:cond delay="1000"/>
                                  </p:stCondLst>
                                  <p:childTnLst>
                                    <p:set>
                                      <p:cBhvr>
                                        <p:cTn id="27" dur="1" fill="hold">
                                          <p:stCondLst>
                                            <p:cond delay="0"/>
                                          </p:stCondLst>
                                        </p:cTn>
                                        <p:tgtEl>
                                          <p:spTgt spid="9"/>
                                        </p:tgtEl>
                                        <p:attrNameLst>
                                          <p:attrName>style.visibility</p:attrName>
                                        </p:attrNameLst>
                                      </p:cBhvr>
                                      <p:to>
                                        <p:strVal val="visible"/>
                                      </p:to>
                                    </p:set>
                                    <p:animEffect transition="in" filter="wipe(up)">
                                      <p:cBhvr>
                                        <p:cTn id="2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CAS, CCA, and MEDEVAC 13 0522 JUL</a:t>
            </a:r>
            <a:endParaRPr lang="en-US" sz="2000" dirty="0">
              <a:solidFill>
                <a:prstClr val="white"/>
              </a:solidFill>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24070" y="858936"/>
            <a:ext cx="2665195" cy="1776796"/>
          </a:xfrm>
          <a:prstGeom prst="rect">
            <a:avLst/>
          </a:prstGeom>
          <a:ln>
            <a:solidFill>
              <a:schemeClr val="tx1"/>
            </a:solidFill>
          </a:ln>
        </p:spPr>
      </p:pic>
      <p:grpSp>
        <p:nvGrpSpPr>
          <p:cNvPr id="10" name="Group 9"/>
          <p:cNvGrpSpPr/>
          <p:nvPr/>
        </p:nvGrpSpPr>
        <p:grpSpPr>
          <a:xfrm>
            <a:off x="987490" y="7556954"/>
            <a:ext cx="1273969" cy="976312"/>
            <a:chOff x="987490" y="7556954"/>
            <a:chExt cx="1273969" cy="976312"/>
          </a:xfrm>
        </p:grpSpPr>
        <p:pic>
          <p:nvPicPr>
            <p:cNvPr id="5" name="Picture 4"/>
            <p:cNvPicPr>
              <a:picLocks noChangeAspect="1"/>
            </p:cNvPicPr>
            <p:nvPr/>
          </p:nvPicPr>
          <p:blipFill>
            <a:blip r:embed="rId3"/>
            <a:stretch>
              <a:fillRect/>
            </a:stretch>
          </p:blipFill>
          <p:spPr>
            <a:xfrm flipH="1">
              <a:off x="987490" y="7556954"/>
              <a:ext cx="1273969" cy="488156"/>
            </a:xfrm>
            <a:prstGeom prst="rect">
              <a:avLst/>
            </a:prstGeom>
            <a:ln>
              <a:solidFill>
                <a:schemeClr val="tx1"/>
              </a:solidFill>
            </a:ln>
          </p:spPr>
        </p:pic>
        <p:pic>
          <p:nvPicPr>
            <p:cNvPr id="6" name="Picture 5"/>
            <p:cNvPicPr>
              <a:picLocks noChangeAspect="1"/>
            </p:cNvPicPr>
            <p:nvPr/>
          </p:nvPicPr>
          <p:blipFill>
            <a:blip r:embed="rId3"/>
            <a:stretch>
              <a:fillRect/>
            </a:stretch>
          </p:blipFill>
          <p:spPr>
            <a:xfrm flipH="1">
              <a:off x="987490" y="8045110"/>
              <a:ext cx="1273969" cy="488156"/>
            </a:xfrm>
            <a:prstGeom prst="rect">
              <a:avLst/>
            </a:prstGeom>
            <a:ln>
              <a:solidFill>
                <a:schemeClr val="tx1"/>
              </a:solidFill>
            </a:ln>
          </p:spPr>
        </p:pic>
      </p:grpSp>
      <p:grpSp>
        <p:nvGrpSpPr>
          <p:cNvPr id="11" name="Group 10"/>
          <p:cNvGrpSpPr/>
          <p:nvPr/>
        </p:nvGrpSpPr>
        <p:grpSpPr>
          <a:xfrm>
            <a:off x="2375759" y="7502799"/>
            <a:ext cx="1628302" cy="1073598"/>
            <a:chOff x="2375759" y="7502799"/>
            <a:chExt cx="1628302" cy="1073598"/>
          </a:xfrm>
        </p:grpSpPr>
        <p:pic>
          <p:nvPicPr>
            <p:cNvPr id="8" name="Picture 7"/>
            <p:cNvPicPr>
              <a:picLocks noChangeAspect="1"/>
            </p:cNvPicPr>
            <p:nvPr/>
          </p:nvPicPr>
          <p:blipFill rotWithShape="1">
            <a:blip r:embed="rId4"/>
            <a:srcRect l="1" r="898"/>
            <a:stretch/>
          </p:blipFill>
          <p:spPr>
            <a:xfrm flipH="1">
              <a:off x="2375759" y="7502799"/>
              <a:ext cx="1628302" cy="535781"/>
            </a:xfrm>
            <a:prstGeom prst="rect">
              <a:avLst/>
            </a:prstGeom>
            <a:ln>
              <a:solidFill>
                <a:schemeClr val="tx1"/>
              </a:solidFill>
            </a:ln>
          </p:spPr>
        </p:pic>
        <p:pic>
          <p:nvPicPr>
            <p:cNvPr id="9" name="Picture 8"/>
            <p:cNvPicPr>
              <a:picLocks noChangeAspect="1"/>
            </p:cNvPicPr>
            <p:nvPr/>
          </p:nvPicPr>
          <p:blipFill rotWithShape="1">
            <a:blip r:embed="rId4"/>
            <a:srcRect l="1" r="898"/>
            <a:stretch/>
          </p:blipFill>
          <p:spPr>
            <a:xfrm flipH="1">
              <a:off x="2375759" y="8040616"/>
              <a:ext cx="1628302" cy="535781"/>
            </a:xfrm>
            <a:prstGeom prst="rect">
              <a:avLst/>
            </a:prstGeom>
            <a:ln>
              <a:solidFill>
                <a:schemeClr val="tx1"/>
              </a:solidFill>
            </a:ln>
          </p:spPr>
        </p:pic>
      </p:grpSp>
    </p:spTree>
    <p:extLst>
      <p:ext uri="{BB962C8B-B14F-4D97-AF65-F5344CB8AC3E}">
        <p14:creationId xmlns:p14="http://schemas.microsoft.com/office/powerpoint/2010/main" val="1664927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104 -0.00232 L 0.06789 -0.90625 " pathEditMode="relative" rAng="0" ptsTypes="AA">
                                      <p:cBhvr>
                                        <p:cTn id="6" dur="2000" fill="hold"/>
                                        <p:tgtEl>
                                          <p:spTgt spid="10"/>
                                        </p:tgtEl>
                                        <p:attrNameLst>
                                          <p:attrName>ppt_x</p:attrName>
                                          <p:attrName>ppt_y</p:attrName>
                                        </p:attrNameLst>
                                      </p:cBhvr>
                                      <p:rCtr x="3438" y="-45208"/>
                                    </p:animMotion>
                                  </p:childTnLst>
                                </p:cTn>
                              </p:par>
                            </p:childTnLst>
                          </p:cTn>
                        </p:par>
                        <p:par>
                          <p:cTn id="7" fill="hold">
                            <p:stCondLst>
                              <p:cond delay="2000"/>
                            </p:stCondLst>
                            <p:childTnLst>
                              <p:par>
                                <p:cTn id="8" presetID="0" presetClass="path" presetSubtype="0" accel="50000" decel="50000" fill="hold" nodeType="afterEffect">
                                  <p:stCondLst>
                                    <p:cond delay="0"/>
                                  </p:stCondLst>
                                  <p:childTnLst>
                                    <p:animMotion origin="layout" path="M -0.00329 -0.00162 L -0.12534 -0.7169 " pathEditMode="relative" rAng="0" ptsTypes="AA">
                                      <p:cBhvr>
                                        <p:cTn id="9" dur="2000" fill="hold"/>
                                        <p:tgtEl>
                                          <p:spTgt spid="11"/>
                                        </p:tgtEl>
                                        <p:attrNameLst>
                                          <p:attrName>ppt_x</p:attrName>
                                          <p:attrName>ppt_y</p:attrName>
                                        </p:attrNameLst>
                                      </p:cBhvr>
                                      <p:rCtr x="-6111" y="-357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OP Topside 14 0523-0545 JUL</a:t>
            </a:r>
            <a:endParaRPr lang="en-US" sz="2000" dirty="0">
              <a:solidFill>
                <a:prstClr val="white"/>
              </a:solidFill>
            </a:endParaRPr>
          </a:p>
        </p:txBody>
      </p:sp>
      <p:grpSp>
        <p:nvGrpSpPr>
          <p:cNvPr id="58" name="Group 57"/>
          <p:cNvGrpSpPr/>
          <p:nvPr/>
        </p:nvGrpSpPr>
        <p:grpSpPr>
          <a:xfrm>
            <a:off x="2993745" y="1517592"/>
            <a:ext cx="5671220" cy="5505688"/>
            <a:chOff x="2993745" y="1517592"/>
            <a:chExt cx="5671220" cy="5505688"/>
          </a:xfrm>
        </p:grpSpPr>
        <p:sp>
          <p:nvSpPr>
            <p:cNvPr id="23" name="Freeform 22"/>
            <p:cNvSpPr/>
            <p:nvPr/>
          </p:nvSpPr>
          <p:spPr>
            <a:xfrm>
              <a:off x="3234088" y="1828800"/>
              <a:ext cx="5159141" cy="4937760"/>
            </a:xfrm>
            <a:custGeom>
              <a:avLst/>
              <a:gdLst>
                <a:gd name="connsiteX0" fmla="*/ 654518 w 5159141"/>
                <a:gd name="connsiteY0" fmla="*/ 683394 h 4937760"/>
                <a:gd name="connsiteX1" fmla="*/ 1742173 w 5159141"/>
                <a:gd name="connsiteY1" fmla="*/ 9625 h 4937760"/>
                <a:gd name="connsiteX2" fmla="*/ 3619099 w 5159141"/>
                <a:gd name="connsiteY2" fmla="*/ 0 h 4937760"/>
                <a:gd name="connsiteX3" fmla="*/ 4774131 w 5159141"/>
                <a:gd name="connsiteY3" fmla="*/ 1068404 h 4937760"/>
                <a:gd name="connsiteX4" fmla="*/ 5159141 w 5159141"/>
                <a:gd name="connsiteY4" fmla="*/ 2483318 h 4937760"/>
                <a:gd name="connsiteX5" fmla="*/ 4957011 w 5159141"/>
                <a:gd name="connsiteY5" fmla="*/ 3801979 h 4937760"/>
                <a:gd name="connsiteX6" fmla="*/ 4398746 w 5159141"/>
                <a:gd name="connsiteY6" fmla="*/ 4629752 h 4937760"/>
                <a:gd name="connsiteX7" fmla="*/ 3137836 w 5159141"/>
                <a:gd name="connsiteY7" fmla="*/ 4937760 h 4937760"/>
                <a:gd name="connsiteX8" fmla="*/ 1434165 w 5159141"/>
                <a:gd name="connsiteY8" fmla="*/ 4658627 h 4937760"/>
                <a:gd name="connsiteX9" fmla="*/ 0 w 5159141"/>
                <a:gd name="connsiteY9" fmla="*/ 2377440 h 4937760"/>
                <a:gd name="connsiteX10" fmla="*/ 654518 w 5159141"/>
                <a:gd name="connsiteY10" fmla="*/ 683394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59141" h="4937760">
                  <a:moveTo>
                    <a:pt x="654518" y="683394"/>
                  </a:moveTo>
                  <a:lnTo>
                    <a:pt x="1742173" y="9625"/>
                  </a:lnTo>
                  <a:lnTo>
                    <a:pt x="3619099" y="0"/>
                  </a:lnTo>
                  <a:lnTo>
                    <a:pt x="4774131" y="1068404"/>
                  </a:lnTo>
                  <a:lnTo>
                    <a:pt x="5159141" y="2483318"/>
                  </a:lnTo>
                  <a:lnTo>
                    <a:pt x="4957011" y="3801979"/>
                  </a:lnTo>
                  <a:lnTo>
                    <a:pt x="4398746" y="4629752"/>
                  </a:lnTo>
                  <a:lnTo>
                    <a:pt x="3137836" y="4937760"/>
                  </a:lnTo>
                  <a:lnTo>
                    <a:pt x="1434165" y="4658627"/>
                  </a:lnTo>
                  <a:lnTo>
                    <a:pt x="0" y="2377440"/>
                  </a:lnTo>
                  <a:lnTo>
                    <a:pt x="654518" y="683394"/>
                  </a:lnTo>
                  <a:close/>
                </a:path>
              </a:pathLst>
            </a:cu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4985886" y="15207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5475170"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25953" y="15191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415237" y="15175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2277140">
              <a:off x="6896383" y="159126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2277140">
              <a:off x="7287134" y="195167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rot="2277140">
              <a:off x="7677885" y="2301105"/>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rot="2277140">
              <a:off x="8003927" y="260911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rot="4565961">
              <a:off x="8176711" y="304207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rot="4565961">
              <a:off x="8306602" y="352942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rot="4565961">
              <a:off x="8424333" y="401678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rot="5946876">
              <a:off x="8415930" y="4510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rot="5946876">
              <a:off x="8347016" y="493688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rot="5946876">
              <a:off x="8278375" y="54037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rot="7378976">
              <a:off x="8086596" y="579299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rot="7378976">
              <a:off x="7840905" y="615283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rot="9770437">
              <a:off x="7458363" y="648204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rot="9770437">
              <a:off x="6998697" y="659521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rot="9770437">
              <a:off x="6536084" y="670399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rot="11292382">
              <a:off x="5983545" y="671527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rot="11292382">
              <a:off x="5538736" y="664665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rot="11292382">
              <a:off x="5050304" y="6565648"/>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rot="11292382">
              <a:off x="4590255" y="64899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rot="14242090">
              <a:off x="4264098" y="613545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rot="14242090">
              <a:off x="4004800" y="571195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rot="14242090">
              <a:off x="3710834" y="5242354"/>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rot="14242090">
              <a:off x="3451538" y="4826957"/>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rot="14242090">
              <a:off x="3186312" y="4411561"/>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rot="17520435">
              <a:off x="3061121" y="3825510"/>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rot="17520435">
              <a:off x="3236365" y="339545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rot="17520435">
              <a:off x="3425259" y="2903333"/>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rot="17520435">
              <a:off x="3602580" y="2428389"/>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rot="19738143">
              <a:off x="4040862" y="2021806"/>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rot="19738143">
              <a:off x="4482532" y="1756092"/>
              <a:ext cx="173255" cy="308008"/>
            </a:xfrm>
            <a:prstGeom prst="ellipse">
              <a:avLst/>
            </a:prstGeom>
            <a:noFill/>
            <a:ln>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6011441" y="5946997"/>
            <a:ext cx="1707461" cy="598263"/>
            <a:chOff x="6011441" y="5946997"/>
            <a:chExt cx="1707461" cy="598263"/>
          </a:xfrm>
        </p:grpSpPr>
        <p:grpSp>
          <p:nvGrpSpPr>
            <p:cNvPr id="87" name="Group 155"/>
            <p:cNvGrpSpPr>
              <a:grpSpLocks noChangeAspect="1"/>
            </p:cNvGrpSpPr>
            <p:nvPr/>
          </p:nvGrpSpPr>
          <p:grpSpPr bwMode="auto">
            <a:xfrm>
              <a:off x="7543369" y="5946997"/>
              <a:ext cx="175533" cy="228600"/>
              <a:chOff x="2805" y="557"/>
              <a:chExt cx="55" cy="71"/>
            </a:xfrm>
          </p:grpSpPr>
          <p:sp>
            <p:nvSpPr>
              <p:cNvPr id="88"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89"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0"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nvGrpSpPr>
            <p:cNvPr id="91" name="Group 155"/>
            <p:cNvGrpSpPr>
              <a:grpSpLocks noChangeAspect="1"/>
            </p:cNvGrpSpPr>
            <p:nvPr/>
          </p:nvGrpSpPr>
          <p:grpSpPr bwMode="auto">
            <a:xfrm>
              <a:off x="6011441" y="6316660"/>
              <a:ext cx="175533" cy="228600"/>
              <a:chOff x="2805" y="557"/>
              <a:chExt cx="55" cy="71"/>
            </a:xfrm>
          </p:grpSpPr>
          <p:sp>
            <p:nvSpPr>
              <p:cNvPr id="92" name="Line 156"/>
              <p:cNvSpPr>
                <a:spLocks noChangeAspect="1" noChangeShapeType="1"/>
              </p:cNvSpPr>
              <p:nvPr/>
            </p:nvSpPr>
            <p:spPr bwMode="auto">
              <a:xfrm flipV="1">
                <a:off x="2842" y="557"/>
                <a:ext cx="18" cy="34"/>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3" name="Line 157"/>
              <p:cNvSpPr>
                <a:spLocks noChangeAspect="1" noChangeShapeType="1"/>
              </p:cNvSpPr>
              <p:nvPr/>
            </p:nvSpPr>
            <p:spPr bwMode="auto">
              <a:xfrm flipH="1" flipV="1">
                <a:off x="2805" y="557"/>
                <a:ext cx="19" cy="33"/>
              </a:xfrm>
              <a:prstGeom prst="line">
                <a:avLst/>
              </a:prstGeom>
              <a:noFill/>
              <a:ln w="12700">
                <a:solidFill>
                  <a:srgbClr val="000000"/>
                </a:solidFill>
                <a:round/>
                <a:headEnd type="none" w="sm" len="sm"/>
                <a:tailEnd type="none" w="sm" len="sm"/>
              </a:ln>
              <a:effectLst/>
            </p:spPr>
            <p:txBody>
              <a:bodyPr wrap="none" anchor="ctr"/>
              <a:lstStyle/>
              <a:p>
                <a:endParaRPr lang="en-US"/>
              </a:p>
            </p:txBody>
          </p:sp>
          <p:sp>
            <p:nvSpPr>
              <p:cNvPr id="94" name="Oval 158"/>
              <p:cNvSpPr>
                <a:spLocks noChangeAspect="1" noChangeArrowheads="1"/>
              </p:cNvSpPr>
              <p:nvPr/>
            </p:nvSpPr>
            <p:spPr bwMode="auto">
              <a:xfrm>
                <a:off x="2809" y="576"/>
                <a:ext cx="46" cy="52"/>
              </a:xfrm>
              <a:prstGeom prst="ellipse">
                <a:avLst/>
              </a:prstGeom>
              <a:solidFill>
                <a:srgbClr val="000000"/>
              </a:solidFill>
              <a:ln w="12700">
                <a:solidFill>
                  <a:srgbClr val="000000"/>
                </a:solidFill>
                <a:round/>
                <a:headEnd/>
                <a:tailEnd/>
              </a:ln>
              <a:effectLst/>
            </p:spPr>
            <p:txBody>
              <a:bodyPr wrap="none" anchor="ctr"/>
              <a:lstStyle/>
              <a:p>
                <a:endParaRPr lang="en-US"/>
              </a:p>
            </p:txBody>
          </p:sp>
        </p:grpSp>
      </p:grpSp>
      <p:sp>
        <p:nvSpPr>
          <p:cNvPr id="12" name="Rounded Rectangle 11"/>
          <p:cNvSpPr/>
          <p:nvPr/>
        </p:nvSpPr>
        <p:spPr>
          <a:xfrm>
            <a:off x="4227850" y="292255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t>
            </a:r>
            <a:r>
              <a:rPr lang="en-US" sz="1400" b="1" dirty="0" err="1">
                <a:solidFill>
                  <a:srgbClr val="FF0000"/>
                </a:solidFill>
              </a:rPr>
              <a:t>Zwilling</a:t>
            </a:r>
            <a:endParaRPr lang="en-US" sz="1400" b="1" dirty="0">
              <a:solidFill>
                <a:srgbClr val="FF0000"/>
              </a:solidFill>
            </a:endParaRPr>
          </a:p>
        </p:txBody>
      </p:sp>
      <p:sp>
        <p:nvSpPr>
          <p:cNvPr id="6" name="Oval 5"/>
          <p:cNvSpPr>
            <a:spLocks noChangeAspect="1"/>
          </p:cNvSpPr>
          <p:nvPr/>
        </p:nvSpPr>
        <p:spPr>
          <a:xfrm>
            <a:off x="5244655" y="317161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ounded Rectangle 77"/>
          <p:cNvSpPr/>
          <p:nvPr/>
        </p:nvSpPr>
        <p:spPr>
          <a:xfrm>
            <a:off x="3703354" y="3276829"/>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Phillips</a:t>
            </a:r>
          </a:p>
        </p:txBody>
      </p:sp>
      <p:sp>
        <p:nvSpPr>
          <p:cNvPr id="77" name="Oval 76"/>
          <p:cNvSpPr>
            <a:spLocks noChangeAspect="1"/>
          </p:cNvSpPr>
          <p:nvPr/>
        </p:nvSpPr>
        <p:spPr>
          <a:xfrm>
            <a:off x="4777796" y="3330426"/>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ounded Rectangle 78"/>
          <p:cNvSpPr/>
          <p:nvPr/>
        </p:nvSpPr>
        <p:spPr>
          <a:xfrm>
            <a:off x="2262091" y="3624650"/>
            <a:ext cx="98651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SPC </a:t>
            </a:r>
            <a:r>
              <a:rPr lang="en-US" sz="1400" b="1" dirty="0" err="1">
                <a:solidFill>
                  <a:srgbClr val="FF0000"/>
                </a:solidFill>
              </a:rPr>
              <a:t>Bogar</a:t>
            </a:r>
            <a:endParaRPr lang="en-US" sz="1400" b="1" dirty="0">
              <a:solidFill>
                <a:srgbClr val="FF0000"/>
              </a:solidFill>
            </a:endParaRPr>
          </a:p>
        </p:txBody>
      </p:sp>
      <p:sp>
        <p:nvSpPr>
          <p:cNvPr id="80" name="Oval 79"/>
          <p:cNvSpPr>
            <a:spLocks noChangeAspect="1"/>
          </p:cNvSpPr>
          <p:nvPr/>
        </p:nvSpPr>
        <p:spPr>
          <a:xfrm>
            <a:off x="3185087" y="3545102"/>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a:off x="6821122" y="4153417"/>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Ayers</a:t>
            </a:r>
          </a:p>
        </p:txBody>
      </p:sp>
      <p:sp>
        <p:nvSpPr>
          <p:cNvPr id="142" name="Oval 141"/>
          <p:cNvSpPr>
            <a:spLocks noChangeAspect="1"/>
          </p:cNvSpPr>
          <p:nvPr/>
        </p:nvSpPr>
        <p:spPr>
          <a:xfrm>
            <a:off x="6696873" y="4370784"/>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3434139" y="5140034"/>
            <a:ext cx="1113512"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0000"/>
                </a:solidFill>
              </a:rPr>
              <a:t>SPC Rainey</a:t>
            </a:r>
          </a:p>
        </p:txBody>
      </p:sp>
      <p:sp>
        <p:nvSpPr>
          <p:cNvPr id="144" name="Oval 143"/>
          <p:cNvSpPr>
            <a:spLocks noChangeAspect="1"/>
          </p:cNvSpPr>
          <p:nvPr/>
        </p:nvSpPr>
        <p:spPr>
          <a:xfrm>
            <a:off x="4508581" y="5193631"/>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ounded Rectangle 109"/>
          <p:cNvSpPr/>
          <p:nvPr/>
        </p:nvSpPr>
        <p:spPr>
          <a:xfrm>
            <a:off x="4804995" y="5567959"/>
            <a:ext cx="93310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SGT Pitts</a:t>
            </a:r>
          </a:p>
        </p:txBody>
      </p:sp>
      <p:sp>
        <p:nvSpPr>
          <p:cNvPr id="98" name="Oval 97"/>
          <p:cNvSpPr>
            <a:spLocks noChangeAspect="1"/>
          </p:cNvSpPr>
          <p:nvPr/>
        </p:nvSpPr>
        <p:spPr>
          <a:xfrm>
            <a:off x="5654014" y="5467909"/>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ounded Rectangle 98"/>
          <p:cNvSpPr/>
          <p:nvPr/>
        </p:nvSpPr>
        <p:spPr>
          <a:xfrm>
            <a:off x="3449348" y="4690723"/>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1LT </a:t>
            </a:r>
            <a:r>
              <a:rPr lang="en-US" sz="1400" b="1" dirty="0" err="1">
                <a:solidFill>
                  <a:srgbClr val="FF0000"/>
                </a:solidFill>
              </a:rPr>
              <a:t>Brostrom</a:t>
            </a:r>
            <a:endParaRPr lang="en-US" sz="1400" b="1" dirty="0">
              <a:solidFill>
                <a:srgbClr val="FF0000"/>
              </a:solidFill>
            </a:endParaRPr>
          </a:p>
        </p:txBody>
      </p:sp>
      <p:sp>
        <p:nvSpPr>
          <p:cNvPr id="100" name="Oval 99"/>
          <p:cNvSpPr>
            <a:spLocks noChangeAspect="1"/>
          </p:cNvSpPr>
          <p:nvPr/>
        </p:nvSpPr>
        <p:spPr>
          <a:xfrm>
            <a:off x="4626280" y="4611175"/>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ounded Rectangle 100"/>
          <p:cNvSpPr/>
          <p:nvPr/>
        </p:nvSpPr>
        <p:spPr>
          <a:xfrm>
            <a:off x="3559891" y="4092508"/>
            <a:ext cx="1240455"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SPC </a:t>
            </a:r>
            <a:r>
              <a:rPr lang="en-US" sz="1400" b="1" dirty="0" err="1">
                <a:solidFill>
                  <a:srgbClr val="FF0000"/>
                </a:solidFill>
              </a:rPr>
              <a:t>Hovater</a:t>
            </a:r>
            <a:endParaRPr lang="en-US" sz="1400" b="1" dirty="0">
              <a:solidFill>
                <a:srgbClr val="FF0000"/>
              </a:solidFill>
            </a:endParaRPr>
          </a:p>
        </p:txBody>
      </p:sp>
      <p:sp>
        <p:nvSpPr>
          <p:cNvPr id="102" name="Oval 101"/>
          <p:cNvSpPr>
            <a:spLocks noChangeAspect="1"/>
          </p:cNvSpPr>
          <p:nvPr/>
        </p:nvSpPr>
        <p:spPr>
          <a:xfrm>
            <a:off x="4736823" y="4012960"/>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ounded Rectangle 70"/>
          <p:cNvSpPr/>
          <p:nvPr/>
        </p:nvSpPr>
        <p:spPr>
          <a:xfrm>
            <a:off x="5877511" y="4543735"/>
            <a:ext cx="1061778"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0000"/>
                </a:solidFill>
              </a:rPr>
              <a:t>SGT Garcia</a:t>
            </a:r>
          </a:p>
        </p:txBody>
      </p:sp>
      <p:sp>
        <p:nvSpPr>
          <p:cNvPr id="72" name="Oval 71"/>
          <p:cNvSpPr>
            <a:spLocks noChangeAspect="1"/>
          </p:cNvSpPr>
          <p:nvPr/>
        </p:nvSpPr>
        <p:spPr>
          <a:xfrm>
            <a:off x="5764245" y="4793073"/>
            <a:ext cx="228600" cy="228600"/>
          </a:xfrm>
          <a:prstGeom prst="ellipse">
            <a:avLst/>
          </a:prstGeom>
          <a:solidFill>
            <a:srgbClr val="FF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ounded Rectangle 72"/>
          <p:cNvSpPr/>
          <p:nvPr/>
        </p:nvSpPr>
        <p:spPr>
          <a:xfrm>
            <a:off x="4611292" y="4851414"/>
            <a:ext cx="1152953"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sz="1400" b="1" dirty="0">
                <a:solidFill>
                  <a:srgbClr val="FFFF00"/>
                </a:solidFill>
              </a:rPr>
              <a:t>SPC </a:t>
            </a:r>
            <a:r>
              <a:rPr lang="en-US" sz="1400" b="1" dirty="0" err="1">
                <a:solidFill>
                  <a:srgbClr val="FFFF00"/>
                </a:solidFill>
              </a:rPr>
              <a:t>Sones</a:t>
            </a:r>
            <a:endParaRPr lang="en-US" sz="1400" b="1" dirty="0">
              <a:solidFill>
                <a:srgbClr val="FFFF00"/>
              </a:solidFill>
            </a:endParaRPr>
          </a:p>
        </p:txBody>
      </p:sp>
      <p:sp>
        <p:nvSpPr>
          <p:cNvPr id="74" name="Oval 73"/>
          <p:cNvSpPr>
            <a:spLocks noChangeAspect="1"/>
          </p:cNvSpPr>
          <p:nvPr/>
        </p:nvSpPr>
        <p:spPr>
          <a:xfrm>
            <a:off x="5483114" y="5165540"/>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ounded Rectangle 74"/>
          <p:cNvSpPr/>
          <p:nvPr/>
        </p:nvSpPr>
        <p:spPr>
          <a:xfrm>
            <a:off x="6012221" y="4933591"/>
            <a:ext cx="127893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FF00"/>
                </a:solidFill>
              </a:rPr>
              <a:t>SSG </a:t>
            </a:r>
            <a:r>
              <a:rPr lang="en-US" sz="1400" b="1" dirty="0" err="1">
                <a:solidFill>
                  <a:srgbClr val="FFFF00"/>
                </a:solidFill>
              </a:rPr>
              <a:t>Samaroo</a:t>
            </a:r>
            <a:endParaRPr lang="en-US" sz="1400" b="1" dirty="0">
              <a:solidFill>
                <a:srgbClr val="FFFF00"/>
              </a:solidFill>
            </a:endParaRPr>
          </a:p>
        </p:txBody>
      </p:sp>
      <p:sp>
        <p:nvSpPr>
          <p:cNvPr id="76" name="Oval 75"/>
          <p:cNvSpPr>
            <a:spLocks noChangeAspect="1"/>
          </p:cNvSpPr>
          <p:nvPr/>
        </p:nvSpPr>
        <p:spPr>
          <a:xfrm>
            <a:off x="5887972" y="5150958"/>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ounded Rectangle 80"/>
          <p:cNvSpPr/>
          <p:nvPr/>
        </p:nvSpPr>
        <p:spPr>
          <a:xfrm>
            <a:off x="6144372" y="5310578"/>
            <a:ext cx="1278930" cy="340519"/>
          </a:xfrm>
          <a:prstGeom prst="roundRect">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en-US" sz="1400" b="1" dirty="0">
                <a:solidFill>
                  <a:srgbClr val="FFFF00"/>
                </a:solidFill>
              </a:rPr>
              <a:t>SGT Denton</a:t>
            </a:r>
          </a:p>
        </p:txBody>
      </p:sp>
      <p:sp>
        <p:nvSpPr>
          <p:cNvPr id="82" name="Oval 81"/>
          <p:cNvSpPr>
            <a:spLocks noChangeAspect="1"/>
          </p:cNvSpPr>
          <p:nvPr/>
        </p:nvSpPr>
        <p:spPr>
          <a:xfrm>
            <a:off x="6020123" y="5527945"/>
            <a:ext cx="228600" cy="228600"/>
          </a:xfrm>
          <a:prstGeom prst="ellipse">
            <a:avLst/>
          </a:prstGeom>
          <a:solidFill>
            <a:srgbClr val="FFFF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p:cNvSpPr>
            <a:spLocks noChangeAspect="1"/>
          </p:cNvSpPr>
          <p:nvPr/>
        </p:nvSpPr>
        <p:spPr>
          <a:xfrm>
            <a:off x="4807927" y="69654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a:spLocks noChangeAspect="1"/>
          </p:cNvSpPr>
          <p:nvPr/>
        </p:nvSpPr>
        <p:spPr>
          <a:xfrm>
            <a:off x="4960327" y="71178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a:spLocks noChangeAspect="1"/>
          </p:cNvSpPr>
          <p:nvPr/>
        </p:nvSpPr>
        <p:spPr>
          <a:xfrm>
            <a:off x="5112727" y="72702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a:spLocks noChangeAspect="1"/>
          </p:cNvSpPr>
          <p:nvPr/>
        </p:nvSpPr>
        <p:spPr>
          <a:xfrm>
            <a:off x="5265127" y="74226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a:spLocks noChangeAspect="1"/>
          </p:cNvSpPr>
          <p:nvPr/>
        </p:nvSpPr>
        <p:spPr>
          <a:xfrm>
            <a:off x="5417527" y="75750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Oval 96"/>
          <p:cNvSpPr>
            <a:spLocks noChangeAspect="1"/>
          </p:cNvSpPr>
          <p:nvPr/>
        </p:nvSpPr>
        <p:spPr>
          <a:xfrm>
            <a:off x="5569927" y="77274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a:spLocks noChangeAspect="1"/>
          </p:cNvSpPr>
          <p:nvPr/>
        </p:nvSpPr>
        <p:spPr>
          <a:xfrm>
            <a:off x="5722327" y="78798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a:spLocks noChangeAspect="1"/>
          </p:cNvSpPr>
          <p:nvPr/>
        </p:nvSpPr>
        <p:spPr>
          <a:xfrm>
            <a:off x="5874727" y="80322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a:spLocks noChangeAspect="1"/>
          </p:cNvSpPr>
          <p:nvPr/>
        </p:nvSpPr>
        <p:spPr>
          <a:xfrm>
            <a:off x="6027127" y="81846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a:spLocks noChangeAspect="1"/>
          </p:cNvSpPr>
          <p:nvPr/>
        </p:nvSpPr>
        <p:spPr>
          <a:xfrm>
            <a:off x="6179527" y="8337055"/>
            <a:ext cx="228600" cy="228600"/>
          </a:xfrm>
          <a:prstGeom prst="ellipse">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AutoShape 49"/>
          <p:cNvSpPr>
            <a:spLocks noChangeArrowheads="1"/>
          </p:cNvSpPr>
          <p:nvPr/>
        </p:nvSpPr>
        <p:spPr bwMode="auto">
          <a:xfrm>
            <a:off x="4983163" y="2125663"/>
            <a:ext cx="1223962" cy="561975"/>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8" name="AutoShape 49"/>
          <p:cNvSpPr>
            <a:spLocks noChangeArrowheads="1"/>
          </p:cNvSpPr>
          <p:nvPr/>
        </p:nvSpPr>
        <p:spPr bwMode="auto">
          <a:xfrm>
            <a:off x="7669213" y="3325813"/>
            <a:ext cx="1058862" cy="1641475"/>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109" name="AutoShape 49"/>
          <p:cNvSpPr>
            <a:spLocks noChangeArrowheads="1"/>
          </p:cNvSpPr>
          <p:nvPr/>
        </p:nvSpPr>
        <p:spPr bwMode="auto">
          <a:xfrm>
            <a:off x="5940425" y="6037263"/>
            <a:ext cx="1339850" cy="820737"/>
          </a:xfrm>
          <a:prstGeom prst="irregularSeal1">
            <a:avLst/>
          </a:prstGeom>
          <a:solidFill>
            <a:srgbClr val="FF00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en-US" sz="1800">
              <a:latin typeface="Arial" panose="020B0604020202020204" pitchFamily="34" charset="0"/>
            </a:endParaRPr>
          </a:p>
        </p:txBody>
      </p:sp>
    </p:spTree>
    <p:extLst>
      <p:ext uri="{BB962C8B-B14F-4D97-AF65-F5344CB8AC3E}">
        <p14:creationId xmlns:p14="http://schemas.microsoft.com/office/powerpoint/2010/main" val="278462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 0 L 0.01163 -0.32917 L 0.07917 -0.38982 L 0.05833 -0.51088 L 0.08837 -0.56968 " pathEditMode="relative" ptsTypes="AAAAA">
                                      <p:cBhvr>
                                        <p:cTn id="6" dur="2000" fill="hold"/>
                                        <p:tgtEl>
                                          <p:spTgt spid="84"/>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8.33333E-7 1.85185E-6 L -0.00382 -0.34815 L 0.06632 -0.4088 L 0.04028 -0.51435 " pathEditMode="relative" ptsTypes="AAAA">
                                      <p:cBhvr>
                                        <p:cTn id="8" dur="2000" fill="hold"/>
                                        <p:tgtEl>
                                          <p:spTgt spid="85"/>
                                        </p:tgtEl>
                                        <p:attrNameLst>
                                          <p:attrName>ppt_x</p:attrName>
                                          <p:attrName>ppt_y</p:attrName>
                                        </p:attrNameLst>
                                      </p:cBhvr>
                                    </p:animMotion>
                                  </p:childTnLst>
                                </p:cTn>
                              </p:par>
                            </p:childTnLst>
                          </p:cTn>
                        </p:par>
                        <p:par>
                          <p:cTn id="9" fill="hold">
                            <p:stCondLst>
                              <p:cond delay="2000"/>
                            </p:stCondLst>
                            <p:childTnLst>
                              <p:par>
                                <p:cTn id="10" presetID="0" presetClass="path" presetSubtype="0" accel="50000" decel="50000" fill="hold" grpId="0" nodeType="afterEffect">
                                  <p:stCondLst>
                                    <p:cond delay="0"/>
                                  </p:stCondLst>
                                  <p:childTnLst>
                                    <p:animMotion origin="layout" path="M 0 0 L 0 -0.38102 L 0.14149 -0.41389 L 0.1441 -0.51944 " pathEditMode="relative" ptsTypes="AAAA">
                                      <p:cBhvr>
                                        <p:cTn id="11" dur="2000" fill="hold"/>
                                        <p:tgtEl>
                                          <p:spTgt spid="86"/>
                                        </p:tgtEl>
                                        <p:attrNameLst>
                                          <p:attrName>ppt_x</p:attrName>
                                          <p:attrName>ppt_y</p:attrName>
                                        </p:attrNameLst>
                                      </p:cBhvr>
                                    </p:animMotion>
                                  </p:childTnLst>
                                </p:cTn>
                              </p:par>
                              <p:par>
                                <p:cTn id="12" presetID="0" presetClass="path" presetSubtype="0" accel="50000" decel="50000" fill="hold" grpId="0" nodeType="withEffect">
                                  <p:stCondLst>
                                    <p:cond delay="0"/>
                                  </p:stCondLst>
                                  <p:childTnLst>
                                    <p:animMotion origin="layout" path="M 0 0 L -0.02986 -0.3949 L 0.11042 -0.42083 L 0.16111 -0.49513 " pathEditMode="relative" ptsTypes="AAAA">
                                      <p:cBhvr>
                                        <p:cTn id="13" dur="2000" fill="hold"/>
                                        <p:tgtEl>
                                          <p:spTgt spid="95"/>
                                        </p:tgtEl>
                                        <p:attrNameLst>
                                          <p:attrName>ppt_x</p:attrName>
                                          <p:attrName>ppt_y</p:attrName>
                                        </p:attrNameLst>
                                      </p:cBhvr>
                                    </p:animMotion>
                                  </p:childTnLst>
                                </p:cTn>
                              </p:par>
                            </p:childTnLst>
                          </p:cTn>
                        </p:par>
                        <p:par>
                          <p:cTn id="14" fill="hold">
                            <p:stCondLst>
                              <p:cond delay="4000"/>
                            </p:stCondLst>
                            <p:childTnLst>
                              <p:par>
                                <p:cTn id="15" presetID="0" presetClass="path" presetSubtype="0" accel="50000" decel="50000" fill="hold" grpId="0" nodeType="afterEffect">
                                  <p:stCondLst>
                                    <p:cond delay="0"/>
                                  </p:stCondLst>
                                  <p:childTnLst>
                                    <p:animMotion origin="layout" path="M 0 0 L -0.04531 -0.43657 L 0.13264 -0.4537 " pathEditMode="relative" ptsTypes="AAA">
                                      <p:cBhvr>
                                        <p:cTn id="16" dur="2000" fill="hold"/>
                                        <p:tgtEl>
                                          <p:spTgt spid="96"/>
                                        </p:tgtEl>
                                        <p:attrNameLst>
                                          <p:attrName>ppt_x</p:attrName>
                                          <p:attrName>ppt_y</p:attrName>
                                        </p:attrNameLst>
                                      </p:cBhvr>
                                    </p:animMotion>
                                  </p:childTnLst>
                                </p:cTn>
                              </p:par>
                              <p:par>
                                <p:cTn id="17" presetID="0" presetClass="path" presetSubtype="0" accel="50000" decel="50000" fill="hold" grpId="0" nodeType="withEffect">
                                  <p:stCondLst>
                                    <p:cond delay="0"/>
                                  </p:stCondLst>
                                  <p:childTnLst>
                                    <p:animMotion origin="layout" path="M 5.27778E-6 -5.18519E-6 L -0.05711 -0.44862 L 0.08959 -0.49005 " pathEditMode="relative" ptsTypes="AAA">
                                      <p:cBhvr>
                                        <p:cTn id="18" dur="2000" fill="hold"/>
                                        <p:tgtEl>
                                          <p:spTgt spid="97"/>
                                        </p:tgtEl>
                                        <p:attrNameLst>
                                          <p:attrName>ppt_x</p:attrName>
                                          <p:attrName>ppt_y</p:attrName>
                                        </p:attrNameLst>
                                      </p:cBhvr>
                                    </p:animMotion>
                                  </p:childTnLst>
                                </p:cTn>
                              </p:par>
                            </p:childTnLst>
                          </p:cTn>
                        </p:par>
                        <p:par>
                          <p:cTn id="19" fill="hold">
                            <p:stCondLst>
                              <p:cond delay="6000"/>
                            </p:stCondLst>
                            <p:childTnLst>
                              <p:par>
                                <p:cTn id="20" presetID="0" presetClass="path" presetSubtype="0" accel="50000" decel="50000" fill="hold" grpId="0" nodeType="afterEffect">
                                  <p:stCondLst>
                                    <p:cond delay="0"/>
                                  </p:stCondLst>
                                  <p:childTnLst>
                                    <p:animMotion origin="layout" path="M 0.00052 -0.00046 L -0.08768 -0.46643 L -0.02552 -0.50625 L 0.01875 -0.62037 " pathEditMode="relative" ptsTypes="AAAA">
                                      <p:cBhvr>
                                        <p:cTn id="21" dur="2000" fill="hold"/>
                                        <p:tgtEl>
                                          <p:spTgt spid="103"/>
                                        </p:tgtEl>
                                        <p:attrNameLst>
                                          <p:attrName>ppt_x</p:attrName>
                                          <p:attrName>ppt_y</p:attrName>
                                        </p:attrNameLst>
                                      </p:cBhvr>
                                    </p:animMotion>
                                  </p:childTnLst>
                                </p:cTn>
                              </p:par>
                              <p:par>
                                <p:cTn id="22" presetID="0" presetClass="path" presetSubtype="0" accel="50000" decel="50000" fill="hold" grpId="0" nodeType="withEffect">
                                  <p:stCondLst>
                                    <p:cond delay="0"/>
                                  </p:stCondLst>
                                  <p:childTnLst>
                                    <p:animMotion origin="layout" path="M 7.77778E-6 -2.96296E-6 L -0.11041 -0.50926 L 7.77778E-6 -0.55254 " pathEditMode="relative" ptsTypes="AAA">
                                      <p:cBhvr>
                                        <p:cTn id="23" dur="2000" fill="hold"/>
                                        <p:tgtEl>
                                          <p:spTgt spid="104"/>
                                        </p:tgtEl>
                                        <p:attrNameLst>
                                          <p:attrName>ppt_x</p:attrName>
                                          <p:attrName>ppt_y</p:attrName>
                                        </p:attrNameLst>
                                      </p:cBhvr>
                                    </p:animMotion>
                                  </p:childTnLst>
                                </p:cTn>
                              </p:par>
                            </p:childTnLst>
                          </p:cTn>
                        </p:par>
                        <p:par>
                          <p:cTn id="24" fill="hold">
                            <p:stCondLst>
                              <p:cond delay="8000"/>
                            </p:stCondLst>
                            <p:childTnLst>
                              <p:par>
                                <p:cTn id="25" presetID="0" presetClass="path" presetSubtype="0" accel="50000" decel="50000" fill="hold" grpId="0" nodeType="afterEffect">
                                  <p:stCondLst>
                                    <p:cond delay="0"/>
                                  </p:stCondLst>
                                  <p:childTnLst>
                                    <p:animMotion origin="layout" path="M -2.77778E-6 -1.85185E-6 L -0.12586 -0.51968 L -0.05191 -0.5507 L -0.07916 -0.61297 " pathEditMode="relative" ptsTypes="AAAA">
                                      <p:cBhvr>
                                        <p:cTn id="26" dur="2000" fill="hold"/>
                                        <p:tgtEl>
                                          <p:spTgt spid="105"/>
                                        </p:tgtEl>
                                        <p:attrNameLst>
                                          <p:attrName>ppt_x</p:attrName>
                                          <p:attrName>ppt_y</p:attrName>
                                        </p:attrNameLst>
                                      </p:cBhvr>
                                    </p:animMotion>
                                  </p:childTnLst>
                                </p:cTn>
                              </p:par>
                              <p:par>
                                <p:cTn id="27" presetID="0" presetClass="path" presetSubtype="0" accel="50000" decel="50000" fill="hold" grpId="0" nodeType="withEffect">
                                  <p:stCondLst>
                                    <p:cond delay="0"/>
                                  </p:stCondLst>
                                  <p:childTnLst>
                                    <p:animMotion origin="layout" path="M -5.27778E-6 -4.81481E-6 L -0.1481 -0.52847 L -0.08716 -0.58541 " pathEditMode="relative" ptsTypes="AAA">
                                      <p:cBhvr>
                                        <p:cTn id="28" dur="2000" fill="hold"/>
                                        <p:tgtEl>
                                          <p:spTgt spid="106"/>
                                        </p:tgtEl>
                                        <p:attrNameLst>
                                          <p:attrName>ppt_x</p:attrName>
                                          <p:attrName>ppt_y</p:attrName>
                                        </p:attrNameLst>
                                      </p:cBhvr>
                                    </p:animMotion>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7"/>
                                        </p:tgtEl>
                                        <p:attrNameLst>
                                          <p:attrName>style.visibility</p:attrName>
                                        </p:attrNameLst>
                                      </p:cBhvr>
                                      <p:to>
                                        <p:strVal val="visible"/>
                                      </p:to>
                                    </p:set>
                                  </p:childTnLst>
                                </p:cTn>
                              </p:par>
                            </p:childTnLst>
                          </p:cTn>
                        </p:par>
                        <p:par>
                          <p:cTn id="33" fill="hold">
                            <p:stCondLst>
                              <p:cond delay="0"/>
                            </p:stCondLst>
                            <p:childTnLst>
                              <p:par>
                                <p:cTn id="34" presetID="3" presetClass="exit" presetSubtype="10" fill="hold" grpId="1" nodeType="afterEffect">
                                  <p:stCondLst>
                                    <p:cond delay="0"/>
                                  </p:stCondLst>
                                  <p:childTnLst>
                                    <p:animEffect transition="out" filter="blinds(horizontal)">
                                      <p:cBhvr>
                                        <p:cTn id="35" dur="500"/>
                                        <p:tgtEl>
                                          <p:spTgt spid="107"/>
                                        </p:tgtEl>
                                      </p:cBhvr>
                                    </p:animEffect>
                                    <p:set>
                                      <p:cBhvr>
                                        <p:cTn id="36" dur="1" fill="hold">
                                          <p:stCondLst>
                                            <p:cond delay="499"/>
                                          </p:stCondLst>
                                        </p:cTn>
                                        <p:tgtEl>
                                          <p:spTgt spid="107"/>
                                        </p:tgtEl>
                                        <p:attrNameLst>
                                          <p:attrName>style.visibility</p:attrName>
                                        </p:attrNameLst>
                                      </p:cBhvr>
                                      <p:to>
                                        <p:strVal val="hidden"/>
                                      </p:to>
                                    </p:set>
                                  </p:childTnLst>
                                </p:cTn>
                              </p:par>
                            </p:childTnLst>
                          </p:cTn>
                        </p:par>
                        <p:par>
                          <p:cTn id="37" fill="hold">
                            <p:stCondLst>
                              <p:cond delay="500"/>
                            </p:stCondLst>
                            <p:childTnLst>
                              <p:par>
                                <p:cTn id="38" presetID="1" presetClass="entr" presetSubtype="0" fill="hold" grpId="0" nodeType="afterEffect">
                                  <p:stCondLst>
                                    <p:cond delay="0"/>
                                  </p:stCondLst>
                                  <p:childTnLst>
                                    <p:set>
                                      <p:cBhvr>
                                        <p:cTn id="39" dur="1" fill="hold">
                                          <p:stCondLst>
                                            <p:cond delay="0"/>
                                          </p:stCondLst>
                                        </p:cTn>
                                        <p:tgtEl>
                                          <p:spTgt spid="108"/>
                                        </p:tgtEl>
                                        <p:attrNameLst>
                                          <p:attrName>style.visibility</p:attrName>
                                        </p:attrNameLst>
                                      </p:cBhvr>
                                      <p:to>
                                        <p:strVal val="visible"/>
                                      </p:to>
                                    </p:set>
                                  </p:childTnLst>
                                </p:cTn>
                              </p:par>
                            </p:childTnLst>
                          </p:cTn>
                        </p:par>
                        <p:par>
                          <p:cTn id="40" fill="hold">
                            <p:stCondLst>
                              <p:cond delay="500"/>
                            </p:stCondLst>
                            <p:childTnLst>
                              <p:par>
                                <p:cTn id="41" presetID="3" presetClass="exit" presetSubtype="10" fill="hold" grpId="1" nodeType="afterEffect">
                                  <p:stCondLst>
                                    <p:cond delay="0"/>
                                  </p:stCondLst>
                                  <p:childTnLst>
                                    <p:animEffect transition="out" filter="blinds(horizontal)">
                                      <p:cBhvr>
                                        <p:cTn id="42" dur="500"/>
                                        <p:tgtEl>
                                          <p:spTgt spid="108"/>
                                        </p:tgtEl>
                                      </p:cBhvr>
                                    </p:animEffect>
                                    <p:set>
                                      <p:cBhvr>
                                        <p:cTn id="43" dur="1" fill="hold">
                                          <p:stCondLst>
                                            <p:cond delay="499"/>
                                          </p:stCondLst>
                                        </p:cTn>
                                        <p:tgtEl>
                                          <p:spTgt spid="108"/>
                                        </p:tgtEl>
                                        <p:attrNameLst>
                                          <p:attrName>style.visibility</p:attrName>
                                        </p:attrNameLst>
                                      </p:cBhvr>
                                      <p:to>
                                        <p:strVal val="hidden"/>
                                      </p:to>
                                    </p:se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1000"/>
                            </p:stCondLst>
                            <p:childTnLst>
                              <p:par>
                                <p:cTn id="48" presetID="3" presetClass="exit" presetSubtype="10" fill="hold" grpId="1" nodeType="afterEffect">
                                  <p:stCondLst>
                                    <p:cond delay="0"/>
                                  </p:stCondLst>
                                  <p:childTnLst>
                                    <p:animEffect transition="out" filter="blinds(horizontal)">
                                      <p:cBhvr>
                                        <p:cTn id="49" dur="500"/>
                                        <p:tgtEl>
                                          <p:spTgt spid="109"/>
                                        </p:tgtEl>
                                      </p:cBhvr>
                                    </p:animEffect>
                                    <p:set>
                                      <p:cBhvr>
                                        <p:cTn id="50" dur="1" fill="hold">
                                          <p:stCondLst>
                                            <p:cond delay="499"/>
                                          </p:stCondLst>
                                        </p:cTn>
                                        <p:tgtEl>
                                          <p:spTgt spid="109"/>
                                        </p:tgtEl>
                                        <p:attrNameLst>
                                          <p:attrName>style.visibility</p:attrName>
                                        </p:attrNameLst>
                                      </p:cBhvr>
                                      <p:to>
                                        <p:strVal val="hidden"/>
                                      </p:to>
                                    </p:set>
                                  </p:childTnLst>
                                </p:cTn>
                              </p:par>
                            </p:childTnLst>
                          </p:cTn>
                        </p:par>
                        <p:par>
                          <p:cTn id="51" fill="hold">
                            <p:stCondLst>
                              <p:cond delay="1500"/>
                            </p:stCondLst>
                            <p:childTnLst>
                              <p:par>
                                <p:cTn id="52" presetID="1" presetClass="emph" presetSubtype="2" fill="hold" nodeType="afterEffect">
                                  <p:stCondLst>
                                    <p:cond delay="0"/>
                                  </p:stCondLst>
                                  <p:childTnLst>
                                    <p:animClr clrSpc="rgb" dir="cw">
                                      <p:cBhvr>
                                        <p:cTn id="53" dur="2000" fill="hold"/>
                                        <p:tgtEl>
                                          <p:spTgt spid="85"/>
                                        </p:tgtEl>
                                        <p:attrNameLst>
                                          <p:attrName>fillcolor</p:attrName>
                                        </p:attrNameLst>
                                      </p:cBhvr>
                                      <p:to>
                                        <a:srgbClr val="FFFF00"/>
                                      </p:to>
                                    </p:animClr>
                                    <p:set>
                                      <p:cBhvr>
                                        <p:cTn id="54" dur="2000" fill="hold"/>
                                        <p:tgtEl>
                                          <p:spTgt spid="85"/>
                                        </p:tgtEl>
                                        <p:attrNameLst>
                                          <p:attrName>fill.type</p:attrName>
                                        </p:attrNameLst>
                                      </p:cBhvr>
                                      <p:to>
                                        <p:strVal val="solid"/>
                                      </p:to>
                                    </p:set>
                                    <p:set>
                                      <p:cBhvr>
                                        <p:cTn id="55" dur="2000" fill="hold"/>
                                        <p:tgtEl>
                                          <p:spTgt spid="85"/>
                                        </p:tgtEl>
                                        <p:attrNameLst>
                                          <p:attrName>fill.on</p:attrName>
                                        </p:attrNameLst>
                                      </p:cBhvr>
                                      <p:to>
                                        <p:strVal val="true"/>
                                      </p:to>
                                    </p:set>
                                  </p:childTnLst>
                                </p:cTn>
                              </p:par>
                              <p:par>
                                <p:cTn id="56" presetID="1" presetClass="emph" presetSubtype="2" fill="hold" nodeType="withEffect">
                                  <p:stCondLst>
                                    <p:cond delay="0"/>
                                  </p:stCondLst>
                                  <p:childTnLst>
                                    <p:animClr clrSpc="rgb" dir="cw">
                                      <p:cBhvr>
                                        <p:cTn id="57" dur="2000" fill="hold"/>
                                        <p:tgtEl>
                                          <p:spTgt spid="106"/>
                                        </p:tgtEl>
                                        <p:attrNameLst>
                                          <p:attrName>fillcolor</p:attrName>
                                        </p:attrNameLst>
                                      </p:cBhvr>
                                      <p:to>
                                        <a:srgbClr val="FFFF00"/>
                                      </p:to>
                                    </p:animClr>
                                    <p:set>
                                      <p:cBhvr>
                                        <p:cTn id="58" dur="2000" fill="hold"/>
                                        <p:tgtEl>
                                          <p:spTgt spid="106"/>
                                        </p:tgtEl>
                                        <p:attrNameLst>
                                          <p:attrName>fill.type</p:attrName>
                                        </p:attrNameLst>
                                      </p:cBhvr>
                                      <p:to>
                                        <p:strVal val="solid"/>
                                      </p:to>
                                    </p:set>
                                    <p:set>
                                      <p:cBhvr>
                                        <p:cTn id="59" dur="2000" fill="hold"/>
                                        <p:tgtEl>
                                          <p:spTgt spid="106"/>
                                        </p:tgtEl>
                                        <p:attrNameLst>
                                          <p:attrName>fill.on</p:attrName>
                                        </p:attrNameLst>
                                      </p:cBhvr>
                                      <p:to>
                                        <p:strVal val="true"/>
                                      </p:to>
                                    </p:set>
                                  </p:childTnLst>
                                </p:cTn>
                              </p:par>
                              <p:par>
                                <p:cTn id="60" presetID="1" presetClass="emph" presetSubtype="2" fill="hold" nodeType="withEffect">
                                  <p:stCondLst>
                                    <p:cond delay="0"/>
                                  </p:stCondLst>
                                  <p:childTnLst>
                                    <p:animClr clrSpc="rgb" dir="cw">
                                      <p:cBhvr>
                                        <p:cTn id="61" dur="2000" fill="hold"/>
                                        <p:tgtEl>
                                          <p:spTgt spid="86"/>
                                        </p:tgtEl>
                                        <p:attrNameLst>
                                          <p:attrName>fillcolor</p:attrName>
                                        </p:attrNameLst>
                                      </p:cBhvr>
                                      <p:to>
                                        <a:srgbClr val="FFFF00"/>
                                      </p:to>
                                    </p:animClr>
                                    <p:set>
                                      <p:cBhvr>
                                        <p:cTn id="62" dur="2000" fill="hold"/>
                                        <p:tgtEl>
                                          <p:spTgt spid="86"/>
                                        </p:tgtEl>
                                        <p:attrNameLst>
                                          <p:attrName>fill.type</p:attrName>
                                        </p:attrNameLst>
                                      </p:cBhvr>
                                      <p:to>
                                        <p:strVal val="solid"/>
                                      </p:to>
                                    </p:set>
                                    <p:set>
                                      <p:cBhvr>
                                        <p:cTn id="63" dur="2000" fill="hold"/>
                                        <p:tgtEl>
                                          <p:spTgt spid="86"/>
                                        </p:tgtEl>
                                        <p:attrNameLst>
                                          <p:attrName>fill.on</p:attrName>
                                        </p:attrNameLst>
                                      </p:cBhvr>
                                      <p:to>
                                        <p:strVal val="true"/>
                                      </p:to>
                                    </p:set>
                                  </p:childTnLst>
                                </p:cTn>
                              </p:par>
                              <p:par>
                                <p:cTn id="64" presetID="1" presetClass="emph" presetSubtype="2" fill="hold" nodeType="withEffect">
                                  <p:stCondLst>
                                    <p:cond delay="0"/>
                                  </p:stCondLst>
                                  <p:childTnLst>
                                    <p:animClr clrSpc="rgb" dir="cw">
                                      <p:cBhvr>
                                        <p:cTn id="65" dur="2000" fill="hold"/>
                                        <p:tgtEl>
                                          <p:spTgt spid="96"/>
                                        </p:tgtEl>
                                        <p:attrNameLst>
                                          <p:attrName>fillcolor</p:attrName>
                                        </p:attrNameLst>
                                      </p:cBhvr>
                                      <p:to>
                                        <a:srgbClr val="FFFF00"/>
                                      </p:to>
                                    </p:animClr>
                                    <p:set>
                                      <p:cBhvr>
                                        <p:cTn id="66" dur="2000" fill="hold"/>
                                        <p:tgtEl>
                                          <p:spTgt spid="96"/>
                                        </p:tgtEl>
                                        <p:attrNameLst>
                                          <p:attrName>fill.type</p:attrName>
                                        </p:attrNameLst>
                                      </p:cBhvr>
                                      <p:to>
                                        <p:strVal val="solid"/>
                                      </p:to>
                                    </p:set>
                                    <p:set>
                                      <p:cBhvr>
                                        <p:cTn id="67" dur="2000" fill="hold"/>
                                        <p:tgtEl>
                                          <p:spTgt spid="9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P spid="86" grpId="0" animBg="1"/>
      <p:bldP spid="95" grpId="0" animBg="1"/>
      <p:bldP spid="96" grpId="0" animBg="1"/>
      <p:bldP spid="97" grpId="0" animBg="1"/>
      <p:bldP spid="103" grpId="0" animBg="1"/>
      <p:bldP spid="104" grpId="0" animBg="1"/>
      <p:bldP spid="105" grpId="0" animBg="1"/>
      <p:bldP spid="106" grpId="0" animBg="1"/>
      <p:bldP spid="107" grpId="0" animBg="1"/>
      <p:bldP spid="107" grpId="1" animBg="1"/>
      <p:bldP spid="108" grpId="0" animBg="1"/>
      <p:bldP spid="108" grpId="1" animBg="1"/>
      <p:bldP spid="109" grpId="0" animBg="1"/>
      <p:bldP spid="109"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9725" y="1086838"/>
            <a:ext cx="4432711" cy="5012481"/>
            <a:chOff x="69725" y="1086838"/>
            <a:chExt cx="4432711" cy="5012481"/>
          </a:xfrm>
        </p:grpSpPr>
        <p:grpSp>
          <p:nvGrpSpPr>
            <p:cNvPr id="3" name="Group 583"/>
            <p:cNvGrpSpPr>
              <a:grpSpLocks noChangeAspect="1"/>
            </p:cNvGrpSpPr>
            <p:nvPr/>
          </p:nvGrpSpPr>
          <p:grpSpPr bwMode="auto">
            <a:xfrm>
              <a:off x="69725" y="3155330"/>
              <a:ext cx="274320" cy="274320"/>
              <a:chOff x="4872" y="1627"/>
              <a:chExt cx="334" cy="334"/>
            </a:xfrm>
          </p:grpSpPr>
          <p:sp>
            <p:nvSpPr>
              <p:cNvPr id="24"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25"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6"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 name="Group 583"/>
            <p:cNvGrpSpPr>
              <a:grpSpLocks noChangeAspect="1"/>
            </p:cNvGrpSpPr>
            <p:nvPr/>
          </p:nvGrpSpPr>
          <p:grpSpPr bwMode="auto">
            <a:xfrm>
              <a:off x="4104924" y="1086838"/>
              <a:ext cx="274320" cy="274320"/>
              <a:chOff x="4872" y="1627"/>
              <a:chExt cx="334" cy="334"/>
            </a:xfrm>
          </p:grpSpPr>
          <p:sp>
            <p:nvSpPr>
              <p:cNvPr id="21"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22"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3"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5" name="Group 583"/>
            <p:cNvGrpSpPr>
              <a:grpSpLocks noChangeAspect="1"/>
            </p:cNvGrpSpPr>
            <p:nvPr/>
          </p:nvGrpSpPr>
          <p:grpSpPr bwMode="auto">
            <a:xfrm>
              <a:off x="3732529" y="5824999"/>
              <a:ext cx="274320" cy="274320"/>
              <a:chOff x="4872" y="1627"/>
              <a:chExt cx="334" cy="334"/>
            </a:xfrm>
          </p:grpSpPr>
          <p:sp>
            <p:nvSpPr>
              <p:cNvPr id="18"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19"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20"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6" name="Group 203"/>
            <p:cNvGrpSpPr>
              <a:grpSpLocks/>
            </p:cNvGrpSpPr>
            <p:nvPr/>
          </p:nvGrpSpPr>
          <p:grpSpPr bwMode="auto">
            <a:xfrm>
              <a:off x="288897" y="3014281"/>
              <a:ext cx="531813" cy="611187"/>
              <a:chOff x="3552" y="95"/>
              <a:chExt cx="335" cy="385"/>
            </a:xfrm>
          </p:grpSpPr>
          <p:sp>
            <p:nvSpPr>
              <p:cNvPr id="15"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16"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17"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nvGrpSpPr>
            <p:cNvPr id="7" name="Group 203"/>
            <p:cNvGrpSpPr>
              <a:grpSpLocks/>
            </p:cNvGrpSpPr>
            <p:nvPr/>
          </p:nvGrpSpPr>
          <p:grpSpPr bwMode="auto">
            <a:xfrm rot="5997201">
              <a:off x="3930936" y="1219566"/>
              <a:ext cx="531813" cy="611187"/>
              <a:chOff x="3552" y="95"/>
              <a:chExt cx="335" cy="385"/>
            </a:xfrm>
          </p:grpSpPr>
          <p:sp>
            <p:nvSpPr>
              <p:cNvPr id="12"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13"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14"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nvGrpSpPr>
            <p:cNvPr id="8" name="Group 203"/>
            <p:cNvGrpSpPr>
              <a:grpSpLocks/>
            </p:cNvGrpSpPr>
            <p:nvPr/>
          </p:nvGrpSpPr>
          <p:grpSpPr bwMode="auto">
            <a:xfrm rot="16200000">
              <a:off x="3587107" y="5329149"/>
              <a:ext cx="531813" cy="611187"/>
              <a:chOff x="3552" y="95"/>
              <a:chExt cx="335" cy="385"/>
            </a:xfrm>
          </p:grpSpPr>
          <p:sp>
            <p:nvSpPr>
              <p:cNvPr id="9" name="Line 12"/>
              <p:cNvSpPr>
                <a:spLocks noChangeShapeType="1"/>
              </p:cNvSpPr>
              <p:nvPr/>
            </p:nvSpPr>
            <p:spPr bwMode="auto">
              <a:xfrm flipV="1">
                <a:off x="3650" y="95"/>
                <a:ext cx="236" cy="97"/>
              </a:xfrm>
              <a:prstGeom prst="line">
                <a:avLst/>
              </a:prstGeom>
              <a:noFill/>
              <a:ln w="12700">
                <a:solidFill>
                  <a:schemeClr val="tx1"/>
                </a:solidFill>
                <a:round/>
                <a:headEnd/>
                <a:tailEnd type="stealth" w="lg" len="lg"/>
              </a:ln>
              <a:effectLst/>
            </p:spPr>
            <p:txBody>
              <a:bodyPr wrap="none" anchor="ctr"/>
              <a:lstStyle/>
              <a:p>
                <a:endParaRPr lang="en-US"/>
              </a:p>
            </p:txBody>
          </p:sp>
          <p:sp>
            <p:nvSpPr>
              <p:cNvPr id="10"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11" name="Line 200"/>
              <p:cNvSpPr>
                <a:spLocks noChangeShapeType="1"/>
              </p:cNvSpPr>
              <p:nvPr/>
            </p:nvSpPr>
            <p:spPr bwMode="auto">
              <a:xfrm>
                <a:off x="3652" y="384"/>
                <a:ext cx="235" cy="94"/>
              </a:xfrm>
              <a:prstGeom prst="line">
                <a:avLst/>
              </a:prstGeom>
              <a:noFill/>
              <a:ln w="12700">
                <a:solidFill>
                  <a:schemeClr val="tx1"/>
                </a:solidFill>
                <a:round/>
                <a:headEnd/>
                <a:tailEnd type="stealth" w="lg" len="lg"/>
              </a:ln>
              <a:effectLst/>
            </p:spPr>
            <p:txBody>
              <a:bodyPr wrap="none" anchor="ctr"/>
              <a:lstStyle/>
              <a:p>
                <a:endParaRPr lang="en-US"/>
              </a:p>
            </p:txBody>
          </p:sp>
        </p:grpSp>
      </p:grpSp>
      <p:grpSp>
        <p:nvGrpSpPr>
          <p:cNvPr id="27" name="Group 26"/>
          <p:cNvGrpSpPr/>
          <p:nvPr/>
        </p:nvGrpSpPr>
        <p:grpSpPr>
          <a:xfrm>
            <a:off x="6833432" y="2101737"/>
            <a:ext cx="1235792" cy="1379007"/>
            <a:chOff x="6833432" y="2101737"/>
            <a:chExt cx="1235792" cy="1379007"/>
          </a:xfrm>
        </p:grpSpPr>
        <p:grpSp>
          <p:nvGrpSpPr>
            <p:cNvPr id="28" name="Group 27"/>
            <p:cNvGrpSpPr/>
            <p:nvPr/>
          </p:nvGrpSpPr>
          <p:grpSpPr>
            <a:xfrm>
              <a:off x="6833432" y="2101737"/>
              <a:ext cx="667755" cy="656594"/>
              <a:chOff x="6833432" y="2101737"/>
              <a:chExt cx="667755" cy="656594"/>
            </a:xfrm>
          </p:grpSpPr>
          <p:grpSp>
            <p:nvGrpSpPr>
              <p:cNvPr id="38" name="Group 583"/>
              <p:cNvGrpSpPr>
                <a:grpSpLocks noChangeAspect="1"/>
              </p:cNvGrpSpPr>
              <p:nvPr/>
            </p:nvGrpSpPr>
            <p:grpSpPr bwMode="auto">
              <a:xfrm>
                <a:off x="7226867" y="2101737"/>
                <a:ext cx="274320" cy="274320"/>
                <a:chOff x="4872" y="1627"/>
                <a:chExt cx="334" cy="334"/>
              </a:xfrm>
            </p:grpSpPr>
            <p:sp>
              <p:nvSpPr>
                <p:cNvPr id="43"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44"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45"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39" name="Group 38"/>
              <p:cNvGrpSpPr/>
              <p:nvPr/>
            </p:nvGrpSpPr>
            <p:grpSpPr>
              <a:xfrm rot="2888046">
                <a:off x="6791604" y="2150641"/>
                <a:ext cx="649518" cy="565861"/>
                <a:chOff x="4036533" y="1414371"/>
                <a:chExt cx="649518" cy="565861"/>
              </a:xfrm>
            </p:grpSpPr>
            <p:sp>
              <p:nvSpPr>
                <p:cNvPr id="40" name="Line 12"/>
                <p:cNvSpPr>
                  <a:spLocks noChangeShapeType="1"/>
                </p:cNvSpPr>
                <p:nvPr/>
              </p:nvSpPr>
              <p:spPr bwMode="auto">
                <a:xfrm rot="5997201" flipV="1">
                  <a:off x="4373768" y="1715913"/>
                  <a:ext cx="374650" cy="153987"/>
                </a:xfrm>
                <a:prstGeom prst="line">
                  <a:avLst/>
                </a:prstGeom>
                <a:noFill/>
                <a:ln w="12700">
                  <a:solidFill>
                    <a:schemeClr val="tx1"/>
                  </a:solidFill>
                  <a:round/>
                  <a:headEnd/>
                  <a:tailEnd type="stealth" w="lg" len="lg"/>
                </a:ln>
                <a:effectLst/>
              </p:spPr>
              <p:txBody>
                <a:bodyPr wrap="none" anchor="ctr"/>
                <a:lstStyle/>
                <a:p>
                  <a:endParaRPr lang="en-US"/>
                </a:p>
              </p:txBody>
            </p:sp>
            <p:sp>
              <p:nvSpPr>
                <p:cNvPr id="41" name="Freeform 13"/>
                <p:cNvSpPr>
                  <a:spLocks/>
                </p:cNvSpPr>
                <p:nvPr/>
              </p:nvSpPr>
              <p:spPr bwMode="auto">
                <a:xfrm rot="5997201">
                  <a:off x="4305051" y="1185771"/>
                  <a:ext cx="152400" cy="609600"/>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42" name="Line 200"/>
                <p:cNvSpPr>
                  <a:spLocks noChangeShapeType="1"/>
                </p:cNvSpPr>
                <p:nvPr/>
              </p:nvSpPr>
              <p:spPr bwMode="auto">
                <a:xfrm rot="5997201">
                  <a:off x="3924614" y="1641752"/>
                  <a:ext cx="373063" cy="149225"/>
                </a:xfrm>
                <a:prstGeom prst="line">
                  <a:avLst/>
                </a:prstGeom>
                <a:noFill/>
                <a:ln w="12700">
                  <a:solidFill>
                    <a:schemeClr val="tx1"/>
                  </a:solidFill>
                  <a:round/>
                  <a:headEnd/>
                  <a:tailEnd type="stealth" w="lg" len="lg"/>
                </a:ln>
                <a:effectLst/>
              </p:spPr>
              <p:txBody>
                <a:bodyPr wrap="none" anchor="ctr"/>
                <a:lstStyle/>
                <a:p>
                  <a:endParaRPr lang="en-US"/>
                </a:p>
              </p:txBody>
            </p:sp>
          </p:grpSp>
        </p:grpSp>
        <p:grpSp>
          <p:nvGrpSpPr>
            <p:cNvPr id="29" name="Group 28"/>
            <p:cNvGrpSpPr/>
            <p:nvPr/>
          </p:nvGrpSpPr>
          <p:grpSpPr>
            <a:xfrm>
              <a:off x="7306462" y="2831226"/>
              <a:ext cx="762762" cy="649518"/>
              <a:chOff x="7306462" y="2831226"/>
              <a:chExt cx="762762" cy="649518"/>
            </a:xfrm>
          </p:grpSpPr>
          <p:grpSp>
            <p:nvGrpSpPr>
              <p:cNvPr id="30" name="Group 583"/>
              <p:cNvGrpSpPr>
                <a:grpSpLocks noChangeAspect="1"/>
              </p:cNvGrpSpPr>
              <p:nvPr/>
            </p:nvGrpSpPr>
            <p:grpSpPr bwMode="auto">
              <a:xfrm>
                <a:off x="7794904" y="2919154"/>
                <a:ext cx="274320" cy="274320"/>
                <a:chOff x="4872" y="1627"/>
                <a:chExt cx="334" cy="334"/>
              </a:xfrm>
            </p:grpSpPr>
            <p:sp>
              <p:nvSpPr>
                <p:cNvPr id="3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3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3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31" name="Group 30"/>
              <p:cNvGrpSpPr/>
              <p:nvPr/>
            </p:nvGrpSpPr>
            <p:grpSpPr>
              <a:xfrm rot="3734441">
                <a:off x="7264634" y="2873054"/>
                <a:ext cx="649518" cy="565861"/>
                <a:chOff x="4036533" y="1414371"/>
                <a:chExt cx="649518" cy="565861"/>
              </a:xfrm>
            </p:grpSpPr>
            <p:sp>
              <p:nvSpPr>
                <p:cNvPr id="32" name="Line 12"/>
                <p:cNvSpPr>
                  <a:spLocks noChangeShapeType="1"/>
                </p:cNvSpPr>
                <p:nvPr/>
              </p:nvSpPr>
              <p:spPr bwMode="auto">
                <a:xfrm rot="5997201" flipV="1">
                  <a:off x="4373768" y="1715913"/>
                  <a:ext cx="374650" cy="153987"/>
                </a:xfrm>
                <a:prstGeom prst="line">
                  <a:avLst/>
                </a:prstGeom>
                <a:noFill/>
                <a:ln w="12700">
                  <a:solidFill>
                    <a:schemeClr val="tx1"/>
                  </a:solidFill>
                  <a:round/>
                  <a:headEnd/>
                  <a:tailEnd type="stealth" w="lg" len="lg"/>
                </a:ln>
                <a:effectLst/>
              </p:spPr>
              <p:txBody>
                <a:bodyPr wrap="none" anchor="ctr"/>
                <a:lstStyle/>
                <a:p>
                  <a:endParaRPr lang="en-US"/>
                </a:p>
              </p:txBody>
            </p:sp>
            <p:sp>
              <p:nvSpPr>
                <p:cNvPr id="33" name="Freeform 13"/>
                <p:cNvSpPr>
                  <a:spLocks/>
                </p:cNvSpPr>
                <p:nvPr/>
              </p:nvSpPr>
              <p:spPr bwMode="auto">
                <a:xfrm rot="5997201">
                  <a:off x="4305051" y="1185771"/>
                  <a:ext cx="152400" cy="609600"/>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12700" cap="flat" cmpd="sng">
                  <a:solidFill>
                    <a:schemeClr val="tx1"/>
                  </a:solidFill>
                  <a:prstDash val="solid"/>
                  <a:round/>
                  <a:headEnd/>
                  <a:tailEnd/>
                </a:ln>
                <a:effectLst/>
              </p:spPr>
              <p:txBody>
                <a:bodyPr wrap="none" anchor="ctr"/>
                <a:lstStyle/>
                <a:p>
                  <a:endParaRPr lang="en-US"/>
                </a:p>
              </p:txBody>
            </p:sp>
            <p:sp>
              <p:nvSpPr>
                <p:cNvPr id="34" name="Line 200"/>
                <p:cNvSpPr>
                  <a:spLocks noChangeShapeType="1"/>
                </p:cNvSpPr>
                <p:nvPr/>
              </p:nvSpPr>
              <p:spPr bwMode="auto">
                <a:xfrm rot="5997201">
                  <a:off x="3924614" y="1641752"/>
                  <a:ext cx="373063" cy="149225"/>
                </a:xfrm>
                <a:prstGeom prst="line">
                  <a:avLst/>
                </a:prstGeom>
                <a:noFill/>
                <a:ln w="12700">
                  <a:solidFill>
                    <a:schemeClr val="tx1"/>
                  </a:solidFill>
                  <a:round/>
                  <a:headEnd/>
                  <a:tailEnd type="stealth" w="lg" len="lg"/>
                </a:ln>
                <a:effectLst/>
              </p:spPr>
              <p:txBody>
                <a:bodyPr wrap="none" anchor="ctr"/>
                <a:lstStyle/>
                <a:p>
                  <a:endParaRPr lang="en-US"/>
                </a:p>
              </p:txBody>
            </p:sp>
          </p:grpSp>
        </p:grpSp>
      </p:grpSp>
      <p:grpSp>
        <p:nvGrpSpPr>
          <p:cNvPr id="46" name="Group 45"/>
          <p:cNvGrpSpPr/>
          <p:nvPr/>
        </p:nvGrpSpPr>
        <p:grpSpPr>
          <a:xfrm>
            <a:off x="2496503" y="3183126"/>
            <a:ext cx="1898015" cy="1614675"/>
            <a:chOff x="2496503" y="3183126"/>
            <a:chExt cx="1898015" cy="1614675"/>
          </a:xfrm>
        </p:grpSpPr>
        <p:grpSp>
          <p:nvGrpSpPr>
            <p:cNvPr id="47" name="Group 583"/>
            <p:cNvGrpSpPr>
              <a:grpSpLocks noChangeAspect="1"/>
            </p:cNvGrpSpPr>
            <p:nvPr/>
          </p:nvGrpSpPr>
          <p:grpSpPr bwMode="auto">
            <a:xfrm>
              <a:off x="2930898" y="3796030"/>
              <a:ext cx="274320" cy="274320"/>
              <a:chOff x="4872" y="1627"/>
              <a:chExt cx="334" cy="334"/>
            </a:xfrm>
          </p:grpSpPr>
          <p:sp>
            <p:nvSpPr>
              <p:cNvPr id="64"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65"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66"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8" name="Group 583"/>
            <p:cNvGrpSpPr>
              <a:grpSpLocks noChangeAspect="1"/>
            </p:cNvGrpSpPr>
            <p:nvPr/>
          </p:nvGrpSpPr>
          <p:grpSpPr bwMode="auto">
            <a:xfrm>
              <a:off x="2496503" y="4523481"/>
              <a:ext cx="274320" cy="274320"/>
              <a:chOff x="4872" y="1627"/>
              <a:chExt cx="334" cy="334"/>
            </a:xfrm>
          </p:grpSpPr>
          <p:sp>
            <p:nvSpPr>
              <p:cNvPr id="61"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62"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63"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49" name="Group 583"/>
            <p:cNvGrpSpPr>
              <a:grpSpLocks noChangeAspect="1"/>
            </p:cNvGrpSpPr>
            <p:nvPr/>
          </p:nvGrpSpPr>
          <p:grpSpPr bwMode="auto">
            <a:xfrm>
              <a:off x="3205218" y="3559492"/>
              <a:ext cx="274320" cy="274320"/>
              <a:chOff x="4872" y="1627"/>
              <a:chExt cx="334" cy="334"/>
            </a:xfrm>
          </p:grpSpPr>
          <p:sp>
            <p:nvSpPr>
              <p:cNvPr id="58"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59"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60"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50" name="Group 583"/>
            <p:cNvGrpSpPr>
              <a:grpSpLocks noChangeAspect="1"/>
            </p:cNvGrpSpPr>
            <p:nvPr/>
          </p:nvGrpSpPr>
          <p:grpSpPr bwMode="auto">
            <a:xfrm>
              <a:off x="3810000" y="3183987"/>
              <a:ext cx="274320" cy="274320"/>
              <a:chOff x="4872" y="1627"/>
              <a:chExt cx="334" cy="334"/>
            </a:xfrm>
          </p:grpSpPr>
          <p:sp>
            <p:nvSpPr>
              <p:cNvPr id="5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5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5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51" name="Group 583"/>
            <p:cNvGrpSpPr>
              <a:grpSpLocks noChangeAspect="1"/>
            </p:cNvGrpSpPr>
            <p:nvPr/>
          </p:nvGrpSpPr>
          <p:grpSpPr bwMode="auto">
            <a:xfrm>
              <a:off x="4120198" y="3183126"/>
              <a:ext cx="274320" cy="274320"/>
              <a:chOff x="4872" y="1627"/>
              <a:chExt cx="334" cy="334"/>
            </a:xfrm>
          </p:grpSpPr>
          <p:sp>
            <p:nvSpPr>
              <p:cNvPr id="52"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53"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54"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grpSp>
        <p:nvGrpSpPr>
          <p:cNvPr id="67" name="Group 66"/>
          <p:cNvGrpSpPr/>
          <p:nvPr/>
        </p:nvGrpSpPr>
        <p:grpSpPr>
          <a:xfrm>
            <a:off x="4327312" y="3095309"/>
            <a:ext cx="2599901" cy="1899254"/>
            <a:chOff x="4327312" y="3095309"/>
            <a:chExt cx="2599901" cy="1899254"/>
          </a:xfrm>
        </p:grpSpPr>
        <p:grpSp>
          <p:nvGrpSpPr>
            <p:cNvPr id="68" name="Group 583"/>
            <p:cNvGrpSpPr>
              <a:grpSpLocks noChangeAspect="1"/>
            </p:cNvGrpSpPr>
            <p:nvPr/>
          </p:nvGrpSpPr>
          <p:grpSpPr bwMode="auto">
            <a:xfrm>
              <a:off x="6652893" y="3499065"/>
              <a:ext cx="274320" cy="274320"/>
              <a:chOff x="4872" y="1627"/>
              <a:chExt cx="334" cy="334"/>
            </a:xfrm>
          </p:grpSpPr>
          <p:sp>
            <p:nvSpPr>
              <p:cNvPr id="93"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94"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95"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69" name="Group 583"/>
            <p:cNvGrpSpPr>
              <a:grpSpLocks noChangeAspect="1"/>
            </p:cNvGrpSpPr>
            <p:nvPr/>
          </p:nvGrpSpPr>
          <p:grpSpPr bwMode="auto">
            <a:xfrm>
              <a:off x="6296634" y="3392185"/>
              <a:ext cx="274320" cy="274320"/>
              <a:chOff x="4872" y="1627"/>
              <a:chExt cx="334" cy="334"/>
            </a:xfrm>
          </p:grpSpPr>
          <p:sp>
            <p:nvSpPr>
              <p:cNvPr id="90"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91"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92"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70" name="Group 583"/>
            <p:cNvGrpSpPr>
              <a:grpSpLocks noChangeAspect="1"/>
            </p:cNvGrpSpPr>
            <p:nvPr/>
          </p:nvGrpSpPr>
          <p:grpSpPr bwMode="auto">
            <a:xfrm>
              <a:off x="5095245" y="4720243"/>
              <a:ext cx="274320" cy="274320"/>
              <a:chOff x="4872" y="1627"/>
              <a:chExt cx="334" cy="334"/>
            </a:xfrm>
          </p:grpSpPr>
          <p:sp>
            <p:nvSpPr>
              <p:cNvPr id="87"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88"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89"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71" name="Group 583"/>
            <p:cNvGrpSpPr>
              <a:grpSpLocks noChangeAspect="1"/>
            </p:cNvGrpSpPr>
            <p:nvPr/>
          </p:nvGrpSpPr>
          <p:grpSpPr bwMode="auto">
            <a:xfrm>
              <a:off x="4327312" y="3370420"/>
              <a:ext cx="274320" cy="274320"/>
              <a:chOff x="4872" y="1627"/>
              <a:chExt cx="334" cy="334"/>
            </a:xfrm>
          </p:grpSpPr>
          <p:sp>
            <p:nvSpPr>
              <p:cNvPr id="84"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85"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86"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72" name="Group 583"/>
            <p:cNvGrpSpPr>
              <a:grpSpLocks noChangeAspect="1"/>
            </p:cNvGrpSpPr>
            <p:nvPr/>
          </p:nvGrpSpPr>
          <p:grpSpPr bwMode="auto">
            <a:xfrm>
              <a:off x="4812220" y="3095309"/>
              <a:ext cx="274320" cy="274320"/>
              <a:chOff x="4872" y="1627"/>
              <a:chExt cx="334" cy="334"/>
            </a:xfrm>
          </p:grpSpPr>
          <p:sp>
            <p:nvSpPr>
              <p:cNvPr id="81"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82"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83"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73" name="Group 583"/>
            <p:cNvGrpSpPr>
              <a:grpSpLocks noChangeAspect="1"/>
            </p:cNvGrpSpPr>
            <p:nvPr/>
          </p:nvGrpSpPr>
          <p:grpSpPr bwMode="auto">
            <a:xfrm>
              <a:off x="4810241" y="3592093"/>
              <a:ext cx="274320" cy="274320"/>
              <a:chOff x="4872" y="1627"/>
              <a:chExt cx="334" cy="334"/>
            </a:xfrm>
          </p:grpSpPr>
          <p:sp>
            <p:nvSpPr>
              <p:cNvPr id="78"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79"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80"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nvGrpSpPr>
            <p:cNvPr id="74" name="Group 583"/>
            <p:cNvGrpSpPr>
              <a:grpSpLocks noChangeAspect="1"/>
            </p:cNvGrpSpPr>
            <p:nvPr/>
          </p:nvGrpSpPr>
          <p:grpSpPr bwMode="auto">
            <a:xfrm>
              <a:off x="4796388" y="3946373"/>
              <a:ext cx="274320" cy="274320"/>
              <a:chOff x="4872" y="1627"/>
              <a:chExt cx="334" cy="334"/>
            </a:xfrm>
          </p:grpSpPr>
          <p:sp>
            <p:nvSpPr>
              <p:cNvPr id="75" name="Freeform 285"/>
              <p:cNvSpPr>
                <a:spLocks/>
              </p:cNvSpPr>
              <p:nvPr/>
            </p:nvSpPr>
            <p:spPr bwMode="auto">
              <a:xfrm>
                <a:off x="4872" y="1627"/>
                <a:ext cx="334" cy="334"/>
              </a:xfrm>
              <a:custGeom>
                <a:avLst/>
                <a:gdLst/>
                <a:ahLst/>
                <a:cxnLst>
                  <a:cxn ang="0">
                    <a:pos x="156" y="0"/>
                  </a:cxn>
                  <a:cxn ang="0">
                    <a:pos x="0" y="156"/>
                  </a:cxn>
                  <a:cxn ang="0">
                    <a:pos x="156" y="312"/>
                  </a:cxn>
                  <a:cxn ang="0">
                    <a:pos x="312" y="156"/>
                  </a:cxn>
                  <a:cxn ang="0">
                    <a:pos x="156" y="0"/>
                  </a:cxn>
                </a:cxnLst>
                <a:rect l="0" t="0" r="r" b="b"/>
                <a:pathLst>
                  <a:path w="312" h="312">
                    <a:moveTo>
                      <a:pt x="156" y="0"/>
                    </a:moveTo>
                    <a:lnTo>
                      <a:pt x="0" y="156"/>
                    </a:lnTo>
                    <a:lnTo>
                      <a:pt x="156" y="312"/>
                    </a:lnTo>
                    <a:lnTo>
                      <a:pt x="312" y="156"/>
                    </a:lnTo>
                    <a:lnTo>
                      <a:pt x="156" y="0"/>
                    </a:lnTo>
                    <a:close/>
                  </a:path>
                </a:pathLst>
              </a:custGeom>
              <a:solidFill>
                <a:srgbClr val="FF8080"/>
              </a:solidFill>
              <a:ln w="28575" cmpd="sng">
                <a:solidFill>
                  <a:schemeClr val="tx1"/>
                </a:solidFill>
                <a:prstDash val="solid"/>
                <a:round/>
                <a:headEnd/>
                <a:tailEnd/>
              </a:ln>
            </p:spPr>
            <p:txBody>
              <a:bodyPr/>
              <a:lstStyle/>
              <a:p>
                <a:endParaRPr lang="en-US"/>
              </a:p>
            </p:txBody>
          </p:sp>
          <p:sp>
            <p:nvSpPr>
              <p:cNvPr id="76" name="Line 286"/>
              <p:cNvSpPr>
                <a:spLocks noChangeShapeType="1"/>
              </p:cNvSpPr>
              <p:nvPr/>
            </p:nvSpPr>
            <p:spPr bwMode="auto">
              <a:xfrm flipV="1">
                <a:off x="4957" y="1712"/>
                <a:ext cx="164" cy="164"/>
              </a:xfrm>
              <a:prstGeom prst="line">
                <a:avLst/>
              </a:prstGeom>
              <a:noFill/>
              <a:ln w="12700">
                <a:solidFill>
                  <a:schemeClr val="tx1"/>
                </a:solidFill>
                <a:round/>
                <a:headEnd/>
                <a:tailEnd/>
              </a:ln>
              <a:effectLst/>
            </p:spPr>
            <p:txBody>
              <a:bodyPr wrap="none" anchor="ctr"/>
              <a:lstStyle/>
              <a:p>
                <a:endParaRPr lang="en-US"/>
              </a:p>
            </p:txBody>
          </p:sp>
          <p:sp>
            <p:nvSpPr>
              <p:cNvPr id="77" name="Line 287"/>
              <p:cNvSpPr>
                <a:spLocks noChangeShapeType="1"/>
              </p:cNvSpPr>
              <p:nvPr/>
            </p:nvSpPr>
            <p:spPr bwMode="auto">
              <a:xfrm flipH="1" flipV="1">
                <a:off x="4955" y="1711"/>
                <a:ext cx="167" cy="165"/>
              </a:xfrm>
              <a:prstGeom prst="line">
                <a:avLst/>
              </a:prstGeom>
              <a:noFill/>
              <a:ln w="12700">
                <a:solidFill>
                  <a:schemeClr val="tx1"/>
                </a:solidFill>
                <a:round/>
                <a:headEnd/>
                <a:tailEnd/>
              </a:ln>
              <a:effectLst/>
            </p:spPr>
            <p:txBody>
              <a:bodyPr wrap="none" anchor="ctr"/>
              <a:lstStyle/>
              <a:p>
                <a:endParaRPr lang="en-US"/>
              </a:p>
            </p:txBody>
          </p:sp>
        </p:grpSp>
      </p:grpSp>
      <p:sp>
        <p:nvSpPr>
          <p:cNvPr id="96" name="Freeform 95"/>
          <p:cNvSpPr/>
          <p:nvPr/>
        </p:nvSpPr>
        <p:spPr>
          <a:xfrm>
            <a:off x="3277590" y="3515096"/>
            <a:ext cx="807522" cy="1330036"/>
          </a:xfrm>
          <a:custGeom>
            <a:avLst/>
            <a:gdLst>
              <a:gd name="connsiteX0" fmla="*/ 688768 w 807522"/>
              <a:gd name="connsiteY0" fmla="*/ 1330036 h 1330036"/>
              <a:gd name="connsiteX1" fmla="*/ 439387 w 807522"/>
              <a:gd name="connsiteY1" fmla="*/ 1246909 h 1330036"/>
              <a:gd name="connsiteX2" fmla="*/ 249381 w 807522"/>
              <a:gd name="connsiteY2" fmla="*/ 914400 h 1330036"/>
              <a:gd name="connsiteX3" fmla="*/ 0 w 807522"/>
              <a:gd name="connsiteY3" fmla="*/ 700644 h 1330036"/>
              <a:gd name="connsiteX4" fmla="*/ 368135 w 807522"/>
              <a:gd name="connsiteY4" fmla="*/ 35626 h 1330036"/>
              <a:gd name="connsiteX5" fmla="*/ 676893 w 807522"/>
              <a:gd name="connsiteY5" fmla="*/ 0 h 1330036"/>
              <a:gd name="connsiteX6" fmla="*/ 807522 w 807522"/>
              <a:gd name="connsiteY6" fmla="*/ 213756 h 1330036"/>
              <a:gd name="connsiteX7" fmla="*/ 783771 w 807522"/>
              <a:gd name="connsiteY7" fmla="*/ 795647 h 1330036"/>
              <a:gd name="connsiteX8" fmla="*/ 688768 w 807522"/>
              <a:gd name="connsiteY8" fmla="*/ 1330036 h 13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7522" h="1330036">
                <a:moveTo>
                  <a:pt x="688768" y="1330036"/>
                </a:moveTo>
                <a:lnTo>
                  <a:pt x="439387" y="1246909"/>
                </a:lnTo>
                <a:lnTo>
                  <a:pt x="249381" y="914400"/>
                </a:lnTo>
                <a:lnTo>
                  <a:pt x="0" y="700644"/>
                </a:lnTo>
                <a:lnTo>
                  <a:pt x="368135" y="35626"/>
                </a:lnTo>
                <a:lnTo>
                  <a:pt x="676893" y="0"/>
                </a:lnTo>
                <a:lnTo>
                  <a:pt x="807522" y="213756"/>
                </a:lnTo>
                <a:lnTo>
                  <a:pt x="783771" y="795647"/>
                </a:lnTo>
                <a:lnTo>
                  <a:pt x="688768" y="1330036"/>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Isosceles Triangle 96"/>
          <p:cNvSpPr>
            <a:spLocks noChangeAspect="1"/>
          </p:cNvSpPr>
          <p:nvPr/>
        </p:nvSpPr>
        <p:spPr>
          <a:xfrm>
            <a:off x="4439412" y="3693225"/>
            <a:ext cx="265176" cy="228600"/>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Isosceles Triangle 97"/>
          <p:cNvSpPr>
            <a:spLocks noChangeAspect="1"/>
          </p:cNvSpPr>
          <p:nvPr/>
        </p:nvSpPr>
        <p:spPr>
          <a:xfrm>
            <a:off x="3952524" y="936171"/>
            <a:ext cx="265176" cy="228600"/>
          </a:xfrm>
          <a:prstGeom prst="triangl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Isosceles Triangle 98"/>
          <p:cNvSpPr>
            <a:spLocks noChangeAspect="1"/>
          </p:cNvSpPr>
          <p:nvPr/>
        </p:nvSpPr>
        <p:spPr>
          <a:xfrm>
            <a:off x="8391916" y="1812966"/>
            <a:ext cx="265176" cy="228600"/>
          </a:xfrm>
          <a:prstGeom prst="triangle">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Box 99"/>
          <p:cNvSpPr txBox="1"/>
          <p:nvPr/>
        </p:nvSpPr>
        <p:spPr>
          <a:xfrm>
            <a:off x="2179577" y="1196531"/>
            <a:ext cx="1763624" cy="369332"/>
          </a:xfrm>
          <a:prstGeom prst="rect">
            <a:avLst/>
          </a:prstGeom>
          <a:solidFill>
            <a:schemeClr val="bg1"/>
          </a:solidFill>
        </p:spPr>
        <p:txBody>
          <a:bodyPr wrap="none" rtlCol="0">
            <a:spAutoFit/>
          </a:bodyPr>
          <a:lstStyle/>
          <a:p>
            <a:r>
              <a:rPr lang="en-US" b="1" dirty="0"/>
              <a:t>Planned ANP OP</a:t>
            </a:r>
          </a:p>
        </p:txBody>
      </p:sp>
      <p:sp>
        <p:nvSpPr>
          <p:cNvPr id="101" name="TextBox 100"/>
          <p:cNvSpPr txBox="1"/>
          <p:nvPr/>
        </p:nvSpPr>
        <p:spPr>
          <a:xfrm>
            <a:off x="7272112" y="1381197"/>
            <a:ext cx="1763624" cy="369332"/>
          </a:xfrm>
          <a:prstGeom prst="rect">
            <a:avLst/>
          </a:prstGeom>
          <a:solidFill>
            <a:schemeClr val="bg1"/>
          </a:solidFill>
        </p:spPr>
        <p:txBody>
          <a:bodyPr wrap="none" rtlCol="0">
            <a:spAutoFit/>
          </a:bodyPr>
          <a:lstStyle/>
          <a:p>
            <a:r>
              <a:rPr lang="en-US" b="1" dirty="0"/>
              <a:t>Planned ANP OP</a:t>
            </a:r>
          </a:p>
        </p:txBody>
      </p:sp>
      <p:sp>
        <p:nvSpPr>
          <p:cNvPr id="102" name="TextBox 101"/>
          <p:cNvSpPr txBox="1"/>
          <p:nvPr/>
        </p:nvSpPr>
        <p:spPr>
          <a:xfrm>
            <a:off x="3140451" y="4872704"/>
            <a:ext cx="1388457" cy="369332"/>
          </a:xfrm>
          <a:prstGeom prst="rect">
            <a:avLst/>
          </a:prstGeom>
          <a:solidFill>
            <a:schemeClr val="bg1"/>
          </a:solidFill>
        </p:spPr>
        <p:txBody>
          <a:bodyPr wrap="none" rtlCol="0">
            <a:spAutoFit/>
          </a:bodyPr>
          <a:lstStyle/>
          <a:p>
            <a:r>
              <a:rPr lang="en-US" b="1" dirty="0"/>
              <a:t>COP KAHLER</a:t>
            </a:r>
          </a:p>
        </p:txBody>
      </p:sp>
      <p:sp>
        <p:nvSpPr>
          <p:cNvPr id="103" name="TextBox 102"/>
          <p:cNvSpPr txBox="1"/>
          <p:nvPr/>
        </p:nvSpPr>
        <p:spPr>
          <a:xfrm>
            <a:off x="4809506" y="3921825"/>
            <a:ext cx="1331005" cy="369332"/>
          </a:xfrm>
          <a:prstGeom prst="rect">
            <a:avLst/>
          </a:prstGeom>
          <a:solidFill>
            <a:schemeClr val="bg1"/>
          </a:solidFill>
        </p:spPr>
        <p:txBody>
          <a:bodyPr wrap="none" rtlCol="0">
            <a:spAutoFit/>
          </a:bodyPr>
          <a:lstStyle/>
          <a:p>
            <a:r>
              <a:rPr lang="en-US" b="1" dirty="0"/>
              <a:t>OP TOPSIDE</a:t>
            </a:r>
          </a:p>
        </p:txBody>
      </p:sp>
      <p:sp>
        <p:nvSpPr>
          <p:cNvPr id="104" name="Rounded Rectangle 103"/>
          <p:cNvSpPr/>
          <p:nvPr/>
        </p:nvSpPr>
        <p:spPr>
          <a:xfrm>
            <a:off x="137894" y="79375"/>
            <a:ext cx="889784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Planned Observation Posts and Enemy Locations</a:t>
            </a:r>
            <a:endParaRPr lang="en-US" sz="2000" dirty="0">
              <a:solidFill>
                <a:prstClr val="white"/>
              </a:solidFill>
            </a:endParaRPr>
          </a:p>
        </p:txBody>
      </p:sp>
    </p:spTree>
    <p:extLst>
      <p:ext uri="{BB962C8B-B14F-4D97-AF65-F5344CB8AC3E}">
        <p14:creationId xmlns:p14="http://schemas.microsoft.com/office/powerpoint/2010/main" val="147181002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8" name="Picture 2" descr="C:\Users\gary.linhart\Documents\OEF\Wanat\Mcgrath\Wanat Pictures\COP\bazar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1412081" y="60325"/>
            <a:ext cx="6319838" cy="2006600"/>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solidFill>
                  <a:srgbClr val="FFFFFF"/>
                </a:solidFill>
                <a:cs typeface="Arial" charset="0"/>
              </a:rPr>
              <a:t>Stand 6</a:t>
            </a:r>
          </a:p>
          <a:p>
            <a:pPr algn="ctr" eaLnBrk="1" hangingPunct="1">
              <a:defRPr/>
            </a:pPr>
            <a:r>
              <a:rPr lang="en-US" sz="3600" dirty="0">
                <a:solidFill>
                  <a:srgbClr val="FFFFFF"/>
                </a:solidFill>
                <a:cs typeface="Arial" charset="0"/>
              </a:rPr>
              <a:t>Battle of Wanat – </a:t>
            </a:r>
          </a:p>
          <a:p>
            <a:pPr algn="ctr" eaLnBrk="1" hangingPunct="1">
              <a:defRPr/>
            </a:pPr>
            <a:r>
              <a:rPr lang="en-US" sz="3600" dirty="0">
                <a:solidFill>
                  <a:srgbClr val="FFFFFF"/>
                </a:solidFill>
                <a:cs typeface="Arial" charset="0"/>
              </a:rPr>
              <a:t>Counter-Attack/Withdrawal</a:t>
            </a:r>
          </a:p>
        </p:txBody>
      </p:sp>
      <p:pic>
        <p:nvPicPr>
          <p:cNvPr id="5" name="Picture 6" descr="new csi crest"/>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75551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7500" y="3711387"/>
            <a:ext cx="2737650" cy="2176074"/>
            <a:chOff x="47500" y="3367004"/>
            <a:chExt cx="2737650" cy="2176074"/>
          </a:xfrm>
        </p:grpSpPr>
        <p:pic>
          <p:nvPicPr>
            <p:cNvPr id="2" name="Picture 104" descr="COL Christopher G. Cavoli  Brigade Commander">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l="2507" r="23405" b="21114"/>
            <a:stretch>
              <a:fillRect/>
            </a:stretch>
          </p:blipFill>
          <p:spPr bwMode="auto">
            <a:xfrm>
              <a:off x="173127" y="3367004"/>
              <a:ext cx="1510858" cy="200987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pic>
          <p:nvPicPr>
            <p:cNvPr id="4" name="Picture 101" descr="http://upload.wikimedia.org/wikipedia/commons/thumb/1/1b/10th_Mountain_Division_SSI.svg/440px-10th_Mountain_Division_SSI.sv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0234" y="4174298"/>
              <a:ext cx="681915" cy="928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p:cNvGrpSpPr/>
            <p:nvPr/>
          </p:nvGrpSpPr>
          <p:grpSpPr>
            <a:xfrm>
              <a:off x="1666471" y="3557538"/>
              <a:ext cx="1118679" cy="610392"/>
              <a:chOff x="6639828" y="4218521"/>
              <a:chExt cx="1118679" cy="610392"/>
            </a:xfrm>
          </p:grpSpPr>
          <p:grpSp>
            <p:nvGrpSpPr>
              <p:cNvPr id="6" name="Group 766"/>
              <p:cNvGrpSpPr>
                <a:grpSpLocks/>
              </p:cNvGrpSpPr>
              <p:nvPr/>
            </p:nvGrpSpPr>
            <p:grpSpPr bwMode="auto">
              <a:xfrm>
                <a:off x="6880705" y="4409019"/>
                <a:ext cx="547688" cy="319088"/>
                <a:chOff x="1824" y="1766"/>
                <a:chExt cx="345" cy="201"/>
              </a:xfrm>
              <a:solidFill>
                <a:srgbClr val="00B0F0"/>
              </a:solidFill>
            </p:grpSpPr>
            <p:sp>
              <p:nvSpPr>
                <p:cNvPr id="10" name="Rectangle 732"/>
                <p:cNvSpPr>
                  <a:spLocks noChangeArrowheads="1"/>
                </p:cNvSpPr>
                <p:nvPr/>
              </p:nvSpPr>
              <p:spPr bwMode="auto">
                <a:xfrm>
                  <a:off x="1824" y="1766"/>
                  <a:ext cx="345" cy="201"/>
                </a:xfrm>
                <a:prstGeom prst="rect">
                  <a:avLst/>
                </a:prstGeom>
                <a:grpFill/>
                <a:ln w="12700">
                  <a:solidFill>
                    <a:srgbClr val="000000"/>
                  </a:solidFill>
                  <a:miter lim="800000"/>
                  <a:headEnd/>
                  <a:tailEnd/>
                </a:ln>
                <a:effectLst/>
              </p:spPr>
              <p:txBody>
                <a:bodyPr wrap="none" lIns="0" tIns="0" rIns="0" bIns="0" anchor="ctr">
                  <a:spAutoFit/>
                </a:bodyPr>
                <a:lstStyle/>
                <a:p>
                  <a:endParaRPr lang="en-US"/>
                </a:p>
              </p:txBody>
            </p:sp>
            <p:sp>
              <p:nvSpPr>
                <p:cNvPr id="11" name="Freeform 733"/>
                <p:cNvSpPr>
                  <a:spLocks/>
                </p:cNvSpPr>
                <p:nvPr/>
              </p:nvSpPr>
              <p:spPr bwMode="auto">
                <a:xfrm>
                  <a:off x="1970" y="1890"/>
                  <a:ext cx="54" cy="75"/>
                </a:xfrm>
                <a:custGeom>
                  <a:avLst/>
                  <a:gdLst/>
                  <a:ahLst/>
                  <a:cxnLst>
                    <a:cxn ang="0">
                      <a:pos x="3" y="201"/>
                    </a:cxn>
                    <a:cxn ang="0">
                      <a:pos x="116" y="201"/>
                    </a:cxn>
                    <a:cxn ang="0">
                      <a:pos x="56" y="0"/>
                    </a:cxn>
                    <a:cxn ang="0">
                      <a:pos x="0" y="201"/>
                    </a:cxn>
                    <a:cxn ang="0">
                      <a:pos x="3" y="201"/>
                    </a:cxn>
                  </a:cxnLst>
                  <a:rect l="0" t="0" r="r" b="b"/>
                  <a:pathLst>
                    <a:path w="117" h="202">
                      <a:moveTo>
                        <a:pt x="3" y="201"/>
                      </a:moveTo>
                      <a:lnTo>
                        <a:pt x="116" y="201"/>
                      </a:lnTo>
                      <a:lnTo>
                        <a:pt x="56" y="0"/>
                      </a:lnTo>
                      <a:lnTo>
                        <a:pt x="0" y="201"/>
                      </a:lnTo>
                      <a:lnTo>
                        <a:pt x="3" y="201"/>
                      </a:lnTo>
                    </a:path>
                  </a:pathLst>
                </a:custGeom>
                <a:solidFill>
                  <a:schemeClr val="tx1"/>
                </a:solidFill>
                <a:ln w="12700" cap="rnd" cmpd="sng">
                  <a:solidFill>
                    <a:srgbClr val="000000"/>
                  </a:solidFill>
                  <a:prstDash val="solid"/>
                  <a:round/>
                  <a:headEnd/>
                  <a:tailEnd/>
                </a:ln>
                <a:effectLst/>
              </p:spPr>
              <p:txBody>
                <a:bodyPr wrap="none" lIns="0" tIns="0" rIns="0" bIns="0">
                  <a:spAutoFit/>
                </a:bodyPr>
                <a:lstStyle/>
                <a:p>
                  <a:endParaRPr lang="en-US"/>
                </a:p>
              </p:txBody>
            </p:sp>
            <p:sp>
              <p:nvSpPr>
                <p:cNvPr id="12" name="Line 764"/>
                <p:cNvSpPr>
                  <a:spLocks noChangeShapeType="1"/>
                </p:cNvSpPr>
                <p:nvPr/>
              </p:nvSpPr>
              <p:spPr bwMode="auto">
                <a:xfrm flipV="1">
                  <a:off x="1826" y="1767"/>
                  <a:ext cx="342"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sp>
              <p:nvSpPr>
                <p:cNvPr id="13" name="Line 765"/>
                <p:cNvSpPr>
                  <a:spLocks noChangeShapeType="1"/>
                </p:cNvSpPr>
                <p:nvPr/>
              </p:nvSpPr>
              <p:spPr bwMode="auto">
                <a:xfrm>
                  <a:off x="1825" y="1767"/>
                  <a:ext cx="343"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grpSp>
          <p:sp>
            <p:nvSpPr>
              <p:cNvPr id="7" name="TextBox 6"/>
              <p:cNvSpPr txBox="1"/>
              <p:nvPr/>
            </p:nvSpPr>
            <p:spPr>
              <a:xfrm>
                <a:off x="7004868" y="4218521"/>
                <a:ext cx="303288" cy="276999"/>
              </a:xfrm>
              <a:prstGeom prst="rect">
                <a:avLst/>
              </a:prstGeom>
              <a:noFill/>
            </p:spPr>
            <p:txBody>
              <a:bodyPr wrap="none" rtlCol="0">
                <a:spAutoFit/>
              </a:bodyPr>
              <a:lstStyle/>
              <a:p>
                <a:pPr algn="ctr"/>
                <a:r>
                  <a:rPr lang="en-US" sz="1200" b="1" dirty="0"/>
                  <a:t>I I</a:t>
                </a:r>
              </a:p>
            </p:txBody>
          </p:sp>
          <p:sp>
            <p:nvSpPr>
              <p:cNvPr id="8" name="TextBox 7"/>
              <p:cNvSpPr txBox="1"/>
              <p:nvPr/>
            </p:nvSpPr>
            <p:spPr>
              <a:xfrm>
                <a:off x="6639828" y="4513175"/>
                <a:ext cx="276038" cy="307777"/>
              </a:xfrm>
              <a:prstGeom prst="rect">
                <a:avLst/>
              </a:prstGeom>
              <a:noFill/>
            </p:spPr>
            <p:txBody>
              <a:bodyPr wrap="none" rtlCol="0">
                <a:spAutoFit/>
              </a:bodyPr>
              <a:lstStyle/>
              <a:p>
                <a:r>
                  <a:rPr lang="en-US" sz="1400" b="1" dirty="0"/>
                  <a:t>1</a:t>
                </a:r>
              </a:p>
            </p:txBody>
          </p:sp>
          <p:sp>
            <p:nvSpPr>
              <p:cNvPr id="9" name="TextBox 8"/>
              <p:cNvSpPr txBox="1"/>
              <p:nvPr/>
            </p:nvSpPr>
            <p:spPr>
              <a:xfrm>
                <a:off x="7391099" y="4521136"/>
                <a:ext cx="367408" cy="307777"/>
              </a:xfrm>
              <a:prstGeom prst="rect">
                <a:avLst/>
              </a:prstGeom>
              <a:noFill/>
            </p:spPr>
            <p:txBody>
              <a:bodyPr wrap="none" rtlCol="0">
                <a:spAutoFit/>
              </a:bodyPr>
              <a:lstStyle/>
              <a:p>
                <a:r>
                  <a:rPr lang="en-US" sz="1400" b="1" dirty="0"/>
                  <a:t>32</a:t>
                </a:r>
              </a:p>
            </p:txBody>
          </p:sp>
        </p:grpSp>
        <p:sp>
          <p:nvSpPr>
            <p:cNvPr id="3" name="Rounded Rectangle 2"/>
            <p:cNvSpPr/>
            <p:nvPr/>
          </p:nvSpPr>
          <p:spPr bwMode="auto">
            <a:xfrm>
              <a:off x="47500" y="5204940"/>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Cavoli</a:t>
              </a:r>
            </a:p>
          </p:txBody>
        </p:sp>
      </p:grpSp>
      <p:sp>
        <p:nvSpPr>
          <p:cNvPr id="15" name="Rounded Rectangle 14"/>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600" b="1" u="sng" dirty="0">
                <a:solidFill>
                  <a:prstClr val="white"/>
                </a:solidFill>
              </a:rPr>
              <a:t>Counter-Insurgency and 1-32 IN</a:t>
            </a:r>
            <a:endParaRPr lang="en-US" sz="2400" dirty="0">
              <a:solidFill>
                <a:prstClr val="white"/>
              </a:solidFill>
            </a:endParaRPr>
          </a:p>
        </p:txBody>
      </p:sp>
      <p:pic>
        <p:nvPicPr>
          <p:cNvPr id="16" name="Picture 2" descr="http://www.chqsoftware.net/images/FM3_2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02023" y="2492717"/>
            <a:ext cx="1423806" cy="1828800"/>
          </a:xfrm>
          <a:prstGeom prst="rect">
            <a:avLst/>
          </a:prstGeom>
          <a:noFill/>
          <a:ln w="381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2" name="Down Arrow 21"/>
          <p:cNvSpPr/>
          <p:nvPr/>
        </p:nvSpPr>
        <p:spPr>
          <a:xfrm>
            <a:off x="6458316" y="4455041"/>
            <a:ext cx="1911219" cy="1226939"/>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285750" indent="-285750">
              <a:buFont typeface="Arial" panose="020B0604020202020204" pitchFamily="34" charset="0"/>
              <a:buChar char="•"/>
            </a:pPr>
            <a:r>
              <a:rPr lang="en-US" b="1" dirty="0">
                <a:solidFill>
                  <a:schemeClr val="tx1"/>
                </a:solidFill>
              </a:rPr>
              <a:t>Clear</a:t>
            </a:r>
          </a:p>
          <a:p>
            <a:pPr marL="285750" indent="-285750">
              <a:buFont typeface="Arial" panose="020B0604020202020204" pitchFamily="34" charset="0"/>
              <a:buChar char="•"/>
            </a:pPr>
            <a:r>
              <a:rPr lang="en-US" b="1" dirty="0">
                <a:solidFill>
                  <a:schemeClr val="tx1"/>
                </a:solidFill>
              </a:rPr>
              <a:t>Hold</a:t>
            </a:r>
          </a:p>
          <a:p>
            <a:pPr marL="285750" indent="-285750">
              <a:buFont typeface="Arial" panose="020B0604020202020204" pitchFamily="34" charset="0"/>
              <a:buChar char="•"/>
            </a:pPr>
            <a:r>
              <a:rPr lang="en-US" b="1" dirty="0">
                <a:solidFill>
                  <a:schemeClr val="tx1"/>
                </a:solidFill>
              </a:rPr>
              <a:t>Build</a:t>
            </a:r>
          </a:p>
        </p:txBody>
      </p:sp>
      <p:sp>
        <p:nvSpPr>
          <p:cNvPr id="23" name="Rounded Rectangle 22"/>
          <p:cNvSpPr/>
          <p:nvPr/>
        </p:nvSpPr>
        <p:spPr>
          <a:xfrm>
            <a:off x="5822016" y="5729880"/>
            <a:ext cx="3183822" cy="1021556"/>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285750" indent="-285750">
              <a:buFont typeface="Arial" panose="020B0604020202020204" pitchFamily="34" charset="0"/>
              <a:buChar char="•"/>
            </a:pPr>
            <a:r>
              <a:rPr lang="en-US" b="1" dirty="0">
                <a:solidFill>
                  <a:schemeClr val="tx1"/>
                </a:solidFill>
              </a:rPr>
              <a:t>Separate</a:t>
            </a:r>
          </a:p>
          <a:p>
            <a:pPr marL="285750" indent="-285750">
              <a:buFont typeface="Arial" panose="020B0604020202020204" pitchFamily="34" charset="0"/>
              <a:buChar char="•"/>
            </a:pPr>
            <a:r>
              <a:rPr lang="en-US" b="1" dirty="0">
                <a:solidFill>
                  <a:schemeClr val="tx1"/>
                </a:solidFill>
              </a:rPr>
              <a:t>Achieve Effects</a:t>
            </a:r>
          </a:p>
          <a:p>
            <a:pPr marL="285750" indent="-285750">
              <a:buFont typeface="Arial" panose="020B0604020202020204" pitchFamily="34" charset="0"/>
              <a:buChar char="•"/>
            </a:pPr>
            <a:r>
              <a:rPr lang="en-US" b="1" dirty="0">
                <a:solidFill>
                  <a:schemeClr val="tx1"/>
                </a:solidFill>
              </a:rPr>
              <a:t>Transform the Environment</a:t>
            </a:r>
          </a:p>
        </p:txBody>
      </p:sp>
      <p:grpSp>
        <p:nvGrpSpPr>
          <p:cNvPr id="35" name="Group 34"/>
          <p:cNvGrpSpPr/>
          <p:nvPr/>
        </p:nvGrpSpPr>
        <p:grpSpPr>
          <a:xfrm>
            <a:off x="2124582" y="2264086"/>
            <a:ext cx="3872760" cy="1420225"/>
            <a:chOff x="2124582" y="2264086"/>
            <a:chExt cx="3872760" cy="1420225"/>
          </a:xfrm>
        </p:grpSpPr>
        <p:grpSp>
          <p:nvGrpSpPr>
            <p:cNvPr id="29" name="Group 28"/>
            <p:cNvGrpSpPr/>
            <p:nvPr/>
          </p:nvGrpSpPr>
          <p:grpSpPr>
            <a:xfrm>
              <a:off x="2124582" y="2264086"/>
              <a:ext cx="1038302" cy="500411"/>
              <a:chOff x="1972182" y="2175186"/>
              <a:chExt cx="1038302" cy="500411"/>
            </a:xfrm>
          </p:grpSpPr>
          <p:grpSp>
            <p:nvGrpSpPr>
              <p:cNvPr id="25" name="Group 614"/>
              <p:cNvGrpSpPr>
                <a:grpSpLocks noChangeAspect="1"/>
              </p:cNvGrpSpPr>
              <p:nvPr/>
            </p:nvGrpSpPr>
            <p:grpSpPr bwMode="auto">
              <a:xfrm>
                <a:off x="2785150" y="2492717"/>
                <a:ext cx="225334" cy="182880"/>
                <a:chOff x="3517" y="2002"/>
                <a:chExt cx="345" cy="280"/>
              </a:xfrm>
            </p:grpSpPr>
            <p:sp>
              <p:nvSpPr>
                <p:cNvPr id="26" name="Rectangle 451"/>
                <p:cNvSpPr>
                  <a:spLocks noChangeArrowheads="1"/>
                </p:cNvSpPr>
                <p:nvPr/>
              </p:nvSpPr>
              <p:spPr bwMode="auto">
                <a:xfrm>
                  <a:off x="3642" y="2002"/>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27"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28" name="TextBox 27"/>
              <p:cNvSpPr txBox="1"/>
              <p:nvPr/>
            </p:nvSpPr>
            <p:spPr>
              <a:xfrm>
                <a:off x="1972182" y="2175186"/>
                <a:ext cx="957313" cy="369332"/>
              </a:xfrm>
              <a:prstGeom prst="rect">
                <a:avLst/>
              </a:prstGeom>
              <a:noFill/>
            </p:spPr>
            <p:txBody>
              <a:bodyPr wrap="none" rtlCol="0">
                <a:spAutoFit/>
              </a:bodyPr>
              <a:lstStyle/>
              <a:p>
                <a:r>
                  <a:rPr lang="en-US" b="1" dirty="0">
                    <a:solidFill>
                      <a:srgbClr val="FFFF00"/>
                    </a:solidFill>
                  </a:rPr>
                  <a:t>Blessing</a:t>
                </a:r>
              </a:p>
            </p:txBody>
          </p:sp>
        </p:grpSp>
        <p:grpSp>
          <p:nvGrpSpPr>
            <p:cNvPr id="34" name="Group 33"/>
            <p:cNvGrpSpPr/>
            <p:nvPr/>
          </p:nvGrpSpPr>
          <p:grpSpPr>
            <a:xfrm>
              <a:off x="4986338" y="3314979"/>
              <a:ext cx="1011004" cy="369332"/>
              <a:chOff x="4986338" y="3314979"/>
              <a:chExt cx="1011004" cy="369332"/>
            </a:xfrm>
          </p:grpSpPr>
          <p:grpSp>
            <p:nvGrpSpPr>
              <p:cNvPr id="30" name="Group 614"/>
              <p:cNvGrpSpPr>
                <a:grpSpLocks noChangeAspect="1"/>
              </p:cNvGrpSpPr>
              <p:nvPr/>
            </p:nvGrpSpPr>
            <p:grpSpPr bwMode="auto">
              <a:xfrm>
                <a:off x="4986338" y="3391877"/>
                <a:ext cx="225334" cy="182880"/>
                <a:chOff x="3517" y="2002"/>
                <a:chExt cx="345" cy="280"/>
              </a:xfrm>
            </p:grpSpPr>
            <p:sp>
              <p:nvSpPr>
                <p:cNvPr id="31" name="Rectangle 451"/>
                <p:cNvSpPr>
                  <a:spLocks noChangeArrowheads="1"/>
                </p:cNvSpPr>
                <p:nvPr/>
              </p:nvSpPr>
              <p:spPr bwMode="auto">
                <a:xfrm>
                  <a:off x="3642" y="2002"/>
                  <a:ext cx="96" cy="48"/>
                </a:xfrm>
                <a:prstGeom prst="rect">
                  <a:avLst/>
                </a:prstGeom>
                <a:solidFill>
                  <a:schemeClr val="tx1"/>
                </a:solidFill>
                <a:ln w="12700">
                  <a:solidFill>
                    <a:schemeClr val="tx1"/>
                  </a:solidFill>
                  <a:miter lim="800000"/>
                  <a:headEnd/>
                  <a:tailEnd/>
                </a:ln>
                <a:effectLst/>
              </p:spPr>
              <p:txBody>
                <a:bodyPr wrap="none" anchor="ctr"/>
                <a:lstStyle/>
                <a:p>
                  <a:endParaRPr lang="en-US"/>
                </a:p>
              </p:txBody>
            </p:sp>
            <p:sp>
              <p:nvSpPr>
                <p:cNvPr id="32" name="Rectangle 548"/>
                <p:cNvSpPr>
                  <a:spLocks noChangeArrowheads="1"/>
                </p:cNvSpPr>
                <p:nvPr/>
              </p:nvSpPr>
              <p:spPr bwMode="auto">
                <a:xfrm>
                  <a:off x="3517" y="2052"/>
                  <a:ext cx="345" cy="230"/>
                </a:xfrm>
                <a:prstGeom prst="rect">
                  <a:avLst/>
                </a:prstGeom>
                <a:solidFill>
                  <a:srgbClr val="80FFFF"/>
                </a:solidFill>
                <a:ln w="28575">
                  <a:solidFill>
                    <a:schemeClr val="tx1"/>
                  </a:solidFill>
                  <a:miter lim="800000"/>
                  <a:headEnd/>
                  <a:tailEnd/>
                </a:ln>
              </p:spPr>
              <p:txBody>
                <a:bodyPr/>
                <a:lstStyle/>
                <a:p>
                  <a:endParaRPr lang="en-US"/>
                </a:p>
              </p:txBody>
            </p:sp>
          </p:grpSp>
          <p:sp>
            <p:nvSpPr>
              <p:cNvPr id="33" name="TextBox 32"/>
              <p:cNvSpPr txBox="1"/>
              <p:nvPr/>
            </p:nvSpPr>
            <p:spPr>
              <a:xfrm>
                <a:off x="5160638" y="3314979"/>
                <a:ext cx="836704" cy="369332"/>
              </a:xfrm>
              <a:prstGeom prst="rect">
                <a:avLst/>
              </a:prstGeom>
              <a:noFill/>
            </p:spPr>
            <p:txBody>
              <a:bodyPr wrap="none" rtlCol="0">
                <a:spAutoFit/>
              </a:bodyPr>
              <a:lstStyle/>
              <a:p>
                <a:r>
                  <a:rPr lang="en-US" b="1" dirty="0">
                    <a:solidFill>
                      <a:srgbClr val="FFFF00"/>
                    </a:solidFill>
                  </a:rPr>
                  <a:t>Wright</a:t>
                </a:r>
              </a:p>
            </p:txBody>
          </p:sp>
        </p:grpSp>
      </p:grpSp>
      <p:sp>
        <p:nvSpPr>
          <p:cNvPr id="36" name="Isosceles Triangle 35"/>
          <p:cNvSpPr>
            <a:spLocks noChangeAspect="1"/>
          </p:cNvSpPr>
          <p:nvPr/>
        </p:nvSpPr>
        <p:spPr>
          <a:xfrm>
            <a:off x="3244504" y="3619947"/>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p:cNvSpPr>
            <a:spLocks noChangeAspect="1"/>
          </p:cNvSpPr>
          <p:nvPr/>
        </p:nvSpPr>
        <p:spPr>
          <a:xfrm>
            <a:off x="3439927" y="5088733"/>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p:cNvSpPr>
            <a:spLocks noChangeAspect="1"/>
          </p:cNvSpPr>
          <p:nvPr/>
        </p:nvSpPr>
        <p:spPr>
          <a:xfrm>
            <a:off x="4572000" y="422545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p:cNvSpPr>
            <a:spLocks noChangeAspect="1"/>
          </p:cNvSpPr>
          <p:nvPr/>
        </p:nvSpPr>
        <p:spPr>
          <a:xfrm>
            <a:off x="4259524" y="316131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p:cNvSpPr>
            <a:spLocks noChangeAspect="1"/>
          </p:cNvSpPr>
          <p:nvPr/>
        </p:nvSpPr>
        <p:spPr>
          <a:xfrm>
            <a:off x="3695042" y="306987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Isosceles Triangle 40"/>
          <p:cNvSpPr>
            <a:spLocks noChangeAspect="1"/>
          </p:cNvSpPr>
          <p:nvPr/>
        </p:nvSpPr>
        <p:spPr>
          <a:xfrm>
            <a:off x="3333856" y="2917560"/>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1581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1000"/>
                                        <p:tgtEl>
                                          <p:spTgt spid="3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childTnLst>
                                </p:cTn>
                              </p:par>
                            </p:childTnLst>
                          </p:cTn>
                        </p:par>
                        <p:par>
                          <p:cTn id="27" fill="hold">
                            <p:stCondLst>
                              <p:cond delay="1000"/>
                            </p:stCondLst>
                            <p:childTnLst>
                              <p:par>
                                <p:cTn id="28" presetID="10" presetClass="entr" presetSubtype="0" fill="hold" grpId="0" nodeType="afterEffect">
                                  <p:stCondLst>
                                    <p:cond delay="10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1000"/>
                                        <p:tgtEl>
                                          <p:spTgt spid="37"/>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fade">
                                      <p:cBhvr>
                                        <p:cTn id="38" dur="1000"/>
                                        <p:tgtEl>
                                          <p:spTgt spid="39"/>
                                        </p:tgtEl>
                                      </p:cBhvr>
                                    </p:animEffect>
                                  </p:childTnLst>
                                </p:cTn>
                              </p:par>
                            </p:childTnLst>
                          </p:cTn>
                        </p:par>
                        <p:par>
                          <p:cTn id="39" fill="hold">
                            <p:stCondLst>
                              <p:cond delay="5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1000"/>
                                        <p:tgtEl>
                                          <p:spTgt spid="40"/>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fade">
                                      <p:cBhvr>
                                        <p:cTn id="46"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6" grpId="0" animBg="1"/>
      <p:bldP spid="37" grpId="0" animBg="1"/>
      <p:bldP spid="38" grpId="0" animBg="1"/>
      <p:bldP spid="39" grpId="0" animBg="1"/>
      <p:bldP spid="40" grpId="0" animBg="1"/>
      <p:bldP spid="4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51962F72-2A17-4123-8213-4674FE38799A}" type="slidenum">
              <a:rPr lang="en-US" altLang="en-US" smtClean="0"/>
              <a:pPr>
                <a:defRPr/>
              </a:pPr>
              <a:t>70</a:t>
            </a:fld>
            <a:endParaRPr lang="en-US" altLang="en-US"/>
          </a:p>
        </p:txBody>
      </p:sp>
      <p:grpSp>
        <p:nvGrpSpPr>
          <p:cNvPr id="189" name="Group 159"/>
          <p:cNvGrpSpPr>
            <a:grpSpLocks/>
          </p:cNvGrpSpPr>
          <p:nvPr/>
        </p:nvGrpSpPr>
        <p:grpSpPr bwMode="auto">
          <a:xfrm>
            <a:off x="6271540" y="5504297"/>
            <a:ext cx="2952750" cy="1279525"/>
            <a:chOff x="0" y="5578475"/>
            <a:chExt cx="2952104" cy="1279525"/>
          </a:xfrm>
        </p:grpSpPr>
        <p:sp>
          <p:nvSpPr>
            <p:cNvPr id="190" name="Rectangle 5"/>
            <p:cNvSpPr>
              <a:spLocks noChangeArrowheads="1"/>
            </p:cNvSpPr>
            <p:nvPr/>
          </p:nvSpPr>
          <p:spPr bwMode="auto">
            <a:xfrm>
              <a:off x="0" y="5578475"/>
              <a:ext cx="2790825" cy="1279525"/>
            </a:xfrm>
            <a:prstGeom prst="rect">
              <a:avLst/>
            </a:prstGeom>
            <a:solidFill>
              <a:schemeClr val="bg1"/>
            </a:solidFill>
            <a:ln w="57150">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1" name="Text Box 6"/>
            <p:cNvSpPr txBox="1">
              <a:spLocks noChangeArrowheads="1"/>
            </p:cNvSpPr>
            <p:nvPr/>
          </p:nvSpPr>
          <p:spPr bwMode="auto">
            <a:xfrm>
              <a:off x="104775" y="5805625"/>
              <a:ext cx="2590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50000"/>
                </a:lnSpc>
                <a:spcBef>
                  <a:spcPct val="50000"/>
                </a:spcBef>
                <a:buFontTx/>
                <a:buNone/>
              </a:pPr>
              <a:r>
                <a:rPr lang="en-US" altLang="en-US" sz="1400" b="1" dirty="0">
                  <a:latin typeface="Arial" panose="020B0604020202020204" pitchFamily="34" charset="0"/>
                </a:rPr>
                <a:t>COP </a:t>
              </a:r>
              <a:r>
                <a:rPr lang="en-US" altLang="en-US" sz="1400" b="1" dirty="0" err="1">
                  <a:latin typeface="Arial" panose="020B0604020202020204" pitchFamily="34" charset="0"/>
                </a:rPr>
                <a:t>Kahler</a:t>
              </a:r>
              <a:endParaRPr lang="en-US" altLang="en-US" sz="1400" b="1" dirty="0">
                <a:latin typeface="Arial" panose="020B0604020202020204" pitchFamily="34" charset="0"/>
              </a:endParaRPr>
            </a:p>
            <a:p>
              <a:pPr algn="ctr" eaLnBrk="1" hangingPunct="1">
                <a:lnSpc>
                  <a:spcPct val="50000"/>
                </a:lnSpc>
                <a:spcBef>
                  <a:spcPct val="50000"/>
                </a:spcBef>
                <a:buFontTx/>
                <a:buNone/>
              </a:pPr>
              <a:r>
                <a:rPr lang="en-US" altLang="en-US" sz="1400" b="1" dirty="0">
                  <a:latin typeface="Arial" panose="020B0604020202020204" pitchFamily="34" charset="0"/>
                </a:rPr>
                <a:t>13 July 2008</a:t>
              </a:r>
              <a:endParaRPr lang="en-US" altLang="en-US" sz="1800" dirty="0">
                <a:latin typeface="Arial" panose="020B0604020202020204" pitchFamily="34" charset="0"/>
              </a:endParaRPr>
            </a:p>
          </p:txBody>
        </p:sp>
        <p:sp>
          <p:nvSpPr>
            <p:cNvPr id="192" name="Text Box 12"/>
            <p:cNvSpPr txBox="1">
              <a:spLocks noChangeArrowheads="1"/>
            </p:cNvSpPr>
            <p:nvPr/>
          </p:nvSpPr>
          <p:spPr bwMode="auto">
            <a:xfrm>
              <a:off x="389879" y="6477000"/>
              <a:ext cx="25622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50000"/>
                </a:lnSpc>
                <a:spcBef>
                  <a:spcPct val="50000"/>
                </a:spcBef>
                <a:buFontTx/>
                <a:buNone/>
              </a:pPr>
              <a:r>
                <a:rPr lang="en-US" altLang="en-US" sz="1200" b="1">
                  <a:latin typeface="Arial" panose="020B0604020202020204" pitchFamily="34" charset="0"/>
                </a:rPr>
                <a:t>0               25                50</a:t>
              </a:r>
            </a:p>
            <a:p>
              <a:pPr eaLnBrk="1" hangingPunct="1">
                <a:lnSpc>
                  <a:spcPct val="50000"/>
                </a:lnSpc>
                <a:spcBef>
                  <a:spcPct val="50000"/>
                </a:spcBef>
                <a:buFontTx/>
                <a:buNone/>
              </a:pPr>
              <a:r>
                <a:rPr lang="en-US" altLang="en-US" sz="1200" b="1">
                  <a:latin typeface="Arial" panose="020B0604020202020204" pitchFamily="34" charset="0"/>
                </a:rPr>
                <a:t>                </a:t>
              </a:r>
              <a:r>
                <a:rPr lang="en-US" altLang="en-US" sz="1000" b="1">
                  <a:latin typeface="Arial" panose="020B0604020202020204" pitchFamily="34" charset="0"/>
                </a:rPr>
                <a:t>Meters</a:t>
              </a:r>
            </a:p>
          </p:txBody>
        </p:sp>
        <p:sp>
          <p:nvSpPr>
            <p:cNvPr id="193" name="Rectangle 17"/>
            <p:cNvSpPr>
              <a:spLocks noChangeArrowheads="1"/>
            </p:cNvSpPr>
            <p:nvPr/>
          </p:nvSpPr>
          <p:spPr bwMode="auto">
            <a:xfrm>
              <a:off x="522113" y="6359425"/>
              <a:ext cx="1591092" cy="90548"/>
            </a:xfrm>
            <a:prstGeom prst="rect">
              <a:avLst/>
            </a:prstGeom>
            <a:solidFill>
              <a:srgbClr val="FF3300"/>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94" name="Rectangle 15"/>
            <p:cNvSpPr>
              <a:spLocks noChangeArrowheads="1"/>
            </p:cNvSpPr>
            <p:nvPr/>
          </p:nvSpPr>
          <p:spPr bwMode="auto">
            <a:xfrm>
              <a:off x="518543" y="6359425"/>
              <a:ext cx="788923" cy="87142"/>
            </a:xfrm>
            <a:prstGeom prst="rect">
              <a:avLst/>
            </a:prstGeom>
            <a:solidFill>
              <a:schemeClr val="bg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sp>
        <p:nvSpPr>
          <p:cNvPr id="213" name="Rounded Rectangle 212"/>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Counter-Attack 13 0558 JUL</a:t>
            </a:r>
            <a:endParaRPr lang="en-US" sz="2000" dirty="0">
              <a:solidFill>
                <a:prstClr val="white"/>
              </a:solidFill>
            </a:endParaRPr>
          </a:p>
        </p:txBody>
      </p:sp>
      <p:grpSp>
        <p:nvGrpSpPr>
          <p:cNvPr id="210" name="Group 209"/>
          <p:cNvGrpSpPr/>
          <p:nvPr/>
        </p:nvGrpSpPr>
        <p:grpSpPr>
          <a:xfrm>
            <a:off x="7693949" y="971405"/>
            <a:ext cx="1273969" cy="976312"/>
            <a:chOff x="61910" y="3667514"/>
            <a:chExt cx="1273969" cy="976312"/>
          </a:xfrm>
        </p:grpSpPr>
        <p:pic>
          <p:nvPicPr>
            <p:cNvPr id="214" name="Picture 213"/>
            <p:cNvPicPr>
              <a:picLocks noChangeAspect="1"/>
            </p:cNvPicPr>
            <p:nvPr/>
          </p:nvPicPr>
          <p:blipFill>
            <a:blip r:embed="rId2"/>
            <a:stretch>
              <a:fillRect/>
            </a:stretch>
          </p:blipFill>
          <p:spPr>
            <a:xfrm>
              <a:off x="61910" y="3667514"/>
              <a:ext cx="1273969" cy="488156"/>
            </a:xfrm>
            <a:prstGeom prst="rect">
              <a:avLst/>
            </a:prstGeom>
            <a:ln>
              <a:solidFill>
                <a:schemeClr val="tx1"/>
              </a:solidFill>
            </a:ln>
          </p:spPr>
        </p:pic>
        <p:pic>
          <p:nvPicPr>
            <p:cNvPr id="215" name="Picture 214"/>
            <p:cNvPicPr>
              <a:picLocks noChangeAspect="1"/>
            </p:cNvPicPr>
            <p:nvPr/>
          </p:nvPicPr>
          <p:blipFill>
            <a:blip r:embed="rId2"/>
            <a:stretch>
              <a:fillRect/>
            </a:stretch>
          </p:blipFill>
          <p:spPr>
            <a:xfrm>
              <a:off x="61910" y="4155670"/>
              <a:ext cx="1273969" cy="488156"/>
            </a:xfrm>
            <a:prstGeom prst="rect">
              <a:avLst/>
            </a:prstGeom>
            <a:ln>
              <a:solidFill>
                <a:schemeClr val="tx1"/>
              </a:solidFill>
            </a:ln>
          </p:spPr>
        </p:pic>
      </p:grpSp>
      <p:grpSp>
        <p:nvGrpSpPr>
          <p:cNvPr id="216" name="Group 215"/>
          <p:cNvGrpSpPr/>
          <p:nvPr/>
        </p:nvGrpSpPr>
        <p:grpSpPr>
          <a:xfrm flipH="1">
            <a:off x="7339403" y="2184365"/>
            <a:ext cx="1628302" cy="1073598"/>
            <a:chOff x="51455" y="4154478"/>
            <a:chExt cx="1628302" cy="1073598"/>
          </a:xfrm>
        </p:grpSpPr>
        <p:pic>
          <p:nvPicPr>
            <p:cNvPr id="217" name="Picture 216"/>
            <p:cNvPicPr>
              <a:picLocks noChangeAspect="1"/>
            </p:cNvPicPr>
            <p:nvPr/>
          </p:nvPicPr>
          <p:blipFill rotWithShape="1">
            <a:blip r:embed="rId3"/>
            <a:srcRect l="1" r="898"/>
            <a:stretch/>
          </p:blipFill>
          <p:spPr>
            <a:xfrm flipH="1">
              <a:off x="51455" y="4154478"/>
              <a:ext cx="1628302" cy="535781"/>
            </a:xfrm>
            <a:prstGeom prst="rect">
              <a:avLst/>
            </a:prstGeom>
            <a:ln>
              <a:solidFill>
                <a:schemeClr val="tx1"/>
              </a:solidFill>
            </a:ln>
          </p:spPr>
        </p:pic>
        <p:pic>
          <p:nvPicPr>
            <p:cNvPr id="218" name="Picture 217"/>
            <p:cNvPicPr>
              <a:picLocks noChangeAspect="1"/>
            </p:cNvPicPr>
            <p:nvPr/>
          </p:nvPicPr>
          <p:blipFill rotWithShape="1">
            <a:blip r:embed="rId3"/>
            <a:srcRect l="1" r="898"/>
            <a:stretch/>
          </p:blipFill>
          <p:spPr>
            <a:xfrm flipH="1">
              <a:off x="51455" y="4692295"/>
              <a:ext cx="1628302" cy="535781"/>
            </a:xfrm>
            <a:prstGeom prst="rect">
              <a:avLst/>
            </a:prstGeom>
            <a:ln>
              <a:solidFill>
                <a:schemeClr val="tx1"/>
              </a:solidFill>
            </a:ln>
          </p:spPr>
        </p:pic>
      </p:grpSp>
      <p:grpSp>
        <p:nvGrpSpPr>
          <p:cNvPr id="219" name="Group 453"/>
          <p:cNvGrpSpPr>
            <a:grpSpLocks/>
          </p:cNvGrpSpPr>
          <p:nvPr/>
        </p:nvGrpSpPr>
        <p:grpSpPr bwMode="auto">
          <a:xfrm>
            <a:off x="3244743" y="6360386"/>
            <a:ext cx="896937" cy="369887"/>
            <a:chOff x="4300399" y="3866323"/>
            <a:chExt cx="896319" cy="369541"/>
          </a:xfrm>
        </p:grpSpPr>
        <p:grpSp>
          <p:nvGrpSpPr>
            <p:cNvPr id="220" name="Group 80"/>
            <p:cNvGrpSpPr>
              <a:grpSpLocks/>
            </p:cNvGrpSpPr>
            <p:nvPr/>
          </p:nvGrpSpPr>
          <p:grpSpPr bwMode="auto">
            <a:xfrm>
              <a:off x="4300399" y="3867564"/>
              <a:ext cx="596900" cy="368300"/>
              <a:chOff x="7426197" y="2996906"/>
              <a:chExt cx="597108" cy="369332"/>
            </a:xfrm>
          </p:grpSpPr>
          <p:grpSp>
            <p:nvGrpSpPr>
              <p:cNvPr id="222" name="Group 53"/>
              <p:cNvGrpSpPr>
                <a:grpSpLocks/>
              </p:cNvGrpSpPr>
              <p:nvPr/>
            </p:nvGrpSpPr>
            <p:grpSpPr bwMode="auto">
              <a:xfrm>
                <a:off x="7705380" y="3023972"/>
                <a:ext cx="317925" cy="289735"/>
                <a:chOff x="2797943" y="2567720"/>
                <a:chExt cx="607409" cy="553549"/>
              </a:xfrm>
            </p:grpSpPr>
            <p:sp>
              <p:nvSpPr>
                <p:cNvPr id="224"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25"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 name="Chord 226"/>
                <p:cNvSpPr/>
                <p:nvPr/>
              </p:nvSpPr>
              <p:spPr bwMode="auto">
                <a:xfrm rot="6847285">
                  <a:off x="2960212" y="2977170"/>
                  <a:ext cx="15497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28" name="Chord 227"/>
                <p:cNvSpPr/>
                <p:nvPr/>
              </p:nvSpPr>
              <p:spPr bwMode="auto">
                <a:xfrm rot="6845350">
                  <a:off x="3098171" y="2975650"/>
                  <a:ext cx="15193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29" name="Oval 228"/>
                <p:cNvSpPr/>
                <p:nvPr/>
              </p:nvSpPr>
              <p:spPr>
                <a:xfrm>
                  <a:off x="2928549"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30" name="Oval 229"/>
                <p:cNvSpPr/>
                <p:nvPr/>
              </p:nvSpPr>
              <p:spPr>
                <a:xfrm>
                  <a:off x="3089243" y="2568327"/>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31" name="Oval 230"/>
                <p:cNvSpPr/>
                <p:nvPr/>
              </p:nvSpPr>
              <p:spPr>
                <a:xfrm>
                  <a:off x="3249935"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223"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1</a:t>
                </a:r>
              </a:p>
            </p:txBody>
          </p:sp>
        </p:grpSp>
        <p:sp>
          <p:nvSpPr>
            <p:cNvPr id="221"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sp>
        <p:nvSpPr>
          <p:cNvPr id="232" name="Freeform 231"/>
          <p:cNvSpPr/>
          <p:nvPr/>
        </p:nvSpPr>
        <p:spPr>
          <a:xfrm>
            <a:off x="3682612" y="3788229"/>
            <a:ext cx="331248" cy="2458192"/>
          </a:xfrm>
          <a:custGeom>
            <a:avLst/>
            <a:gdLst>
              <a:gd name="connsiteX0" fmla="*/ 0 w 320634"/>
              <a:gd name="connsiteY0" fmla="*/ 2458192 h 2458192"/>
              <a:gd name="connsiteX1" fmla="*/ 59377 w 320634"/>
              <a:gd name="connsiteY1" fmla="*/ 2054431 h 2458192"/>
              <a:gd name="connsiteX2" fmla="*/ 0 w 320634"/>
              <a:gd name="connsiteY2" fmla="*/ 1555667 h 2458192"/>
              <a:gd name="connsiteX3" fmla="*/ 320634 w 320634"/>
              <a:gd name="connsiteY3" fmla="*/ 0 h 2458192"/>
              <a:gd name="connsiteX0" fmla="*/ 0 w 320634"/>
              <a:gd name="connsiteY0" fmla="*/ 2458192 h 2458192"/>
              <a:gd name="connsiteX1" fmla="*/ 59377 w 320634"/>
              <a:gd name="connsiteY1" fmla="*/ 2054431 h 2458192"/>
              <a:gd name="connsiteX2" fmla="*/ 0 w 320634"/>
              <a:gd name="connsiteY2" fmla="*/ 1555667 h 2458192"/>
              <a:gd name="connsiteX3" fmla="*/ 320634 w 320634"/>
              <a:gd name="connsiteY3" fmla="*/ 0 h 2458192"/>
              <a:gd name="connsiteX0" fmla="*/ 10740 w 331374"/>
              <a:gd name="connsiteY0" fmla="*/ 2458192 h 2458192"/>
              <a:gd name="connsiteX1" fmla="*/ 70117 w 331374"/>
              <a:gd name="connsiteY1" fmla="*/ 2054431 h 2458192"/>
              <a:gd name="connsiteX2" fmla="*/ 10740 w 331374"/>
              <a:gd name="connsiteY2" fmla="*/ 1555667 h 2458192"/>
              <a:gd name="connsiteX3" fmla="*/ 331374 w 331374"/>
              <a:gd name="connsiteY3" fmla="*/ 0 h 2458192"/>
              <a:gd name="connsiteX0" fmla="*/ 35834 w 356468"/>
              <a:gd name="connsiteY0" fmla="*/ 2458192 h 2458192"/>
              <a:gd name="connsiteX1" fmla="*/ 95211 w 356468"/>
              <a:gd name="connsiteY1" fmla="*/ 2054431 h 2458192"/>
              <a:gd name="connsiteX2" fmla="*/ 35834 w 356468"/>
              <a:gd name="connsiteY2" fmla="*/ 1555667 h 2458192"/>
              <a:gd name="connsiteX3" fmla="*/ 356468 w 356468"/>
              <a:gd name="connsiteY3" fmla="*/ 0 h 2458192"/>
              <a:gd name="connsiteX0" fmla="*/ 10614 w 331248"/>
              <a:gd name="connsiteY0" fmla="*/ 2458192 h 2458192"/>
              <a:gd name="connsiteX1" fmla="*/ 69991 w 331248"/>
              <a:gd name="connsiteY1" fmla="*/ 2054431 h 2458192"/>
              <a:gd name="connsiteX2" fmla="*/ 10614 w 331248"/>
              <a:gd name="connsiteY2" fmla="*/ 1555667 h 2458192"/>
              <a:gd name="connsiteX3" fmla="*/ 331248 w 331248"/>
              <a:gd name="connsiteY3" fmla="*/ 0 h 2458192"/>
            </a:gdLst>
            <a:ahLst/>
            <a:cxnLst>
              <a:cxn ang="0">
                <a:pos x="connsiteX0" y="connsiteY0"/>
              </a:cxn>
              <a:cxn ang="0">
                <a:pos x="connsiteX1" y="connsiteY1"/>
              </a:cxn>
              <a:cxn ang="0">
                <a:pos x="connsiteX2" y="connsiteY2"/>
              </a:cxn>
              <a:cxn ang="0">
                <a:pos x="connsiteX3" y="connsiteY3"/>
              </a:cxn>
            </a:cxnLst>
            <a:rect l="l" t="t" r="r" b="b"/>
            <a:pathLst>
              <a:path w="331248" h="2458192">
                <a:moveTo>
                  <a:pt x="10614" y="2458192"/>
                </a:moveTo>
                <a:cubicBezTo>
                  <a:pt x="30406" y="2323605"/>
                  <a:pt x="69991" y="2204852"/>
                  <a:pt x="69991" y="2054431"/>
                </a:cubicBezTo>
                <a:cubicBezTo>
                  <a:pt x="69991" y="1904010"/>
                  <a:pt x="-32574" y="1824014"/>
                  <a:pt x="10614" y="1555667"/>
                </a:cubicBezTo>
                <a:cubicBezTo>
                  <a:pt x="53802" y="1287320"/>
                  <a:pt x="224370" y="518556"/>
                  <a:pt x="331248" y="0"/>
                </a:cubicBezTo>
              </a:path>
            </a:pathLst>
          </a:custGeom>
          <a:noFill/>
          <a:ln w="762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AutoShape 9"/>
          <p:cNvSpPr>
            <a:spLocks noChangeArrowheads="1"/>
          </p:cNvSpPr>
          <p:nvPr/>
        </p:nvSpPr>
        <p:spPr bwMode="auto">
          <a:xfrm>
            <a:off x="1889338" y="960334"/>
            <a:ext cx="1143000" cy="228600"/>
          </a:xfrm>
          <a:prstGeom prst="wedgeRectCallout">
            <a:avLst>
              <a:gd name="adj1" fmla="val 100870"/>
              <a:gd name="adj2" fmla="val 111275"/>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MOSQUE</a:t>
            </a:r>
          </a:p>
        </p:txBody>
      </p:sp>
      <p:sp>
        <p:nvSpPr>
          <p:cNvPr id="234" name="AutoShape 14"/>
          <p:cNvSpPr>
            <a:spLocks noChangeArrowheads="1"/>
          </p:cNvSpPr>
          <p:nvPr/>
        </p:nvSpPr>
        <p:spPr bwMode="auto">
          <a:xfrm>
            <a:off x="5483568" y="940524"/>
            <a:ext cx="1143000" cy="477837"/>
          </a:xfrm>
          <a:prstGeom prst="wedgeRectCallout">
            <a:avLst>
              <a:gd name="adj1" fmla="val -132593"/>
              <a:gd name="adj2" fmla="val 117566"/>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a:latin typeface="Arial" panose="020B0604020202020204" pitchFamily="34" charset="0"/>
              </a:rPr>
              <a:t>HOTEL COMPLEX</a:t>
            </a:r>
          </a:p>
        </p:txBody>
      </p:sp>
      <p:sp>
        <p:nvSpPr>
          <p:cNvPr id="235" name="AutoShape 14"/>
          <p:cNvSpPr>
            <a:spLocks noChangeArrowheads="1"/>
          </p:cNvSpPr>
          <p:nvPr/>
        </p:nvSpPr>
        <p:spPr bwMode="auto">
          <a:xfrm>
            <a:off x="4723482" y="3898526"/>
            <a:ext cx="1143000" cy="228600"/>
          </a:xfrm>
          <a:prstGeom prst="wedgeRectCallout">
            <a:avLst>
              <a:gd name="adj1" fmla="val -76610"/>
              <a:gd name="adj2" fmla="val -436793"/>
            </a:avLst>
          </a:prstGeom>
          <a:solidFill>
            <a:srgbClr val="FFFF00">
              <a:alpha val="70195"/>
            </a:srgbClr>
          </a:solidFill>
          <a:ln w="9525">
            <a:solidFill>
              <a:schemeClr val="tx1"/>
            </a:solidFill>
            <a:miter lim="800000"/>
            <a:headEnd/>
            <a:tailEnd/>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1200" b="1" dirty="0">
                <a:latin typeface="Arial" panose="020B0604020202020204" pitchFamily="34" charset="0"/>
              </a:rPr>
              <a:t>BAZAAR</a:t>
            </a:r>
          </a:p>
        </p:txBody>
      </p:sp>
      <p:grpSp>
        <p:nvGrpSpPr>
          <p:cNvPr id="236" name="Group 41"/>
          <p:cNvGrpSpPr>
            <a:grpSpLocks/>
          </p:cNvGrpSpPr>
          <p:nvPr/>
        </p:nvGrpSpPr>
        <p:grpSpPr bwMode="auto">
          <a:xfrm rot="16200000">
            <a:off x="4088395" y="2720146"/>
            <a:ext cx="533400" cy="533400"/>
            <a:chOff x="144" y="3504"/>
            <a:chExt cx="336" cy="336"/>
          </a:xfrm>
        </p:grpSpPr>
        <p:grpSp>
          <p:nvGrpSpPr>
            <p:cNvPr id="237" name="Group 40"/>
            <p:cNvGrpSpPr>
              <a:grpSpLocks/>
            </p:cNvGrpSpPr>
            <p:nvPr/>
          </p:nvGrpSpPr>
          <p:grpSpPr bwMode="auto">
            <a:xfrm>
              <a:off x="144" y="3576"/>
              <a:ext cx="336" cy="192"/>
              <a:chOff x="144" y="3552"/>
              <a:chExt cx="336" cy="192"/>
            </a:xfrm>
          </p:grpSpPr>
          <p:sp>
            <p:nvSpPr>
              <p:cNvPr id="239" name="Line 36"/>
              <p:cNvSpPr>
                <a:spLocks noChangeShapeType="1"/>
              </p:cNvSpPr>
              <p:nvPr/>
            </p:nvSpPr>
            <p:spPr bwMode="auto">
              <a:xfrm>
                <a:off x="144" y="3552"/>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40" name="Line 37"/>
              <p:cNvSpPr>
                <a:spLocks noChangeShapeType="1"/>
              </p:cNvSpPr>
              <p:nvPr/>
            </p:nvSpPr>
            <p:spPr bwMode="auto">
              <a:xfrm>
                <a:off x="144" y="3648"/>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41" name="Line 38"/>
              <p:cNvSpPr>
                <a:spLocks noChangeShapeType="1"/>
              </p:cNvSpPr>
              <p:nvPr/>
            </p:nvSpPr>
            <p:spPr bwMode="auto">
              <a:xfrm>
                <a:off x="144" y="3744"/>
                <a:ext cx="336" cy="0"/>
              </a:xfrm>
              <a:prstGeom prst="line">
                <a:avLst/>
              </a:prstGeom>
              <a:noFill/>
              <a:ln w="38100">
                <a:solidFill>
                  <a:srgbClr val="0070C0"/>
                </a:solidFill>
                <a:round/>
                <a:headEnd/>
                <a:tailEnd type="stealth" w="lg" len="lg"/>
              </a:ln>
              <a:effectLst/>
            </p:spPr>
            <p:txBody>
              <a:bodyPr wrap="none" anchor="ctr"/>
              <a:lstStyle/>
              <a:p>
                <a:endParaRPr lang="en-US"/>
              </a:p>
            </p:txBody>
          </p:sp>
        </p:grpSp>
        <p:sp>
          <p:nvSpPr>
            <p:cNvPr id="238" name="Line 39"/>
            <p:cNvSpPr>
              <a:spLocks noChangeShapeType="1"/>
            </p:cNvSpPr>
            <p:nvPr/>
          </p:nvSpPr>
          <p:spPr bwMode="auto">
            <a:xfrm>
              <a:off x="480" y="3504"/>
              <a:ext cx="0" cy="336"/>
            </a:xfrm>
            <a:prstGeom prst="line">
              <a:avLst/>
            </a:prstGeom>
            <a:noFill/>
            <a:ln w="38100">
              <a:solidFill>
                <a:srgbClr val="0070C0"/>
              </a:solidFill>
              <a:round/>
              <a:headEnd/>
              <a:tailEnd/>
            </a:ln>
            <a:effectLst/>
          </p:spPr>
          <p:txBody>
            <a:bodyPr wrap="none" anchor="ctr"/>
            <a:lstStyle/>
            <a:p>
              <a:endParaRPr lang="en-US"/>
            </a:p>
          </p:txBody>
        </p:sp>
      </p:grpSp>
      <p:grpSp>
        <p:nvGrpSpPr>
          <p:cNvPr id="242" name="Group 172"/>
          <p:cNvGrpSpPr>
            <a:grpSpLocks/>
          </p:cNvGrpSpPr>
          <p:nvPr/>
        </p:nvGrpSpPr>
        <p:grpSpPr bwMode="auto">
          <a:xfrm>
            <a:off x="4987232" y="2399878"/>
            <a:ext cx="781050" cy="992188"/>
            <a:chOff x="2340" y="1919"/>
            <a:chExt cx="492" cy="625"/>
          </a:xfrm>
        </p:grpSpPr>
        <p:sp>
          <p:nvSpPr>
            <p:cNvPr id="243" name="Arc 173"/>
            <p:cNvSpPr>
              <a:spLocks/>
            </p:cNvSpPr>
            <p:nvPr/>
          </p:nvSpPr>
          <p:spPr bwMode="auto">
            <a:xfrm rot="1824298">
              <a:off x="2568" y="2052"/>
              <a:ext cx="264" cy="26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70C0"/>
              </a:solidFill>
              <a:round/>
              <a:headEnd/>
              <a:tailEnd/>
            </a:ln>
            <a:effectLst/>
          </p:spPr>
          <p:txBody>
            <a:bodyPr wrap="none" anchor="ctr"/>
            <a:lstStyle/>
            <a:p>
              <a:endParaRPr lang="en-US"/>
            </a:p>
          </p:txBody>
        </p:sp>
        <p:sp>
          <p:nvSpPr>
            <p:cNvPr id="244" name="Arc 174"/>
            <p:cNvSpPr>
              <a:spLocks/>
            </p:cNvSpPr>
            <p:nvPr/>
          </p:nvSpPr>
          <p:spPr bwMode="auto">
            <a:xfrm rot="7224298">
              <a:off x="2435" y="2280"/>
              <a:ext cx="264" cy="26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70C0"/>
              </a:solidFill>
              <a:round/>
              <a:headEnd/>
              <a:tailEnd type="stealth" w="lg" len="med"/>
            </a:ln>
            <a:effectLst/>
          </p:spPr>
          <p:txBody>
            <a:bodyPr wrap="none" anchor="ctr"/>
            <a:lstStyle/>
            <a:p>
              <a:endParaRPr lang="en-US"/>
            </a:p>
          </p:txBody>
        </p:sp>
        <p:sp>
          <p:nvSpPr>
            <p:cNvPr id="245" name="Arc 175"/>
            <p:cNvSpPr>
              <a:spLocks/>
            </p:cNvSpPr>
            <p:nvPr/>
          </p:nvSpPr>
          <p:spPr bwMode="auto">
            <a:xfrm rot="-3575702">
              <a:off x="2340" y="1919"/>
              <a:ext cx="264" cy="26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70C0"/>
              </a:solidFill>
              <a:round/>
              <a:headEnd/>
              <a:tailEnd/>
            </a:ln>
            <a:effectLst/>
          </p:spPr>
          <p:txBody>
            <a:bodyPr wrap="none" anchor="ctr"/>
            <a:lstStyle/>
            <a:p>
              <a:endParaRPr lang="en-US"/>
            </a:p>
          </p:txBody>
        </p:sp>
      </p:grpSp>
      <p:grpSp>
        <p:nvGrpSpPr>
          <p:cNvPr id="246" name="Group 203"/>
          <p:cNvGrpSpPr>
            <a:grpSpLocks/>
          </p:cNvGrpSpPr>
          <p:nvPr/>
        </p:nvGrpSpPr>
        <p:grpSpPr bwMode="auto">
          <a:xfrm rot="17477277">
            <a:off x="3725576" y="1471477"/>
            <a:ext cx="531813" cy="611187"/>
            <a:chOff x="3552" y="95"/>
            <a:chExt cx="335" cy="385"/>
          </a:xfrm>
        </p:grpSpPr>
        <p:sp>
          <p:nvSpPr>
            <p:cNvPr id="247" name="Line 12"/>
            <p:cNvSpPr>
              <a:spLocks noChangeShapeType="1"/>
            </p:cNvSpPr>
            <p:nvPr/>
          </p:nvSpPr>
          <p:spPr bwMode="auto">
            <a:xfrm flipV="1">
              <a:off x="3650" y="95"/>
              <a:ext cx="236" cy="97"/>
            </a:xfrm>
            <a:prstGeom prst="line">
              <a:avLst/>
            </a:prstGeom>
            <a:noFill/>
            <a:ln w="38100">
              <a:solidFill>
                <a:srgbClr val="0070C0"/>
              </a:solidFill>
              <a:round/>
              <a:headEnd/>
              <a:tailEnd type="stealth" w="lg" len="lg"/>
            </a:ln>
            <a:effectLst/>
          </p:spPr>
          <p:txBody>
            <a:bodyPr wrap="none" anchor="ctr"/>
            <a:lstStyle/>
            <a:p>
              <a:endParaRPr lang="en-US"/>
            </a:p>
          </p:txBody>
        </p:sp>
        <p:sp>
          <p:nvSpPr>
            <p:cNvPr id="248" name="Freeform 13"/>
            <p:cNvSpPr>
              <a:spLocks/>
            </p:cNvSpPr>
            <p:nvPr/>
          </p:nvSpPr>
          <p:spPr bwMode="auto">
            <a:xfrm>
              <a:off x="3552" y="96"/>
              <a:ext cx="96" cy="384"/>
            </a:xfrm>
            <a:custGeom>
              <a:avLst/>
              <a:gdLst/>
              <a:ahLst/>
              <a:cxnLst>
                <a:cxn ang="0">
                  <a:pos x="0" y="0"/>
                </a:cxn>
                <a:cxn ang="0">
                  <a:pos x="96" y="96"/>
                </a:cxn>
                <a:cxn ang="0">
                  <a:pos x="96" y="288"/>
                </a:cxn>
                <a:cxn ang="0">
                  <a:pos x="0" y="384"/>
                </a:cxn>
              </a:cxnLst>
              <a:rect l="0" t="0" r="r" b="b"/>
              <a:pathLst>
                <a:path w="96" h="384">
                  <a:moveTo>
                    <a:pt x="0" y="0"/>
                  </a:moveTo>
                  <a:lnTo>
                    <a:pt x="96" y="96"/>
                  </a:lnTo>
                  <a:lnTo>
                    <a:pt x="96" y="288"/>
                  </a:lnTo>
                  <a:lnTo>
                    <a:pt x="0" y="384"/>
                  </a:lnTo>
                </a:path>
              </a:pathLst>
            </a:custGeom>
            <a:noFill/>
            <a:ln w="38100" cap="flat" cmpd="sng">
              <a:solidFill>
                <a:srgbClr val="0070C0"/>
              </a:solidFill>
              <a:prstDash val="solid"/>
              <a:round/>
              <a:headEnd/>
              <a:tailEnd/>
            </a:ln>
            <a:effectLst/>
          </p:spPr>
          <p:txBody>
            <a:bodyPr wrap="none" anchor="ctr"/>
            <a:lstStyle/>
            <a:p>
              <a:endParaRPr lang="en-US"/>
            </a:p>
          </p:txBody>
        </p:sp>
        <p:sp>
          <p:nvSpPr>
            <p:cNvPr id="249" name="Line 200"/>
            <p:cNvSpPr>
              <a:spLocks noChangeShapeType="1"/>
            </p:cNvSpPr>
            <p:nvPr/>
          </p:nvSpPr>
          <p:spPr bwMode="auto">
            <a:xfrm>
              <a:off x="3652" y="384"/>
              <a:ext cx="235" cy="94"/>
            </a:xfrm>
            <a:prstGeom prst="line">
              <a:avLst/>
            </a:prstGeom>
            <a:noFill/>
            <a:ln w="38100">
              <a:solidFill>
                <a:srgbClr val="0070C0"/>
              </a:solidFill>
              <a:round/>
              <a:headEnd/>
              <a:tailEnd type="stealth" w="lg" len="lg"/>
            </a:ln>
            <a:effectLst/>
          </p:spPr>
          <p:txBody>
            <a:bodyPr wrap="none" anchor="ctr"/>
            <a:lstStyle/>
            <a:p>
              <a:endParaRPr lang="en-US"/>
            </a:p>
          </p:txBody>
        </p:sp>
      </p:grpSp>
      <p:grpSp>
        <p:nvGrpSpPr>
          <p:cNvPr id="250" name="Group 41"/>
          <p:cNvGrpSpPr>
            <a:grpSpLocks/>
          </p:cNvGrpSpPr>
          <p:nvPr/>
        </p:nvGrpSpPr>
        <p:grpSpPr bwMode="auto">
          <a:xfrm rot="17980922">
            <a:off x="4238752" y="1921905"/>
            <a:ext cx="533400" cy="533400"/>
            <a:chOff x="144" y="3504"/>
            <a:chExt cx="336" cy="336"/>
          </a:xfrm>
        </p:grpSpPr>
        <p:grpSp>
          <p:nvGrpSpPr>
            <p:cNvPr id="251" name="Group 40"/>
            <p:cNvGrpSpPr>
              <a:grpSpLocks/>
            </p:cNvGrpSpPr>
            <p:nvPr/>
          </p:nvGrpSpPr>
          <p:grpSpPr bwMode="auto">
            <a:xfrm>
              <a:off x="144" y="3576"/>
              <a:ext cx="336" cy="192"/>
              <a:chOff x="144" y="3552"/>
              <a:chExt cx="336" cy="192"/>
            </a:xfrm>
          </p:grpSpPr>
          <p:sp>
            <p:nvSpPr>
              <p:cNvPr id="253" name="Line 36"/>
              <p:cNvSpPr>
                <a:spLocks noChangeShapeType="1"/>
              </p:cNvSpPr>
              <p:nvPr/>
            </p:nvSpPr>
            <p:spPr bwMode="auto">
              <a:xfrm>
                <a:off x="144" y="3552"/>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54" name="Line 37"/>
              <p:cNvSpPr>
                <a:spLocks noChangeShapeType="1"/>
              </p:cNvSpPr>
              <p:nvPr/>
            </p:nvSpPr>
            <p:spPr bwMode="auto">
              <a:xfrm>
                <a:off x="144" y="3648"/>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55" name="Line 38"/>
              <p:cNvSpPr>
                <a:spLocks noChangeShapeType="1"/>
              </p:cNvSpPr>
              <p:nvPr/>
            </p:nvSpPr>
            <p:spPr bwMode="auto">
              <a:xfrm>
                <a:off x="144" y="3744"/>
                <a:ext cx="336" cy="0"/>
              </a:xfrm>
              <a:prstGeom prst="line">
                <a:avLst/>
              </a:prstGeom>
              <a:noFill/>
              <a:ln w="38100">
                <a:solidFill>
                  <a:srgbClr val="0070C0"/>
                </a:solidFill>
                <a:round/>
                <a:headEnd/>
                <a:tailEnd type="stealth" w="lg" len="lg"/>
              </a:ln>
              <a:effectLst/>
            </p:spPr>
            <p:txBody>
              <a:bodyPr wrap="none" anchor="ctr"/>
              <a:lstStyle/>
              <a:p>
                <a:endParaRPr lang="en-US"/>
              </a:p>
            </p:txBody>
          </p:sp>
        </p:grpSp>
        <p:sp>
          <p:nvSpPr>
            <p:cNvPr id="252" name="Line 39"/>
            <p:cNvSpPr>
              <a:spLocks noChangeShapeType="1"/>
            </p:cNvSpPr>
            <p:nvPr/>
          </p:nvSpPr>
          <p:spPr bwMode="auto">
            <a:xfrm>
              <a:off x="480" y="3504"/>
              <a:ext cx="0" cy="336"/>
            </a:xfrm>
            <a:prstGeom prst="line">
              <a:avLst/>
            </a:prstGeom>
            <a:noFill/>
            <a:ln w="38100">
              <a:solidFill>
                <a:srgbClr val="0070C0"/>
              </a:solidFill>
              <a:round/>
              <a:headEnd/>
              <a:tailEnd/>
            </a:ln>
            <a:effectLst/>
          </p:spPr>
          <p:txBody>
            <a:bodyPr wrap="none" anchor="ctr"/>
            <a:lstStyle/>
            <a:p>
              <a:endParaRPr lang="en-US"/>
            </a:p>
          </p:txBody>
        </p:sp>
      </p:grpSp>
      <p:grpSp>
        <p:nvGrpSpPr>
          <p:cNvPr id="256" name="Group 41"/>
          <p:cNvGrpSpPr>
            <a:grpSpLocks/>
          </p:cNvGrpSpPr>
          <p:nvPr/>
        </p:nvGrpSpPr>
        <p:grpSpPr bwMode="auto">
          <a:xfrm rot="12781392">
            <a:off x="4486117" y="1215730"/>
            <a:ext cx="533400" cy="533400"/>
            <a:chOff x="144" y="3504"/>
            <a:chExt cx="336" cy="336"/>
          </a:xfrm>
        </p:grpSpPr>
        <p:grpSp>
          <p:nvGrpSpPr>
            <p:cNvPr id="257" name="Group 40"/>
            <p:cNvGrpSpPr>
              <a:grpSpLocks/>
            </p:cNvGrpSpPr>
            <p:nvPr/>
          </p:nvGrpSpPr>
          <p:grpSpPr bwMode="auto">
            <a:xfrm>
              <a:off x="144" y="3576"/>
              <a:ext cx="336" cy="192"/>
              <a:chOff x="144" y="3552"/>
              <a:chExt cx="336" cy="192"/>
            </a:xfrm>
          </p:grpSpPr>
          <p:sp>
            <p:nvSpPr>
              <p:cNvPr id="259" name="Line 36"/>
              <p:cNvSpPr>
                <a:spLocks noChangeShapeType="1"/>
              </p:cNvSpPr>
              <p:nvPr/>
            </p:nvSpPr>
            <p:spPr bwMode="auto">
              <a:xfrm>
                <a:off x="144" y="3552"/>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60" name="Line 37"/>
              <p:cNvSpPr>
                <a:spLocks noChangeShapeType="1"/>
              </p:cNvSpPr>
              <p:nvPr/>
            </p:nvSpPr>
            <p:spPr bwMode="auto">
              <a:xfrm>
                <a:off x="144" y="3648"/>
                <a:ext cx="336" cy="0"/>
              </a:xfrm>
              <a:prstGeom prst="line">
                <a:avLst/>
              </a:prstGeom>
              <a:noFill/>
              <a:ln w="38100">
                <a:solidFill>
                  <a:srgbClr val="0070C0"/>
                </a:solidFill>
                <a:round/>
                <a:headEnd/>
                <a:tailEnd type="stealth" w="lg" len="lg"/>
              </a:ln>
              <a:effectLst/>
            </p:spPr>
            <p:txBody>
              <a:bodyPr wrap="none" anchor="ctr"/>
              <a:lstStyle/>
              <a:p>
                <a:endParaRPr lang="en-US"/>
              </a:p>
            </p:txBody>
          </p:sp>
          <p:sp>
            <p:nvSpPr>
              <p:cNvPr id="261" name="Line 38"/>
              <p:cNvSpPr>
                <a:spLocks noChangeShapeType="1"/>
              </p:cNvSpPr>
              <p:nvPr/>
            </p:nvSpPr>
            <p:spPr bwMode="auto">
              <a:xfrm>
                <a:off x="144" y="3744"/>
                <a:ext cx="336" cy="0"/>
              </a:xfrm>
              <a:prstGeom prst="line">
                <a:avLst/>
              </a:prstGeom>
              <a:noFill/>
              <a:ln w="38100">
                <a:solidFill>
                  <a:srgbClr val="0070C0"/>
                </a:solidFill>
                <a:round/>
                <a:headEnd/>
                <a:tailEnd type="stealth" w="lg" len="lg"/>
              </a:ln>
              <a:effectLst/>
            </p:spPr>
            <p:txBody>
              <a:bodyPr wrap="none" anchor="ctr"/>
              <a:lstStyle/>
              <a:p>
                <a:endParaRPr lang="en-US"/>
              </a:p>
            </p:txBody>
          </p:sp>
        </p:grpSp>
        <p:sp>
          <p:nvSpPr>
            <p:cNvPr id="258" name="Line 39"/>
            <p:cNvSpPr>
              <a:spLocks noChangeShapeType="1"/>
            </p:cNvSpPr>
            <p:nvPr/>
          </p:nvSpPr>
          <p:spPr bwMode="auto">
            <a:xfrm>
              <a:off x="480" y="3504"/>
              <a:ext cx="0" cy="336"/>
            </a:xfrm>
            <a:prstGeom prst="line">
              <a:avLst/>
            </a:prstGeom>
            <a:noFill/>
            <a:ln w="38100">
              <a:solidFill>
                <a:srgbClr val="0070C0"/>
              </a:solidFill>
              <a:round/>
              <a:headEnd/>
              <a:tailEnd/>
            </a:ln>
            <a:effectLst/>
          </p:spPr>
          <p:txBody>
            <a:bodyPr wrap="none" anchor="ctr"/>
            <a:lstStyle/>
            <a:p>
              <a:endParaRPr lang="en-US"/>
            </a:p>
          </p:txBody>
        </p:sp>
      </p:grpSp>
    </p:spTree>
    <p:extLst>
      <p:ext uri="{BB962C8B-B14F-4D97-AF65-F5344CB8AC3E}">
        <p14:creationId xmlns:p14="http://schemas.microsoft.com/office/powerpoint/2010/main" val="3801819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32"/>
                                        </p:tgtEl>
                                        <p:attrNameLst>
                                          <p:attrName>style.visibility</p:attrName>
                                        </p:attrNameLst>
                                      </p:cBhvr>
                                      <p:to>
                                        <p:strVal val="visible"/>
                                      </p:to>
                                    </p:set>
                                    <p:animEffect transition="in" filter="wipe(down)">
                                      <p:cBhvr>
                                        <p:cTn id="7" dur="1000"/>
                                        <p:tgtEl>
                                          <p:spTgt spid="23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36"/>
                                        </p:tgtEl>
                                        <p:attrNameLst>
                                          <p:attrName>style.visibility</p:attrName>
                                        </p:attrNameLst>
                                      </p:cBhvr>
                                      <p:to>
                                        <p:strVal val="visible"/>
                                      </p:to>
                                    </p:set>
                                    <p:animEffect transition="in" filter="wipe(down)">
                                      <p:cBhvr>
                                        <p:cTn id="12" dur="1000"/>
                                        <p:tgtEl>
                                          <p:spTgt spid="236"/>
                                        </p:tgtEl>
                                      </p:cBhvr>
                                    </p:animEffect>
                                  </p:childTnLst>
                                </p:cTn>
                              </p:par>
                            </p:childTnLst>
                          </p:cTn>
                        </p:par>
                        <p:par>
                          <p:cTn id="13" fill="hold">
                            <p:stCondLst>
                              <p:cond delay="1000"/>
                            </p:stCondLst>
                            <p:childTnLst>
                              <p:par>
                                <p:cTn id="14" presetID="21" presetClass="entr" presetSubtype="8" fill="hold" nodeType="afterEffect">
                                  <p:stCondLst>
                                    <p:cond delay="0"/>
                                  </p:stCondLst>
                                  <p:childTnLst>
                                    <p:set>
                                      <p:cBhvr>
                                        <p:cTn id="15" dur="1" fill="hold">
                                          <p:stCondLst>
                                            <p:cond delay="0"/>
                                          </p:stCondLst>
                                        </p:cTn>
                                        <p:tgtEl>
                                          <p:spTgt spid="242"/>
                                        </p:tgtEl>
                                        <p:attrNameLst>
                                          <p:attrName>style.visibility</p:attrName>
                                        </p:attrNameLst>
                                      </p:cBhvr>
                                      <p:to>
                                        <p:strVal val="visible"/>
                                      </p:to>
                                    </p:set>
                                    <p:animEffect transition="in" filter="wheel(8)">
                                      <p:cBhvr>
                                        <p:cTn id="16" dur="2000"/>
                                        <p:tgtEl>
                                          <p:spTgt spid="24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46"/>
                                        </p:tgtEl>
                                        <p:attrNameLst>
                                          <p:attrName>style.visibility</p:attrName>
                                        </p:attrNameLst>
                                      </p:cBhvr>
                                      <p:to>
                                        <p:strVal val="visible"/>
                                      </p:to>
                                    </p:set>
                                    <p:animEffect transition="in" filter="wipe(down)">
                                      <p:cBhvr>
                                        <p:cTn id="21" dur="1000"/>
                                        <p:tgtEl>
                                          <p:spTgt spid="246"/>
                                        </p:tgtEl>
                                      </p:cBhvr>
                                    </p:animEffec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250"/>
                                        </p:tgtEl>
                                        <p:attrNameLst>
                                          <p:attrName>style.visibility</p:attrName>
                                        </p:attrNameLst>
                                      </p:cBhvr>
                                      <p:to>
                                        <p:strVal val="visible"/>
                                      </p:to>
                                    </p:set>
                                    <p:animEffect transition="in" filter="wipe(down)">
                                      <p:cBhvr>
                                        <p:cTn id="25" dur="1000"/>
                                        <p:tgtEl>
                                          <p:spTgt spid="250"/>
                                        </p:tgtEl>
                                      </p:cBhvr>
                                    </p:animEffect>
                                  </p:childTnLst>
                                </p:cTn>
                              </p:par>
                            </p:childTnLst>
                          </p:cTn>
                        </p:par>
                        <p:par>
                          <p:cTn id="26" fill="hold">
                            <p:stCondLst>
                              <p:cond delay="2000"/>
                            </p:stCondLst>
                            <p:childTnLst>
                              <p:par>
                                <p:cTn id="27" presetID="22" presetClass="entr" presetSubtype="4" fill="hold" nodeType="afterEffect">
                                  <p:stCondLst>
                                    <p:cond delay="0"/>
                                  </p:stCondLst>
                                  <p:childTnLst>
                                    <p:set>
                                      <p:cBhvr>
                                        <p:cTn id="28" dur="1" fill="hold">
                                          <p:stCondLst>
                                            <p:cond delay="0"/>
                                          </p:stCondLst>
                                        </p:cTn>
                                        <p:tgtEl>
                                          <p:spTgt spid="256"/>
                                        </p:tgtEl>
                                        <p:attrNameLst>
                                          <p:attrName>style.visibility</p:attrName>
                                        </p:attrNameLst>
                                      </p:cBhvr>
                                      <p:to>
                                        <p:strVal val="visible"/>
                                      </p:to>
                                    </p:set>
                                    <p:animEffect transition="in" filter="wipe(down)">
                                      <p:cBhvr>
                                        <p:cTn id="29" dur="1000"/>
                                        <p:tgtEl>
                                          <p:spTgt spid="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Reinforcement 13-14 JUL</a:t>
            </a:r>
            <a:endParaRPr lang="en-US" sz="2000" dirty="0">
              <a:solidFill>
                <a:prstClr val="white"/>
              </a:solidFill>
            </a:endParaRPr>
          </a:p>
        </p:txBody>
      </p:sp>
      <p:grpSp>
        <p:nvGrpSpPr>
          <p:cNvPr id="3" name="Group 451"/>
          <p:cNvGrpSpPr>
            <a:grpSpLocks/>
          </p:cNvGrpSpPr>
          <p:nvPr/>
        </p:nvGrpSpPr>
        <p:grpSpPr bwMode="auto">
          <a:xfrm>
            <a:off x="4126706" y="3339461"/>
            <a:ext cx="890588" cy="369887"/>
            <a:chOff x="3844925" y="3398838"/>
            <a:chExt cx="890854" cy="370267"/>
          </a:xfrm>
        </p:grpSpPr>
        <p:grpSp>
          <p:nvGrpSpPr>
            <p:cNvPr id="4" name="Group 91"/>
            <p:cNvGrpSpPr>
              <a:grpSpLocks/>
            </p:cNvGrpSpPr>
            <p:nvPr/>
          </p:nvGrpSpPr>
          <p:grpSpPr bwMode="auto">
            <a:xfrm>
              <a:off x="3844925" y="3398838"/>
              <a:ext cx="596900" cy="368300"/>
              <a:chOff x="7426197" y="2996906"/>
              <a:chExt cx="597108" cy="369332"/>
            </a:xfrm>
          </p:grpSpPr>
          <p:grpSp>
            <p:nvGrpSpPr>
              <p:cNvPr id="6" name="Group 53"/>
              <p:cNvGrpSpPr>
                <a:grpSpLocks/>
              </p:cNvGrpSpPr>
              <p:nvPr/>
            </p:nvGrpSpPr>
            <p:grpSpPr bwMode="auto">
              <a:xfrm>
                <a:off x="7705380" y="3023806"/>
                <a:ext cx="317925" cy="290059"/>
                <a:chOff x="2797943" y="2567404"/>
                <a:chExt cx="607409" cy="554169"/>
              </a:xfrm>
            </p:grpSpPr>
            <p:sp>
              <p:nvSpPr>
                <p:cNvPr id="8"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9"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Chord 10"/>
                <p:cNvSpPr/>
                <p:nvPr/>
              </p:nvSpPr>
              <p:spPr bwMode="auto">
                <a:xfrm rot="6847285">
                  <a:off x="2960827" y="2977480"/>
                  <a:ext cx="155274" cy="13353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2" name="Chord 11"/>
                <p:cNvSpPr/>
                <p:nvPr/>
              </p:nvSpPr>
              <p:spPr bwMode="auto">
                <a:xfrm rot="6845350">
                  <a:off x="3098920" y="2975959"/>
                  <a:ext cx="152230" cy="13353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3" name="Oval 12"/>
                <p:cNvSpPr/>
                <p:nvPr/>
              </p:nvSpPr>
              <p:spPr>
                <a:xfrm>
                  <a:off x="2929206" y="2567768"/>
                  <a:ext cx="45523"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4" name="Oval 13"/>
                <p:cNvSpPr/>
                <p:nvPr/>
              </p:nvSpPr>
              <p:spPr>
                <a:xfrm>
                  <a:off x="3090057" y="2567768"/>
                  <a:ext cx="45525"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 name="Oval 14"/>
                <p:cNvSpPr/>
                <p:nvPr/>
              </p:nvSpPr>
              <p:spPr>
                <a:xfrm>
                  <a:off x="3250911" y="2567768"/>
                  <a:ext cx="45523"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7" name="TextBox 93"/>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2</a:t>
                </a:r>
              </a:p>
            </p:txBody>
          </p:sp>
        </p:grpSp>
        <p:sp>
          <p:nvSpPr>
            <p:cNvPr id="5" name="TextBox 93"/>
            <p:cNvSpPr txBox="1">
              <a:spLocks noChangeArrowheads="1"/>
            </p:cNvSpPr>
            <p:nvPr/>
          </p:nvSpPr>
          <p:spPr bwMode="auto">
            <a:xfrm>
              <a:off x="4384401" y="339977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grpSp>
        <p:nvGrpSpPr>
          <p:cNvPr id="16" name="Group 453"/>
          <p:cNvGrpSpPr>
            <a:grpSpLocks/>
          </p:cNvGrpSpPr>
          <p:nvPr/>
        </p:nvGrpSpPr>
        <p:grpSpPr bwMode="auto">
          <a:xfrm>
            <a:off x="4131469" y="3730531"/>
            <a:ext cx="896937" cy="369887"/>
            <a:chOff x="4300399" y="3866323"/>
            <a:chExt cx="896319" cy="369541"/>
          </a:xfrm>
        </p:grpSpPr>
        <p:grpSp>
          <p:nvGrpSpPr>
            <p:cNvPr id="17" name="Group 80"/>
            <p:cNvGrpSpPr>
              <a:grpSpLocks/>
            </p:cNvGrpSpPr>
            <p:nvPr/>
          </p:nvGrpSpPr>
          <p:grpSpPr bwMode="auto">
            <a:xfrm>
              <a:off x="4300399" y="3867564"/>
              <a:ext cx="596900" cy="368300"/>
              <a:chOff x="7426197" y="2996906"/>
              <a:chExt cx="597108" cy="369332"/>
            </a:xfrm>
          </p:grpSpPr>
          <p:grpSp>
            <p:nvGrpSpPr>
              <p:cNvPr id="19" name="Group 53"/>
              <p:cNvGrpSpPr>
                <a:grpSpLocks/>
              </p:cNvGrpSpPr>
              <p:nvPr/>
            </p:nvGrpSpPr>
            <p:grpSpPr bwMode="auto">
              <a:xfrm>
                <a:off x="7705380" y="3023972"/>
                <a:ext cx="317925" cy="289735"/>
                <a:chOff x="2797943" y="2567720"/>
                <a:chExt cx="607409" cy="553549"/>
              </a:xfrm>
            </p:grpSpPr>
            <p:sp>
              <p:nvSpPr>
                <p:cNvPr id="21"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22"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Chord 23"/>
                <p:cNvSpPr/>
                <p:nvPr/>
              </p:nvSpPr>
              <p:spPr bwMode="auto">
                <a:xfrm rot="6847285">
                  <a:off x="2960212" y="2977170"/>
                  <a:ext cx="15497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5" name="Chord 24"/>
                <p:cNvSpPr/>
                <p:nvPr/>
              </p:nvSpPr>
              <p:spPr bwMode="auto">
                <a:xfrm rot="6845350">
                  <a:off x="3098171" y="2975650"/>
                  <a:ext cx="15193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26" name="Oval 25"/>
                <p:cNvSpPr/>
                <p:nvPr/>
              </p:nvSpPr>
              <p:spPr>
                <a:xfrm>
                  <a:off x="2928549"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7" name="Oval 26"/>
                <p:cNvSpPr/>
                <p:nvPr/>
              </p:nvSpPr>
              <p:spPr>
                <a:xfrm>
                  <a:off x="3089243" y="2568327"/>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28" name="Oval 27"/>
                <p:cNvSpPr/>
                <p:nvPr/>
              </p:nvSpPr>
              <p:spPr>
                <a:xfrm>
                  <a:off x="3249935"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20"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1</a:t>
                </a:r>
              </a:p>
            </p:txBody>
          </p:sp>
        </p:grpSp>
        <p:sp>
          <p:nvSpPr>
            <p:cNvPr id="18"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pic>
        <p:nvPicPr>
          <p:cNvPr id="29"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59018" y="1182750"/>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200" y="1212850"/>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44857" y="1852675"/>
            <a:ext cx="123031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663" y="1881188"/>
            <a:ext cx="11588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p:cNvPicPr>
            <a:picLocks noChangeAspect="1"/>
          </p:cNvPicPr>
          <p:nvPr/>
        </p:nvPicPr>
        <p:blipFill>
          <a:blip r:embed="rId4"/>
          <a:stretch>
            <a:fillRect/>
          </a:stretch>
        </p:blipFill>
        <p:spPr>
          <a:xfrm>
            <a:off x="749019" y="2512302"/>
            <a:ext cx="1245405" cy="632432"/>
          </a:xfrm>
          <a:prstGeom prst="rect">
            <a:avLst/>
          </a:prstGeom>
        </p:spPr>
      </p:pic>
      <p:grpSp>
        <p:nvGrpSpPr>
          <p:cNvPr id="34" name="Group 451"/>
          <p:cNvGrpSpPr>
            <a:grpSpLocks/>
          </p:cNvGrpSpPr>
          <p:nvPr/>
        </p:nvGrpSpPr>
        <p:grpSpPr bwMode="auto">
          <a:xfrm>
            <a:off x="855753" y="863600"/>
            <a:ext cx="890588" cy="369887"/>
            <a:chOff x="3844925" y="3398838"/>
            <a:chExt cx="890854" cy="370267"/>
          </a:xfrm>
        </p:grpSpPr>
        <p:grpSp>
          <p:nvGrpSpPr>
            <p:cNvPr id="35" name="Group 91"/>
            <p:cNvGrpSpPr>
              <a:grpSpLocks/>
            </p:cNvGrpSpPr>
            <p:nvPr/>
          </p:nvGrpSpPr>
          <p:grpSpPr bwMode="auto">
            <a:xfrm>
              <a:off x="3844925" y="3398838"/>
              <a:ext cx="596900" cy="368300"/>
              <a:chOff x="7426197" y="2996906"/>
              <a:chExt cx="597108" cy="369332"/>
            </a:xfrm>
          </p:grpSpPr>
          <p:grpSp>
            <p:nvGrpSpPr>
              <p:cNvPr id="37" name="Group 53"/>
              <p:cNvGrpSpPr>
                <a:grpSpLocks/>
              </p:cNvGrpSpPr>
              <p:nvPr/>
            </p:nvGrpSpPr>
            <p:grpSpPr bwMode="auto">
              <a:xfrm>
                <a:off x="7705380" y="3023806"/>
                <a:ext cx="317925" cy="290059"/>
                <a:chOff x="2797943" y="2567404"/>
                <a:chExt cx="607409" cy="554169"/>
              </a:xfrm>
            </p:grpSpPr>
            <p:sp>
              <p:nvSpPr>
                <p:cNvPr id="39"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40"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 name="Chord 41"/>
                <p:cNvSpPr/>
                <p:nvPr/>
              </p:nvSpPr>
              <p:spPr bwMode="auto">
                <a:xfrm rot="6847285">
                  <a:off x="2960827" y="2977480"/>
                  <a:ext cx="155274" cy="13353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3" name="Chord 42"/>
                <p:cNvSpPr/>
                <p:nvPr/>
              </p:nvSpPr>
              <p:spPr bwMode="auto">
                <a:xfrm rot="6845350">
                  <a:off x="3098920" y="2975959"/>
                  <a:ext cx="152230" cy="133538"/>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44" name="Oval 43"/>
                <p:cNvSpPr/>
                <p:nvPr/>
              </p:nvSpPr>
              <p:spPr>
                <a:xfrm>
                  <a:off x="2929206" y="2567768"/>
                  <a:ext cx="45523"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5" name="Oval 44"/>
                <p:cNvSpPr/>
                <p:nvPr/>
              </p:nvSpPr>
              <p:spPr>
                <a:xfrm>
                  <a:off x="3090057" y="2567768"/>
                  <a:ext cx="45525"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46" name="Oval 45"/>
                <p:cNvSpPr/>
                <p:nvPr/>
              </p:nvSpPr>
              <p:spPr>
                <a:xfrm>
                  <a:off x="3250911" y="2567768"/>
                  <a:ext cx="45523" cy="4871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38" name="TextBox 93"/>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2</a:t>
                </a:r>
              </a:p>
            </p:txBody>
          </p:sp>
        </p:grpSp>
        <p:sp>
          <p:nvSpPr>
            <p:cNvPr id="36" name="TextBox 93"/>
            <p:cNvSpPr txBox="1">
              <a:spLocks noChangeArrowheads="1"/>
            </p:cNvSpPr>
            <p:nvPr/>
          </p:nvSpPr>
          <p:spPr bwMode="auto">
            <a:xfrm>
              <a:off x="4384401" y="339977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grpSp>
        <p:nvGrpSpPr>
          <p:cNvPr id="47" name="Group 453"/>
          <p:cNvGrpSpPr>
            <a:grpSpLocks/>
          </p:cNvGrpSpPr>
          <p:nvPr/>
        </p:nvGrpSpPr>
        <p:grpSpPr bwMode="auto">
          <a:xfrm>
            <a:off x="883533" y="3479642"/>
            <a:ext cx="896937" cy="369887"/>
            <a:chOff x="4300399" y="3866323"/>
            <a:chExt cx="896319" cy="369541"/>
          </a:xfrm>
        </p:grpSpPr>
        <p:grpSp>
          <p:nvGrpSpPr>
            <p:cNvPr id="48" name="Group 80"/>
            <p:cNvGrpSpPr>
              <a:grpSpLocks/>
            </p:cNvGrpSpPr>
            <p:nvPr/>
          </p:nvGrpSpPr>
          <p:grpSpPr bwMode="auto">
            <a:xfrm>
              <a:off x="4300399" y="3867564"/>
              <a:ext cx="596900" cy="368300"/>
              <a:chOff x="7426197" y="2996906"/>
              <a:chExt cx="597108" cy="369332"/>
            </a:xfrm>
          </p:grpSpPr>
          <p:grpSp>
            <p:nvGrpSpPr>
              <p:cNvPr id="50" name="Group 53"/>
              <p:cNvGrpSpPr>
                <a:grpSpLocks/>
              </p:cNvGrpSpPr>
              <p:nvPr/>
            </p:nvGrpSpPr>
            <p:grpSpPr bwMode="auto">
              <a:xfrm>
                <a:off x="7705380" y="3023972"/>
                <a:ext cx="317925" cy="289735"/>
                <a:chOff x="2797943" y="2567720"/>
                <a:chExt cx="607409" cy="553549"/>
              </a:xfrm>
            </p:grpSpPr>
            <p:sp>
              <p:nvSpPr>
                <p:cNvPr id="52"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53"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Chord 54"/>
                <p:cNvSpPr/>
                <p:nvPr/>
              </p:nvSpPr>
              <p:spPr bwMode="auto">
                <a:xfrm rot="6847285">
                  <a:off x="2960212" y="2977170"/>
                  <a:ext cx="15497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6" name="Chord 55"/>
                <p:cNvSpPr/>
                <p:nvPr/>
              </p:nvSpPr>
              <p:spPr bwMode="auto">
                <a:xfrm rot="6845350">
                  <a:off x="3098171" y="2975650"/>
                  <a:ext cx="15193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57" name="Oval 56"/>
                <p:cNvSpPr/>
                <p:nvPr/>
              </p:nvSpPr>
              <p:spPr>
                <a:xfrm>
                  <a:off x="2928549"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58" name="Oval 57"/>
                <p:cNvSpPr/>
                <p:nvPr/>
              </p:nvSpPr>
              <p:spPr>
                <a:xfrm>
                  <a:off x="3089243" y="2568327"/>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59" name="Oval 58"/>
                <p:cNvSpPr/>
                <p:nvPr/>
              </p:nvSpPr>
              <p:spPr>
                <a:xfrm>
                  <a:off x="3249935" y="2568327"/>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51"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1</a:t>
                </a:r>
              </a:p>
            </p:txBody>
          </p:sp>
        </p:grpSp>
        <p:sp>
          <p:nvSpPr>
            <p:cNvPr id="49"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C</a:t>
              </a:r>
            </a:p>
          </p:txBody>
        </p:sp>
      </p:grpSp>
      <p:pic>
        <p:nvPicPr>
          <p:cNvPr id="60"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80481" y="3807296"/>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5663" y="3837396"/>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66320" y="4477221"/>
            <a:ext cx="123031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7126" y="4505734"/>
            <a:ext cx="11588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 name="Group 467"/>
          <p:cNvGrpSpPr>
            <a:grpSpLocks/>
          </p:cNvGrpSpPr>
          <p:nvPr/>
        </p:nvGrpSpPr>
        <p:grpSpPr bwMode="auto">
          <a:xfrm>
            <a:off x="4131469" y="4107333"/>
            <a:ext cx="896938" cy="369888"/>
            <a:chOff x="4300399" y="3866323"/>
            <a:chExt cx="896319" cy="369541"/>
          </a:xfrm>
        </p:grpSpPr>
        <p:grpSp>
          <p:nvGrpSpPr>
            <p:cNvPr id="65" name="Group 80"/>
            <p:cNvGrpSpPr>
              <a:grpSpLocks/>
            </p:cNvGrpSpPr>
            <p:nvPr/>
          </p:nvGrpSpPr>
          <p:grpSpPr bwMode="auto">
            <a:xfrm>
              <a:off x="4300399" y="3867556"/>
              <a:ext cx="596900" cy="368299"/>
              <a:chOff x="7426197" y="2996906"/>
              <a:chExt cx="597108" cy="369332"/>
            </a:xfrm>
          </p:grpSpPr>
          <p:grpSp>
            <p:nvGrpSpPr>
              <p:cNvPr id="67" name="Group 53"/>
              <p:cNvGrpSpPr>
                <a:grpSpLocks/>
              </p:cNvGrpSpPr>
              <p:nvPr/>
            </p:nvGrpSpPr>
            <p:grpSpPr bwMode="auto">
              <a:xfrm>
                <a:off x="7705380" y="3023972"/>
                <a:ext cx="317925" cy="289735"/>
                <a:chOff x="2797943" y="2567720"/>
                <a:chExt cx="607409" cy="553549"/>
              </a:xfrm>
            </p:grpSpPr>
            <p:sp>
              <p:nvSpPr>
                <p:cNvPr id="69"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70"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 name="Chord 71"/>
                <p:cNvSpPr/>
                <p:nvPr/>
              </p:nvSpPr>
              <p:spPr bwMode="auto">
                <a:xfrm rot="6847285">
                  <a:off x="2960216" y="2977185"/>
                  <a:ext cx="154969"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3" name="Chord 72"/>
                <p:cNvSpPr/>
                <p:nvPr/>
              </p:nvSpPr>
              <p:spPr bwMode="auto">
                <a:xfrm rot="6845350">
                  <a:off x="3098171" y="2975667"/>
                  <a:ext cx="15193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74" name="Oval 73"/>
                <p:cNvSpPr/>
                <p:nvPr/>
              </p:nvSpPr>
              <p:spPr>
                <a:xfrm>
                  <a:off x="2928551" y="2568342"/>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75" name="Oval 74"/>
                <p:cNvSpPr/>
                <p:nvPr/>
              </p:nvSpPr>
              <p:spPr>
                <a:xfrm>
                  <a:off x="3089243" y="2568342"/>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76" name="Oval 75"/>
                <p:cNvSpPr/>
                <p:nvPr/>
              </p:nvSpPr>
              <p:spPr>
                <a:xfrm>
                  <a:off x="3249937" y="2568342"/>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68"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3</a:t>
                </a:r>
              </a:p>
            </p:txBody>
          </p:sp>
        </p:grpSp>
        <p:sp>
          <p:nvSpPr>
            <p:cNvPr id="66"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grpSp>
        <p:nvGrpSpPr>
          <p:cNvPr id="98" name="Group 97"/>
          <p:cNvGrpSpPr/>
          <p:nvPr/>
        </p:nvGrpSpPr>
        <p:grpSpPr>
          <a:xfrm>
            <a:off x="6561743" y="887820"/>
            <a:ext cx="2505131" cy="2260152"/>
            <a:chOff x="6561743" y="887820"/>
            <a:chExt cx="2505131" cy="2260152"/>
          </a:xfrm>
        </p:grpSpPr>
        <p:grpSp>
          <p:nvGrpSpPr>
            <p:cNvPr id="77" name="Group 467"/>
            <p:cNvGrpSpPr>
              <a:grpSpLocks/>
            </p:cNvGrpSpPr>
            <p:nvPr/>
          </p:nvGrpSpPr>
          <p:grpSpPr bwMode="auto">
            <a:xfrm>
              <a:off x="7383329" y="887820"/>
              <a:ext cx="896938" cy="369888"/>
              <a:chOff x="4300399" y="3866323"/>
              <a:chExt cx="896319" cy="369541"/>
            </a:xfrm>
          </p:grpSpPr>
          <p:grpSp>
            <p:nvGrpSpPr>
              <p:cNvPr id="78" name="Group 80"/>
              <p:cNvGrpSpPr>
                <a:grpSpLocks/>
              </p:cNvGrpSpPr>
              <p:nvPr/>
            </p:nvGrpSpPr>
            <p:grpSpPr bwMode="auto">
              <a:xfrm>
                <a:off x="4300399" y="3867556"/>
                <a:ext cx="596900" cy="368299"/>
                <a:chOff x="7426197" y="2996906"/>
                <a:chExt cx="597108" cy="369332"/>
              </a:xfrm>
            </p:grpSpPr>
            <p:grpSp>
              <p:nvGrpSpPr>
                <p:cNvPr id="80" name="Group 53"/>
                <p:cNvGrpSpPr>
                  <a:grpSpLocks/>
                </p:cNvGrpSpPr>
                <p:nvPr/>
              </p:nvGrpSpPr>
              <p:grpSpPr bwMode="auto">
                <a:xfrm>
                  <a:off x="7705380" y="3023972"/>
                  <a:ext cx="317925" cy="289735"/>
                  <a:chOff x="2797943" y="2567720"/>
                  <a:chExt cx="607409" cy="553549"/>
                </a:xfrm>
              </p:grpSpPr>
              <p:sp>
                <p:nvSpPr>
                  <p:cNvPr id="82"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83"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 name="Chord 84"/>
                  <p:cNvSpPr/>
                  <p:nvPr/>
                </p:nvSpPr>
                <p:spPr bwMode="auto">
                  <a:xfrm rot="6847285">
                    <a:off x="2960216" y="2977185"/>
                    <a:ext cx="154969"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86" name="Chord 85"/>
                  <p:cNvSpPr/>
                  <p:nvPr/>
                </p:nvSpPr>
                <p:spPr bwMode="auto">
                  <a:xfrm rot="6845350">
                    <a:off x="3098171" y="2975667"/>
                    <a:ext cx="151931" cy="133406"/>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87" name="Oval 86"/>
                  <p:cNvSpPr/>
                  <p:nvPr/>
                </p:nvSpPr>
                <p:spPr>
                  <a:xfrm>
                    <a:off x="2928551" y="2568342"/>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88" name="Oval 87"/>
                  <p:cNvSpPr/>
                  <p:nvPr/>
                </p:nvSpPr>
                <p:spPr>
                  <a:xfrm>
                    <a:off x="3089243" y="2568342"/>
                    <a:ext cx="45480"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89" name="Oval 88"/>
                  <p:cNvSpPr/>
                  <p:nvPr/>
                </p:nvSpPr>
                <p:spPr>
                  <a:xfrm>
                    <a:off x="3249937" y="2568342"/>
                    <a:ext cx="45478"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81"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3</a:t>
                  </a:r>
                </a:p>
              </p:txBody>
            </p:sp>
          </p:grpSp>
          <p:sp>
            <p:nvSpPr>
              <p:cNvPr id="79"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A</a:t>
                </a:r>
              </a:p>
            </p:txBody>
          </p:sp>
        </p:grpSp>
        <p:pic>
          <p:nvPicPr>
            <p:cNvPr id="90"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36561" y="1214533"/>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61743" y="1244633"/>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22400" y="1884458"/>
              <a:ext cx="123031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83206" y="1912971"/>
              <a:ext cx="11588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82" descr="Mk19.p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820042" y="2549484"/>
              <a:ext cx="123031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86" descr="50.cal.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80848" y="2577997"/>
              <a:ext cx="11588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7" name="Freeform 96"/>
          <p:cNvSpPr/>
          <p:nvPr/>
        </p:nvSpPr>
        <p:spPr>
          <a:xfrm>
            <a:off x="4013860" y="4061361"/>
            <a:ext cx="522514" cy="2612571"/>
          </a:xfrm>
          <a:custGeom>
            <a:avLst/>
            <a:gdLst>
              <a:gd name="connsiteX0" fmla="*/ 522514 w 522514"/>
              <a:gd name="connsiteY0" fmla="*/ 2612571 h 2612571"/>
              <a:gd name="connsiteX1" fmla="*/ 118753 w 522514"/>
              <a:gd name="connsiteY1" fmla="*/ 2173184 h 2612571"/>
              <a:gd name="connsiteX2" fmla="*/ 0 w 522514"/>
              <a:gd name="connsiteY2" fmla="*/ 0 h 2612571"/>
            </a:gdLst>
            <a:ahLst/>
            <a:cxnLst>
              <a:cxn ang="0">
                <a:pos x="connsiteX0" y="connsiteY0"/>
              </a:cxn>
              <a:cxn ang="0">
                <a:pos x="connsiteX1" y="connsiteY1"/>
              </a:cxn>
              <a:cxn ang="0">
                <a:pos x="connsiteX2" y="connsiteY2"/>
              </a:cxn>
            </a:cxnLst>
            <a:rect l="l" t="t" r="r" b="b"/>
            <a:pathLst>
              <a:path w="522514" h="2612571">
                <a:moveTo>
                  <a:pt x="522514" y="2612571"/>
                </a:moveTo>
                <a:lnTo>
                  <a:pt x="118753" y="2173184"/>
                </a:lnTo>
                <a:lnTo>
                  <a:pt x="0" y="0"/>
                </a:lnTo>
              </a:path>
            </a:pathLst>
          </a:custGeom>
          <a:noFill/>
          <a:ln w="76200">
            <a:solidFill>
              <a:srgbClr val="0070C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6877445" y="3323273"/>
            <a:ext cx="1947607" cy="2008940"/>
            <a:chOff x="6877445" y="3323273"/>
            <a:chExt cx="1947607" cy="2008940"/>
          </a:xfrm>
        </p:grpSpPr>
        <p:grpSp>
          <p:nvGrpSpPr>
            <p:cNvPr id="99" name="Group 528"/>
            <p:cNvGrpSpPr>
              <a:grpSpLocks/>
            </p:cNvGrpSpPr>
            <p:nvPr/>
          </p:nvGrpSpPr>
          <p:grpSpPr bwMode="auto">
            <a:xfrm>
              <a:off x="7379360" y="3323273"/>
              <a:ext cx="895350" cy="369887"/>
              <a:chOff x="4300399" y="3866323"/>
              <a:chExt cx="896319" cy="369541"/>
            </a:xfrm>
          </p:grpSpPr>
          <p:grpSp>
            <p:nvGrpSpPr>
              <p:cNvPr id="100" name="Group 80"/>
              <p:cNvGrpSpPr>
                <a:grpSpLocks/>
              </p:cNvGrpSpPr>
              <p:nvPr/>
            </p:nvGrpSpPr>
            <p:grpSpPr bwMode="auto">
              <a:xfrm>
                <a:off x="4300399" y="3867556"/>
                <a:ext cx="596900" cy="368299"/>
                <a:chOff x="7426197" y="2996906"/>
                <a:chExt cx="597108" cy="369332"/>
              </a:xfrm>
            </p:grpSpPr>
            <p:grpSp>
              <p:nvGrpSpPr>
                <p:cNvPr id="102" name="Group 53"/>
                <p:cNvGrpSpPr>
                  <a:grpSpLocks/>
                </p:cNvGrpSpPr>
                <p:nvPr/>
              </p:nvGrpSpPr>
              <p:grpSpPr bwMode="auto">
                <a:xfrm>
                  <a:off x="7705380" y="3023972"/>
                  <a:ext cx="317925" cy="289735"/>
                  <a:chOff x="2797943" y="2567720"/>
                  <a:chExt cx="607409" cy="553549"/>
                </a:xfrm>
              </p:grpSpPr>
              <p:sp>
                <p:nvSpPr>
                  <p:cNvPr id="104"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05"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 name="Chord 106"/>
                  <p:cNvSpPr/>
                  <p:nvPr/>
                </p:nvSpPr>
                <p:spPr bwMode="auto">
                  <a:xfrm rot="6847285">
                    <a:off x="2961584" y="2977068"/>
                    <a:ext cx="154972" cy="133642"/>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08" name="Chord 107"/>
                  <p:cNvSpPr/>
                  <p:nvPr/>
                </p:nvSpPr>
                <p:spPr bwMode="auto">
                  <a:xfrm rot="6845350">
                    <a:off x="3099783" y="2975549"/>
                    <a:ext cx="151932" cy="133642"/>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09" name="Oval 108"/>
                  <p:cNvSpPr/>
                  <p:nvPr/>
                </p:nvSpPr>
                <p:spPr>
                  <a:xfrm>
                    <a:off x="2929727" y="2568342"/>
                    <a:ext cx="45559"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10" name="Oval 109"/>
                  <p:cNvSpPr/>
                  <p:nvPr/>
                </p:nvSpPr>
                <p:spPr>
                  <a:xfrm>
                    <a:off x="3090705" y="2568342"/>
                    <a:ext cx="45561"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11" name="Oval 110"/>
                  <p:cNvSpPr/>
                  <p:nvPr/>
                </p:nvSpPr>
                <p:spPr>
                  <a:xfrm>
                    <a:off x="3251684" y="2568342"/>
                    <a:ext cx="45559"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03"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3</a:t>
                  </a:r>
                </a:p>
              </p:txBody>
            </p:sp>
          </p:grpSp>
          <p:sp>
            <p:nvSpPr>
              <p:cNvPr id="101"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pic>
          <p:nvPicPr>
            <p:cNvPr id="112" name="Picture 368" descr="http://www.globalsecurity.org/military/library/policy/army/fm/3-21-9/image108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7445" y="3688603"/>
              <a:ext cx="1947607" cy="1643610"/>
            </a:xfrm>
            <a:prstGeom prst="rect">
              <a:avLst/>
            </a:prstGeom>
            <a:noFill/>
            <a:ln w="1270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114" name="Group 43"/>
          <p:cNvGrpSpPr>
            <a:grpSpLocks/>
          </p:cNvGrpSpPr>
          <p:nvPr/>
        </p:nvGrpSpPr>
        <p:grpSpPr bwMode="auto">
          <a:xfrm rot="-2298198">
            <a:off x="5195103" y="4141343"/>
            <a:ext cx="423862" cy="3189288"/>
            <a:chOff x="513" y="2306"/>
            <a:chExt cx="471" cy="2062"/>
          </a:xfrm>
        </p:grpSpPr>
        <p:sp>
          <p:nvSpPr>
            <p:cNvPr id="115" name="Freeform 44"/>
            <p:cNvSpPr>
              <a:spLocks/>
            </p:cNvSpPr>
            <p:nvPr/>
          </p:nvSpPr>
          <p:spPr bwMode="auto">
            <a:xfrm>
              <a:off x="624" y="2592"/>
              <a:ext cx="240" cy="1776"/>
            </a:xfrm>
            <a:custGeom>
              <a:avLst/>
              <a:gdLst>
                <a:gd name="T0" fmla="*/ 0 w 240"/>
                <a:gd name="T1" fmla="*/ 1776 h 1776"/>
                <a:gd name="T2" fmla="*/ 0 w 240"/>
                <a:gd name="T3" fmla="*/ 1632 h 1776"/>
                <a:gd name="T4" fmla="*/ 0 w 240"/>
                <a:gd name="T5" fmla="*/ 1392 h 1776"/>
                <a:gd name="T6" fmla="*/ 0 w 240"/>
                <a:gd name="T7" fmla="*/ 1120 h 1776"/>
                <a:gd name="T8" fmla="*/ 32 w 240"/>
                <a:gd name="T9" fmla="*/ 1016 h 1776"/>
                <a:gd name="T10" fmla="*/ 112 w 240"/>
                <a:gd name="T11" fmla="*/ 904 h 1776"/>
                <a:gd name="T12" fmla="*/ 200 w 240"/>
                <a:gd name="T13" fmla="*/ 800 h 1776"/>
                <a:gd name="T14" fmla="*/ 240 w 240"/>
                <a:gd name="T15" fmla="*/ 704 h 1776"/>
                <a:gd name="T16" fmla="*/ 240 w 240"/>
                <a:gd name="T17" fmla="*/ 480 h 1776"/>
                <a:gd name="T18" fmla="*/ 240 w 240"/>
                <a:gd name="T19" fmla="*/ 0 h 17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0"/>
                <a:gd name="T31" fmla="*/ 0 h 1776"/>
                <a:gd name="T32" fmla="*/ 240 w 240"/>
                <a:gd name="T33" fmla="*/ 1776 h 17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0" h="1776">
                  <a:moveTo>
                    <a:pt x="0" y="1776"/>
                  </a:moveTo>
                  <a:lnTo>
                    <a:pt x="0" y="1632"/>
                  </a:lnTo>
                  <a:lnTo>
                    <a:pt x="0" y="1392"/>
                  </a:lnTo>
                  <a:lnTo>
                    <a:pt x="0" y="1120"/>
                  </a:lnTo>
                  <a:lnTo>
                    <a:pt x="32" y="1016"/>
                  </a:lnTo>
                  <a:lnTo>
                    <a:pt x="112" y="904"/>
                  </a:lnTo>
                  <a:lnTo>
                    <a:pt x="200" y="800"/>
                  </a:lnTo>
                  <a:lnTo>
                    <a:pt x="240" y="704"/>
                  </a:lnTo>
                  <a:lnTo>
                    <a:pt x="240" y="480"/>
                  </a:lnTo>
                  <a:lnTo>
                    <a:pt x="240" y="0"/>
                  </a:lnTo>
                </a:path>
              </a:pathLst>
            </a:custGeom>
            <a:noFill/>
            <a:ln w="38100">
              <a:solidFill>
                <a:srgbClr val="007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45"/>
            <p:cNvSpPr>
              <a:spLocks/>
            </p:cNvSpPr>
            <p:nvPr/>
          </p:nvSpPr>
          <p:spPr bwMode="auto">
            <a:xfrm flipH="1">
              <a:off x="632" y="2592"/>
              <a:ext cx="240" cy="1776"/>
            </a:xfrm>
            <a:custGeom>
              <a:avLst/>
              <a:gdLst>
                <a:gd name="T0" fmla="*/ 0 w 240"/>
                <a:gd name="T1" fmla="*/ 1776 h 1776"/>
                <a:gd name="T2" fmla="*/ 0 w 240"/>
                <a:gd name="T3" fmla="*/ 1632 h 1776"/>
                <a:gd name="T4" fmla="*/ 0 w 240"/>
                <a:gd name="T5" fmla="*/ 1392 h 1776"/>
                <a:gd name="T6" fmla="*/ 0 w 240"/>
                <a:gd name="T7" fmla="*/ 1120 h 1776"/>
                <a:gd name="T8" fmla="*/ 32 w 240"/>
                <a:gd name="T9" fmla="*/ 1016 h 1776"/>
                <a:gd name="T10" fmla="*/ 112 w 240"/>
                <a:gd name="T11" fmla="*/ 904 h 1776"/>
                <a:gd name="T12" fmla="*/ 200 w 240"/>
                <a:gd name="T13" fmla="*/ 800 h 1776"/>
                <a:gd name="T14" fmla="*/ 240 w 240"/>
                <a:gd name="T15" fmla="*/ 704 h 1776"/>
                <a:gd name="T16" fmla="*/ 240 w 240"/>
                <a:gd name="T17" fmla="*/ 480 h 1776"/>
                <a:gd name="T18" fmla="*/ 240 w 240"/>
                <a:gd name="T19" fmla="*/ 0 h 17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0"/>
                <a:gd name="T31" fmla="*/ 0 h 1776"/>
                <a:gd name="T32" fmla="*/ 240 w 240"/>
                <a:gd name="T33" fmla="*/ 1776 h 17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0" h="1776">
                  <a:moveTo>
                    <a:pt x="0" y="1776"/>
                  </a:moveTo>
                  <a:lnTo>
                    <a:pt x="0" y="1632"/>
                  </a:lnTo>
                  <a:lnTo>
                    <a:pt x="0" y="1392"/>
                  </a:lnTo>
                  <a:lnTo>
                    <a:pt x="0" y="1120"/>
                  </a:lnTo>
                  <a:lnTo>
                    <a:pt x="32" y="1016"/>
                  </a:lnTo>
                  <a:lnTo>
                    <a:pt x="112" y="904"/>
                  </a:lnTo>
                  <a:lnTo>
                    <a:pt x="200" y="800"/>
                  </a:lnTo>
                  <a:lnTo>
                    <a:pt x="240" y="704"/>
                  </a:lnTo>
                  <a:lnTo>
                    <a:pt x="240" y="480"/>
                  </a:lnTo>
                  <a:lnTo>
                    <a:pt x="240" y="0"/>
                  </a:lnTo>
                </a:path>
              </a:pathLst>
            </a:custGeom>
            <a:noFill/>
            <a:ln w="38100">
              <a:solidFill>
                <a:srgbClr val="007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46"/>
            <p:cNvSpPr>
              <a:spLocks/>
            </p:cNvSpPr>
            <p:nvPr/>
          </p:nvSpPr>
          <p:spPr bwMode="auto">
            <a:xfrm>
              <a:off x="513" y="2306"/>
              <a:ext cx="471" cy="288"/>
            </a:xfrm>
            <a:custGeom>
              <a:avLst/>
              <a:gdLst>
                <a:gd name="T0" fmla="*/ 117 w 471"/>
                <a:gd name="T1" fmla="*/ 286 h 288"/>
                <a:gd name="T2" fmla="*/ 117 w 471"/>
                <a:gd name="T3" fmla="*/ 213 h 288"/>
                <a:gd name="T4" fmla="*/ 0 w 471"/>
                <a:gd name="T5" fmla="*/ 213 h 288"/>
                <a:gd name="T6" fmla="*/ 234 w 471"/>
                <a:gd name="T7" fmla="*/ 0 h 288"/>
                <a:gd name="T8" fmla="*/ 471 w 471"/>
                <a:gd name="T9" fmla="*/ 216 h 288"/>
                <a:gd name="T10" fmla="*/ 351 w 471"/>
                <a:gd name="T11" fmla="*/ 216 h 288"/>
                <a:gd name="T12" fmla="*/ 351 w 471"/>
                <a:gd name="T13" fmla="*/ 288 h 288"/>
                <a:gd name="T14" fmla="*/ 0 60000 65536"/>
                <a:gd name="T15" fmla="*/ 0 60000 65536"/>
                <a:gd name="T16" fmla="*/ 0 60000 65536"/>
                <a:gd name="T17" fmla="*/ 0 60000 65536"/>
                <a:gd name="T18" fmla="*/ 0 60000 65536"/>
                <a:gd name="T19" fmla="*/ 0 60000 65536"/>
                <a:gd name="T20" fmla="*/ 0 60000 65536"/>
                <a:gd name="T21" fmla="*/ 0 w 471"/>
                <a:gd name="T22" fmla="*/ 0 h 288"/>
                <a:gd name="T23" fmla="*/ 471 w 471"/>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288">
                  <a:moveTo>
                    <a:pt x="117" y="286"/>
                  </a:moveTo>
                  <a:lnTo>
                    <a:pt x="117" y="213"/>
                  </a:lnTo>
                  <a:lnTo>
                    <a:pt x="0" y="213"/>
                  </a:lnTo>
                  <a:lnTo>
                    <a:pt x="234" y="0"/>
                  </a:lnTo>
                  <a:lnTo>
                    <a:pt x="471" y="216"/>
                  </a:lnTo>
                  <a:lnTo>
                    <a:pt x="351" y="216"/>
                  </a:lnTo>
                  <a:lnTo>
                    <a:pt x="351" y="288"/>
                  </a:lnTo>
                </a:path>
              </a:pathLst>
            </a:custGeom>
            <a:noFill/>
            <a:ln w="38100">
              <a:solidFill>
                <a:srgbClr val="007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8" name="Group 528"/>
          <p:cNvGrpSpPr>
            <a:grpSpLocks/>
          </p:cNvGrpSpPr>
          <p:nvPr/>
        </p:nvGrpSpPr>
        <p:grpSpPr bwMode="auto">
          <a:xfrm>
            <a:off x="4936721" y="3335493"/>
            <a:ext cx="895350" cy="369887"/>
            <a:chOff x="4300399" y="3866323"/>
            <a:chExt cx="896319" cy="369541"/>
          </a:xfrm>
        </p:grpSpPr>
        <p:grpSp>
          <p:nvGrpSpPr>
            <p:cNvPr id="119" name="Group 80"/>
            <p:cNvGrpSpPr>
              <a:grpSpLocks/>
            </p:cNvGrpSpPr>
            <p:nvPr/>
          </p:nvGrpSpPr>
          <p:grpSpPr bwMode="auto">
            <a:xfrm>
              <a:off x="4300399" y="3867556"/>
              <a:ext cx="596900" cy="368299"/>
              <a:chOff x="7426197" y="2996906"/>
              <a:chExt cx="597108" cy="369332"/>
            </a:xfrm>
          </p:grpSpPr>
          <p:grpSp>
            <p:nvGrpSpPr>
              <p:cNvPr id="121" name="Group 53"/>
              <p:cNvGrpSpPr>
                <a:grpSpLocks/>
              </p:cNvGrpSpPr>
              <p:nvPr/>
            </p:nvGrpSpPr>
            <p:grpSpPr bwMode="auto">
              <a:xfrm>
                <a:off x="7705380" y="3023972"/>
                <a:ext cx="317925" cy="289735"/>
                <a:chOff x="2797943" y="2567720"/>
                <a:chExt cx="607409" cy="553549"/>
              </a:xfrm>
            </p:grpSpPr>
            <p:sp>
              <p:nvSpPr>
                <p:cNvPr id="123" name="Rectangle 102"/>
                <p:cNvSpPr>
                  <a:spLocks noChangeArrowheads="1"/>
                </p:cNvSpPr>
                <p:nvPr/>
              </p:nvSpPr>
              <p:spPr bwMode="auto">
                <a:xfrm>
                  <a:off x="2797943" y="2667283"/>
                  <a:ext cx="607409" cy="407420"/>
                </a:xfrm>
                <a:prstGeom prst="rect">
                  <a:avLst/>
                </a:prstGeom>
                <a:solidFill>
                  <a:srgbClr val="00B0F0"/>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24" name="Line 103"/>
                <p:cNvSpPr>
                  <a:spLocks noChangeShapeType="1"/>
                </p:cNvSpPr>
                <p:nvPr/>
              </p:nvSpPr>
              <p:spPr bwMode="auto">
                <a:xfrm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 name="Line 104"/>
                <p:cNvSpPr>
                  <a:spLocks noChangeShapeType="1"/>
                </p:cNvSpPr>
                <p:nvPr/>
              </p:nvSpPr>
              <p:spPr bwMode="auto">
                <a:xfrm flipH="1" flipV="1">
                  <a:off x="2797943" y="2667283"/>
                  <a:ext cx="607409" cy="4074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 name="Chord 125"/>
                <p:cNvSpPr/>
                <p:nvPr/>
              </p:nvSpPr>
              <p:spPr bwMode="auto">
                <a:xfrm rot="6847285">
                  <a:off x="2961584" y="2977068"/>
                  <a:ext cx="154972" cy="133642"/>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27" name="Chord 126"/>
                <p:cNvSpPr/>
                <p:nvPr/>
              </p:nvSpPr>
              <p:spPr bwMode="auto">
                <a:xfrm rot="6845350">
                  <a:off x="3099783" y="2975549"/>
                  <a:ext cx="151932" cy="133642"/>
                </a:xfrm>
                <a:prstGeom prst="chord">
                  <a:avLst/>
                </a:prstGeom>
                <a:solidFill>
                  <a:srgbClr val="00B0F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28" name="Oval 127"/>
                <p:cNvSpPr/>
                <p:nvPr/>
              </p:nvSpPr>
              <p:spPr>
                <a:xfrm>
                  <a:off x="2929727" y="2568342"/>
                  <a:ext cx="45559"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29" name="Oval 128"/>
                <p:cNvSpPr/>
                <p:nvPr/>
              </p:nvSpPr>
              <p:spPr>
                <a:xfrm>
                  <a:off x="3090705" y="2568342"/>
                  <a:ext cx="45561"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30" name="Oval 129"/>
                <p:cNvSpPr/>
                <p:nvPr/>
              </p:nvSpPr>
              <p:spPr>
                <a:xfrm>
                  <a:off x="3251684" y="2568342"/>
                  <a:ext cx="45559" cy="48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22" name="TextBox 82"/>
              <p:cNvSpPr txBox="1">
                <a:spLocks noChangeArrowheads="1"/>
              </p:cNvSpPr>
              <p:nvPr/>
            </p:nvSpPr>
            <p:spPr bwMode="auto">
              <a:xfrm>
                <a:off x="7426197" y="2996906"/>
                <a:ext cx="3129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3</a:t>
                </a:r>
              </a:p>
            </p:txBody>
          </p:sp>
        </p:grpSp>
        <p:sp>
          <p:nvSpPr>
            <p:cNvPr id="120" name="TextBox 93"/>
            <p:cNvSpPr txBox="1">
              <a:spLocks noChangeArrowheads="1"/>
            </p:cNvSpPr>
            <p:nvPr/>
          </p:nvSpPr>
          <p:spPr bwMode="auto">
            <a:xfrm>
              <a:off x="4845340" y="3866323"/>
              <a:ext cx="3513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B</a:t>
              </a:r>
            </a:p>
          </p:txBody>
        </p:sp>
      </p:grpSp>
      <p:grpSp>
        <p:nvGrpSpPr>
          <p:cNvPr id="132" name="Group 124"/>
          <p:cNvGrpSpPr>
            <a:grpSpLocks/>
          </p:cNvGrpSpPr>
          <p:nvPr/>
        </p:nvGrpSpPr>
        <p:grpSpPr bwMode="auto">
          <a:xfrm>
            <a:off x="3477802" y="2484920"/>
            <a:ext cx="1539875" cy="1157890"/>
            <a:chOff x="53697" y="2481092"/>
            <a:chExt cx="1539984" cy="1158844"/>
          </a:xfrm>
        </p:grpSpPr>
        <p:grpSp>
          <p:nvGrpSpPr>
            <p:cNvPr id="134" name="Group 166"/>
            <p:cNvGrpSpPr>
              <a:grpSpLocks/>
            </p:cNvGrpSpPr>
            <p:nvPr/>
          </p:nvGrpSpPr>
          <p:grpSpPr bwMode="auto">
            <a:xfrm>
              <a:off x="53697" y="2481092"/>
              <a:ext cx="1539984" cy="726211"/>
              <a:chOff x="5403435" y="2660000"/>
              <a:chExt cx="1539984" cy="726211"/>
            </a:xfrm>
          </p:grpSpPr>
          <p:grpSp>
            <p:nvGrpSpPr>
              <p:cNvPr id="136" name="Group 164"/>
              <p:cNvGrpSpPr>
                <a:grpSpLocks/>
              </p:cNvGrpSpPr>
              <p:nvPr/>
            </p:nvGrpSpPr>
            <p:grpSpPr bwMode="auto">
              <a:xfrm>
                <a:off x="5403435" y="2660000"/>
                <a:ext cx="1038088" cy="500485"/>
                <a:chOff x="5781122" y="1328156"/>
                <a:chExt cx="1038088" cy="500485"/>
              </a:xfrm>
            </p:grpSpPr>
            <p:sp>
              <p:nvSpPr>
                <p:cNvPr id="138" name="TextBox 59"/>
                <p:cNvSpPr txBox="1">
                  <a:spLocks noChangeArrowheads="1"/>
                </p:cNvSpPr>
                <p:nvPr/>
              </p:nvSpPr>
              <p:spPr bwMode="auto">
                <a:xfrm>
                  <a:off x="5781122" y="1479577"/>
                  <a:ext cx="575807"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200" b="1">
                      <a:latin typeface="Arial" panose="020B0604020202020204" pitchFamily="34" charset="0"/>
                    </a:rPr>
                    <a:t>2-503</a:t>
                  </a:r>
                </a:p>
              </p:txBody>
            </p:sp>
            <p:grpSp>
              <p:nvGrpSpPr>
                <p:cNvPr id="139" name="Group 162"/>
                <p:cNvGrpSpPr>
                  <a:grpSpLocks/>
                </p:cNvGrpSpPr>
                <p:nvPr/>
              </p:nvGrpSpPr>
              <p:grpSpPr bwMode="auto">
                <a:xfrm>
                  <a:off x="6303736" y="1328156"/>
                  <a:ext cx="515474" cy="500485"/>
                  <a:chOff x="7482940" y="1075765"/>
                  <a:chExt cx="515474" cy="500485"/>
                </a:xfrm>
              </p:grpSpPr>
              <p:grpSp>
                <p:nvGrpSpPr>
                  <p:cNvPr id="140" name="Group 80"/>
                  <p:cNvGrpSpPr>
                    <a:grpSpLocks/>
                  </p:cNvGrpSpPr>
                  <p:nvPr/>
                </p:nvGrpSpPr>
                <p:grpSpPr bwMode="auto">
                  <a:xfrm>
                    <a:off x="7482940" y="1203106"/>
                    <a:ext cx="515474" cy="373144"/>
                    <a:chOff x="2395896" y="1096201"/>
                    <a:chExt cx="383016" cy="277663"/>
                  </a:xfrm>
                </p:grpSpPr>
                <p:grpSp>
                  <p:nvGrpSpPr>
                    <p:cNvPr id="143" name="Group 63"/>
                    <p:cNvGrpSpPr>
                      <a:grpSpLocks/>
                    </p:cNvGrpSpPr>
                    <p:nvPr/>
                  </p:nvGrpSpPr>
                  <p:grpSpPr bwMode="auto">
                    <a:xfrm>
                      <a:off x="2395896" y="1096201"/>
                      <a:ext cx="383016" cy="246064"/>
                      <a:chOff x="2365872" y="861808"/>
                      <a:chExt cx="383016" cy="246064"/>
                    </a:xfrm>
                  </p:grpSpPr>
                  <p:sp>
                    <p:nvSpPr>
                      <p:cNvPr id="146" name="Rectangle 102"/>
                      <p:cNvSpPr>
                        <a:spLocks noChangeArrowheads="1"/>
                      </p:cNvSpPr>
                      <p:nvPr/>
                    </p:nvSpPr>
                    <p:spPr bwMode="auto">
                      <a:xfrm>
                        <a:off x="2365872" y="861808"/>
                        <a:ext cx="379418" cy="246064"/>
                      </a:xfrm>
                      <a:prstGeom prst="rect">
                        <a:avLst/>
                      </a:prstGeom>
                      <a:solidFill>
                        <a:srgbClr val="99CCFF"/>
                      </a:solidFill>
                      <a:ln w="2857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sp>
                    <p:nvSpPr>
                      <p:cNvPr id="147" name="Line 103"/>
                      <p:cNvSpPr>
                        <a:spLocks noChangeShapeType="1"/>
                      </p:cNvSpPr>
                      <p:nvPr/>
                    </p:nvSpPr>
                    <p:spPr bwMode="auto">
                      <a:xfrm flipV="1">
                        <a:off x="2369470"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Line 104"/>
                      <p:cNvSpPr>
                        <a:spLocks noChangeShapeType="1"/>
                      </p:cNvSpPr>
                      <p:nvPr/>
                    </p:nvSpPr>
                    <p:spPr bwMode="auto">
                      <a:xfrm flipH="1" flipV="1">
                        <a:off x="2369467" y="861808"/>
                        <a:ext cx="379418" cy="2460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4" name="Chord 143"/>
                    <p:cNvSpPr/>
                    <p:nvPr/>
                  </p:nvSpPr>
                  <p:spPr>
                    <a:xfrm rot="7010275">
                      <a:off x="2501743" y="1282913"/>
                      <a:ext cx="96945" cy="82576"/>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sp>
                  <p:nvSpPr>
                    <p:cNvPr id="145" name="Chord 144"/>
                    <p:cNvSpPr/>
                    <p:nvPr/>
                  </p:nvSpPr>
                  <p:spPr>
                    <a:xfrm rot="6945226">
                      <a:off x="2586091" y="1284689"/>
                      <a:ext cx="94581" cy="83755"/>
                    </a:xfrm>
                    <a:prstGeom prst="chord">
                      <a:avLst/>
                    </a:prstGeom>
                    <a:solidFill>
                      <a:srgbClr val="99CC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endParaRPr>
                    </a:p>
                  </p:txBody>
                </p:sp>
              </p:grpSp>
              <p:sp>
                <p:nvSpPr>
                  <p:cNvPr id="141" name="Freeform 105"/>
                  <p:cNvSpPr>
                    <a:spLocks/>
                  </p:cNvSpPr>
                  <p:nvPr/>
                </p:nvSpPr>
                <p:spPr bwMode="auto">
                  <a:xfrm>
                    <a:off x="7779630" y="1075765"/>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05"/>
                  <p:cNvSpPr>
                    <a:spLocks/>
                  </p:cNvSpPr>
                  <p:nvPr/>
                </p:nvSpPr>
                <p:spPr bwMode="auto">
                  <a:xfrm>
                    <a:off x="7692055" y="1079213"/>
                    <a:ext cx="89169" cy="115421"/>
                  </a:xfrm>
                  <a:custGeom>
                    <a:avLst/>
                    <a:gdLst>
                      <a:gd name="T0" fmla="*/ 0 w 1"/>
                      <a:gd name="T1" fmla="*/ 0 h 29"/>
                      <a:gd name="T2" fmla="*/ 0 w 1"/>
                      <a:gd name="T3" fmla="*/ 2147483646 h 29"/>
                      <a:gd name="T4" fmla="*/ 0 60000 65536"/>
                      <a:gd name="T5" fmla="*/ 0 60000 65536"/>
                      <a:gd name="T6" fmla="*/ 0 w 1"/>
                      <a:gd name="T7" fmla="*/ 0 h 29"/>
                      <a:gd name="T8" fmla="*/ 1 w 1"/>
                      <a:gd name="T9" fmla="*/ 29 h 29"/>
                    </a:gdLst>
                    <a:ahLst/>
                    <a:cxnLst>
                      <a:cxn ang="T4">
                        <a:pos x="T0" y="T1"/>
                      </a:cxn>
                      <a:cxn ang="T5">
                        <a:pos x="T2" y="T3"/>
                      </a:cxn>
                    </a:cxnLst>
                    <a:rect l="T6" t="T7" r="T8" b="T9"/>
                    <a:pathLst>
                      <a:path w="1" h="29">
                        <a:moveTo>
                          <a:pt x="0" y="0"/>
                        </a:moveTo>
                        <a:lnTo>
                          <a:pt x="0" y="2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37" name="Text Box 42"/>
              <p:cNvSpPr txBox="1">
                <a:spLocks noChangeArrowheads="1"/>
              </p:cNvSpPr>
              <p:nvPr/>
            </p:nvSpPr>
            <p:spPr bwMode="auto">
              <a:xfrm>
                <a:off x="5952749" y="3109633"/>
                <a:ext cx="990670" cy="276453"/>
              </a:xfrm>
              <a:prstGeom prst="rect">
                <a:avLst/>
              </a:prstGeom>
              <a:noFill/>
              <a:ln w="9525">
                <a:noFill/>
                <a:miter lim="800000"/>
                <a:headEnd/>
                <a:tailEnd/>
              </a:ln>
            </p:spPr>
            <p:txBody>
              <a:bodyPr>
                <a:spAutoFit/>
              </a:bodyPr>
              <a:lstStyle/>
              <a:p>
                <a:pPr eaLnBrk="1" hangingPunct="1">
                  <a:defRPr/>
                </a:pPr>
                <a:r>
                  <a:rPr lang="en-US" sz="1200" b="1" dirty="0">
                    <a:solidFill>
                      <a:srgbClr val="FF0000"/>
                    </a:solidFill>
                    <a:latin typeface="Arial" charset="0"/>
                    <a:cs typeface="Arial" charset="0"/>
                  </a:rPr>
                  <a:t>TAC</a:t>
                </a:r>
              </a:p>
            </p:txBody>
          </p:sp>
        </p:grpSp>
        <p:sp>
          <p:nvSpPr>
            <p:cNvPr id="135" name="Line 51"/>
            <p:cNvSpPr>
              <a:spLocks noChangeShapeType="1"/>
            </p:cNvSpPr>
            <p:nvPr/>
          </p:nvSpPr>
          <p:spPr bwMode="auto">
            <a:xfrm>
              <a:off x="576585" y="2812848"/>
              <a:ext cx="3365" cy="8270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49" name="Group 631"/>
          <p:cNvGrpSpPr>
            <a:grpSpLocks/>
          </p:cNvGrpSpPr>
          <p:nvPr/>
        </p:nvGrpSpPr>
        <p:grpSpPr bwMode="auto">
          <a:xfrm>
            <a:off x="5202248" y="3737325"/>
            <a:ext cx="722312" cy="368300"/>
            <a:chOff x="5592222" y="2933423"/>
            <a:chExt cx="722711" cy="369332"/>
          </a:xfrm>
        </p:grpSpPr>
        <p:pic>
          <p:nvPicPr>
            <p:cNvPr id="150" name="Picture 84" descr="http://upload.wikimedia.org/wikipedia/commons/8/8f/Flag_afghanistan_2004.pn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594845" y="3011021"/>
              <a:ext cx="311802" cy="207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 name="Line 103"/>
            <p:cNvSpPr>
              <a:spLocks noChangeShapeType="1"/>
            </p:cNvSpPr>
            <p:nvPr/>
          </p:nvSpPr>
          <p:spPr bwMode="auto">
            <a:xfrm flipV="1">
              <a:off x="5610758" y="3014314"/>
              <a:ext cx="290608" cy="204374"/>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Line 104"/>
            <p:cNvSpPr>
              <a:spLocks noChangeShapeType="1"/>
            </p:cNvSpPr>
            <p:nvPr/>
          </p:nvSpPr>
          <p:spPr bwMode="auto">
            <a:xfrm flipH="1" flipV="1">
              <a:off x="5592222" y="3006642"/>
              <a:ext cx="303829" cy="21204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 name="Rectangle 102"/>
            <p:cNvSpPr>
              <a:spLocks noChangeArrowheads="1"/>
            </p:cNvSpPr>
            <p:nvPr/>
          </p:nvSpPr>
          <p:spPr bwMode="auto">
            <a:xfrm>
              <a:off x="5593841" y="3016513"/>
              <a:ext cx="316841" cy="210801"/>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en-US" sz="1800">
                <a:latin typeface="Arial" panose="020B0604020202020204" pitchFamily="34" charset="0"/>
              </a:endParaRPr>
            </a:p>
          </p:txBody>
        </p:sp>
        <p:grpSp>
          <p:nvGrpSpPr>
            <p:cNvPr id="154" name="Group 630"/>
            <p:cNvGrpSpPr>
              <a:grpSpLocks/>
            </p:cNvGrpSpPr>
            <p:nvPr/>
          </p:nvGrpSpPr>
          <p:grpSpPr bwMode="auto">
            <a:xfrm>
              <a:off x="5663598" y="2953098"/>
              <a:ext cx="192088" cy="25400"/>
              <a:chOff x="7404616" y="3128663"/>
              <a:chExt cx="192088" cy="25400"/>
            </a:xfrm>
          </p:grpSpPr>
          <p:sp>
            <p:nvSpPr>
              <p:cNvPr id="156" name="Oval 155"/>
              <p:cNvSpPr/>
              <p:nvPr/>
            </p:nvSpPr>
            <p:spPr bwMode="auto">
              <a:xfrm>
                <a:off x="7404716" y="3128091"/>
                <a:ext cx="23826" cy="2547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7" name="Oval 156"/>
              <p:cNvSpPr/>
              <p:nvPr/>
            </p:nvSpPr>
            <p:spPr bwMode="auto">
              <a:xfrm>
                <a:off x="7488901" y="3128091"/>
                <a:ext cx="23825" cy="2547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sp>
            <p:nvSpPr>
              <p:cNvPr id="158" name="Oval 157"/>
              <p:cNvSpPr/>
              <p:nvPr/>
            </p:nvSpPr>
            <p:spPr bwMode="auto">
              <a:xfrm>
                <a:off x="7573084" y="3128091"/>
                <a:ext cx="23826" cy="2547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solidFill>
                    <a:srgbClr val="FFFFFF"/>
                  </a:solidFill>
                  <a:cs typeface="Arial" charset="0"/>
                </a:endParaRPr>
              </a:p>
            </p:txBody>
          </p:sp>
        </p:grpSp>
        <p:sp>
          <p:nvSpPr>
            <p:cNvPr id="155" name="TextBox 82"/>
            <p:cNvSpPr txBox="1">
              <a:spLocks noChangeArrowheads="1"/>
            </p:cNvSpPr>
            <p:nvPr/>
          </p:nvSpPr>
          <p:spPr bwMode="auto">
            <a:xfrm>
              <a:off x="5835315" y="2933423"/>
              <a:ext cx="47961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b="1">
                  <a:latin typeface="Arial" panose="020B0604020202020204" pitchFamily="34" charset="0"/>
                </a:rPr>
                <a:t>SF</a:t>
              </a:r>
            </a:p>
          </p:txBody>
        </p:sp>
      </p:grpSp>
    </p:spTree>
    <p:extLst>
      <p:ext uri="{BB962C8B-B14F-4D97-AF65-F5344CB8AC3E}">
        <p14:creationId xmlns:p14="http://schemas.microsoft.com/office/powerpoint/2010/main" val="1991569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97"/>
                                        </p:tgtEl>
                                        <p:attrNameLst>
                                          <p:attrName>style.visibility</p:attrName>
                                        </p:attrNameLst>
                                      </p:cBhvr>
                                      <p:to>
                                        <p:strVal val="visible"/>
                                      </p:to>
                                    </p:set>
                                    <p:animEffect transition="in" filter="wipe(down)">
                                      <p:cBhvr>
                                        <p:cTn id="11" dur="1000"/>
                                        <p:tgtEl>
                                          <p:spTgt spid="97"/>
                                        </p:tgtEl>
                                      </p:cBhvr>
                                    </p:animEffect>
                                  </p:childTnLst>
                                </p:cTn>
                              </p:par>
                            </p:childTnLst>
                          </p:cTn>
                        </p:par>
                        <p:par>
                          <p:cTn id="12" fill="hold">
                            <p:stCondLst>
                              <p:cond delay="2000"/>
                            </p:stCondLst>
                            <p:childTnLst>
                              <p:par>
                                <p:cTn id="13" presetID="9" presetClass="entr" presetSubtype="0" fill="hold"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dissolve">
                                      <p:cBhvr>
                                        <p:cTn id="15" dur="1000"/>
                                        <p:tgtEl>
                                          <p:spTgt spid="6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13"/>
                                        </p:tgtEl>
                                        <p:attrNameLst>
                                          <p:attrName>style.visibility</p:attrName>
                                        </p:attrNameLst>
                                      </p:cBhvr>
                                      <p:to>
                                        <p:strVal val="visible"/>
                                      </p:to>
                                    </p:set>
                                    <p:animEffect transition="in" filter="fade">
                                      <p:cBhvr>
                                        <p:cTn id="20" dur="1000"/>
                                        <p:tgtEl>
                                          <p:spTgt spid="113"/>
                                        </p:tgtEl>
                                      </p:cBhvr>
                                    </p:animEffect>
                                  </p:childTnLst>
                                </p:cTn>
                              </p:par>
                            </p:childTnLst>
                          </p:cTn>
                        </p:par>
                        <p:par>
                          <p:cTn id="21" fill="hold">
                            <p:stCondLst>
                              <p:cond delay="1000"/>
                            </p:stCondLst>
                            <p:childTnLst>
                              <p:par>
                                <p:cTn id="22" presetID="22" presetClass="entr" presetSubtype="4" fill="hold" nodeType="afterEffect">
                                  <p:stCondLst>
                                    <p:cond delay="0"/>
                                  </p:stCondLst>
                                  <p:childTnLst>
                                    <p:set>
                                      <p:cBhvr>
                                        <p:cTn id="23" dur="1" fill="hold">
                                          <p:stCondLst>
                                            <p:cond delay="0"/>
                                          </p:stCondLst>
                                        </p:cTn>
                                        <p:tgtEl>
                                          <p:spTgt spid="114"/>
                                        </p:tgtEl>
                                        <p:attrNameLst>
                                          <p:attrName>style.visibility</p:attrName>
                                        </p:attrNameLst>
                                      </p:cBhvr>
                                      <p:to>
                                        <p:strVal val="visible"/>
                                      </p:to>
                                    </p:set>
                                    <p:animEffect transition="in" filter="wipe(down)">
                                      <p:cBhvr>
                                        <p:cTn id="24" dur="1000"/>
                                        <p:tgtEl>
                                          <p:spTgt spid="114"/>
                                        </p:tgtEl>
                                      </p:cBhvr>
                                    </p:animEffect>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18"/>
                                        </p:tgtEl>
                                        <p:attrNameLst>
                                          <p:attrName>style.visibility</p:attrName>
                                        </p:attrNameLst>
                                      </p:cBhvr>
                                      <p:to>
                                        <p:strVal val="visible"/>
                                      </p:to>
                                    </p:set>
                                    <p:animEffect transition="in" filter="dissolve">
                                      <p:cBhvr>
                                        <p:cTn id="28" dur="1000"/>
                                        <p:tgtEl>
                                          <p:spTgt spid="118"/>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132"/>
                                        </p:tgtEl>
                                        <p:attrNameLst>
                                          <p:attrName>style.visibility</p:attrName>
                                        </p:attrNameLst>
                                      </p:cBhvr>
                                      <p:to>
                                        <p:strVal val="visible"/>
                                      </p:to>
                                    </p:set>
                                    <p:animEffect transition="in" filter="fade">
                                      <p:cBhvr>
                                        <p:cTn id="32" dur="1000"/>
                                        <p:tgtEl>
                                          <p:spTgt spid="13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49"/>
                                        </p:tgtEl>
                                        <p:attrNameLst>
                                          <p:attrName>style.visibility</p:attrName>
                                        </p:attrNameLst>
                                      </p:cBhvr>
                                      <p:to>
                                        <p:strVal val="visible"/>
                                      </p:to>
                                    </p:set>
                                    <p:animEffect transition="in" filter="dissolve">
                                      <p:cBhvr>
                                        <p:cTn id="37" dur="10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2" descr="C:\Users\gary.linhart\Documents\OEF\Wanat\Mcgrath\Wanat Pictures\Wanat 2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91" y="60325"/>
            <a:ext cx="9062355" cy="6797676"/>
          </a:xfrm>
          <a:prstGeom prst="rect">
            <a:avLst/>
          </a:prstGeom>
          <a:noFill/>
          <a:ln w="57150">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6" name="Rounded Rectangle 5"/>
          <p:cNvSpPr/>
          <p:nvPr/>
        </p:nvSpPr>
        <p:spPr>
          <a:xfrm>
            <a:off x="2130425" y="60325"/>
            <a:ext cx="4883150" cy="1392238"/>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solidFill>
                  <a:srgbClr val="FFFFFF"/>
                </a:solidFill>
                <a:cs typeface="Arial" charset="0"/>
              </a:rPr>
              <a:t>Integration</a:t>
            </a:r>
          </a:p>
          <a:p>
            <a:pPr algn="ctr" eaLnBrk="1" hangingPunct="1">
              <a:defRPr/>
            </a:pPr>
            <a:r>
              <a:rPr lang="en-US" sz="3600" dirty="0">
                <a:solidFill>
                  <a:srgbClr val="FFFFFF"/>
                </a:solidFill>
                <a:cs typeface="Arial" charset="0"/>
              </a:rPr>
              <a:t>Battle of </a:t>
            </a:r>
            <a:r>
              <a:rPr lang="en-US" sz="3600" dirty="0" err="1">
                <a:solidFill>
                  <a:srgbClr val="FFFFFF"/>
                </a:solidFill>
                <a:cs typeface="Arial" charset="0"/>
              </a:rPr>
              <a:t>Wanat</a:t>
            </a:r>
            <a:r>
              <a:rPr lang="en-US" sz="3600" dirty="0">
                <a:solidFill>
                  <a:srgbClr val="FFFFFF"/>
                </a:solidFill>
                <a:cs typeface="Arial" charset="0"/>
              </a:rPr>
              <a:t> </a:t>
            </a:r>
          </a:p>
        </p:txBody>
      </p:sp>
      <p:pic>
        <p:nvPicPr>
          <p:cNvPr id="4" name="Picture 6" descr="new csi crest"/>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006167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ounded Rectangle 1"/>
          <p:cNvSpPr/>
          <p:nvPr/>
        </p:nvSpPr>
        <p:spPr>
          <a:xfrm>
            <a:off x="2130425" y="60325"/>
            <a:ext cx="4883150" cy="1392238"/>
          </a:xfrm>
          <a:prstGeom prst="roundRect">
            <a:avLst/>
          </a:prstGeom>
          <a:ln w="349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4800" b="1" u="sng" dirty="0">
                <a:solidFill>
                  <a:srgbClr val="FFFFFF"/>
                </a:solidFill>
                <a:cs typeface="Arial" charset="0"/>
              </a:rPr>
              <a:t>Back Up Slides</a:t>
            </a:r>
          </a:p>
          <a:p>
            <a:pPr algn="ctr" eaLnBrk="1" hangingPunct="1">
              <a:defRPr/>
            </a:pPr>
            <a:r>
              <a:rPr lang="en-US" sz="3600" dirty="0">
                <a:solidFill>
                  <a:srgbClr val="FFFFFF"/>
                </a:solidFill>
                <a:cs typeface="Arial" charset="0"/>
              </a:rPr>
              <a:t>Battle of </a:t>
            </a:r>
            <a:r>
              <a:rPr lang="en-US" sz="3600" dirty="0" err="1">
                <a:solidFill>
                  <a:srgbClr val="FFFFFF"/>
                </a:solidFill>
                <a:cs typeface="Arial" charset="0"/>
              </a:rPr>
              <a:t>Wanat</a:t>
            </a:r>
            <a:r>
              <a:rPr lang="en-US" sz="3600" dirty="0">
                <a:solidFill>
                  <a:srgbClr val="FFFFFF"/>
                </a:solidFill>
                <a:cs typeface="Arial" charset="0"/>
              </a:rPr>
              <a:t> </a:t>
            </a:r>
          </a:p>
        </p:txBody>
      </p:sp>
      <p:pic>
        <p:nvPicPr>
          <p:cNvPr id="3" name="Picture 6" descr="new csi crest"/>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250" y="83125"/>
            <a:ext cx="979488"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391746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0"/>
            <a:ext cx="7772400" cy="1470025"/>
          </a:xfrm>
        </p:spPr>
        <p:txBody>
          <a:bodyPr/>
          <a:lstStyle/>
          <a:p>
            <a:r>
              <a:rPr lang="en-US" dirty="0"/>
              <a:t>“TF Chosin” Mission</a:t>
            </a:r>
          </a:p>
        </p:txBody>
      </p:sp>
      <p:pic>
        <p:nvPicPr>
          <p:cNvPr id="1027" name="Picture 3">
            <a:hlinkHover r:id="rId2" action="ppaction://hlinksldjump"/>
          </p:cNvPr>
          <p:cNvPicPr>
            <a:picLocks noChangeAspect="1" noChangeArrowheads="1"/>
          </p:cNvPicPr>
          <p:nvPr/>
        </p:nvPicPr>
        <p:blipFill>
          <a:blip r:embed="rId3" cstate="print"/>
          <a:srcRect l="69531" t="62873" r="20313" b="16531"/>
          <a:stretch>
            <a:fillRect/>
          </a:stretch>
        </p:blipFill>
        <p:spPr bwMode="auto">
          <a:xfrm>
            <a:off x="0" y="0"/>
            <a:ext cx="990600" cy="1447800"/>
          </a:xfrm>
          <a:prstGeom prst="rect">
            <a:avLst/>
          </a:prstGeom>
          <a:noFill/>
          <a:ln w="9525">
            <a:noFill/>
            <a:miter lim="800000"/>
            <a:headEnd/>
            <a:tailEnd/>
          </a:ln>
        </p:spPr>
      </p:pic>
      <p:sp>
        <p:nvSpPr>
          <p:cNvPr id="6" name="TextBox 5"/>
          <p:cNvSpPr txBox="1"/>
          <p:nvPr/>
        </p:nvSpPr>
        <p:spPr>
          <a:xfrm>
            <a:off x="1752600" y="2286000"/>
            <a:ext cx="3460819" cy="369332"/>
          </a:xfrm>
          <a:prstGeom prst="rect">
            <a:avLst/>
          </a:prstGeom>
          <a:noFill/>
        </p:spPr>
        <p:txBody>
          <a:bodyPr wrap="none" rtlCol="0">
            <a:spAutoFit/>
          </a:bodyPr>
          <a:lstStyle/>
          <a:p>
            <a:r>
              <a:rPr lang="en-US" dirty="0">
                <a:solidFill>
                  <a:prstClr val="black"/>
                </a:solidFill>
              </a:rPr>
              <a:t>LTC Christopher Cavoli CDR 1/32 IN</a:t>
            </a:r>
          </a:p>
        </p:txBody>
      </p:sp>
      <p:sp>
        <p:nvSpPr>
          <p:cNvPr id="7" name="TextBox 6"/>
          <p:cNvSpPr txBox="1"/>
          <p:nvPr/>
        </p:nvSpPr>
        <p:spPr>
          <a:xfrm>
            <a:off x="1" y="2667000"/>
            <a:ext cx="9144000" cy="4647426"/>
          </a:xfrm>
          <a:prstGeom prst="rect">
            <a:avLst/>
          </a:prstGeom>
          <a:noFill/>
        </p:spPr>
        <p:txBody>
          <a:bodyPr wrap="square" rtlCol="0">
            <a:spAutoFit/>
          </a:bodyPr>
          <a:lstStyle/>
          <a:p>
            <a:r>
              <a:rPr lang="en-US" sz="1600" dirty="0">
                <a:solidFill>
                  <a:prstClr val="black"/>
                </a:solidFill>
              </a:rPr>
              <a:t>The purpose of TF Chosin operations in RC-East (N2KL) was to </a:t>
            </a:r>
            <a:r>
              <a:rPr lang="en-US" sz="1600" b="1" dirty="0">
                <a:solidFill>
                  <a:prstClr val="black"/>
                </a:solidFill>
              </a:rPr>
              <a:t>provide a secure and stable environment </a:t>
            </a:r>
            <a:r>
              <a:rPr lang="en-US" sz="1600" dirty="0">
                <a:solidFill>
                  <a:prstClr val="black"/>
                </a:solidFill>
              </a:rPr>
              <a:t>by destroying AQAM, and defeating HiG, TB, and other insurgent forces while enabling the ANSF to secure the area of operations and  facilitate the IRoA  capability and legitimacy with the people.  Operations also protect freedom of movement, reconstruction, economic development, and the extension of the IRoA’s authority into rural areas. </a:t>
            </a:r>
          </a:p>
          <a:p>
            <a:endParaRPr lang="en-US" sz="1600" dirty="0">
              <a:solidFill>
                <a:prstClr val="black"/>
              </a:solidFill>
            </a:endParaRPr>
          </a:p>
          <a:p>
            <a:r>
              <a:rPr lang="en-US" sz="1600" dirty="0">
                <a:solidFill>
                  <a:prstClr val="black"/>
                </a:solidFill>
              </a:rPr>
              <a:t>Key tasks included:</a:t>
            </a:r>
          </a:p>
          <a:p>
            <a:pPr lvl="1">
              <a:buFont typeface="Arial" pitchFamily="34" charset="0"/>
              <a:buChar char="•"/>
            </a:pPr>
            <a:r>
              <a:rPr lang="en-US" sz="1600" dirty="0">
                <a:solidFill>
                  <a:prstClr val="black"/>
                </a:solidFill>
              </a:rPr>
              <a:t>Destroy the AQAM networks and defeat the TB/HIG insurgent organizations. In N2KL</a:t>
            </a:r>
          </a:p>
          <a:p>
            <a:pPr lvl="1">
              <a:buFont typeface="Arial" pitchFamily="34" charset="0"/>
              <a:buChar char="•"/>
            </a:pPr>
            <a:r>
              <a:rPr lang="en-US" sz="1600" dirty="0">
                <a:solidFill>
                  <a:prstClr val="black"/>
                </a:solidFill>
              </a:rPr>
              <a:t>Enable the ANSF through training and combined operations.</a:t>
            </a:r>
          </a:p>
          <a:p>
            <a:pPr lvl="1">
              <a:buFont typeface="Arial" pitchFamily="34" charset="0"/>
              <a:buChar char="•"/>
            </a:pPr>
            <a:r>
              <a:rPr lang="en-US" sz="1600" dirty="0">
                <a:solidFill>
                  <a:prstClr val="black"/>
                </a:solidFill>
              </a:rPr>
              <a:t>Maintain freedom of movement throughout N2KL on all major roads and routes.</a:t>
            </a:r>
          </a:p>
          <a:p>
            <a:pPr lvl="1">
              <a:buFont typeface="Arial" pitchFamily="34" charset="0"/>
              <a:buChar char="•"/>
            </a:pPr>
            <a:r>
              <a:rPr lang="en-US" sz="1600" dirty="0">
                <a:solidFill>
                  <a:prstClr val="black"/>
                </a:solidFill>
              </a:rPr>
              <a:t>Focus IO to develop and exploit seams between terrorists/insurgents and the Afghan people and increase legitimacy of ANSF/GoA in eyes of Afghan people.</a:t>
            </a:r>
          </a:p>
          <a:p>
            <a:pPr lvl="1">
              <a:buFont typeface="Arial" pitchFamily="34" charset="0"/>
              <a:buChar char="•"/>
            </a:pPr>
            <a:r>
              <a:rPr lang="en-US" sz="1600" b="1" dirty="0">
                <a:solidFill>
                  <a:prstClr val="black"/>
                </a:solidFill>
              </a:rPr>
              <a:t>Provide a secure environment </a:t>
            </a:r>
            <a:r>
              <a:rPr lang="en-US" sz="1600" dirty="0">
                <a:solidFill>
                  <a:prstClr val="black"/>
                </a:solidFill>
              </a:rPr>
              <a:t>for infrastructure reconstruction and economic development.</a:t>
            </a:r>
          </a:p>
          <a:p>
            <a:pPr lvl="1">
              <a:buFont typeface="Arial" pitchFamily="34" charset="0"/>
              <a:buChar char="•"/>
            </a:pPr>
            <a:r>
              <a:rPr lang="en-US" sz="1600" dirty="0">
                <a:solidFill>
                  <a:prstClr val="black"/>
                </a:solidFill>
              </a:rPr>
              <a:t>Establish contact and maintain presence in the Korengal, Pech and Waygal Valleys.</a:t>
            </a:r>
          </a:p>
          <a:p>
            <a:endParaRPr lang="en-US" dirty="0">
              <a:solidFill>
                <a:prstClr val="black"/>
              </a:solidFill>
            </a:endParaRPr>
          </a:p>
          <a:p>
            <a:endParaRPr lang="en-US" dirty="0">
              <a:solidFill>
                <a:prstClr val="black"/>
              </a:solidFill>
            </a:endParaRPr>
          </a:p>
          <a:p>
            <a:endParaRPr lang="en-US" dirty="0">
              <a:solidFill>
                <a:prstClr val="black"/>
              </a:solidFill>
            </a:endParaRPr>
          </a:p>
          <a:p>
            <a:endParaRPr lang="en-US" dirty="0">
              <a:solidFill>
                <a:prstClr val="black"/>
              </a:solidFill>
            </a:endParaRPr>
          </a:p>
        </p:txBody>
      </p:sp>
      <p:pic>
        <p:nvPicPr>
          <p:cNvPr id="13" name="Picture 104" descr="COL Christopher G. Cavoli  Brigade Commander">
            <a:hlinkClick r:id="rId4"/>
          </p:cNvPr>
          <p:cNvPicPr>
            <a:picLocks noChangeAspect="1" noChangeArrowheads="1"/>
          </p:cNvPicPr>
          <p:nvPr/>
        </p:nvPicPr>
        <p:blipFill>
          <a:blip r:embed="rId5" cstate="print"/>
          <a:srcRect l="2507" r="23405" b="21114"/>
          <a:stretch>
            <a:fillRect/>
          </a:stretch>
        </p:blipFill>
        <p:spPr bwMode="auto">
          <a:xfrm>
            <a:off x="990600" y="1447800"/>
            <a:ext cx="754119" cy="1129478"/>
          </a:xfrm>
          <a:prstGeom prst="rect">
            <a:avLst/>
          </a:prstGeom>
          <a:noFill/>
          <a:ln w="38100">
            <a:solidFill>
              <a:schemeClr val="tx1"/>
            </a:solidFill>
            <a:miter lim="800000"/>
            <a:headEnd/>
            <a:tailEnd/>
          </a:ln>
        </p:spPr>
      </p:pic>
    </p:spTree>
    <p:extLst>
      <p:ext uri="{BB962C8B-B14F-4D97-AF65-F5344CB8AC3E}">
        <p14:creationId xmlns:p14="http://schemas.microsoft.com/office/powerpoint/2010/main" val="25281004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0"/>
            <a:ext cx="7772400" cy="1470025"/>
          </a:xfrm>
        </p:spPr>
        <p:txBody>
          <a:bodyPr/>
          <a:lstStyle/>
          <a:p>
            <a:r>
              <a:rPr lang="en-US" dirty="0"/>
              <a:t>FM 3-24 Report Card</a:t>
            </a:r>
          </a:p>
        </p:txBody>
      </p:sp>
      <p:pic>
        <p:nvPicPr>
          <p:cNvPr id="1027" name="Picture 3">
            <a:hlinkHover r:id="rId2" action="ppaction://hlinksldjump"/>
          </p:cNvPr>
          <p:cNvPicPr>
            <a:picLocks noChangeAspect="1" noChangeArrowheads="1"/>
          </p:cNvPicPr>
          <p:nvPr/>
        </p:nvPicPr>
        <p:blipFill>
          <a:blip r:embed="rId3" cstate="print"/>
          <a:srcRect l="69531" t="62873" r="20313" b="16531"/>
          <a:stretch>
            <a:fillRect/>
          </a:stretch>
        </p:blipFill>
        <p:spPr bwMode="auto">
          <a:xfrm>
            <a:off x="0" y="0"/>
            <a:ext cx="990600" cy="1447800"/>
          </a:xfrm>
          <a:prstGeom prst="rect">
            <a:avLst/>
          </a:prstGeom>
          <a:noFill/>
          <a:ln w="9525">
            <a:noFill/>
            <a:miter lim="800000"/>
            <a:headEnd/>
            <a:tailEnd/>
          </a:ln>
        </p:spPr>
      </p:pic>
      <p:sp>
        <p:nvSpPr>
          <p:cNvPr id="4" name="TextBox 3"/>
          <p:cNvSpPr txBox="1"/>
          <p:nvPr/>
        </p:nvSpPr>
        <p:spPr>
          <a:xfrm>
            <a:off x="457200" y="1600200"/>
            <a:ext cx="8305800" cy="5853910"/>
          </a:xfrm>
          <a:prstGeom prst="rect">
            <a:avLst/>
          </a:prstGeom>
          <a:noFill/>
        </p:spPr>
        <p:txBody>
          <a:bodyPr wrap="square" rtlCol="0">
            <a:spAutoFit/>
          </a:bodyPr>
          <a:lstStyle/>
          <a:p>
            <a:pPr>
              <a:lnSpc>
                <a:spcPct val="90000"/>
              </a:lnSpc>
            </a:pPr>
            <a:r>
              <a:rPr lang="en-US" b="1" u="sng" dirty="0">
                <a:solidFill>
                  <a:prstClr val="black"/>
                </a:solidFill>
              </a:rPr>
              <a:t>COIN Principles:</a:t>
            </a:r>
          </a:p>
          <a:p>
            <a:pPr>
              <a:lnSpc>
                <a:spcPct val="90000"/>
              </a:lnSpc>
            </a:pPr>
            <a:r>
              <a:rPr lang="en-US" b="1" dirty="0">
                <a:solidFill>
                  <a:prstClr val="black"/>
                </a:solidFill>
              </a:rPr>
              <a:t>1. Legitimacy is the Main Objective: </a:t>
            </a:r>
            <a:r>
              <a:rPr lang="en-US" b="1" u="sng" dirty="0">
                <a:solidFill>
                  <a:prstClr val="black"/>
                </a:solidFill>
              </a:rPr>
              <a:t>Fail; </a:t>
            </a:r>
            <a:r>
              <a:rPr lang="en-US" dirty="0">
                <a:solidFill>
                  <a:prstClr val="black"/>
                </a:solidFill>
              </a:rPr>
              <a:t>the IRoA actors remain unreliable and corrupt, especially in the rural areas.</a:t>
            </a:r>
          </a:p>
          <a:p>
            <a:pPr>
              <a:lnSpc>
                <a:spcPct val="90000"/>
              </a:lnSpc>
            </a:pPr>
            <a:r>
              <a:rPr lang="en-US" b="1" dirty="0">
                <a:solidFill>
                  <a:prstClr val="black"/>
                </a:solidFill>
              </a:rPr>
              <a:t>2. You Must Understand the Environment: </a:t>
            </a:r>
            <a:r>
              <a:rPr lang="en-US" b="1" u="sng" dirty="0">
                <a:solidFill>
                  <a:prstClr val="black"/>
                </a:solidFill>
              </a:rPr>
              <a:t>Pass; </a:t>
            </a:r>
            <a:r>
              <a:rPr lang="en-US" dirty="0">
                <a:solidFill>
                  <a:prstClr val="black"/>
                </a:solidFill>
              </a:rPr>
              <a:t>TF Chosin had a year to prepare and chose to mass its combat power and efforts in a specific area for maximum results</a:t>
            </a:r>
          </a:p>
          <a:p>
            <a:pPr>
              <a:lnSpc>
                <a:spcPct val="90000"/>
              </a:lnSpc>
            </a:pPr>
            <a:r>
              <a:rPr lang="en-US" b="1" dirty="0">
                <a:solidFill>
                  <a:prstClr val="black"/>
                </a:solidFill>
              </a:rPr>
              <a:t>3. Unity of Effort is Essential: </a:t>
            </a:r>
            <a:r>
              <a:rPr lang="en-US" b="1" u="sng" dirty="0">
                <a:solidFill>
                  <a:prstClr val="black"/>
                </a:solidFill>
              </a:rPr>
              <a:t>Fail; </a:t>
            </a:r>
            <a:r>
              <a:rPr lang="en-US" dirty="0">
                <a:solidFill>
                  <a:prstClr val="black"/>
                </a:solidFill>
              </a:rPr>
              <a:t>frictions between SOF/ODA missions and roles, lack of support for ETTs/ASF and desynchronized efforts with the PRTs.</a:t>
            </a:r>
          </a:p>
          <a:p>
            <a:pPr>
              <a:lnSpc>
                <a:spcPct val="90000"/>
              </a:lnSpc>
            </a:pPr>
            <a:r>
              <a:rPr lang="en-US" b="1" dirty="0">
                <a:solidFill>
                  <a:prstClr val="black"/>
                </a:solidFill>
              </a:rPr>
              <a:t>4. Intelligence Drives Operations: </a:t>
            </a:r>
            <a:r>
              <a:rPr lang="en-US" b="1" u="sng" dirty="0">
                <a:solidFill>
                  <a:prstClr val="black"/>
                </a:solidFill>
              </a:rPr>
              <a:t>Pass;</a:t>
            </a:r>
            <a:r>
              <a:rPr lang="en-US" dirty="0">
                <a:solidFill>
                  <a:prstClr val="black"/>
                </a:solidFill>
              </a:rPr>
              <a:t> living amongst the population allowed for better intelligence gathering, resulting in more successful operations.</a:t>
            </a:r>
            <a:endParaRPr lang="en-US" b="1" u="sng" dirty="0">
              <a:solidFill>
                <a:prstClr val="black"/>
              </a:solidFill>
            </a:endParaRPr>
          </a:p>
          <a:p>
            <a:pPr>
              <a:lnSpc>
                <a:spcPct val="90000"/>
              </a:lnSpc>
            </a:pPr>
            <a:r>
              <a:rPr lang="en-US" b="1" dirty="0">
                <a:solidFill>
                  <a:prstClr val="black"/>
                </a:solidFill>
              </a:rPr>
              <a:t>5. Prepare for a Long-Term Commitment: </a:t>
            </a:r>
            <a:r>
              <a:rPr lang="en-US" b="1" u="sng" dirty="0">
                <a:solidFill>
                  <a:prstClr val="black"/>
                </a:solidFill>
              </a:rPr>
              <a:t>Fail;</a:t>
            </a:r>
            <a:r>
              <a:rPr lang="en-US" dirty="0">
                <a:solidFill>
                  <a:prstClr val="black"/>
                </a:solidFill>
              </a:rPr>
              <a:t> no reliable GLOCs to the Waygal and Korengal Valleys resulting in high logistics requirements for limited success</a:t>
            </a:r>
            <a:endParaRPr lang="en-US" b="1" u="sng" dirty="0">
              <a:solidFill>
                <a:prstClr val="black"/>
              </a:solidFill>
            </a:endParaRPr>
          </a:p>
          <a:p>
            <a:pPr>
              <a:lnSpc>
                <a:spcPct val="90000"/>
              </a:lnSpc>
            </a:pPr>
            <a:r>
              <a:rPr lang="en-US" b="1" dirty="0">
                <a:solidFill>
                  <a:prstClr val="black"/>
                </a:solidFill>
              </a:rPr>
              <a:t>6. Political Factors are Primary: </a:t>
            </a:r>
            <a:r>
              <a:rPr lang="en-US" b="1" u="sng" dirty="0">
                <a:solidFill>
                  <a:prstClr val="black"/>
                </a:solidFill>
              </a:rPr>
              <a:t>Pass; </a:t>
            </a:r>
            <a:r>
              <a:rPr lang="en-US" dirty="0">
                <a:solidFill>
                  <a:prstClr val="black"/>
                </a:solidFill>
              </a:rPr>
              <a:t>no measurable penetration by the IRoA actors or institutions into the Waygal or Korengal Valleys but measurable success along the Pech River Valley.</a:t>
            </a:r>
            <a:endParaRPr lang="en-US" b="1" u="sng" dirty="0">
              <a:solidFill>
                <a:prstClr val="black"/>
              </a:solidFill>
            </a:endParaRPr>
          </a:p>
          <a:p>
            <a:pPr>
              <a:lnSpc>
                <a:spcPct val="90000"/>
              </a:lnSpc>
            </a:pPr>
            <a:r>
              <a:rPr lang="en-US" b="1" dirty="0">
                <a:solidFill>
                  <a:prstClr val="black"/>
                </a:solidFill>
              </a:rPr>
              <a:t>7. Security Under the Rule of Law is Essential: </a:t>
            </a:r>
            <a:r>
              <a:rPr lang="en-US" b="1" u="sng" dirty="0">
                <a:solidFill>
                  <a:prstClr val="black"/>
                </a:solidFill>
              </a:rPr>
              <a:t>Pass; </a:t>
            </a:r>
            <a:r>
              <a:rPr lang="en-US" dirty="0">
                <a:solidFill>
                  <a:prstClr val="black"/>
                </a:solidFill>
              </a:rPr>
              <a:t>Waygal penetrated, Korengal Isolated allowing the Pech River Valley to be secured, order to return and commerce to flourish.</a:t>
            </a:r>
            <a:endParaRPr lang="en-US" b="1" u="sng" dirty="0">
              <a:solidFill>
                <a:prstClr val="black"/>
              </a:solidFill>
            </a:endParaRPr>
          </a:p>
          <a:p>
            <a:pPr>
              <a:lnSpc>
                <a:spcPct val="90000"/>
              </a:lnSpc>
            </a:pPr>
            <a:r>
              <a:rPr lang="en-US" b="1" dirty="0">
                <a:solidFill>
                  <a:prstClr val="black"/>
                </a:solidFill>
              </a:rPr>
              <a:t>8. Insurgents Must be Separated from Their </a:t>
            </a:r>
            <a:r>
              <a:rPr lang="en-US" b="1" i="1" u="sng" dirty="0">
                <a:solidFill>
                  <a:prstClr val="black"/>
                </a:solidFill>
              </a:rPr>
              <a:t>Cause</a:t>
            </a:r>
            <a:r>
              <a:rPr lang="en-US" b="1" dirty="0">
                <a:solidFill>
                  <a:prstClr val="black"/>
                </a:solidFill>
              </a:rPr>
              <a:t> and Support: </a:t>
            </a:r>
            <a:r>
              <a:rPr lang="en-US" b="1" u="sng" dirty="0">
                <a:solidFill>
                  <a:prstClr val="black"/>
                </a:solidFill>
              </a:rPr>
              <a:t>Pass; </a:t>
            </a:r>
            <a:r>
              <a:rPr lang="en-US" dirty="0">
                <a:solidFill>
                  <a:prstClr val="black"/>
                </a:solidFill>
              </a:rPr>
              <a:t>Enemy defeated in the Pech Valley, fixed in the Korengal and controlled in the Waygal. Numerous COPs along the Pech River and ancillary valleys have increased security and facilitated commerce and order.</a:t>
            </a:r>
          </a:p>
          <a:p>
            <a:pPr>
              <a:lnSpc>
                <a:spcPct val="90000"/>
              </a:lnSpc>
            </a:pPr>
            <a:r>
              <a:rPr lang="en-US" dirty="0">
                <a:solidFill>
                  <a:prstClr val="black"/>
                </a:solidFill>
              </a:rPr>
              <a:t> </a:t>
            </a:r>
          </a:p>
          <a:p>
            <a:endParaRPr lang="en-US" dirty="0">
              <a:solidFill>
                <a:prstClr val="black"/>
              </a:solidFill>
            </a:endParaRPr>
          </a:p>
        </p:txBody>
      </p:sp>
    </p:spTree>
    <p:extLst>
      <p:ext uri="{BB962C8B-B14F-4D97-AF65-F5344CB8AC3E}">
        <p14:creationId xmlns:p14="http://schemas.microsoft.com/office/powerpoint/2010/main" val="34520526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0"/>
            <a:ext cx="7772400" cy="1470025"/>
          </a:xfrm>
        </p:spPr>
        <p:txBody>
          <a:bodyPr/>
          <a:lstStyle/>
          <a:p>
            <a:r>
              <a:rPr lang="en-US" dirty="0"/>
              <a:t>RIP/TOA TF ROCK</a:t>
            </a:r>
          </a:p>
        </p:txBody>
      </p:sp>
      <p:pic>
        <p:nvPicPr>
          <p:cNvPr id="1027" name="Picture 3">
            <a:hlinkHover r:id="rId2" action="ppaction://hlinksldjump"/>
          </p:cNvPr>
          <p:cNvPicPr>
            <a:picLocks noChangeAspect="1" noChangeArrowheads="1"/>
          </p:cNvPicPr>
          <p:nvPr/>
        </p:nvPicPr>
        <p:blipFill>
          <a:blip r:embed="rId3" cstate="print"/>
          <a:srcRect l="69531" t="62873" r="20313" b="16531"/>
          <a:stretch>
            <a:fillRect/>
          </a:stretch>
        </p:blipFill>
        <p:spPr bwMode="auto">
          <a:xfrm>
            <a:off x="0" y="0"/>
            <a:ext cx="990600" cy="1447800"/>
          </a:xfrm>
          <a:prstGeom prst="rect">
            <a:avLst/>
          </a:prstGeom>
          <a:noFill/>
          <a:ln w="9525">
            <a:noFill/>
            <a:miter lim="800000"/>
            <a:headEnd/>
            <a:tailEnd/>
          </a:ln>
        </p:spPr>
      </p:pic>
      <p:sp>
        <p:nvSpPr>
          <p:cNvPr id="4" name="TextBox 3"/>
          <p:cNvSpPr txBox="1"/>
          <p:nvPr/>
        </p:nvSpPr>
        <p:spPr>
          <a:xfrm>
            <a:off x="228600" y="1447800"/>
            <a:ext cx="8915400" cy="5078313"/>
          </a:xfrm>
          <a:prstGeom prst="rect">
            <a:avLst/>
          </a:prstGeom>
          <a:noFill/>
        </p:spPr>
        <p:txBody>
          <a:bodyPr wrap="square" rtlCol="0">
            <a:spAutoFit/>
          </a:bodyPr>
          <a:lstStyle/>
          <a:p>
            <a:r>
              <a:rPr lang="en-US" b="1" u="sng" dirty="0">
                <a:solidFill>
                  <a:prstClr val="black"/>
                </a:solidFill>
              </a:rPr>
              <a:t>Status of the AO:</a:t>
            </a:r>
          </a:p>
          <a:p>
            <a:pPr>
              <a:buFont typeface="Arial" pitchFamily="34" charset="0"/>
              <a:buChar char="•"/>
            </a:pPr>
            <a:r>
              <a:rPr lang="en-US" dirty="0">
                <a:solidFill>
                  <a:prstClr val="black"/>
                </a:solidFill>
              </a:rPr>
              <a:t> Partnered operations with ASF are not routine</a:t>
            </a:r>
          </a:p>
          <a:p>
            <a:pPr>
              <a:buFont typeface="Arial" pitchFamily="34" charset="0"/>
              <a:buChar char="•"/>
            </a:pPr>
            <a:r>
              <a:rPr lang="en-US" dirty="0">
                <a:solidFill>
                  <a:prstClr val="black"/>
                </a:solidFill>
              </a:rPr>
              <a:t> Road construction gong well on the Pech Valley but limited in the Waygal and Korengal</a:t>
            </a:r>
          </a:p>
          <a:p>
            <a:pPr>
              <a:buFont typeface="Arial" pitchFamily="34" charset="0"/>
              <a:buChar char="•"/>
            </a:pPr>
            <a:r>
              <a:rPr lang="en-US" dirty="0">
                <a:solidFill>
                  <a:prstClr val="black"/>
                </a:solidFill>
              </a:rPr>
              <a:t> A Brigade now operates in what was a Battalion’s footprint</a:t>
            </a:r>
          </a:p>
          <a:p>
            <a:pPr>
              <a:buFont typeface="Arial" pitchFamily="34" charset="0"/>
              <a:buChar char="•"/>
            </a:pPr>
            <a:r>
              <a:rPr lang="en-US" dirty="0">
                <a:solidFill>
                  <a:prstClr val="black"/>
                </a:solidFill>
              </a:rPr>
              <a:t> Many COPs are still austere, hard to resupply and undermanned</a:t>
            </a:r>
          </a:p>
          <a:p>
            <a:pPr>
              <a:buFont typeface="Arial" pitchFamily="34" charset="0"/>
              <a:buChar char="•"/>
            </a:pPr>
            <a:r>
              <a:rPr lang="en-US" dirty="0">
                <a:solidFill>
                  <a:prstClr val="black"/>
                </a:solidFill>
              </a:rPr>
              <a:t> great progress along the Pech river Valley</a:t>
            </a:r>
          </a:p>
          <a:p>
            <a:pPr>
              <a:buFont typeface="Arial" pitchFamily="34" charset="0"/>
              <a:buChar char="•"/>
            </a:pPr>
            <a:r>
              <a:rPr lang="en-US" dirty="0">
                <a:solidFill>
                  <a:prstClr val="black"/>
                </a:solidFill>
              </a:rPr>
              <a:t> Stalemate in the Korengal Valley</a:t>
            </a:r>
          </a:p>
          <a:p>
            <a:pPr>
              <a:buFont typeface="Arial" pitchFamily="34" charset="0"/>
              <a:buChar char="•"/>
            </a:pPr>
            <a:r>
              <a:rPr lang="en-US" dirty="0">
                <a:solidFill>
                  <a:prstClr val="black"/>
                </a:solidFill>
              </a:rPr>
              <a:t> Contact and presence established in the Waygal valley</a:t>
            </a:r>
          </a:p>
          <a:p>
            <a:pPr>
              <a:buFont typeface="Arial" pitchFamily="34" charset="0"/>
              <a:buChar char="•"/>
            </a:pPr>
            <a:r>
              <a:rPr lang="en-US" dirty="0">
                <a:solidFill>
                  <a:prstClr val="black"/>
                </a:solidFill>
              </a:rPr>
              <a:t> Enemy is separated form the population but attacks against outposts and convoys/patrols is on the rise</a:t>
            </a:r>
          </a:p>
          <a:p>
            <a:r>
              <a:rPr lang="en-US" b="1" u="sng" dirty="0">
                <a:solidFill>
                  <a:prstClr val="black"/>
                </a:solidFill>
              </a:rPr>
              <a:t>RIP/TOA Frictions:</a:t>
            </a:r>
          </a:p>
          <a:p>
            <a:pPr>
              <a:buFont typeface="Arial" pitchFamily="34" charset="0"/>
              <a:buChar char="•"/>
            </a:pPr>
            <a:r>
              <a:rPr lang="en-US" dirty="0">
                <a:solidFill>
                  <a:prstClr val="black"/>
                </a:solidFill>
              </a:rPr>
              <a:t> ASF familiarization and/or trust</a:t>
            </a:r>
          </a:p>
          <a:p>
            <a:pPr>
              <a:buFont typeface="Arial" pitchFamily="34" charset="0"/>
              <a:buChar char="•"/>
            </a:pPr>
            <a:r>
              <a:rPr lang="en-US" dirty="0">
                <a:solidFill>
                  <a:prstClr val="black"/>
                </a:solidFill>
              </a:rPr>
              <a:t> Roads to the Waygal and Korengal outposts remain unfinished</a:t>
            </a:r>
          </a:p>
          <a:p>
            <a:pPr>
              <a:buFont typeface="Arial" pitchFamily="34" charset="0"/>
              <a:buChar char="•"/>
            </a:pPr>
            <a:r>
              <a:rPr lang="en-US" dirty="0">
                <a:solidFill>
                  <a:prstClr val="black"/>
                </a:solidFill>
              </a:rPr>
              <a:t> Many COPs remain austere and undermanned</a:t>
            </a:r>
          </a:p>
          <a:p>
            <a:pPr>
              <a:buFont typeface="Arial" pitchFamily="34" charset="0"/>
              <a:buChar char="•"/>
            </a:pPr>
            <a:r>
              <a:rPr lang="en-US" dirty="0">
                <a:solidFill>
                  <a:prstClr val="black"/>
                </a:solidFill>
              </a:rPr>
              <a:t> The Pech is the main effort</a:t>
            </a:r>
          </a:p>
          <a:p>
            <a:pPr>
              <a:buFont typeface="Arial" pitchFamily="34" charset="0"/>
              <a:buChar char="•"/>
            </a:pPr>
            <a:r>
              <a:rPr lang="en-US" dirty="0">
                <a:solidFill>
                  <a:prstClr val="black"/>
                </a:solidFill>
              </a:rPr>
              <a:t> The Korengal and Waygal are being accessed for continued effort/presence?</a:t>
            </a:r>
          </a:p>
          <a:p>
            <a:pPr>
              <a:buFont typeface="Arial" pitchFamily="34" charset="0"/>
              <a:buChar char="•"/>
            </a:pPr>
            <a:r>
              <a:rPr lang="en-US" dirty="0">
                <a:solidFill>
                  <a:prstClr val="black"/>
                </a:solidFill>
              </a:rPr>
              <a:t> 3/10 MTN trained for a year and fought for 16 months, 173</a:t>
            </a:r>
            <a:r>
              <a:rPr lang="en-US" baseline="30000" dirty="0">
                <a:solidFill>
                  <a:prstClr val="black"/>
                </a:solidFill>
              </a:rPr>
              <a:t>rd</a:t>
            </a:r>
            <a:r>
              <a:rPr lang="en-US" dirty="0">
                <a:solidFill>
                  <a:prstClr val="black"/>
                </a:solidFill>
              </a:rPr>
              <a:t> was remissioned right before deployment and is uncomfortable with the risks of the ink line strategy</a:t>
            </a:r>
          </a:p>
        </p:txBody>
      </p:sp>
    </p:spTree>
    <p:extLst>
      <p:ext uri="{BB962C8B-B14F-4D97-AF65-F5344CB8AC3E}">
        <p14:creationId xmlns:p14="http://schemas.microsoft.com/office/powerpoint/2010/main" val="10798904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 name="Picture 2" descr="COP KAHLER crop"/>
          <p:cNvPicPr>
            <a:picLocks noChangeAspect="1" noChangeArrowheads="1"/>
          </p:cNvPicPr>
          <p:nvPr/>
        </p:nvPicPr>
        <p:blipFill>
          <a:blip r:embed="rId2">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47501" y="0"/>
            <a:ext cx="91915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3736B1A8-E353-42F6-B909-7143C129FA8C}" type="slidenum">
              <a:rPr lang="en-US" altLang="en-US" smtClean="0"/>
              <a:pPr>
                <a:defRPr/>
              </a:pPr>
              <a:t>77</a:t>
            </a:fld>
            <a:endParaRPr lang="en-US" altLang="en-US"/>
          </a:p>
        </p:txBody>
      </p:sp>
      <p:pic>
        <p:nvPicPr>
          <p:cNvPr id="3" name="Picture 2"/>
          <p:cNvPicPr>
            <a:picLocks noChangeAspect="1"/>
          </p:cNvPicPr>
          <p:nvPr/>
        </p:nvPicPr>
        <p:blipFill>
          <a:blip r:embed="rId3">
            <a:clrChange>
              <a:clrFrom>
                <a:srgbClr val="FFFFFF"/>
              </a:clrFrom>
              <a:clrTo>
                <a:srgbClr val="FFFFFF">
                  <a:alpha val="0"/>
                </a:srgbClr>
              </a:clrTo>
            </a:clrChange>
          </a:blip>
          <a:stretch>
            <a:fillRect/>
          </a:stretch>
        </p:blipFill>
        <p:spPr>
          <a:xfrm>
            <a:off x="1905769" y="4933377"/>
            <a:ext cx="1245405" cy="632432"/>
          </a:xfrm>
          <a:prstGeom prst="rect">
            <a:avLst/>
          </a:prstGeom>
        </p:spPr>
      </p:pic>
      <p:pic>
        <p:nvPicPr>
          <p:cNvPr id="4"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78534" y="1245601"/>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038" y="166452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p:cNvSpPr/>
          <p:nvPr/>
        </p:nvSpPr>
        <p:spPr>
          <a:xfrm>
            <a:off x="3119897" y="2231263"/>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Command Post</a:t>
            </a:r>
          </a:p>
        </p:txBody>
      </p:sp>
      <p:sp>
        <p:nvSpPr>
          <p:cNvPr id="8" name="TextBox 7"/>
          <p:cNvSpPr txBox="1"/>
          <p:nvPr/>
        </p:nvSpPr>
        <p:spPr>
          <a:xfrm>
            <a:off x="3195353" y="2643037"/>
            <a:ext cx="1590244" cy="1600438"/>
          </a:xfrm>
          <a:prstGeom prst="rect">
            <a:avLst/>
          </a:prstGeom>
          <a:solidFill>
            <a:schemeClr val="bg1"/>
          </a:solidFill>
        </p:spPr>
        <p:txBody>
          <a:bodyPr wrap="none" rtlCol="0">
            <a:spAutoFit/>
          </a:bodyPr>
          <a:lstStyle/>
          <a:p>
            <a:r>
              <a:rPr lang="en-US" sz="1400" b="1" dirty="0"/>
              <a:t>CPT Myer (CO)</a:t>
            </a:r>
          </a:p>
          <a:p>
            <a:r>
              <a:rPr lang="en-US" sz="1400" dirty="0"/>
              <a:t>SGT </a:t>
            </a:r>
            <a:r>
              <a:rPr lang="en-US" sz="1400" dirty="0" err="1"/>
              <a:t>Aass</a:t>
            </a:r>
            <a:r>
              <a:rPr lang="en-US" sz="1400" dirty="0"/>
              <a:t> (RTO)</a:t>
            </a:r>
          </a:p>
          <a:p>
            <a:r>
              <a:rPr lang="en-US" sz="1400" dirty="0"/>
              <a:t>SPC Scantlin (CLS)</a:t>
            </a:r>
          </a:p>
          <a:p>
            <a:r>
              <a:rPr lang="en-US" sz="1400" dirty="0"/>
              <a:t>SPC Hayes (RTO)</a:t>
            </a:r>
          </a:p>
          <a:p>
            <a:r>
              <a:rPr lang="en-US" sz="1400" b="1" dirty="0"/>
              <a:t>SFC </a:t>
            </a:r>
            <a:r>
              <a:rPr lang="en-US" sz="1400" b="1" dirty="0" err="1"/>
              <a:t>Dzwik</a:t>
            </a:r>
            <a:r>
              <a:rPr lang="en-US" sz="1400" b="1" dirty="0"/>
              <a:t> (PSG)</a:t>
            </a:r>
          </a:p>
          <a:p>
            <a:r>
              <a:rPr lang="en-US" sz="1400" dirty="0">
                <a:solidFill>
                  <a:srgbClr val="FFC000"/>
                </a:solidFill>
              </a:rPr>
              <a:t>SPC Hewitt (Medic)</a:t>
            </a:r>
          </a:p>
          <a:p>
            <a:r>
              <a:rPr lang="en-US" sz="1400" dirty="0"/>
              <a:t>PV2 Krupa</a:t>
            </a:r>
          </a:p>
        </p:txBody>
      </p:sp>
      <p:sp>
        <p:nvSpPr>
          <p:cNvPr id="10" name="Rounded Rectangle 9"/>
          <p:cNvSpPr/>
          <p:nvPr/>
        </p:nvSpPr>
        <p:spPr>
          <a:xfrm>
            <a:off x="6616549" y="501771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2-1 (TCP)</a:t>
            </a:r>
          </a:p>
        </p:txBody>
      </p:sp>
      <p:sp>
        <p:nvSpPr>
          <p:cNvPr id="11" name="TextBox 10"/>
          <p:cNvSpPr txBox="1"/>
          <p:nvPr/>
        </p:nvSpPr>
        <p:spPr>
          <a:xfrm>
            <a:off x="6426019" y="5426342"/>
            <a:ext cx="1482522" cy="1384995"/>
          </a:xfrm>
          <a:prstGeom prst="rect">
            <a:avLst/>
          </a:prstGeom>
          <a:solidFill>
            <a:schemeClr val="bg1"/>
          </a:solidFill>
        </p:spPr>
        <p:txBody>
          <a:bodyPr wrap="none" rtlCol="0">
            <a:spAutoFit/>
          </a:bodyPr>
          <a:lstStyle/>
          <a:p>
            <a:r>
              <a:rPr lang="en-US" sz="1400" b="1" dirty="0">
                <a:solidFill>
                  <a:schemeClr val="bg1"/>
                </a:solidFill>
              </a:rPr>
              <a:t>SSG </a:t>
            </a:r>
            <a:r>
              <a:rPr lang="en-US" sz="1400" b="1" dirty="0" err="1">
                <a:solidFill>
                  <a:schemeClr val="bg1"/>
                </a:solidFill>
              </a:rPr>
              <a:t>Samaroo</a:t>
            </a:r>
            <a:r>
              <a:rPr lang="en-US" sz="1400" b="1" dirty="0">
                <a:solidFill>
                  <a:schemeClr val="bg1"/>
                </a:solidFill>
              </a:rPr>
              <a:t> (SL)</a:t>
            </a:r>
          </a:p>
          <a:p>
            <a:r>
              <a:rPr lang="en-US" sz="1400" dirty="0"/>
              <a:t>SGT </a:t>
            </a:r>
            <a:r>
              <a:rPr lang="en-US" sz="1400" dirty="0" err="1"/>
              <a:t>Hissong</a:t>
            </a:r>
            <a:endParaRPr lang="en-US" sz="1400" dirty="0"/>
          </a:p>
          <a:p>
            <a:r>
              <a:rPr lang="en-US" sz="1400" dirty="0">
                <a:solidFill>
                  <a:schemeClr val="bg1"/>
                </a:solidFill>
              </a:rPr>
              <a:t>SPC Denton</a:t>
            </a:r>
          </a:p>
          <a:p>
            <a:r>
              <a:rPr lang="en-US" sz="1400" dirty="0">
                <a:solidFill>
                  <a:srgbClr val="FFC000"/>
                </a:solidFill>
              </a:rPr>
              <a:t>SPC Hamby</a:t>
            </a:r>
          </a:p>
          <a:p>
            <a:r>
              <a:rPr lang="en-US" sz="1400" dirty="0"/>
              <a:t>SPC Schmidt</a:t>
            </a:r>
          </a:p>
          <a:p>
            <a:r>
              <a:rPr lang="en-US" sz="1400" dirty="0"/>
              <a:t>SPC Hanson</a:t>
            </a:r>
          </a:p>
        </p:txBody>
      </p:sp>
      <p:sp>
        <p:nvSpPr>
          <p:cNvPr id="12" name="Rounded Rectangle 11"/>
          <p:cNvSpPr/>
          <p:nvPr/>
        </p:nvSpPr>
        <p:spPr>
          <a:xfrm>
            <a:off x="1977740" y="5550259"/>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TOW</a:t>
            </a:r>
          </a:p>
        </p:txBody>
      </p:sp>
      <p:pic>
        <p:nvPicPr>
          <p:cNvPr id="14" name="Picture 4" descr="http://www.fas.org/man/dod-101/sys/land/m120.gif"/>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0438" y="2102360"/>
            <a:ext cx="4841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ounded Rectangle 14"/>
          <p:cNvSpPr/>
          <p:nvPr/>
        </p:nvSpPr>
        <p:spPr>
          <a:xfrm>
            <a:off x="133751" y="2700883"/>
            <a:ext cx="1537563"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120mm MTR</a:t>
            </a:r>
          </a:p>
        </p:txBody>
      </p:sp>
      <p:pic>
        <p:nvPicPr>
          <p:cNvPr id="17" name="Picture 86" descr="50.cal.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87842" y="4446765"/>
            <a:ext cx="11588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5242959" y="1841902"/>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2-2 (ECP)</a:t>
            </a:r>
          </a:p>
        </p:txBody>
      </p:sp>
      <p:sp>
        <p:nvSpPr>
          <p:cNvPr id="19" name="TextBox 18"/>
          <p:cNvSpPr txBox="1"/>
          <p:nvPr/>
        </p:nvSpPr>
        <p:spPr>
          <a:xfrm>
            <a:off x="5020241" y="2260225"/>
            <a:ext cx="1546898" cy="2462213"/>
          </a:xfrm>
          <a:prstGeom prst="rect">
            <a:avLst/>
          </a:prstGeom>
          <a:solidFill>
            <a:schemeClr val="bg1"/>
          </a:solidFill>
        </p:spPr>
        <p:txBody>
          <a:bodyPr wrap="none" rtlCol="0">
            <a:spAutoFit/>
          </a:bodyPr>
          <a:lstStyle/>
          <a:p>
            <a:r>
              <a:rPr lang="en-US" sz="1400" b="1" dirty="0"/>
              <a:t>SSG Benton (SL)</a:t>
            </a:r>
          </a:p>
          <a:p>
            <a:r>
              <a:rPr lang="en-US" sz="1400" dirty="0"/>
              <a:t>SGT Meyer</a:t>
            </a:r>
          </a:p>
          <a:p>
            <a:endParaRPr lang="en-US" sz="1400" dirty="0"/>
          </a:p>
          <a:p>
            <a:r>
              <a:rPr lang="en-US" sz="1400" dirty="0">
                <a:solidFill>
                  <a:schemeClr val="bg1"/>
                </a:solidFill>
              </a:rPr>
              <a:t>SPC </a:t>
            </a:r>
            <a:r>
              <a:rPr lang="en-US" sz="1400" dirty="0" err="1">
                <a:solidFill>
                  <a:schemeClr val="bg1"/>
                </a:solidFill>
              </a:rPr>
              <a:t>Sones</a:t>
            </a:r>
            <a:endParaRPr lang="en-US" sz="1400" dirty="0">
              <a:solidFill>
                <a:schemeClr val="bg1"/>
              </a:solidFill>
            </a:endParaRPr>
          </a:p>
          <a:p>
            <a:r>
              <a:rPr lang="en-US" sz="1400" dirty="0"/>
              <a:t>SPC Grapes</a:t>
            </a:r>
          </a:p>
          <a:p>
            <a:endParaRPr lang="en-US" sz="1400" dirty="0"/>
          </a:p>
          <a:p>
            <a:r>
              <a:rPr lang="en-US" sz="1400" dirty="0">
                <a:solidFill>
                  <a:srgbClr val="FFC000"/>
                </a:solidFill>
              </a:rPr>
              <a:t>SPC Walker</a:t>
            </a:r>
          </a:p>
          <a:p>
            <a:r>
              <a:rPr lang="en-US" sz="1400" b="1" dirty="0"/>
              <a:t>SSG Hodge (EN SL)</a:t>
            </a:r>
          </a:p>
          <a:p>
            <a:r>
              <a:rPr lang="en-US" sz="1400" dirty="0"/>
              <a:t>SPC Butterfield</a:t>
            </a:r>
          </a:p>
          <a:p>
            <a:r>
              <a:rPr lang="en-US" sz="1400" dirty="0"/>
              <a:t>SPC Springs</a:t>
            </a:r>
          </a:p>
          <a:p>
            <a:r>
              <a:rPr lang="en-US" sz="1400" dirty="0">
                <a:solidFill>
                  <a:srgbClr val="FFC000"/>
                </a:solidFill>
              </a:rPr>
              <a:t>SPC Tellez</a:t>
            </a:r>
          </a:p>
        </p:txBody>
      </p:sp>
      <p:pic>
        <p:nvPicPr>
          <p:cNvPr id="20" name="Picture 82" descr="Mk19.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15017" y="795417"/>
            <a:ext cx="1230313"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1679442" y="1391718"/>
            <a:ext cx="1101462"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2-3</a:t>
            </a:r>
          </a:p>
        </p:txBody>
      </p:sp>
      <p:sp>
        <p:nvSpPr>
          <p:cNvPr id="22" name="TextBox 21"/>
          <p:cNvSpPr txBox="1"/>
          <p:nvPr/>
        </p:nvSpPr>
        <p:spPr>
          <a:xfrm>
            <a:off x="1582527" y="1819528"/>
            <a:ext cx="1295291" cy="523220"/>
          </a:xfrm>
          <a:prstGeom prst="rect">
            <a:avLst/>
          </a:prstGeom>
          <a:solidFill>
            <a:schemeClr val="bg1"/>
          </a:solidFill>
        </p:spPr>
        <p:txBody>
          <a:bodyPr wrap="none" rtlCol="0">
            <a:spAutoFit/>
          </a:bodyPr>
          <a:lstStyle/>
          <a:p>
            <a:r>
              <a:rPr lang="en-US" sz="1400" b="1" dirty="0">
                <a:solidFill>
                  <a:schemeClr val="bg1"/>
                </a:solidFill>
              </a:rPr>
              <a:t>SGT Garcia (SL)</a:t>
            </a:r>
          </a:p>
          <a:p>
            <a:r>
              <a:rPr lang="en-US" sz="1400" dirty="0"/>
              <a:t>SGT Santiago</a:t>
            </a:r>
          </a:p>
        </p:txBody>
      </p:sp>
      <p:pic>
        <p:nvPicPr>
          <p:cNvPr id="23" name="Picture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03548" y="213134"/>
            <a:ext cx="417002" cy="457200"/>
          </a:xfrm>
          <a:prstGeom prst="rect">
            <a:avLst/>
          </a:prstGeom>
        </p:spPr>
      </p:pic>
      <p:sp>
        <p:nvSpPr>
          <p:cNvPr id="24" name="TextBox 23"/>
          <p:cNvSpPr txBox="1"/>
          <p:nvPr/>
        </p:nvSpPr>
        <p:spPr>
          <a:xfrm>
            <a:off x="3561578" y="668838"/>
            <a:ext cx="1100942" cy="738664"/>
          </a:xfrm>
          <a:prstGeom prst="rect">
            <a:avLst/>
          </a:prstGeom>
          <a:solidFill>
            <a:schemeClr val="bg1"/>
          </a:solidFill>
        </p:spPr>
        <p:txBody>
          <a:bodyPr wrap="none" rtlCol="0">
            <a:spAutoFit/>
          </a:bodyPr>
          <a:lstStyle/>
          <a:p>
            <a:r>
              <a:rPr lang="en-US" sz="1400" b="1" dirty="0"/>
              <a:t>SSG </a:t>
            </a:r>
            <a:r>
              <a:rPr lang="en-US" sz="1400" b="1" dirty="0" err="1"/>
              <a:t>Repreza</a:t>
            </a:r>
            <a:endParaRPr lang="en-US" sz="1400" b="1" dirty="0"/>
          </a:p>
          <a:p>
            <a:r>
              <a:rPr lang="en-US" sz="1400" dirty="0">
                <a:solidFill>
                  <a:schemeClr val="bg1"/>
                </a:solidFill>
              </a:rPr>
              <a:t>CPL Oakes</a:t>
            </a:r>
          </a:p>
          <a:p>
            <a:r>
              <a:rPr lang="en-US" sz="1400" dirty="0">
                <a:solidFill>
                  <a:schemeClr val="bg1"/>
                </a:solidFill>
              </a:rPr>
              <a:t>CPL Jones</a:t>
            </a:r>
          </a:p>
        </p:txBody>
      </p:sp>
      <p:sp>
        <p:nvSpPr>
          <p:cNvPr id="25" name="Rounded Rectangle 24"/>
          <p:cNvSpPr/>
          <p:nvPr/>
        </p:nvSpPr>
        <p:spPr>
          <a:xfrm>
            <a:off x="7223502" y="260215"/>
            <a:ext cx="1741156" cy="40862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eaLnBrk="1" fontAlgn="auto" hangingPunct="1">
              <a:spcBef>
                <a:spcPts val="0"/>
              </a:spcBef>
              <a:spcAft>
                <a:spcPts val="0"/>
              </a:spcAft>
              <a:defRPr/>
            </a:pPr>
            <a:r>
              <a:rPr lang="en-US" b="1" dirty="0"/>
              <a:t>OP Topside</a:t>
            </a:r>
          </a:p>
        </p:txBody>
      </p:sp>
      <p:sp>
        <p:nvSpPr>
          <p:cNvPr id="26" name="TextBox 25"/>
          <p:cNvSpPr txBox="1"/>
          <p:nvPr/>
        </p:nvSpPr>
        <p:spPr>
          <a:xfrm>
            <a:off x="7199562" y="675188"/>
            <a:ext cx="1754711" cy="1384995"/>
          </a:xfrm>
          <a:prstGeom prst="rect">
            <a:avLst/>
          </a:prstGeom>
          <a:solidFill>
            <a:schemeClr val="bg1"/>
          </a:solidFill>
        </p:spPr>
        <p:txBody>
          <a:bodyPr wrap="none" rtlCol="0">
            <a:spAutoFit/>
          </a:bodyPr>
          <a:lstStyle/>
          <a:p>
            <a:r>
              <a:rPr lang="en-US" sz="1400" b="1" dirty="0">
                <a:solidFill>
                  <a:srgbClr val="FFC000"/>
                </a:solidFill>
              </a:rPr>
              <a:t>SGT Pitts (FO/NCOIC)</a:t>
            </a:r>
          </a:p>
          <a:p>
            <a:r>
              <a:rPr lang="en-US" sz="1400" dirty="0">
                <a:solidFill>
                  <a:srgbClr val="FF0000"/>
                </a:solidFill>
              </a:rPr>
              <a:t>SPC </a:t>
            </a:r>
            <a:r>
              <a:rPr lang="en-US" sz="1400" dirty="0" err="1">
                <a:solidFill>
                  <a:srgbClr val="FF0000"/>
                </a:solidFill>
              </a:rPr>
              <a:t>Zwilling</a:t>
            </a:r>
            <a:endParaRPr lang="en-US" sz="1400" dirty="0">
              <a:solidFill>
                <a:srgbClr val="FF0000"/>
              </a:solidFill>
            </a:endParaRPr>
          </a:p>
          <a:p>
            <a:r>
              <a:rPr lang="en-US" sz="1400" dirty="0">
                <a:solidFill>
                  <a:srgbClr val="FF0000"/>
                </a:solidFill>
              </a:rPr>
              <a:t>SPC Ayers</a:t>
            </a:r>
          </a:p>
          <a:p>
            <a:r>
              <a:rPr lang="en-US" sz="1400" dirty="0">
                <a:solidFill>
                  <a:srgbClr val="FF0000"/>
                </a:solidFill>
              </a:rPr>
              <a:t>SPC Rainey</a:t>
            </a:r>
          </a:p>
          <a:p>
            <a:r>
              <a:rPr lang="en-US" sz="1400" dirty="0">
                <a:solidFill>
                  <a:srgbClr val="FF0000"/>
                </a:solidFill>
              </a:rPr>
              <a:t>SPC </a:t>
            </a:r>
            <a:r>
              <a:rPr lang="en-US" sz="1400" dirty="0" err="1">
                <a:solidFill>
                  <a:srgbClr val="FF0000"/>
                </a:solidFill>
              </a:rPr>
              <a:t>Bogar</a:t>
            </a:r>
            <a:endParaRPr lang="en-US" sz="1400" dirty="0">
              <a:solidFill>
                <a:srgbClr val="FF0000"/>
              </a:solidFill>
            </a:endParaRPr>
          </a:p>
          <a:p>
            <a:r>
              <a:rPr lang="en-US" sz="1400" dirty="0">
                <a:solidFill>
                  <a:srgbClr val="FF0000"/>
                </a:solidFill>
              </a:rPr>
              <a:t>SPC Phillips</a:t>
            </a:r>
          </a:p>
        </p:txBody>
      </p:sp>
      <p:sp>
        <p:nvSpPr>
          <p:cNvPr id="27" name="Rounded Rectangle 26"/>
          <p:cNvSpPr/>
          <p:nvPr/>
        </p:nvSpPr>
        <p:spPr>
          <a:xfrm>
            <a:off x="133751" y="29375"/>
            <a:ext cx="3427827"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a:solidFill>
                  <a:prstClr val="white"/>
                </a:solidFill>
              </a:rPr>
              <a:t>KIA and WIA</a:t>
            </a:r>
            <a:endParaRPr lang="en-US" sz="2000" dirty="0">
              <a:solidFill>
                <a:prstClr val="white"/>
              </a:solidFill>
            </a:endParaRPr>
          </a:p>
        </p:txBody>
      </p:sp>
      <p:pic>
        <p:nvPicPr>
          <p:cNvPr id="28" name="Picture 7" descr="http://www.knowledgefanatic.com/image/medium/bobcat-463-skid-steer_107.jpg"/>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58437" y="4503935"/>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quot;No&quot; Symbol 33"/>
          <p:cNvSpPr>
            <a:spLocks noChangeAspect="1"/>
          </p:cNvSpPr>
          <p:nvPr/>
        </p:nvSpPr>
        <p:spPr>
          <a:xfrm>
            <a:off x="1823361" y="724396"/>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quot;No&quot; Symbol 34"/>
          <p:cNvSpPr>
            <a:spLocks noChangeAspect="1"/>
          </p:cNvSpPr>
          <p:nvPr/>
        </p:nvSpPr>
        <p:spPr>
          <a:xfrm>
            <a:off x="6808531" y="4321528"/>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TextBox 35"/>
          <p:cNvSpPr txBox="1"/>
          <p:nvPr/>
        </p:nvSpPr>
        <p:spPr>
          <a:xfrm>
            <a:off x="3195353" y="4183884"/>
            <a:ext cx="1590244" cy="738664"/>
          </a:xfrm>
          <a:prstGeom prst="rect">
            <a:avLst/>
          </a:prstGeom>
          <a:solidFill>
            <a:schemeClr val="bg1"/>
          </a:solidFill>
        </p:spPr>
        <p:txBody>
          <a:bodyPr wrap="square" rtlCol="0">
            <a:spAutoFit/>
          </a:bodyPr>
          <a:lstStyle/>
          <a:p>
            <a:r>
              <a:rPr lang="en-US" sz="1400" b="1" dirty="0"/>
              <a:t>SGT Grimm (TL)</a:t>
            </a:r>
          </a:p>
          <a:p>
            <a:r>
              <a:rPr lang="en-US" sz="1400" dirty="0"/>
              <a:t>SPC Davis</a:t>
            </a:r>
          </a:p>
          <a:p>
            <a:r>
              <a:rPr lang="en-US" sz="1400" dirty="0"/>
              <a:t>SPC May</a:t>
            </a:r>
          </a:p>
        </p:txBody>
      </p:sp>
      <p:sp>
        <p:nvSpPr>
          <p:cNvPr id="37" name="&quot;No&quot; Symbol 36"/>
          <p:cNvSpPr>
            <a:spLocks noChangeAspect="1"/>
          </p:cNvSpPr>
          <p:nvPr/>
        </p:nvSpPr>
        <p:spPr>
          <a:xfrm>
            <a:off x="2299871" y="5057643"/>
            <a:ext cx="457200" cy="457200"/>
          </a:xfrm>
          <a:prstGeom prst="noSmoking">
            <a:avLst>
              <a:gd name="adj" fmla="val 1301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TextBox 37"/>
          <p:cNvSpPr txBox="1"/>
          <p:nvPr/>
        </p:nvSpPr>
        <p:spPr>
          <a:xfrm>
            <a:off x="3195353" y="4867135"/>
            <a:ext cx="1590244" cy="1384995"/>
          </a:xfrm>
          <a:prstGeom prst="rect">
            <a:avLst/>
          </a:prstGeom>
          <a:solidFill>
            <a:schemeClr val="bg1"/>
          </a:solidFill>
        </p:spPr>
        <p:txBody>
          <a:bodyPr wrap="square" rtlCol="0">
            <a:spAutoFit/>
          </a:bodyPr>
          <a:lstStyle/>
          <a:p>
            <a:r>
              <a:rPr lang="en-US" sz="1400" b="1" dirty="0"/>
              <a:t>SSG Phillips (SL)</a:t>
            </a:r>
          </a:p>
          <a:p>
            <a:r>
              <a:rPr lang="en-US" sz="1400" dirty="0">
                <a:solidFill>
                  <a:srgbClr val="FFC000"/>
                </a:solidFill>
              </a:rPr>
              <a:t>SGT Chavez</a:t>
            </a:r>
          </a:p>
          <a:p>
            <a:r>
              <a:rPr lang="en-US" sz="1400" dirty="0"/>
              <a:t>SGT Gilmore</a:t>
            </a:r>
          </a:p>
          <a:p>
            <a:r>
              <a:rPr lang="en-US" sz="1400" dirty="0"/>
              <a:t>SGT </a:t>
            </a:r>
            <a:r>
              <a:rPr lang="en-US" sz="1400" dirty="0" err="1"/>
              <a:t>Queck</a:t>
            </a:r>
            <a:endParaRPr lang="en-US" sz="1400" dirty="0"/>
          </a:p>
          <a:p>
            <a:r>
              <a:rPr lang="en-US" sz="1400" dirty="0">
                <a:solidFill>
                  <a:srgbClr val="FF0000"/>
                </a:solidFill>
              </a:rPr>
              <a:t>SPC Abad</a:t>
            </a:r>
          </a:p>
          <a:p>
            <a:r>
              <a:rPr lang="en-US" sz="1400" dirty="0"/>
              <a:t>PFC </a:t>
            </a:r>
            <a:r>
              <a:rPr lang="en-US" sz="1400" dirty="0" err="1"/>
              <a:t>Stenoski</a:t>
            </a:r>
            <a:endParaRPr lang="en-US" sz="1400" dirty="0"/>
          </a:p>
        </p:txBody>
      </p:sp>
      <p:sp>
        <p:nvSpPr>
          <p:cNvPr id="39" name="TextBox 38"/>
          <p:cNvSpPr txBox="1"/>
          <p:nvPr/>
        </p:nvSpPr>
        <p:spPr>
          <a:xfrm>
            <a:off x="3195354" y="6206109"/>
            <a:ext cx="1590244" cy="492443"/>
          </a:xfrm>
          <a:prstGeom prst="rect">
            <a:avLst/>
          </a:prstGeom>
          <a:solidFill>
            <a:schemeClr val="bg1"/>
          </a:solidFill>
        </p:spPr>
        <p:txBody>
          <a:bodyPr wrap="square" rtlCol="0">
            <a:spAutoFit/>
          </a:bodyPr>
          <a:lstStyle/>
          <a:p>
            <a:r>
              <a:rPr lang="en-US" sz="1200" dirty="0"/>
              <a:t>SPC </a:t>
            </a:r>
            <a:r>
              <a:rPr lang="en-US" sz="1200" dirty="0" err="1"/>
              <a:t>Christopherson</a:t>
            </a:r>
            <a:endParaRPr lang="en-US" sz="1200" dirty="0"/>
          </a:p>
          <a:p>
            <a:r>
              <a:rPr lang="en-US" sz="1400" dirty="0"/>
              <a:t>SPC Morse</a:t>
            </a:r>
          </a:p>
        </p:txBody>
      </p:sp>
      <p:sp>
        <p:nvSpPr>
          <p:cNvPr id="6" name="TextBox 5"/>
          <p:cNvSpPr txBox="1"/>
          <p:nvPr/>
        </p:nvSpPr>
        <p:spPr>
          <a:xfrm>
            <a:off x="7199561" y="2059625"/>
            <a:ext cx="1754711" cy="523220"/>
          </a:xfrm>
          <a:prstGeom prst="rect">
            <a:avLst/>
          </a:prstGeom>
          <a:solidFill>
            <a:schemeClr val="bg1"/>
          </a:solidFill>
        </p:spPr>
        <p:txBody>
          <a:bodyPr wrap="square" rtlCol="0">
            <a:spAutoFit/>
          </a:bodyPr>
          <a:lstStyle/>
          <a:p>
            <a:r>
              <a:rPr lang="en-US" sz="1400" b="1" dirty="0">
                <a:solidFill>
                  <a:srgbClr val="FF0000"/>
                </a:solidFill>
              </a:rPr>
              <a:t>1LT </a:t>
            </a:r>
            <a:r>
              <a:rPr lang="en-US" sz="1400" b="1" dirty="0" err="1">
                <a:solidFill>
                  <a:srgbClr val="FF0000"/>
                </a:solidFill>
              </a:rPr>
              <a:t>Brostrom</a:t>
            </a:r>
            <a:r>
              <a:rPr lang="en-US" sz="1400" b="1" dirty="0">
                <a:solidFill>
                  <a:srgbClr val="FF0000"/>
                </a:solidFill>
              </a:rPr>
              <a:t> (PL)</a:t>
            </a:r>
          </a:p>
          <a:p>
            <a:r>
              <a:rPr lang="en-US" sz="1400" dirty="0">
                <a:solidFill>
                  <a:srgbClr val="FF0000"/>
                </a:solidFill>
              </a:rPr>
              <a:t>SPC </a:t>
            </a:r>
            <a:r>
              <a:rPr lang="en-US" sz="1400" dirty="0" err="1">
                <a:solidFill>
                  <a:srgbClr val="FF0000"/>
                </a:solidFill>
              </a:rPr>
              <a:t>Hovater</a:t>
            </a:r>
            <a:endParaRPr lang="en-US" sz="1400" dirty="0">
              <a:solidFill>
                <a:srgbClr val="FF0000"/>
              </a:solidFill>
            </a:endParaRPr>
          </a:p>
        </p:txBody>
      </p:sp>
      <p:sp>
        <p:nvSpPr>
          <p:cNvPr id="41" name="TextBox 40"/>
          <p:cNvSpPr txBox="1"/>
          <p:nvPr/>
        </p:nvSpPr>
        <p:spPr>
          <a:xfrm>
            <a:off x="7199560" y="2582671"/>
            <a:ext cx="1754712" cy="954107"/>
          </a:xfrm>
          <a:prstGeom prst="rect">
            <a:avLst/>
          </a:prstGeom>
          <a:solidFill>
            <a:schemeClr val="bg1"/>
          </a:solidFill>
        </p:spPr>
        <p:txBody>
          <a:bodyPr wrap="square" rtlCol="0">
            <a:spAutoFit/>
          </a:bodyPr>
          <a:lstStyle/>
          <a:p>
            <a:r>
              <a:rPr lang="en-US" sz="1400" b="1" dirty="0">
                <a:solidFill>
                  <a:srgbClr val="FFC000"/>
                </a:solidFill>
              </a:rPr>
              <a:t>SSG </a:t>
            </a:r>
            <a:r>
              <a:rPr lang="en-US" sz="1400" b="1" dirty="0" err="1">
                <a:solidFill>
                  <a:srgbClr val="FFC000"/>
                </a:solidFill>
              </a:rPr>
              <a:t>Samaroo</a:t>
            </a:r>
            <a:r>
              <a:rPr lang="en-US" sz="1400" b="1" dirty="0">
                <a:solidFill>
                  <a:srgbClr val="FFC000"/>
                </a:solidFill>
              </a:rPr>
              <a:t> (SL)</a:t>
            </a:r>
          </a:p>
          <a:p>
            <a:r>
              <a:rPr lang="en-US" sz="1400" b="1" dirty="0">
                <a:solidFill>
                  <a:srgbClr val="FF0000"/>
                </a:solidFill>
              </a:rPr>
              <a:t>SGT Garcia (SL)</a:t>
            </a:r>
          </a:p>
          <a:p>
            <a:r>
              <a:rPr lang="en-US" sz="1400" dirty="0">
                <a:solidFill>
                  <a:srgbClr val="FFC000"/>
                </a:solidFill>
              </a:rPr>
              <a:t>SPC Denton</a:t>
            </a:r>
          </a:p>
          <a:p>
            <a:r>
              <a:rPr lang="en-US" sz="1400" dirty="0">
                <a:solidFill>
                  <a:srgbClr val="FFC000"/>
                </a:solidFill>
              </a:rPr>
              <a:t>SPC </a:t>
            </a:r>
            <a:r>
              <a:rPr lang="en-US" sz="1400" dirty="0" err="1">
                <a:solidFill>
                  <a:srgbClr val="FFC000"/>
                </a:solidFill>
              </a:rPr>
              <a:t>Sones</a:t>
            </a:r>
            <a:endParaRPr lang="en-US" sz="1400" dirty="0">
              <a:solidFill>
                <a:srgbClr val="FFC000"/>
              </a:solidFill>
            </a:endParaRPr>
          </a:p>
        </p:txBody>
      </p:sp>
      <p:sp>
        <p:nvSpPr>
          <p:cNvPr id="40" name="TextBox 39"/>
          <p:cNvSpPr txBox="1"/>
          <p:nvPr/>
        </p:nvSpPr>
        <p:spPr>
          <a:xfrm>
            <a:off x="5328795" y="5426341"/>
            <a:ext cx="1097223" cy="738664"/>
          </a:xfrm>
          <a:prstGeom prst="rect">
            <a:avLst/>
          </a:prstGeom>
          <a:solidFill>
            <a:schemeClr val="bg1"/>
          </a:solidFill>
        </p:spPr>
        <p:txBody>
          <a:bodyPr wrap="none" rtlCol="0">
            <a:spAutoFit/>
          </a:bodyPr>
          <a:lstStyle/>
          <a:p>
            <a:r>
              <a:rPr lang="en-US" sz="1400" dirty="0">
                <a:solidFill>
                  <a:srgbClr val="FFC000"/>
                </a:solidFill>
              </a:rPr>
              <a:t>SGT Gobble</a:t>
            </a:r>
          </a:p>
          <a:p>
            <a:r>
              <a:rPr lang="en-US" sz="1400" dirty="0">
                <a:solidFill>
                  <a:srgbClr val="FFC000"/>
                </a:solidFill>
              </a:rPr>
              <a:t>SPC Stafford</a:t>
            </a:r>
          </a:p>
          <a:p>
            <a:r>
              <a:rPr lang="en-US" sz="1400" dirty="0"/>
              <a:t>SPC </a:t>
            </a:r>
            <a:r>
              <a:rPr lang="en-US" sz="1400" dirty="0" err="1"/>
              <a:t>McKaig</a:t>
            </a:r>
            <a:endParaRPr lang="en-US" sz="1400" dirty="0"/>
          </a:p>
        </p:txBody>
      </p:sp>
      <p:sp>
        <p:nvSpPr>
          <p:cNvPr id="9" name="TextBox 8"/>
          <p:cNvSpPr txBox="1"/>
          <p:nvPr/>
        </p:nvSpPr>
        <p:spPr>
          <a:xfrm>
            <a:off x="1690389" y="2645215"/>
            <a:ext cx="1471941" cy="2246769"/>
          </a:xfrm>
          <a:prstGeom prst="rect">
            <a:avLst/>
          </a:prstGeom>
          <a:solidFill>
            <a:schemeClr val="bg1"/>
          </a:solidFill>
        </p:spPr>
        <p:txBody>
          <a:bodyPr wrap="none" rtlCol="0">
            <a:spAutoFit/>
          </a:bodyPr>
          <a:lstStyle/>
          <a:p>
            <a:r>
              <a:rPr lang="en-US" sz="1400" b="1" dirty="0">
                <a:solidFill>
                  <a:srgbClr val="FFC000"/>
                </a:solidFill>
              </a:rPr>
              <a:t>SFC </a:t>
            </a:r>
            <a:r>
              <a:rPr lang="en-US" sz="1400" b="1" dirty="0" err="1">
                <a:solidFill>
                  <a:srgbClr val="FFC000"/>
                </a:solidFill>
              </a:rPr>
              <a:t>Dzwik</a:t>
            </a:r>
            <a:r>
              <a:rPr lang="en-US" sz="1400" b="1" dirty="0">
                <a:solidFill>
                  <a:srgbClr val="FFC000"/>
                </a:solidFill>
              </a:rPr>
              <a:t> (PSG)</a:t>
            </a:r>
          </a:p>
          <a:p>
            <a:r>
              <a:rPr lang="en-US" sz="1400" b="1" dirty="0">
                <a:solidFill>
                  <a:srgbClr val="FFC000"/>
                </a:solidFill>
              </a:rPr>
              <a:t>SSG Phillips (SL)</a:t>
            </a:r>
          </a:p>
          <a:p>
            <a:r>
              <a:rPr lang="en-US" sz="1400" dirty="0">
                <a:solidFill>
                  <a:srgbClr val="FFC000"/>
                </a:solidFill>
              </a:rPr>
              <a:t>SGT </a:t>
            </a:r>
            <a:r>
              <a:rPr lang="en-US" sz="1400" dirty="0" err="1">
                <a:solidFill>
                  <a:srgbClr val="FFC000"/>
                </a:solidFill>
              </a:rPr>
              <a:t>Queck</a:t>
            </a:r>
            <a:endParaRPr lang="en-US" sz="1400" dirty="0">
              <a:solidFill>
                <a:srgbClr val="FFC000"/>
              </a:solidFill>
            </a:endParaRPr>
          </a:p>
          <a:p>
            <a:r>
              <a:rPr lang="en-US" sz="1400" b="1" dirty="0"/>
              <a:t>SSG Benton (SL)</a:t>
            </a:r>
          </a:p>
          <a:p>
            <a:r>
              <a:rPr lang="en-US" sz="1400" dirty="0"/>
              <a:t>SPC Scantlin (CLS)</a:t>
            </a:r>
          </a:p>
          <a:p>
            <a:r>
              <a:rPr lang="en-US" sz="1400" b="1" dirty="0"/>
              <a:t>SGT Grimm (TL)</a:t>
            </a:r>
          </a:p>
          <a:p>
            <a:r>
              <a:rPr lang="en-US" sz="1400" dirty="0">
                <a:solidFill>
                  <a:srgbClr val="FFC000"/>
                </a:solidFill>
              </a:rPr>
              <a:t>SPC Davis</a:t>
            </a:r>
          </a:p>
          <a:p>
            <a:r>
              <a:rPr lang="en-US" sz="1400" dirty="0"/>
              <a:t>SGT </a:t>
            </a:r>
            <a:r>
              <a:rPr lang="en-US" sz="1400" dirty="0" err="1"/>
              <a:t>Aass</a:t>
            </a:r>
            <a:r>
              <a:rPr lang="en-US" sz="1400" dirty="0"/>
              <a:t> (RTO)</a:t>
            </a:r>
          </a:p>
          <a:p>
            <a:r>
              <a:rPr lang="en-US" sz="1400" dirty="0">
                <a:solidFill>
                  <a:srgbClr val="FFC000"/>
                </a:solidFill>
              </a:rPr>
              <a:t>CPL Oakes</a:t>
            </a:r>
          </a:p>
          <a:p>
            <a:r>
              <a:rPr lang="en-US" sz="1400" dirty="0"/>
              <a:t>CPL Jones</a:t>
            </a:r>
          </a:p>
        </p:txBody>
      </p:sp>
    </p:spTree>
    <p:extLst>
      <p:ext uri="{BB962C8B-B14F-4D97-AF65-F5344CB8AC3E}">
        <p14:creationId xmlns:p14="http://schemas.microsoft.com/office/powerpoint/2010/main" val="38062757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73944" y="79375"/>
            <a:ext cx="6996112"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600" b="1" u="sng" dirty="0">
                <a:solidFill>
                  <a:prstClr val="white"/>
                </a:solidFill>
              </a:rPr>
              <a:t>Achieving Effects</a:t>
            </a:r>
            <a:endParaRPr lang="en-US" sz="2400" dirty="0">
              <a:solidFill>
                <a:prstClr val="white"/>
              </a:solidFill>
            </a:endParaRPr>
          </a:p>
        </p:txBody>
      </p:sp>
      <p:grpSp>
        <p:nvGrpSpPr>
          <p:cNvPr id="3" name="Group 2"/>
          <p:cNvGrpSpPr/>
          <p:nvPr/>
        </p:nvGrpSpPr>
        <p:grpSpPr>
          <a:xfrm>
            <a:off x="47500" y="3711387"/>
            <a:ext cx="2737650" cy="2176074"/>
            <a:chOff x="47500" y="3367004"/>
            <a:chExt cx="2737650" cy="2176074"/>
          </a:xfrm>
        </p:grpSpPr>
        <p:pic>
          <p:nvPicPr>
            <p:cNvPr id="4" name="Picture 104" descr="COL Christopher G. Cavoli  Brigade Commander">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l="2507" r="23405" b="21114"/>
            <a:stretch>
              <a:fillRect/>
            </a:stretch>
          </p:blipFill>
          <p:spPr bwMode="auto">
            <a:xfrm>
              <a:off x="173127" y="3367004"/>
              <a:ext cx="1510858" cy="2009879"/>
            </a:xfrm>
            <a:prstGeom prst="rect">
              <a:avLst/>
            </a:prstGeom>
            <a:noFill/>
            <a:ln w="38100">
              <a:solidFill>
                <a:srgbClr val="0070C0"/>
              </a:solidFill>
              <a:miter lim="800000"/>
              <a:headEnd/>
              <a:tailEnd/>
            </a:ln>
            <a:extLst>
              <a:ext uri="{909E8E84-426E-40DD-AFC4-6F175D3DCCD1}">
                <a14:hiddenFill xmlns:a14="http://schemas.microsoft.com/office/drawing/2010/main">
                  <a:solidFill>
                    <a:srgbClr val="FFFFFF"/>
                  </a:solidFill>
                </a14:hiddenFill>
              </a:ext>
            </a:extLst>
          </p:spPr>
        </p:pic>
        <p:pic>
          <p:nvPicPr>
            <p:cNvPr id="5" name="Picture 101" descr="http://upload.wikimedia.org/wikipedia/commons/thumb/1/1b/10th_Mountain_Division_SSI.svg/440px-10th_Mountain_Division_SSI.sv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0234" y="4174298"/>
              <a:ext cx="681915" cy="928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5"/>
            <p:cNvGrpSpPr/>
            <p:nvPr/>
          </p:nvGrpSpPr>
          <p:grpSpPr>
            <a:xfrm>
              <a:off x="1666471" y="3557538"/>
              <a:ext cx="1118679" cy="610392"/>
              <a:chOff x="6639828" y="4218521"/>
              <a:chExt cx="1118679" cy="610392"/>
            </a:xfrm>
          </p:grpSpPr>
          <p:grpSp>
            <p:nvGrpSpPr>
              <p:cNvPr id="8" name="Group 766"/>
              <p:cNvGrpSpPr>
                <a:grpSpLocks/>
              </p:cNvGrpSpPr>
              <p:nvPr/>
            </p:nvGrpSpPr>
            <p:grpSpPr bwMode="auto">
              <a:xfrm>
                <a:off x="6880705" y="4409019"/>
                <a:ext cx="547688" cy="319088"/>
                <a:chOff x="1824" y="1766"/>
                <a:chExt cx="345" cy="201"/>
              </a:xfrm>
              <a:solidFill>
                <a:srgbClr val="00B0F0"/>
              </a:solidFill>
            </p:grpSpPr>
            <p:sp>
              <p:nvSpPr>
                <p:cNvPr id="12" name="Rectangle 732"/>
                <p:cNvSpPr>
                  <a:spLocks noChangeArrowheads="1"/>
                </p:cNvSpPr>
                <p:nvPr/>
              </p:nvSpPr>
              <p:spPr bwMode="auto">
                <a:xfrm>
                  <a:off x="1824" y="1766"/>
                  <a:ext cx="345" cy="201"/>
                </a:xfrm>
                <a:prstGeom prst="rect">
                  <a:avLst/>
                </a:prstGeom>
                <a:grpFill/>
                <a:ln w="12700">
                  <a:solidFill>
                    <a:srgbClr val="000000"/>
                  </a:solidFill>
                  <a:miter lim="800000"/>
                  <a:headEnd/>
                  <a:tailEnd/>
                </a:ln>
                <a:effectLst/>
              </p:spPr>
              <p:txBody>
                <a:bodyPr wrap="none" lIns="0" tIns="0" rIns="0" bIns="0" anchor="ctr">
                  <a:spAutoFit/>
                </a:bodyPr>
                <a:lstStyle/>
                <a:p>
                  <a:endParaRPr lang="en-US"/>
                </a:p>
              </p:txBody>
            </p:sp>
            <p:sp>
              <p:nvSpPr>
                <p:cNvPr id="13" name="Freeform 733"/>
                <p:cNvSpPr>
                  <a:spLocks/>
                </p:cNvSpPr>
                <p:nvPr/>
              </p:nvSpPr>
              <p:spPr bwMode="auto">
                <a:xfrm>
                  <a:off x="1970" y="1890"/>
                  <a:ext cx="54" cy="75"/>
                </a:xfrm>
                <a:custGeom>
                  <a:avLst/>
                  <a:gdLst/>
                  <a:ahLst/>
                  <a:cxnLst>
                    <a:cxn ang="0">
                      <a:pos x="3" y="201"/>
                    </a:cxn>
                    <a:cxn ang="0">
                      <a:pos x="116" y="201"/>
                    </a:cxn>
                    <a:cxn ang="0">
                      <a:pos x="56" y="0"/>
                    </a:cxn>
                    <a:cxn ang="0">
                      <a:pos x="0" y="201"/>
                    </a:cxn>
                    <a:cxn ang="0">
                      <a:pos x="3" y="201"/>
                    </a:cxn>
                  </a:cxnLst>
                  <a:rect l="0" t="0" r="r" b="b"/>
                  <a:pathLst>
                    <a:path w="117" h="202">
                      <a:moveTo>
                        <a:pt x="3" y="201"/>
                      </a:moveTo>
                      <a:lnTo>
                        <a:pt x="116" y="201"/>
                      </a:lnTo>
                      <a:lnTo>
                        <a:pt x="56" y="0"/>
                      </a:lnTo>
                      <a:lnTo>
                        <a:pt x="0" y="201"/>
                      </a:lnTo>
                      <a:lnTo>
                        <a:pt x="3" y="201"/>
                      </a:lnTo>
                    </a:path>
                  </a:pathLst>
                </a:custGeom>
                <a:solidFill>
                  <a:schemeClr val="tx1"/>
                </a:solidFill>
                <a:ln w="12700" cap="rnd" cmpd="sng">
                  <a:solidFill>
                    <a:srgbClr val="000000"/>
                  </a:solidFill>
                  <a:prstDash val="solid"/>
                  <a:round/>
                  <a:headEnd/>
                  <a:tailEnd/>
                </a:ln>
                <a:effectLst/>
              </p:spPr>
              <p:txBody>
                <a:bodyPr wrap="none" lIns="0" tIns="0" rIns="0" bIns="0">
                  <a:spAutoFit/>
                </a:bodyPr>
                <a:lstStyle/>
                <a:p>
                  <a:endParaRPr lang="en-US"/>
                </a:p>
              </p:txBody>
            </p:sp>
            <p:sp>
              <p:nvSpPr>
                <p:cNvPr id="14" name="Line 764"/>
                <p:cNvSpPr>
                  <a:spLocks noChangeShapeType="1"/>
                </p:cNvSpPr>
                <p:nvPr/>
              </p:nvSpPr>
              <p:spPr bwMode="auto">
                <a:xfrm flipV="1">
                  <a:off x="1826" y="1767"/>
                  <a:ext cx="342"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sp>
              <p:nvSpPr>
                <p:cNvPr id="15" name="Line 765"/>
                <p:cNvSpPr>
                  <a:spLocks noChangeShapeType="1"/>
                </p:cNvSpPr>
                <p:nvPr/>
              </p:nvSpPr>
              <p:spPr bwMode="auto">
                <a:xfrm>
                  <a:off x="1825" y="1767"/>
                  <a:ext cx="343" cy="200"/>
                </a:xfrm>
                <a:prstGeom prst="line">
                  <a:avLst/>
                </a:prstGeom>
                <a:grpFill/>
                <a:ln w="12700">
                  <a:solidFill>
                    <a:srgbClr val="000000"/>
                  </a:solidFill>
                  <a:round/>
                  <a:headEnd/>
                  <a:tailEnd/>
                </a:ln>
                <a:effectLst/>
              </p:spPr>
              <p:txBody>
                <a:bodyPr wrap="none" lIns="0" tIns="0" rIns="0" bIns="0" anchor="ctr">
                  <a:spAutoFit/>
                </a:bodyPr>
                <a:lstStyle/>
                <a:p>
                  <a:endParaRPr lang="en-US"/>
                </a:p>
              </p:txBody>
            </p:sp>
          </p:grpSp>
          <p:sp>
            <p:nvSpPr>
              <p:cNvPr id="9" name="TextBox 8"/>
              <p:cNvSpPr txBox="1"/>
              <p:nvPr/>
            </p:nvSpPr>
            <p:spPr>
              <a:xfrm>
                <a:off x="7004868" y="4218521"/>
                <a:ext cx="303288" cy="276999"/>
              </a:xfrm>
              <a:prstGeom prst="rect">
                <a:avLst/>
              </a:prstGeom>
              <a:noFill/>
            </p:spPr>
            <p:txBody>
              <a:bodyPr wrap="none" rtlCol="0">
                <a:spAutoFit/>
              </a:bodyPr>
              <a:lstStyle/>
              <a:p>
                <a:pPr algn="ctr"/>
                <a:r>
                  <a:rPr lang="en-US" sz="1200" b="1" dirty="0"/>
                  <a:t>I I</a:t>
                </a:r>
              </a:p>
            </p:txBody>
          </p:sp>
          <p:sp>
            <p:nvSpPr>
              <p:cNvPr id="10" name="TextBox 9"/>
              <p:cNvSpPr txBox="1"/>
              <p:nvPr/>
            </p:nvSpPr>
            <p:spPr>
              <a:xfrm>
                <a:off x="6639828" y="4513175"/>
                <a:ext cx="276038" cy="307777"/>
              </a:xfrm>
              <a:prstGeom prst="rect">
                <a:avLst/>
              </a:prstGeom>
              <a:noFill/>
            </p:spPr>
            <p:txBody>
              <a:bodyPr wrap="none" rtlCol="0">
                <a:spAutoFit/>
              </a:bodyPr>
              <a:lstStyle/>
              <a:p>
                <a:r>
                  <a:rPr lang="en-US" sz="1400" b="1" dirty="0"/>
                  <a:t>1</a:t>
                </a:r>
              </a:p>
            </p:txBody>
          </p:sp>
          <p:sp>
            <p:nvSpPr>
              <p:cNvPr id="11" name="TextBox 10"/>
              <p:cNvSpPr txBox="1"/>
              <p:nvPr/>
            </p:nvSpPr>
            <p:spPr>
              <a:xfrm>
                <a:off x="7391099" y="4521136"/>
                <a:ext cx="367408" cy="307777"/>
              </a:xfrm>
              <a:prstGeom prst="rect">
                <a:avLst/>
              </a:prstGeom>
              <a:noFill/>
            </p:spPr>
            <p:txBody>
              <a:bodyPr wrap="none" rtlCol="0">
                <a:spAutoFit/>
              </a:bodyPr>
              <a:lstStyle/>
              <a:p>
                <a:r>
                  <a:rPr lang="en-US" sz="1400" b="1" dirty="0"/>
                  <a:t>32</a:t>
                </a:r>
              </a:p>
            </p:txBody>
          </p:sp>
        </p:grpSp>
        <p:sp>
          <p:nvSpPr>
            <p:cNvPr id="7" name="Rounded Rectangle 6"/>
            <p:cNvSpPr/>
            <p:nvPr/>
          </p:nvSpPr>
          <p:spPr bwMode="auto">
            <a:xfrm>
              <a:off x="47500" y="5204940"/>
              <a:ext cx="1768475" cy="338138"/>
            </a:xfrm>
            <a:prstGeom prst="roundRect">
              <a:avLst/>
            </a:prstGeom>
            <a:solidFill>
              <a:srgbClr val="00B05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2400" b="1" dirty="0"/>
                <a:t>LTC Cavoli</a:t>
              </a:r>
            </a:p>
          </p:txBody>
        </p:sp>
      </p:grpSp>
      <p:sp>
        <p:nvSpPr>
          <p:cNvPr id="17" name="Freeform 16"/>
          <p:cNvSpPr/>
          <p:nvPr/>
        </p:nvSpPr>
        <p:spPr>
          <a:xfrm>
            <a:off x="3190983" y="2919108"/>
            <a:ext cx="1729996" cy="666330"/>
          </a:xfrm>
          <a:custGeom>
            <a:avLst/>
            <a:gdLst>
              <a:gd name="connsiteX0" fmla="*/ 0 w 1694046"/>
              <a:gd name="connsiteY0" fmla="*/ 0 h 644893"/>
              <a:gd name="connsiteX1" fmla="*/ 279133 w 1694046"/>
              <a:gd name="connsiteY1" fmla="*/ 154004 h 644893"/>
              <a:gd name="connsiteX2" fmla="*/ 519764 w 1694046"/>
              <a:gd name="connsiteY2" fmla="*/ 240632 h 644893"/>
              <a:gd name="connsiteX3" fmla="*/ 664143 w 1694046"/>
              <a:gd name="connsiteY3" fmla="*/ 202131 h 644893"/>
              <a:gd name="connsiteX4" fmla="*/ 760396 w 1694046"/>
              <a:gd name="connsiteY4" fmla="*/ 202131 h 644893"/>
              <a:gd name="connsiteX5" fmla="*/ 952901 w 1694046"/>
              <a:gd name="connsiteY5" fmla="*/ 173255 h 644893"/>
              <a:gd name="connsiteX6" fmla="*/ 1097280 w 1694046"/>
              <a:gd name="connsiteY6" fmla="*/ 192506 h 644893"/>
              <a:gd name="connsiteX7" fmla="*/ 1174282 w 1694046"/>
              <a:gd name="connsiteY7" fmla="*/ 336884 h 644893"/>
              <a:gd name="connsiteX8" fmla="*/ 1251284 w 1694046"/>
              <a:gd name="connsiteY8" fmla="*/ 404261 h 644893"/>
              <a:gd name="connsiteX9" fmla="*/ 1309036 w 1694046"/>
              <a:gd name="connsiteY9" fmla="*/ 375386 h 644893"/>
              <a:gd name="connsiteX10" fmla="*/ 1376413 w 1694046"/>
              <a:gd name="connsiteY10" fmla="*/ 365760 h 644893"/>
              <a:gd name="connsiteX11" fmla="*/ 1588168 w 1694046"/>
              <a:gd name="connsiteY11" fmla="*/ 519764 h 644893"/>
              <a:gd name="connsiteX12" fmla="*/ 1694046 w 1694046"/>
              <a:gd name="connsiteY12" fmla="*/ 644893 h 644893"/>
              <a:gd name="connsiteX0" fmla="*/ 0 w 1715817"/>
              <a:gd name="connsiteY0" fmla="*/ 0 h 659407"/>
              <a:gd name="connsiteX1" fmla="*/ 300904 w 1715817"/>
              <a:gd name="connsiteY1" fmla="*/ 168518 h 659407"/>
              <a:gd name="connsiteX2" fmla="*/ 541535 w 1715817"/>
              <a:gd name="connsiteY2" fmla="*/ 255146 h 659407"/>
              <a:gd name="connsiteX3" fmla="*/ 685914 w 1715817"/>
              <a:gd name="connsiteY3" fmla="*/ 216645 h 659407"/>
              <a:gd name="connsiteX4" fmla="*/ 782167 w 1715817"/>
              <a:gd name="connsiteY4" fmla="*/ 216645 h 659407"/>
              <a:gd name="connsiteX5" fmla="*/ 974672 w 1715817"/>
              <a:gd name="connsiteY5" fmla="*/ 187769 h 659407"/>
              <a:gd name="connsiteX6" fmla="*/ 1119051 w 1715817"/>
              <a:gd name="connsiteY6" fmla="*/ 207020 h 659407"/>
              <a:gd name="connsiteX7" fmla="*/ 1196053 w 1715817"/>
              <a:gd name="connsiteY7" fmla="*/ 351398 h 659407"/>
              <a:gd name="connsiteX8" fmla="*/ 1273055 w 1715817"/>
              <a:gd name="connsiteY8" fmla="*/ 418775 h 659407"/>
              <a:gd name="connsiteX9" fmla="*/ 1330807 w 1715817"/>
              <a:gd name="connsiteY9" fmla="*/ 389900 h 659407"/>
              <a:gd name="connsiteX10" fmla="*/ 1398184 w 1715817"/>
              <a:gd name="connsiteY10" fmla="*/ 380274 h 659407"/>
              <a:gd name="connsiteX11" fmla="*/ 1609939 w 1715817"/>
              <a:gd name="connsiteY11" fmla="*/ 534278 h 659407"/>
              <a:gd name="connsiteX12" fmla="*/ 1715817 w 1715817"/>
              <a:gd name="connsiteY12" fmla="*/ 659407 h 659407"/>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20655"/>
              <a:gd name="connsiteY0" fmla="*/ 0 h 664246"/>
              <a:gd name="connsiteX1" fmla="*/ 305742 w 1720655"/>
              <a:gd name="connsiteY1" fmla="*/ 173357 h 664246"/>
              <a:gd name="connsiteX2" fmla="*/ 546373 w 1720655"/>
              <a:gd name="connsiteY2" fmla="*/ 259985 h 664246"/>
              <a:gd name="connsiteX3" fmla="*/ 690752 w 1720655"/>
              <a:gd name="connsiteY3" fmla="*/ 221484 h 664246"/>
              <a:gd name="connsiteX4" fmla="*/ 787005 w 1720655"/>
              <a:gd name="connsiteY4" fmla="*/ 221484 h 664246"/>
              <a:gd name="connsiteX5" fmla="*/ 979510 w 1720655"/>
              <a:gd name="connsiteY5" fmla="*/ 192608 h 664246"/>
              <a:gd name="connsiteX6" fmla="*/ 1123889 w 1720655"/>
              <a:gd name="connsiteY6" fmla="*/ 211859 h 664246"/>
              <a:gd name="connsiteX7" fmla="*/ 1200891 w 1720655"/>
              <a:gd name="connsiteY7" fmla="*/ 356237 h 664246"/>
              <a:gd name="connsiteX8" fmla="*/ 1277893 w 1720655"/>
              <a:gd name="connsiteY8" fmla="*/ 423614 h 664246"/>
              <a:gd name="connsiteX9" fmla="*/ 1335645 w 1720655"/>
              <a:gd name="connsiteY9" fmla="*/ 394739 h 664246"/>
              <a:gd name="connsiteX10" fmla="*/ 1403022 w 1720655"/>
              <a:gd name="connsiteY10" fmla="*/ 385113 h 664246"/>
              <a:gd name="connsiteX11" fmla="*/ 1614777 w 1720655"/>
              <a:gd name="connsiteY11" fmla="*/ 539117 h 664246"/>
              <a:gd name="connsiteX12" fmla="*/ 1720655 w 1720655"/>
              <a:gd name="connsiteY12" fmla="*/ 664246 h 664246"/>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35645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614777 w 1732750"/>
              <a:gd name="connsiteY11" fmla="*/ 539117 h 669085"/>
              <a:gd name="connsiteX12" fmla="*/ 1732750 w 1732750"/>
              <a:gd name="connsiteY12"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32750"/>
              <a:gd name="connsiteY0" fmla="*/ 0 h 669085"/>
              <a:gd name="connsiteX1" fmla="*/ 305742 w 1732750"/>
              <a:gd name="connsiteY1" fmla="*/ 173357 h 669085"/>
              <a:gd name="connsiteX2" fmla="*/ 546373 w 1732750"/>
              <a:gd name="connsiteY2" fmla="*/ 259985 h 669085"/>
              <a:gd name="connsiteX3" fmla="*/ 690752 w 1732750"/>
              <a:gd name="connsiteY3" fmla="*/ 221484 h 669085"/>
              <a:gd name="connsiteX4" fmla="*/ 787005 w 1732750"/>
              <a:gd name="connsiteY4" fmla="*/ 221484 h 669085"/>
              <a:gd name="connsiteX5" fmla="*/ 979510 w 1732750"/>
              <a:gd name="connsiteY5" fmla="*/ 192608 h 669085"/>
              <a:gd name="connsiteX6" fmla="*/ 1123889 w 1732750"/>
              <a:gd name="connsiteY6" fmla="*/ 211859 h 669085"/>
              <a:gd name="connsiteX7" fmla="*/ 1200891 w 1732750"/>
              <a:gd name="connsiteY7" fmla="*/ 356237 h 669085"/>
              <a:gd name="connsiteX8" fmla="*/ 1277893 w 1732750"/>
              <a:gd name="connsiteY8" fmla="*/ 423614 h 669085"/>
              <a:gd name="connsiteX9" fmla="*/ 1328388 w 1732750"/>
              <a:gd name="connsiteY9" fmla="*/ 394739 h 669085"/>
              <a:gd name="connsiteX10" fmla="*/ 1403022 w 1732750"/>
              <a:gd name="connsiteY10" fmla="*/ 385113 h 669085"/>
              <a:gd name="connsiteX11" fmla="*/ 1475695 w 1732750"/>
              <a:gd name="connsiteY11" fmla="*/ 465477 h 669085"/>
              <a:gd name="connsiteX12" fmla="*/ 1614777 w 1732750"/>
              <a:gd name="connsiteY12" fmla="*/ 539117 h 669085"/>
              <a:gd name="connsiteX13" fmla="*/ 1732750 w 1732750"/>
              <a:gd name="connsiteY13" fmla="*/ 669085 h 669085"/>
              <a:gd name="connsiteX0" fmla="*/ 0 w 1727241"/>
              <a:gd name="connsiteY0" fmla="*/ 0 h 663576"/>
              <a:gd name="connsiteX1" fmla="*/ 300233 w 1727241"/>
              <a:gd name="connsiteY1" fmla="*/ 167848 h 663576"/>
              <a:gd name="connsiteX2" fmla="*/ 540864 w 1727241"/>
              <a:gd name="connsiteY2" fmla="*/ 254476 h 663576"/>
              <a:gd name="connsiteX3" fmla="*/ 685243 w 1727241"/>
              <a:gd name="connsiteY3" fmla="*/ 215975 h 663576"/>
              <a:gd name="connsiteX4" fmla="*/ 781496 w 1727241"/>
              <a:gd name="connsiteY4" fmla="*/ 215975 h 663576"/>
              <a:gd name="connsiteX5" fmla="*/ 974001 w 1727241"/>
              <a:gd name="connsiteY5" fmla="*/ 187099 h 663576"/>
              <a:gd name="connsiteX6" fmla="*/ 1118380 w 1727241"/>
              <a:gd name="connsiteY6" fmla="*/ 206350 h 663576"/>
              <a:gd name="connsiteX7" fmla="*/ 1195382 w 1727241"/>
              <a:gd name="connsiteY7" fmla="*/ 350728 h 663576"/>
              <a:gd name="connsiteX8" fmla="*/ 1272384 w 1727241"/>
              <a:gd name="connsiteY8" fmla="*/ 418105 h 663576"/>
              <a:gd name="connsiteX9" fmla="*/ 1322879 w 1727241"/>
              <a:gd name="connsiteY9" fmla="*/ 389230 h 663576"/>
              <a:gd name="connsiteX10" fmla="*/ 1397513 w 1727241"/>
              <a:gd name="connsiteY10" fmla="*/ 379604 h 663576"/>
              <a:gd name="connsiteX11" fmla="*/ 1470186 w 1727241"/>
              <a:gd name="connsiteY11" fmla="*/ 459968 h 663576"/>
              <a:gd name="connsiteX12" fmla="*/ 1609268 w 1727241"/>
              <a:gd name="connsiteY12" fmla="*/ 533608 h 663576"/>
              <a:gd name="connsiteX13" fmla="*/ 1727241 w 1727241"/>
              <a:gd name="connsiteY13" fmla="*/ 663576 h 663576"/>
              <a:gd name="connsiteX0" fmla="*/ 0 w 1729996"/>
              <a:gd name="connsiteY0" fmla="*/ 0 h 666330"/>
              <a:gd name="connsiteX1" fmla="*/ 302988 w 1729996"/>
              <a:gd name="connsiteY1" fmla="*/ 170602 h 666330"/>
              <a:gd name="connsiteX2" fmla="*/ 543619 w 1729996"/>
              <a:gd name="connsiteY2" fmla="*/ 257230 h 666330"/>
              <a:gd name="connsiteX3" fmla="*/ 687998 w 1729996"/>
              <a:gd name="connsiteY3" fmla="*/ 218729 h 666330"/>
              <a:gd name="connsiteX4" fmla="*/ 784251 w 1729996"/>
              <a:gd name="connsiteY4" fmla="*/ 218729 h 666330"/>
              <a:gd name="connsiteX5" fmla="*/ 976756 w 1729996"/>
              <a:gd name="connsiteY5" fmla="*/ 189853 h 666330"/>
              <a:gd name="connsiteX6" fmla="*/ 1121135 w 1729996"/>
              <a:gd name="connsiteY6" fmla="*/ 209104 h 666330"/>
              <a:gd name="connsiteX7" fmla="*/ 1198137 w 1729996"/>
              <a:gd name="connsiteY7" fmla="*/ 353482 h 666330"/>
              <a:gd name="connsiteX8" fmla="*/ 1275139 w 1729996"/>
              <a:gd name="connsiteY8" fmla="*/ 420859 h 666330"/>
              <a:gd name="connsiteX9" fmla="*/ 1325634 w 1729996"/>
              <a:gd name="connsiteY9" fmla="*/ 391984 h 666330"/>
              <a:gd name="connsiteX10" fmla="*/ 1400268 w 1729996"/>
              <a:gd name="connsiteY10" fmla="*/ 382358 h 666330"/>
              <a:gd name="connsiteX11" fmla="*/ 1472941 w 1729996"/>
              <a:gd name="connsiteY11" fmla="*/ 462722 h 666330"/>
              <a:gd name="connsiteX12" fmla="*/ 1612023 w 1729996"/>
              <a:gd name="connsiteY12" fmla="*/ 536362 h 666330"/>
              <a:gd name="connsiteX13" fmla="*/ 1729996 w 1729996"/>
              <a:gd name="connsiteY13" fmla="*/ 666330 h 6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9996" h="666330">
                <a:moveTo>
                  <a:pt x="0" y="0"/>
                </a:moveTo>
                <a:cubicBezTo>
                  <a:pt x="101914" y="57786"/>
                  <a:pt x="212385" y="127730"/>
                  <a:pt x="302988" y="170602"/>
                </a:cubicBezTo>
                <a:cubicBezTo>
                  <a:pt x="393591" y="213474"/>
                  <a:pt x="495493" y="270064"/>
                  <a:pt x="543619" y="257230"/>
                </a:cubicBezTo>
                <a:lnTo>
                  <a:pt x="687998" y="218729"/>
                </a:lnTo>
                <a:cubicBezTo>
                  <a:pt x="728103" y="212312"/>
                  <a:pt x="720083" y="228354"/>
                  <a:pt x="784251" y="218729"/>
                </a:cubicBezTo>
                <a:lnTo>
                  <a:pt x="976756" y="189853"/>
                </a:lnTo>
                <a:cubicBezTo>
                  <a:pt x="1032903" y="188249"/>
                  <a:pt x="1095468" y="160978"/>
                  <a:pt x="1121135" y="209104"/>
                </a:cubicBezTo>
                <a:lnTo>
                  <a:pt x="1198137" y="353482"/>
                </a:lnTo>
                <a:cubicBezTo>
                  <a:pt x="1223804" y="388774"/>
                  <a:pt x="1253890" y="414442"/>
                  <a:pt x="1275139" y="420859"/>
                </a:cubicBezTo>
                <a:cubicBezTo>
                  <a:pt x="1296388" y="427276"/>
                  <a:pt x="1308802" y="401609"/>
                  <a:pt x="1325634" y="391984"/>
                </a:cubicBezTo>
                <a:cubicBezTo>
                  <a:pt x="1346489" y="385567"/>
                  <a:pt x="1375717" y="370568"/>
                  <a:pt x="1400268" y="382358"/>
                </a:cubicBezTo>
                <a:cubicBezTo>
                  <a:pt x="1424819" y="394148"/>
                  <a:pt x="1437649" y="437055"/>
                  <a:pt x="1472941" y="462722"/>
                </a:cubicBezTo>
                <a:cubicBezTo>
                  <a:pt x="1508233" y="488389"/>
                  <a:pt x="1569180" y="502427"/>
                  <a:pt x="1612023" y="536362"/>
                </a:cubicBezTo>
                <a:cubicBezTo>
                  <a:pt x="1654866" y="570297"/>
                  <a:pt x="1694703" y="624620"/>
                  <a:pt x="1729996" y="666330"/>
                </a:cubicBezTo>
              </a:path>
            </a:pathLst>
          </a:custGeom>
          <a:no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738864" y="3770028"/>
            <a:ext cx="4187184" cy="3169787"/>
          </a:xfrm>
          <a:custGeom>
            <a:avLst/>
            <a:gdLst>
              <a:gd name="connsiteX0" fmla="*/ 4158113 w 4158113"/>
              <a:gd name="connsiteY0" fmla="*/ 0 h 3157087"/>
              <a:gd name="connsiteX1" fmla="*/ 3801979 w 4158113"/>
              <a:gd name="connsiteY1" fmla="*/ 750771 h 3157087"/>
              <a:gd name="connsiteX2" fmla="*/ 3561347 w 4158113"/>
              <a:gd name="connsiteY2" fmla="*/ 952901 h 3157087"/>
              <a:gd name="connsiteX3" fmla="*/ 3253339 w 4158113"/>
              <a:gd name="connsiteY3" fmla="*/ 1126156 h 3157087"/>
              <a:gd name="connsiteX4" fmla="*/ 2897204 w 4158113"/>
              <a:gd name="connsiteY4" fmla="*/ 1280160 h 3157087"/>
              <a:gd name="connsiteX5" fmla="*/ 2531444 w 4158113"/>
              <a:gd name="connsiteY5" fmla="*/ 1684421 h 3157087"/>
              <a:gd name="connsiteX6" fmla="*/ 1982804 w 4158113"/>
              <a:gd name="connsiteY6" fmla="*/ 2002055 h 3157087"/>
              <a:gd name="connsiteX7" fmla="*/ 1703671 w 4158113"/>
              <a:gd name="connsiteY7" fmla="*/ 2146434 h 3157087"/>
              <a:gd name="connsiteX8" fmla="*/ 1511166 w 4158113"/>
              <a:gd name="connsiteY8" fmla="*/ 2117558 h 3157087"/>
              <a:gd name="connsiteX9" fmla="*/ 1453414 w 4158113"/>
              <a:gd name="connsiteY9" fmla="*/ 2290813 h 3157087"/>
              <a:gd name="connsiteX10" fmla="*/ 1414913 w 4158113"/>
              <a:gd name="connsiteY10" fmla="*/ 2329314 h 3157087"/>
              <a:gd name="connsiteX11" fmla="*/ 1212783 w 4158113"/>
              <a:gd name="connsiteY11" fmla="*/ 2290813 h 3157087"/>
              <a:gd name="connsiteX12" fmla="*/ 1078029 w 4158113"/>
              <a:gd name="connsiteY12" fmla="*/ 2300438 h 3157087"/>
              <a:gd name="connsiteX13" fmla="*/ 895149 w 4158113"/>
              <a:gd name="connsiteY13" fmla="*/ 2464068 h 3157087"/>
              <a:gd name="connsiteX14" fmla="*/ 693019 w 4158113"/>
              <a:gd name="connsiteY14" fmla="*/ 2444817 h 3157087"/>
              <a:gd name="connsiteX15" fmla="*/ 616017 w 4158113"/>
              <a:gd name="connsiteY15" fmla="*/ 2521819 h 3157087"/>
              <a:gd name="connsiteX16" fmla="*/ 567890 w 4158113"/>
              <a:gd name="connsiteY16" fmla="*/ 2444817 h 3157087"/>
              <a:gd name="connsiteX17" fmla="*/ 365760 w 4158113"/>
              <a:gd name="connsiteY17" fmla="*/ 2473693 h 3157087"/>
              <a:gd name="connsiteX18" fmla="*/ 0 w 4158113"/>
              <a:gd name="connsiteY18" fmla="*/ 2849078 h 3157087"/>
              <a:gd name="connsiteX19" fmla="*/ 86627 w 4158113"/>
              <a:gd name="connsiteY19" fmla="*/ 3157087 h 315708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1979 w 4191451"/>
              <a:gd name="connsiteY1" fmla="*/ 7698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191451 w 4191451"/>
              <a:gd name="connsiteY0" fmla="*/ 0 h 3176137"/>
              <a:gd name="connsiteX1" fmla="*/ 3809123 w 4191451"/>
              <a:gd name="connsiteY1" fmla="*/ 731721 h 3176137"/>
              <a:gd name="connsiteX2" fmla="*/ 3561347 w 4191451"/>
              <a:gd name="connsiteY2" fmla="*/ 971951 h 3176137"/>
              <a:gd name="connsiteX3" fmla="*/ 3253339 w 4191451"/>
              <a:gd name="connsiteY3" fmla="*/ 1145206 h 3176137"/>
              <a:gd name="connsiteX4" fmla="*/ 2897204 w 4191451"/>
              <a:gd name="connsiteY4" fmla="*/ 1299210 h 3176137"/>
              <a:gd name="connsiteX5" fmla="*/ 2531444 w 4191451"/>
              <a:gd name="connsiteY5" fmla="*/ 1703471 h 3176137"/>
              <a:gd name="connsiteX6" fmla="*/ 1982804 w 4191451"/>
              <a:gd name="connsiteY6" fmla="*/ 2021105 h 3176137"/>
              <a:gd name="connsiteX7" fmla="*/ 1703671 w 4191451"/>
              <a:gd name="connsiteY7" fmla="*/ 2165484 h 3176137"/>
              <a:gd name="connsiteX8" fmla="*/ 1511166 w 4191451"/>
              <a:gd name="connsiteY8" fmla="*/ 2136608 h 3176137"/>
              <a:gd name="connsiteX9" fmla="*/ 1453414 w 4191451"/>
              <a:gd name="connsiteY9" fmla="*/ 2309863 h 3176137"/>
              <a:gd name="connsiteX10" fmla="*/ 1414913 w 4191451"/>
              <a:gd name="connsiteY10" fmla="*/ 2348364 h 3176137"/>
              <a:gd name="connsiteX11" fmla="*/ 1212783 w 4191451"/>
              <a:gd name="connsiteY11" fmla="*/ 2309863 h 3176137"/>
              <a:gd name="connsiteX12" fmla="*/ 1078029 w 4191451"/>
              <a:gd name="connsiteY12" fmla="*/ 2319488 h 3176137"/>
              <a:gd name="connsiteX13" fmla="*/ 895149 w 4191451"/>
              <a:gd name="connsiteY13" fmla="*/ 2483118 h 3176137"/>
              <a:gd name="connsiteX14" fmla="*/ 693019 w 4191451"/>
              <a:gd name="connsiteY14" fmla="*/ 2463867 h 3176137"/>
              <a:gd name="connsiteX15" fmla="*/ 616017 w 4191451"/>
              <a:gd name="connsiteY15" fmla="*/ 2540869 h 3176137"/>
              <a:gd name="connsiteX16" fmla="*/ 567890 w 4191451"/>
              <a:gd name="connsiteY16" fmla="*/ 2463867 h 3176137"/>
              <a:gd name="connsiteX17" fmla="*/ 365760 w 4191451"/>
              <a:gd name="connsiteY17" fmla="*/ 2492743 h 3176137"/>
              <a:gd name="connsiteX18" fmla="*/ 0 w 4191451"/>
              <a:gd name="connsiteY18" fmla="*/ 2868128 h 3176137"/>
              <a:gd name="connsiteX19" fmla="*/ 86627 w 4191451"/>
              <a:gd name="connsiteY19" fmla="*/ 3176137 h 3176137"/>
              <a:gd name="connsiteX0" fmla="*/ 4233412 w 4233412"/>
              <a:gd name="connsiteY0" fmla="*/ 0 h 3176137"/>
              <a:gd name="connsiteX1" fmla="*/ 3851084 w 4233412"/>
              <a:gd name="connsiteY1" fmla="*/ 731721 h 3176137"/>
              <a:gd name="connsiteX2" fmla="*/ 3603308 w 4233412"/>
              <a:gd name="connsiteY2" fmla="*/ 971951 h 3176137"/>
              <a:gd name="connsiteX3" fmla="*/ 3295300 w 4233412"/>
              <a:gd name="connsiteY3" fmla="*/ 1145206 h 3176137"/>
              <a:gd name="connsiteX4" fmla="*/ 2939165 w 4233412"/>
              <a:gd name="connsiteY4" fmla="*/ 1299210 h 3176137"/>
              <a:gd name="connsiteX5" fmla="*/ 2573405 w 4233412"/>
              <a:gd name="connsiteY5" fmla="*/ 1703471 h 3176137"/>
              <a:gd name="connsiteX6" fmla="*/ 2024765 w 4233412"/>
              <a:gd name="connsiteY6" fmla="*/ 2021105 h 3176137"/>
              <a:gd name="connsiteX7" fmla="*/ 1745632 w 4233412"/>
              <a:gd name="connsiteY7" fmla="*/ 2165484 h 3176137"/>
              <a:gd name="connsiteX8" fmla="*/ 1553127 w 4233412"/>
              <a:gd name="connsiteY8" fmla="*/ 2136608 h 3176137"/>
              <a:gd name="connsiteX9" fmla="*/ 1495375 w 4233412"/>
              <a:gd name="connsiteY9" fmla="*/ 2309863 h 3176137"/>
              <a:gd name="connsiteX10" fmla="*/ 1456874 w 4233412"/>
              <a:gd name="connsiteY10" fmla="*/ 2348364 h 3176137"/>
              <a:gd name="connsiteX11" fmla="*/ 1254744 w 4233412"/>
              <a:gd name="connsiteY11" fmla="*/ 2309863 h 3176137"/>
              <a:gd name="connsiteX12" fmla="*/ 1119990 w 4233412"/>
              <a:gd name="connsiteY12" fmla="*/ 2319488 h 3176137"/>
              <a:gd name="connsiteX13" fmla="*/ 937110 w 4233412"/>
              <a:gd name="connsiteY13" fmla="*/ 2483118 h 3176137"/>
              <a:gd name="connsiteX14" fmla="*/ 734980 w 4233412"/>
              <a:gd name="connsiteY14" fmla="*/ 2463867 h 3176137"/>
              <a:gd name="connsiteX15" fmla="*/ 657978 w 4233412"/>
              <a:gd name="connsiteY15" fmla="*/ 2540869 h 3176137"/>
              <a:gd name="connsiteX16" fmla="*/ 609851 w 4233412"/>
              <a:gd name="connsiteY16" fmla="*/ 2463867 h 3176137"/>
              <a:gd name="connsiteX17" fmla="*/ 407721 w 4233412"/>
              <a:gd name="connsiteY17" fmla="*/ 2492743 h 3176137"/>
              <a:gd name="connsiteX18" fmla="*/ 41961 w 4233412"/>
              <a:gd name="connsiteY18" fmla="*/ 2868128 h 3176137"/>
              <a:gd name="connsiteX19" fmla="*/ 128588 w 4233412"/>
              <a:gd name="connsiteY19" fmla="*/ 3176137 h 3176137"/>
              <a:gd name="connsiteX0" fmla="*/ 4198841 w 4198841"/>
              <a:gd name="connsiteY0" fmla="*/ 0 h 3176137"/>
              <a:gd name="connsiteX1" fmla="*/ 3816513 w 4198841"/>
              <a:gd name="connsiteY1" fmla="*/ 731721 h 3176137"/>
              <a:gd name="connsiteX2" fmla="*/ 3568737 w 4198841"/>
              <a:gd name="connsiteY2" fmla="*/ 971951 h 3176137"/>
              <a:gd name="connsiteX3" fmla="*/ 3260729 w 4198841"/>
              <a:gd name="connsiteY3" fmla="*/ 1145206 h 3176137"/>
              <a:gd name="connsiteX4" fmla="*/ 2904594 w 4198841"/>
              <a:gd name="connsiteY4" fmla="*/ 1299210 h 3176137"/>
              <a:gd name="connsiteX5" fmla="*/ 2538834 w 4198841"/>
              <a:gd name="connsiteY5" fmla="*/ 1703471 h 3176137"/>
              <a:gd name="connsiteX6" fmla="*/ 1990194 w 4198841"/>
              <a:gd name="connsiteY6" fmla="*/ 2021105 h 3176137"/>
              <a:gd name="connsiteX7" fmla="*/ 1711061 w 4198841"/>
              <a:gd name="connsiteY7" fmla="*/ 2165484 h 3176137"/>
              <a:gd name="connsiteX8" fmla="*/ 1518556 w 4198841"/>
              <a:gd name="connsiteY8" fmla="*/ 2136608 h 3176137"/>
              <a:gd name="connsiteX9" fmla="*/ 1460804 w 4198841"/>
              <a:gd name="connsiteY9" fmla="*/ 2309863 h 3176137"/>
              <a:gd name="connsiteX10" fmla="*/ 1422303 w 4198841"/>
              <a:gd name="connsiteY10" fmla="*/ 2348364 h 3176137"/>
              <a:gd name="connsiteX11" fmla="*/ 1220173 w 4198841"/>
              <a:gd name="connsiteY11" fmla="*/ 2309863 h 3176137"/>
              <a:gd name="connsiteX12" fmla="*/ 1085419 w 4198841"/>
              <a:gd name="connsiteY12" fmla="*/ 2319488 h 3176137"/>
              <a:gd name="connsiteX13" fmla="*/ 902539 w 4198841"/>
              <a:gd name="connsiteY13" fmla="*/ 2483118 h 3176137"/>
              <a:gd name="connsiteX14" fmla="*/ 700409 w 4198841"/>
              <a:gd name="connsiteY14" fmla="*/ 2463867 h 3176137"/>
              <a:gd name="connsiteX15" fmla="*/ 623407 w 4198841"/>
              <a:gd name="connsiteY15" fmla="*/ 2540869 h 3176137"/>
              <a:gd name="connsiteX16" fmla="*/ 575280 w 4198841"/>
              <a:gd name="connsiteY16" fmla="*/ 2463867 h 3176137"/>
              <a:gd name="connsiteX17" fmla="*/ 373150 w 4198841"/>
              <a:gd name="connsiteY17" fmla="*/ 2492743 h 3176137"/>
              <a:gd name="connsiteX18" fmla="*/ 7390 w 4198841"/>
              <a:gd name="connsiteY18" fmla="*/ 2868128 h 3176137"/>
              <a:gd name="connsiteX19" fmla="*/ 94017 w 4198841"/>
              <a:gd name="connsiteY19" fmla="*/ 3176137 h 3176137"/>
              <a:gd name="connsiteX0" fmla="*/ 4176877 w 4176877"/>
              <a:gd name="connsiteY0" fmla="*/ 0 h 3176137"/>
              <a:gd name="connsiteX1" fmla="*/ 3794549 w 4176877"/>
              <a:gd name="connsiteY1" fmla="*/ 731721 h 3176137"/>
              <a:gd name="connsiteX2" fmla="*/ 3546773 w 4176877"/>
              <a:gd name="connsiteY2" fmla="*/ 971951 h 3176137"/>
              <a:gd name="connsiteX3" fmla="*/ 3238765 w 4176877"/>
              <a:gd name="connsiteY3" fmla="*/ 1145206 h 3176137"/>
              <a:gd name="connsiteX4" fmla="*/ 2882630 w 4176877"/>
              <a:gd name="connsiteY4" fmla="*/ 1299210 h 3176137"/>
              <a:gd name="connsiteX5" fmla="*/ 2516870 w 4176877"/>
              <a:gd name="connsiteY5" fmla="*/ 1703471 h 3176137"/>
              <a:gd name="connsiteX6" fmla="*/ 1968230 w 4176877"/>
              <a:gd name="connsiteY6" fmla="*/ 2021105 h 3176137"/>
              <a:gd name="connsiteX7" fmla="*/ 1689097 w 4176877"/>
              <a:gd name="connsiteY7" fmla="*/ 2165484 h 3176137"/>
              <a:gd name="connsiteX8" fmla="*/ 1496592 w 4176877"/>
              <a:gd name="connsiteY8" fmla="*/ 2136608 h 3176137"/>
              <a:gd name="connsiteX9" fmla="*/ 1438840 w 4176877"/>
              <a:gd name="connsiteY9" fmla="*/ 2309863 h 3176137"/>
              <a:gd name="connsiteX10" fmla="*/ 1400339 w 4176877"/>
              <a:gd name="connsiteY10" fmla="*/ 2348364 h 3176137"/>
              <a:gd name="connsiteX11" fmla="*/ 1198209 w 4176877"/>
              <a:gd name="connsiteY11" fmla="*/ 2309863 h 3176137"/>
              <a:gd name="connsiteX12" fmla="*/ 1063455 w 4176877"/>
              <a:gd name="connsiteY12" fmla="*/ 2319488 h 3176137"/>
              <a:gd name="connsiteX13" fmla="*/ 880575 w 4176877"/>
              <a:gd name="connsiteY13" fmla="*/ 2483118 h 3176137"/>
              <a:gd name="connsiteX14" fmla="*/ 678445 w 4176877"/>
              <a:gd name="connsiteY14" fmla="*/ 2463867 h 3176137"/>
              <a:gd name="connsiteX15" fmla="*/ 601443 w 4176877"/>
              <a:gd name="connsiteY15" fmla="*/ 2540869 h 3176137"/>
              <a:gd name="connsiteX16" fmla="*/ 553316 w 4176877"/>
              <a:gd name="connsiteY16" fmla="*/ 2463867 h 3176137"/>
              <a:gd name="connsiteX17" fmla="*/ 351186 w 4176877"/>
              <a:gd name="connsiteY17" fmla="*/ 2492743 h 3176137"/>
              <a:gd name="connsiteX18" fmla="*/ 9239 w 4176877"/>
              <a:gd name="connsiteY18" fmla="*/ 2894322 h 3176137"/>
              <a:gd name="connsiteX19" fmla="*/ 72053 w 4176877"/>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347377 w 4173068"/>
              <a:gd name="connsiteY17" fmla="*/ 2492743 h 3176137"/>
              <a:gd name="connsiteX18" fmla="*/ 5430 w 4173068"/>
              <a:gd name="connsiteY18" fmla="*/ 2894322 h 3176137"/>
              <a:gd name="connsiteX19" fmla="*/ 68244 w 4173068"/>
              <a:gd name="connsiteY19" fmla="*/ 3176137 h 3176137"/>
              <a:gd name="connsiteX0" fmla="*/ 4173068 w 4173068"/>
              <a:gd name="connsiteY0" fmla="*/ 0 h 3176137"/>
              <a:gd name="connsiteX1" fmla="*/ 3790740 w 4173068"/>
              <a:gd name="connsiteY1" fmla="*/ 731721 h 3176137"/>
              <a:gd name="connsiteX2" fmla="*/ 3542964 w 4173068"/>
              <a:gd name="connsiteY2" fmla="*/ 971951 h 3176137"/>
              <a:gd name="connsiteX3" fmla="*/ 3234956 w 4173068"/>
              <a:gd name="connsiteY3" fmla="*/ 1145206 h 3176137"/>
              <a:gd name="connsiteX4" fmla="*/ 2878821 w 4173068"/>
              <a:gd name="connsiteY4" fmla="*/ 1299210 h 3176137"/>
              <a:gd name="connsiteX5" fmla="*/ 2513061 w 4173068"/>
              <a:gd name="connsiteY5" fmla="*/ 1703471 h 3176137"/>
              <a:gd name="connsiteX6" fmla="*/ 1964421 w 4173068"/>
              <a:gd name="connsiteY6" fmla="*/ 2021105 h 3176137"/>
              <a:gd name="connsiteX7" fmla="*/ 1685288 w 4173068"/>
              <a:gd name="connsiteY7" fmla="*/ 2165484 h 3176137"/>
              <a:gd name="connsiteX8" fmla="*/ 1492783 w 4173068"/>
              <a:gd name="connsiteY8" fmla="*/ 2136608 h 3176137"/>
              <a:gd name="connsiteX9" fmla="*/ 1435031 w 4173068"/>
              <a:gd name="connsiteY9" fmla="*/ 2309863 h 3176137"/>
              <a:gd name="connsiteX10" fmla="*/ 1396530 w 4173068"/>
              <a:gd name="connsiteY10" fmla="*/ 2348364 h 3176137"/>
              <a:gd name="connsiteX11" fmla="*/ 1194400 w 4173068"/>
              <a:gd name="connsiteY11" fmla="*/ 2309863 h 3176137"/>
              <a:gd name="connsiteX12" fmla="*/ 1059646 w 4173068"/>
              <a:gd name="connsiteY12" fmla="*/ 2319488 h 3176137"/>
              <a:gd name="connsiteX13" fmla="*/ 876766 w 4173068"/>
              <a:gd name="connsiteY13" fmla="*/ 2483118 h 3176137"/>
              <a:gd name="connsiteX14" fmla="*/ 674636 w 4173068"/>
              <a:gd name="connsiteY14" fmla="*/ 2463867 h 3176137"/>
              <a:gd name="connsiteX15" fmla="*/ 597634 w 4173068"/>
              <a:gd name="connsiteY15" fmla="*/ 2540869 h 3176137"/>
              <a:gd name="connsiteX16" fmla="*/ 549507 w 4173068"/>
              <a:gd name="connsiteY16" fmla="*/ 2463867 h 3176137"/>
              <a:gd name="connsiteX17" fmla="*/ 452727 w 4173068"/>
              <a:gd name="connsiteY17" fmla="*/ 2482341 h 3176137"/>
              <a:gd name="connsiteX18" fmla="*/ 347377 w 4173068"/>
              <a:gd name="connsiteY18" fmla="*/ 2492743 h 3176137"/>
              <a:gd name="connsiteX19" fmla="*/ 5430 w 4173068"/>
              <a:gd name="connsiteY19" fmla="*/ 2894322 h 3176137"/>
              <a:gd name="connsiteX20" fmla="*/ 68244 w 4173068"/>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78182 w 4174484"/>
              <a:gd name="connsiteY13" fmla="*/ 2483118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85325 w 4174484"/>
              <a:gd name="connsiteY13" fmla="*/ 2478356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195816 w 4174484"/>
              <a:gd name="connsiteY11" fmla="*/ 2309863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97946 w 4174484"/>
              <a:gd name="connsiteY10" fmla="*/ 2348364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36447 w 4174484"/>
              <a:gd name="connsiteY9" fmla="*/ 2309863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41210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6704 w 4174484"/>
              <a:gd name="connsiteY7" fmla="*/ 2165484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65837 w 4174484"/>
              <a:gd name="connsiteY6" fmla="*/ 2021105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880237 w 4174484"/>
              <a:gd name="connsiteY4" fmla="*/ 1299210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27862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792156 w 4174484"/>
              <a:gd name="connsiteY1" fmla="*/ 731721 h 3176137"/>
              <a:gd name="connsiteX2" fmla="*/ 3544380 w 4174484"/>
              <a:gd name="connsiteY2" fmla="*/ 971951 h 3176137"/>
              <a:gd name="connsiteX3" fmla="*/ 3236372 w 4174484"/>
              <a:gd name="connsiteY3" fmla="*/ 1145206 h 3176137"/>
              <a:gd name="connsiteX4" fmla="*/ 2942150 w 4174484"/>
              <a:gd name="connsiteY4" fmla="*/ 1277779 h 3176137"/>
              <a:gd name="connsiteX5" fmla="*/ 2514477 w 4174484"/>
              <a:gd name="connsiteY5" fmla="*/ 1703471 h 3176137"/>
              <a:gd name="connsiteX6" fmla="*/ 1992031 w 4174484"/>
              <a:gd name="connsiteY6" fmla="*/ 2013962 h 3176137"/>
              <a:gd name="connsiteX7" fmla="*/ 1684323 w 4174484"/>
              <a:gd name="connsiteY7" fmla="*/ 2186915 h 3176137"/>
              <a:gd name="connsiteX8" fmla="*/ 1494199 w 4174484"/>
              <a:gd name="connsiteY8" fmla="*/ 2136608 h 3176137"/>
              <a:gd name="connsiteX9" fmla="*/ 1450735 w 4174484"/>
              <a:gd name="connsiteY9" fmla="*/ 2295575 h 3176137"/>
              <a:gd name="connsiteX10" fmla="*/ 1381277 w 4174484"/>
              <a:gd name="connsiteY10" fmla="*/ 2343601 h 3176137"/>
              <a:gd name="connsiteX11" fmla="*/ 1217247 w 4174484"/>
              <a:gd name="connsiteY11" fmla="*/ 2300338 h 3176137"/>
              <a:gd name="connsiteX12" fmla="*/ 1061062 w 4174484"/>
              <a:gd name="connsiteY12" fmla="*/ 2319488 h 3176137"/>
              <a:gd name="connsiteX13" fmla="*/ 892469 w 4174484"/>
              <a:gd name="connsiteY13" fmla="*/ 2471212 h 3176137"/>
              <a:gd name="connsiteX14" fmla="*/ 676052 w 4174484"/>
              <a:gd name="connsiteY14" fmla="*/ 2463867 h 3176137"/>
              <a:gd name="connsiteX15" fmla="*/ 599050 w 4174484"/>
              <a:gd name="connsiteY15" fmla="*/ 2540869 h 3176137"/>
              <a:gd name="connsiteX16" fmla="*/ 550923 w 4174484"/>
              <a:gd name="connsiteY16" fmla="*/ 2463867 h 3176137"/>
              <a:gd name="connsiteX17" fmla="*/ 454143 w 4174484"/>
              <a:gd name="connsiteY17" fmla="*/ 2482341 h 3176137"/>
              <a:gd name="connsiteX18" fmla="*/ 303549 w 4174484"/>
              <a:gd name="connsiteY18" fmla="*/ 2528461 h 3176137"/>
              <a:gd name="connsiteX19" fmla="*/ 6846 w 4174484"/>
              <a:gd name="connsiteY19" fmla="*/ 2894322 h 3176137"/>
              <a:gd name="connsiteX20" fmla="*/ 69660 w 4174484"/>
              <a:gd name="connsiteY20" fmla="*/ 3176137 h 3176137"/>
              <a:gd name="connsiteX0" fmla="*/ 4174484 w 4174484"/>
              <a:gd name="connsiteY0" fmla="*/ 0 h 3176137"/>
              <a:gd name="connsiteX1" fmla="*/ 3892668 w 4174484"/>
              <a:gd name="connsiteY1" fmla="*/ 501141 h 3176137"/>
              <a:gd name="connsiteX2" fmla="*/ 3792156 w 4174484"/>
              <a:gd name="connsiteY2" fmla="*/ 731721 h 3176137"/>
              <a:gd name="connsiteX3" fmla="*/ 3544380 w 4174484"/>
              <a:gd name="connsiteY3" fmla="*/ 971951 h 3176137"/>
              <a:gd name="connsiteX4" fmla="*/ 3236372 w 4174484"/>
              <a:gd name="connsiteY4" fmla="*/ 1145206 h 3176137"/>
              <a:gd name="connsiteX5" fmla="*/ 2942150 w 4174484"/>
              <a:gd name="connsiteY5" fmla="*/ 1277779 h 3176137"/>
              <a:gd name="connsiteX6" fmla="*/ 2514477 w 4174484"/>
              <a:gd name="connsiteY6" fmla="*/ 1703471 h 3176137"/>
              <a:gd name="connsiteX7" fmla="*/ 1992031 w 4174484"/>
              <a:gd name="connsiteY7" fmla="*/ 2013962 h 3176137"/>
              <a:gd name="connsiteX8" fmla="*/ 1684323 w 4174484"/>
              <a:gd name="connsiteY8" fmla="*/ 2186915 h 3176137"/>
              <a:gd name="connsiteX9" fmla="*/ 1494199 w 4174484"/>
              <a:gd name="connsiteY9" fmla="*/ 2136608 h 3176137"/>
              <a:gd name="connsiteX10" fmla="*/ 1450735 w 4174484"/>
              <a:gd name="connsiteY10" fmla="*/ 2295575 h 3176137"/>
              <a:gd name="connsiteX11" fmla="*/ 1381277 w 4174484"/>
              <a:gd name="connsiteY11" fmla="*/ 2343601 h 3176137"/>
              <a:gd name="connsiteX12" fmla="*/ 1217247 w 4174484"/>
              <a:gd name="connsiteY12" fmla="*/ 2300338 h 3176137"/>
              <a:gd name="connsiteX13" fmla="*/ 1061062 w 4174484"/>
              <a:gd name="connsiteY13" fmla="*/ 2319488 h 3176137"/>
              <a:gd name="connsiteX14" fmla="*/ 892469 w 4174484"/>
              <a:gd name="connsiteY14" fmla="*/ 2471212 h 3176137"/>
              <a:gd name="connsiteX15" fmla="*/ 676052 w 4174484"/>
              <a:gd name="connsiteY15" fmla="*/ 2463867 h 3176137"/>
              <a:gd name="connsiteX16" fmla="*/ 599050 w 4174484"/>
              <a:gd name="connsiteY16" fmla="*/ 2540869 h 3176137"/>
              <a:gd name="connsiteX17" fmla="*/ 550923 w 4174484"/>
              <a:gd name="connsiteY17" fmla="*/ 2463867 h 3176137"/>
              <a:gd name="connsiteX18" fmla="*/ 454143 w 4174484"/>
              <a:gd name="connsiteY18" fmla="*/ 2482341 h 3176137"/>
              <a:gd name="connsiteX19" fmla="*/ 303549 w 4174484"/>
              <a:gd name="connsiteY19" fmla="*/ 2528461 h 3176137"/>
              <a:gd name="connsiteX20" fmla="*/ 6846 w 4174484"/>
              <a:gd name="connsiteY20" fmla="*/ 2894322 h 3176137"/>
              <a:gd name="connsiteX21" fmla="*/ 69660 w 4174484"/>
              <a:gd name="connsiteY21" fmla="*/ 3176137 h 31761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4009 w 4184009"/>
              <a:gd name="connsiteY0" fmla="*/ 0 h 3163437"/>
              <a:gd name="connsiteX1" fmla="*/ 3892668 w 4184009"/>
              <a:gd name="connsiteY1" fmla="*/ 488441 h 3163437"/>
              <a:gd name="connsiteX2" fmla="*/ 3792156 w 4184009"/>
              <a:gd name="connsiteY2" fmla="*/ 719021 h 3163437"/>
              <a:gd name="connsiteX3" fmla="*/ 3544380 w 4184009"/>
              <a:gd name="connsiteY3" fmla="*/ 959251 h 3163437"/>
              <a:gd name="connsiteX4" fmla="*/ 3236372 w 4184009"/>
              <a:gd name="connsiteY4" fmla="*/ 1132506 h 3163437"/>
              <a:gd name="connsiteX5" fmla="*/ 2942150 w 4184009"/>
              <a:gd name="connsiteY5" fmla="*/ 1265079 h 3163437"/>
              <a:gd name="connsiteX6" fmla="*/ 2514477 w 4184009"/>
              <a:gd name="connsiteY6" fmla="*/ 1690771 h 3163437"/>
              <a:gd name="connsiteX7" fmla="*/ 1992031 w 4184009"/>
              <a:gd name="connsiteY7" fmla="*/ 2001262 h 3163437"/>
              <a:gd name="connsiteX8" fmla="*/ 1684323 w 4184009"/>
              <a:gd name="connsiteY8" fmla="*/ 2174215 h 3163437"/>
              <a:gd name="connsiteX9" fmla="*/ 1494199 w 4184009"/>
              <a:gd name="connsiteY9" fmla="*/ 2123908 h 3163437"/>
              <a:gd name="connsiteX10" fmla="*/ 1450735 w 4184009"/>
              <a:gd name="connsiteY10" fmla="*/ 2282875 h 3163437"/>
              <a:gd name="connsiteX11" fmla="*/ 1381277 w 4184009"/>
              <a:gd name="connsiteY11" fmla="*/ 2330901 h 3163437"/>
              <a:gd name="connsiteX12" fmla="*/ 1217247 w 4184009"/>
              <a:gd name="connsiteY12" fmla="*/ 2287638 h 3163437"/>
              <a:gd name="connsiteX13" fmla="*/ 1061062 w 4184009"/>
              <a:gd name="connsiteY13" fmla="*/ 2306788 h 3163437"/>
              <a:gd name="connsiteX14" fmla="*/ 892469 w 4184009"/>
              <a:gd name="connsiteY14" fmla="*/ 2458512 h 3163437"/>
              <a:gd name="connsiteX15" fmla="*/ 676052 w 4184009"/>
              <a:gd name="connsiteY15" fmla="*/ 2451167 h 3163437"/>
              <a:gd name="connsiteX16" fmla="*/ 599050 w 4184009"/>
              <a:gd name="connsiteY16" fmla="*/ 2528169 h 3163437"/>
              <a:gd name="connsiteX17" fmla="*/ 550923 w 4184009"/>
              <a:gd name="connsiteY17" fmla="*/ 2451167 h 3163437"/>
              <a:gd name="connsiteX18" fmla="*/ 454143 w 4184009"/>
              <a:gd name="connsiteY18" fmla="*/ 2469641 h 3163437"/>
              <a:gd name="connsiteX19" fmla="*/ 303549 w 4184009"/>
              <a:gd name="connsiteY19" fmla="*/ 2515761 h 3163437"/>
              <a:gd name="connsiteX20" fmla="*/ 6846 w 4184009"/>
              <a:gd name="connsiteY20" fmla="*/ 2881622 h 3163437"/>
              <a:gd name="connsiteX21" fmla="*/ 69660 w 4184009"/>
              <a:gd name="connsiteY21" fmla="*/ 3163437 h 3163437"/>
              <a:gd name="connsiteX0" fmla="*/ 4187184 w 4187184"/>
              <a:gd name="connsiteY0" fmla="*/ 0 h 3169787"/>
              <a:gd name="connsiteX1" fmla="*/ 3892668 w 4187184"/>
              <a:gd name="connsiteY1" fmla="*/ 494791 h 3169787"/>
              <a:gd name="connsiteX2" fmla="*/ 3792156 w 4187184"/>
              <a:gd name="connsiteY2" fmla="*/ 725371 h 3169787"/>
              <a:gd name="connsiteX3" fmla="*/ 3544380 w 4187184"/>
              <a:gd name="connsiteY3" fmla="*/ 965601 h 3169787"/>
              <a:gd name="connsiteX4" fmla="*/ 3236372 w 4187184"/>
              <a:gd name="connsiteY4" fmla="*/ 1138856 h 3169787"/>
              <a:gd name="connsiteX5" fmla="*/ 2942150 w 4187184"/>
              <a:gd name="connsiteY5" fmla="*/ 1271429 h 3169787"/>
              <a:gd name="connsiteX6" fmla="*/ 2514477 w 4187184"/>
              <a:gd name="connsiteY6" fmla="*/ 1697121 h 3169787"/>
              <a:gd name="connsiteX7" fmla="*/ 1992031 w 4187184"/>
              <a:gd name="connsiteY7" fmla="*/ 2007612 h 3169787"/>
              <a:gd name="connsiteX8" fmla="*/ 1684323 w 4187184"/>
              <a:gd name="connsiteY8" fmla="*/ 2180565 h 3169787"/>
              <a:gd name="connsiteX9" fmla="*/ 1494199 w 4187184"/>
              <a:gd name="connsiteY9" fmla="*/ 2130258 h 3169787"/>
              <a:gd name="connsiteX10" fmla="*/ 1450735 w 4187184"/>
              <a:gd name="connsiteY10" fmla="*/ 2289225 h 3169787"/>
              <a:gd name="connsiteX11" fmla="*/ 1381277 w 4187184"/>
              <a:gd name="connsiteY11" fmla="*/ 2337251 h 3169787"/>
              <a:gd name="connsiteX12" fmla="*/ 1217247 w 4187184"/>
              <a:gd name="connsiteY12" fmla="*/ 2293988 h 3169787"/>
              <a:gd name="connsiteX13" fmla="*/ 1061062 w 4187184"/>
              <a:gd name="connsiteY13" fmla="*/ 2313138 h 3169787"/>
              <a:gd name="connsiteX14" fmla="*/ 892469 w 4187184"/>
              <a:gd name="connsiteY14" fmla="*/ 2464862 h 3169787"/>
              <a:gd name="connsiteX15" fmla="*/ 676052 w 4187184"/>
              <a:gd name="connsiteY15" fmla="*/ 2457517 h 3169787"/>
              <a:gd name="connsiteX16" fmla="*/ 599050 w 4187184"/>
              <a:gd name="connsiteY16" fmla="*/ 2534519 h 3169787"/>
              <a:gd name="connsiteX17" fmla="*/ 550923 w 4187184"/>
              <a:gd name="connsiteY17" fmla="*/ 2457517 h 3169787"/>
              <a:gd name="connsiteX18" fmla="*/ 454143 w 4187184"/>
              <a:gd name="connsiteY18" fmla="*/ 2475991 h 3169787"/>
              <a:gd name="connsiteX19" fmla="*/ 303549 w 4187184"/>
              <a:gd name="connsiteY19" fmla="*/ 2522111 h 3169787"/>
              <a:gd name="connsiteX20" fmla="*/ 6846 w 4187184"/>
              <a:gd name="connsiteY20" fmla="*/ 2887972 h 3169787"/>
              <a:gd name="connsiteX21" fmla="*/ 69660 w 4187184"/>
              <a:gd name="connsiteY21" fmla="*/ 3169787 h 316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184" h="3169787">
                <a:moveTo>
                  <a:pt x="4187184" y="0"/>
                </a:moveTo>
                <a:cubicBezTo>
                  <a:pt x="4127515" y="70823"/>
                  <a:pt x="3956389" y="372838"/>
                  <a:pt x="3892668" y="494791"/>
                </a:cubicBezTo>
                <a:cubicBezTo>
                  <a:pt x="3828947" y="616744"/>
                  <a:pt x="3850204" y="646903"/>
                  <a:pt x="3792156" y="725371"/>
                </a:cubicBezTo>
                <a:cubicBezTo>
                  <a:pt x="3734108" y="803839"/>
                  <a:pt x="3626972" y="885524"/>
                  <a:pt x="3544380" y="965601"/>
                </a:cubicBezTo>
                <a:cubicBezTo>
                  <a:pt x="3451749" y="1034515"/>
                  <a:pt x="3336744" y="1087885"/>
                  <a:pt x="3236372" y="1138856"/>
                </a:cubicBezTo>
                <a:cubicBezTo>
                  <a:pt x="3136000" y="1189827"/>
                  <a:pt x="3062466" y="1178385"/>
                  <a:pt x="2942150" y="1271429"/>
                </a:cubicBezTo>
                <a:cubicBezTo>
                  <a:pt x="2821834" y="1364473"/>
                  <a:pt x="2672830" y="1574424"/>
                  <a:pt x="2514477" y="1697121"/>
                </a:cubicBezTo>
                <a:cubicBezTo>
                  <a:pt x="2356124" y="1819818"/>
                  <a:pt x="2166180" y="1904115"/>
                  <a:pt x="1992031" y="2007612"/>
                </a:cubicBezTo>
                <a:cubicBezTo>
                  <a:pt x="1853672" y="2088186"/>
                  <a:pt x="1767295" y="2160124"/>
                  <a:pt x="1684323" y="2180565"/>
                </a:cubicBezTo>
                <a:cubicBezTo>
                  <a:pt x="1601351" y="2201006"/>
                  <a:pt x="1533130" y="2112148"/>
                  <a:pt x="1494199" y="2130258"/>
                </a:cubicBezTo>
                <a:cubicBezTo>
                  <a:pt x="1455268" y="2148368"/>
                  <a:pt x="1469555" y="2254726"/>
                  <a:pt x="1450735" y="2289225"/>
                </a:cubicBezTo>
                <a:cubicBezTo>
                  <a:pt x="1431915" y="2323724"/>
                  <a:pt x="1420192" y="2336457"/>
                  <a:pt x="1381277" y="2337251"/>
                </a:cubicBezTo>
                <a:cubicBezTo>
                  <a:pt x="1342362" y="2338045"/>
                  <a:pt x="1270616" y="2298007"/>
                  <a:pt x="1217247" y="2293988"/>
                </a:cubicBezTo>
                <a:cubicBezTo>
                  <a:pt x="1163878" y="2289969"/>
                  <a:pt x="1115192" y="2284659"/>
                  <a:pt x="1061062" y="2313138"/>
                </a:cubicBezTo>
                <a:cubicBezTo>
                  <a:pt x="1006932" y="2341617"/>
                  <a:pt x="957464" y="2454610"/>
                  <a:pt x="892469" y="2464862"/>
                </a:cubicBezTo>
                <a:cubicBezTo>
                  <a:pt x="827474" y="2475114"/>
                  <a:pt x="724955" y="2445908"/>
                  <a:pt x="676052" y="2457517"/>
                </a:cubicBezTo>
                <a:cubicBezTo>
                  <a:pt x="627149" y="2469126"/>
                  <a:pt x="615092" y="2560186"/>
                  <a:pt x="599050" y="2534519"/>
                </a:cubicBezTo>
                <a:cubicBezTo>
                  <a:pt x="583008" y="2508852"/>
                  <a:pt x="575074" y="2467272"/>
                  <a:pt x="550923" y="2457517"/>
                </a:cubicBezTo>
                <a:cubicBezTo>
                  <a:pt x="526772" y="2447762"/>
                  <a:pt x="487831" y="2471178"/>
                  <a:pt x="454143" y="2475991"/>
                </a:cubicBezTo>
                <a:cubicBezTo>
                  <a:pt x="420455" y="2480804"/>
                  <a:pt x="378099" y="2453447"/>
                  <a:pt x="303549" y="2522111"/>
                </a:cubicBezTo>
                <a:cubicBezTo>
                  <a:pt x="228999" y="2590775"/>
                  <a:pt x="45827" y="2780026"/>
                  <a:pt x="6846" y="2887972"/>
                </a:cubicBezTo>
                <a:cubicBezTo>
                  <a:pt x="-32135" y="2995918"/>
                  <a:pt x="109841" y="3048067"/>
                  <a:pt x="69660" y="3169787"/>
                </a:cubicBezTo>
              </a:path>
            </a:pathLst>
          </a:custGeom>
          <a:no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992404" y="1045029"/>
            <a:ext cx="332687" cy="1710046"/>
          </a:xfrm>
          <a:custGeom>
            <a:avLst/>
            <a:gdLst>
              <a:gd name="connsiteX0" fmla="*/ 332509 w 332509"/>
              <a:gd name="connsiteY0" fmla="*/ 0 h 1710046"/>
              <a:gd name="connsiteX1" fmla="*/ 237506 w 332509"/>
              <a:gd name="connsiteY1" fmla="*/ 213755 h 1710046"/>
              <a:gd name="connsiteX2" fmla="*/ 95002 w 332509"/>
              <a:gd name="connsiteY2" fmla="*/ 570015 h 1710046"/>
              <a:gd name="connsiteX3" fmla="*/ 0 w 332509"/>
              <a:gd name="connsiteY3" fmla="*/ 938150 h 1710046"/>
              <a:gd name="connsiteX4" fmla="*/ 71252 w 332509"/>
              <a:gd name="connsiteY4" fmla="*/ 1318161 h 1710046"/>
              <a:gd name="connsiteX5" fmla="*/ 106878 w 332509"/>
              <a:gd name="connsiteY5" fmla="*/ 1710046 h 1710046"/>
              <a:gd name="connsiteX0" fmla="*/ 332509 w 332509"/>
              <a:gd name="connsiteY0" fmla="*/ 0 h 1710046"/>
              <a:gd name="connsiteX1" fmla="*/ 237506 w 332509"/>
              <a:gd name="connsiteY1" fmla="*/ 213755 h 1710046"/>
              <a:gd name="connsiteX2" fmla="*/ 95002 w 332509"/>
              <a:gd name="connsiteY2" fmla="*/ 570015 h 1710046"/>
              <a:gd name="connsiteX3" fmla="*/ 0 w 332509"/>
              <a:gd name="connsiteY3" fmla="*/ 938150 h 1710046"/>
              <a:gd name="connsiteX4" fmla="*/ 71252 w 332509"/>
              <a:gd name="connsiteY4" fmla="*/ 1318161 h 1710046"/>
              <a:gd name="connsiteX5" fmla="*/ 106878 w 332509"/>
              <a:gd name="connsiteY5" fmla="*/ 1710046 h 1710046"/>
              <a:gd name="connsiteX0" fmla="*/ 332509 w 332509"/>
              <a:gd name="connsiteY0" fmla="*/ 0 h 1710046"/>
              <a:gd name="connsiteX1" fmla="*/ 237506 w 332509"/>
              <a:gd name="connsiteY1" fmla="*/ 213755 h 1710046"/>
              <a:gd name="connsiteX2" fmla="*/ 95002 w 332509"/>
              <a:gd name="connsiteY2" fmla="*/ 570015 h 1710046"/>
              <a:gd name="connsiteX3" fmla="*/ 0 w 332509"/>
              <a:gd name="connsiteY3" fmla="*/ 938150 h 1710046"/>
              <a:gd name="connsiteX4" fmla="*/ 71252 w 332509"/>
              <a:gd name="connsiteY4" fmla="*/ 1318161 h 1710046"/>
              <a:gd name="connsiteX5" fmla="*/ 106878 w 332509"/>
              <a:gd name="connsiteY5" fmla="*/ 1710046 h 1710046"/>
              <a:gd name="connsiteX0" fmla="*/ 339503 w 339503"/>
              <a:gd name="connsiteY0" fmla="*/ 0 h 1710046"/>
              <a:gd name="connsiteX1" fmla="*/ 244500 w 339503"/>
              <a:gd name="connsiteY1" fmla="*/ 213755 h 1710046"/>
              <a:gd name="connsiteX2" fmla="*/ 101996 w 339503"/>
              <a:gd name="connsiteY2" fmla="*/ 570015 h 1710046"/>
              <a:gd name="connsiteX3" fmla="*/ 6994 w 339503"/>
              <a:gd name="connsiteY3" fmla="*/ 938150 h 1710046"/>
              <a:gd name="connsiteX4" fmla="*/ 78246 w 339503"/>
              <a:gd name="connsiteY4" fmla="*/ 1318161 h 1710046"/>
              <a:gd name="connsiteX5" fmla="*/ 113872 w 339503"/>
              <a:gd name="connsiteY5" fmla="*/ 1710046 h 1710046"/>
              <a:gd name="connsiteX0" fmla="*/ 332687 w 332687"/>
              <a:gd name="connsiteY0" fmla="*/ 0 h 1710046"/>
              <a:gd name="connsiteX1" fmla="*/ 237684 w 332687"/>
              <a:gd name="connsiteY1" fmla="*/ 213755 h 1710046"/>
              <a:gd name="connsiteX2" fmla="*/ 95180 w 332687"/>
              <a:gd name="connsiteY2" fmla="*/ 570015 h 1710046"/>
              <a:gd name="connsiteX3" fmla="*/ 178 w 332687"/>
              <a:gd name="connsiteY3" fmla="*/ 938150 h 1710046"/>
              <a:gd name="connsiteX4" fmla="*/ 71430 w 332687"/>
              <a:gd name="connsiteY4" fmla="*/ 1318161 h 1710046"/>
              <a:gd name="connsiteX5" fmla="*/ 107056 w 332687"/>
              <a:gd name="connsiteY5" fmla="*/ 1710046 h 171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687" h="1710046">
                <a:moveTo>
                  <a:pt x="332687" y="0"/>
                </a:moveTo>
                <a:cubicBezTo>
                  <a:pt x="301019" y="71252"/>
                  <a:pt x="277268" y="118753"/>
                  <a:pt x="237684" y="213755"/>
                </a:cubicBezTo>
                <a:cubicBezTo>
                  <a:pt x="198100" y="308757"/>
                  <a:pt x="126847" y="447303"/>
                  <a:pt x="95180" y="570015"/>
                </a:cubicBezTo>
                <a:lnTo>
                  <a:pt x="178" y="938150"/>
                </a:lnTo>
                <a:cubicBezTo>
                  <a:pt x="-3780" y="1062841"/>
                  <a:pt x="59555" y="1187533"/>
                  <a:pt x="71430" y="1318161"/>
                </a:cubicBezTo>
                <a:lnTo>
                  <a:pt x="107056" y="1710046"/>
                </a:lnTo>
              </a:path>
            </a:pathLst>
          </a:custGeom>
          <a:noFill/>
          <a:ln w="76200">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2600696" y="3158836"/>
            <a:ext cx="890649" cy="748146"/>
          </a:xfrm>
          <a:custGeom>
            <a:avLst/>
            <a:gdLst>
              <a:gd name="connsiteX0" fmla="*/ 0 w 890649"/>
              <a:gd name="connsiteY0" fmla="*/ 748146 h 748146"/>
              <a:gd name="connsiteX1" fmla="*/ 451262 w 890649"/>
              <a:gd name="connsiteY1" fmla="*/ 510639 h 748146"/>
              <a:gd name="connsiteX2" fmla="*/ 890649 w 890649"/>
              <a:gd name="connsiteY2" fmla="*/ 0 h 748146"/>
              <a:gd name="connsiteX0" fmla="*/ 0 w 890649"/>
              <a:gd name="connsiteY0" fmla="*/ 748146 h 748146"/>
              <a:gd name="connsiteX1" fmla="*/ 451262 w 890649"/>
              <a:gd name="connsiteY1" fmla="*/ 510639 h 748146"/>
              <a:gd name="connsiteX2" fmla="*/ 890649 w 890649"/>
              <a:gd name="connsiteY2" fmla="*/ 0 h 748146"/>
            </a:gdLst>
            <a:ahLst/>
            <a:cxnLst>
              <a:cxn ang="0">
                <a:pos x="connsiteX0" y="connsiteY0"/>
              </a:cxn>
              <a:cxn ang="0">
                <a:pos x="connsiteX1" y="connsiteY1"/>
              </a:cxn>
              <a:cxn ang="0">
                <a:pos x="connsiteX2" y="connsiteY2"/>
              </a:cxn>
            </a:cxnLst>
            <a:rect l="l" t="t" r="r" b="b"/>
            <a:pathLst>
              <a:path w="890649" h="748146">
                <a:moveTo>
                  <a:pt x="0" y="748146"/>
                </a:moveTo>
                <a:cubicBezTo>
                  <a:pt x="150421" y="668977"/>
                  <a:pt x="302821" y="635330"/>
                  <a:pt x="451262" y="510639"/>
                </a:cubicBezTo>
                <a:cubicBezTo>
                  <a:pt x="599703" y="385948"/>
                  <a:pt x="744187" y="170213"/>
                  <a:pt x="890649" y="0"/>
                </a:cubicBezTo>
              </a:path>
            </a:pathLst>
          </a:custGeom>
          <a:noFill/>
          <a:ln w="76200">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2936390" y="3381034"/>
            <a:ext cx="434498" cy="504901"/>
            <a:chOff x="2936390" y="3381034"/>
            <a:chExt cx="434498" cy="504901"/>
          </a:xfrm>
        </p:grpSpPr>
        <p:sp>
          <p:nvSpPr>
            <p:cNvPr id="21" name="Isosceles Triangle 20"/>
            <p:cNvSpPr>
              <a:spLocks noChangeAspect="1"/>
            </p:cNvSpPr>
            <p:nvPr/>
          </p:nvSpPr>
          <p:spPr>
            <a:xfrm>
              <a:off x="3158747" y="3381034"/>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p:cNvSpPr>
              <a:spLocks noChangeAspect="1"/>
            </p:cNvSpPr>
            <p:nvPr/>
          </p:nvSpPr>
          <p:spPr>
            <a:xfrm>
              <a:off x="2936390" y="3703055"/>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27"/>
          <p:cNvGrpSpPr/>
          <p:nvPr/>
        </p:nvGrpSpPr>
        <p:grpSpPr>
          <a:xfrm>
            <a:off x="2641104" y="935977"/>
            <a:ext cx="762020" cy="369332"/>
            <a:chOff x="2641104" y="935977"/>
            <a:chExt cx="762020" cy="369332"/>
          </a:xfrm>
        </p:grpSpPr>
        <p:sp>
          <p:nvSpPr>
            <p:cNvPr id="24" name="Isosceles Triangle 23"/>
            <p:cNvSpPr>
              <a:spLocks noChangeAspect="1"/>
            </p:cNvSpPr>
            <p:nvPr/>
          </p:nvSpPr>
          <p:spPr>
            <a:xfrm>
              <a:off x="3190983" y="1120567"/>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2641104" y="935977"/>
              <a:ext cx="655949" cy="369332"/>
            </a:xfrm>
            <a:prstGeom prst="rect">
              <a:avLst/>
            </a:prstGeom>
            <a:noFill/>
          </p:spPr>
          <p:txBody>
            <a:bodyPr wrap="none" rtlCol="0">
              <a:spAutoFit/>
            </a:bodyPr>
            <a:lstStyle/>
            <a:p>
              <a:r>
                <a:rPr lang="en-US" b="1" dirty="0">
                  <a:solidFill>
                    <a:srgbClr val="FFFF00"/>
                  </a:solidFill>
                </a:rPr>
                <a:t>Bella</a:t>
              </a:r>
            </a:p>
          </p:txBody>
        </p:sp>
      </p:grpSp>
      <p:grpSp>
        <p:nvGrpSpPr>
          <p:cNvPr id="29" name="Group 28"/>
          <p:cNvGrpSpPr/>
          <p:nvPr/>
        </p:nvGrpSpPr>
        <p:grpSpPr>
          <a:xfrm>
            <a:off x="3526971" y="751311"/>
            <a:ext cx="1545170" cy="369332"/>
            <a:chOff x="3526971" y="751311"/>
            <a:chExt cx="1545170" cy="369332"/>
          </a:xfrm>
        </p:grpSpPr>
        <p:sp>
          <p:nvSpPr>
            <p:cNvPr id="25" name="Isosceles Triangle 24"/>
            <p:cNvSpPr>
              <a:spLocks noChangeAspect="1"/>
            </p:cNvSpPr>
            <p:nvPr/>
          </p:nvSpPr>
          <p:spPr>
            <a:xfrm>
              <a:off x="3526971" y="909022"/>
              <a:ext cx="212141" cy="182880"/>
            </a:xfrm>
            <a:prstGeom prst="triangle">
              <a:avLst/>
            </a:prstGeom>
            <a:solidFill>
              <a:srgbClr val="80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3648353" y="751311"/>
              <a:ext cx="1423788" cy="369332"/>
            </a:xfrm>
            <a:prstGeom prst="rect">
              <a:avLst/>
            </a:prstGeom>
            <a:noFill/>
          </p:spPr>
          <p:txBody>
            <a:bodyPr wrap="none" rtlCol="0">
              <a:spAutoFit/>
            </a:bodyPr>
            <a:lstStyle/>
            <a:p>
              <a:r>
                <a:rPr lang="en-US" b="1" dirty="0">
                  <a:solidFill>
                    <a:srgbClr val="FFFF00"/>
                  </a:solidFill>
                </a:rPr>
                <a:t>Ranch House</a:t>
              </a:r>
            </a:p>
          </p:txBody>
        </p:sp>
      </p:grpSp>
    </p:spTree>
    <p:extLst>
      <p:ext uri="{BB962C8B-B14F-4D97-AF65-F5344CB8AC3E}">
        <p14:creationId xmlns:p14="http://schemas.microsoft.com/office/powerpoint/2010/main" val="1139376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100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1000"/>
                                        <p:tgtEl>
                                          <p:spTgt spid="1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up)">
                                      <p:cBhvr>
                                        <p:cTn id="16" dur="1000"/>
                                        <p:tgtEl>
                                          <p:spTgt spid="19"/>
                                        </p:tgtEl>
                                      </p:cBhvr>
                                    </p:animEffec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1000"/>
                                        <p:tgtEl>
                                          <p:spTgt spid="20"/>
                                        </p:tgtEl>
                                      </p:cBhvr>
                                    </p:animEffect>
                                  </p:childTnLst>
                                </p:cTn>
                              </p:par>
                            </p:childTnLst>
                          </p:cTn>
                        </p:par>
                        <p:par>
                          <p:cTn id="21" fill="hold">
                            <p:stCondLst>
                              <p:cond delay="2000"/>
                            </p:stCondLst>
                            <p:childTnLst>
                              <p:par>
                                <p:cTn id="22" presetID="10" presetClass="entr" presetSubtype="0" fill="hold" nodeType="after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childTnLst>
                          </p:cTn>
                        </p:par>
                        <p:par>
                          <p:cTn id="25" fill="hold">
                            <p:stCondLst>
                              <p:cond delay="4000"/>
                            </p:stCondLst>
                            <p:childTnLst>
                              <p:par>
                                <p:cTn id="26" presetID="10" presetClass="entr" presetSubtype="0" fill="hold" nodeType="afterEffect">
                                  <p:stCondLst>
                                    <p:cond delay="5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childTnLst>
                                </p:cTn>
                              </p:par>
                              <p:par>
                                <p:cTn id="29" presetID="10" presetClass="entr" presetSubtype="0" fill="hold" nodeType="withEffect">
                                  <p:stCondLst>
                                    <p:cond delay="5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3927107" y="79375"/>
            <a:ext cx="5134349" cy="6826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3200" b="1" u="sng" dirty="0" err="1">
                <a:solidFill>
                  <a:prstClr val="white"/>
                </a:solidFill>
              </a:rPr>
              <a:t>Wanat</a:t>
            </a:r>
            <a:r>
              <a:rPr lang="en-US" sz="3200" b="1" u="sng" dirty="0">
                <a:solidFill>
                  <a:prstClr val="white"/>
                </a:solidFill>
              </a:rPr>
              <a:t> vs. </a:t>
            </a:r>
            <a:r>
              <a:rPr lang="en-US" sz="3200" b="1" u="sng" dirty="0" err="1">
                <a:solidFill>
                  <a:prstClr val="white"/>
                </a:solidFill>
              </a:rPr>
              <a:t>Aranas</a:t>
            </a:r>
            <a:endParaRPr lang="en-US" sz="2000" dirty="0">
              <a:solidFill>
                <a:prstClr val="white"/>
              </a:solidFill>
            </a:endParaRPr>
          </a:p>
        </p:txBody>
      </p:sp>
      <p:grpSp>
        <p:nvGrpSpPr>
          <p:cNvPr id="3" name="Group 7"/>
          <p:cNvGrpSpPr>
            <a:grpSpLocks/>
          </p:cNvGrpSpPr>
          <p:nvPr/>
        </p:nvGrpSpPr>
        <p:grpSpPr bwMode="auto">
          <a:xfrm>
            <a:off x="728442" y="3990975"/>
            <a:ext cx="784225" cy="1809750"/>
            <a:chOff x="901700" y="3990975"/>
            <a:chExt cx="784225" cy="1809751"/>
          </a:xfrm>
        </p:grpSpPr>
        <p:cxnSp>
          <p:nvCxnSpPr>
            <p:cNvPr id="4" name="Straight Arrow Connector 3"/>
            <p:cNvCxnSpPr/>
            <p:nvPr/>
          </p:nvCxnSpPr>
          <p:spPr>
            <a:xfrm flipV="1">
              <a:off x="1600200" y="3990975"/>
              <a:ext cx="85725" cy="1809751"/>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 name="TextBox 6"/>
            <p:cNvSpPr txBox="1">
              <a:spLocks noChangeArrowheads="1"/>
            </p:cNvSpPr>
            <p:nvPr/>
          </p:nvSpPr>
          <p:spPr bwMode="auto">
            <a:xfrm>
              <a:off x="901700" y="464185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6 KM</a:t>
              </a:r>
            </a:p>
          </p:txBody>
        </p:sp>
      </p:grpSp>
      <p:grpSp>
        <p:nvGrpSpPr>
          <p:cNvPr id="8" name="Group 7"/>
          <p:cNvGrpSpPr/>
          <p:nvPr/>
        </p:nvGrpSpPr>
        <p:grpSpPr>
          <a:xfrm>
            <a:off x="1483797" y="938213"/>
            <a:ext cx="1916786" cy="4862512"/>
            <a:chOff x="1483797" y="938213"/>
            <a:chExt cx="1916786" cy="4862512"/>
          </a:xfrm>
        </p:grpSpPr>
        <p:cxnSp>
          <p:nvCxnSpPr>
            <p:cNvPr id="6" name="Straight Arrow Connector 5"/>
            <p:cNvCxnSpPr/>
            <p:nvPr/>
          </p:nvCxnSpPr>
          <p:spPr>
            <a:xfrm flipV="1">
              <a:off x="1483797" y="938213"/>
              <a:ext cx="1462088" cy="486251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p:cNvSpPr txBox="1">
              <a:spLocks noChangeArrowheads="1"/>
            </p:cNvSpPr>
            <p:nvPr/>
          </p:nvSpPr>
          <p:spPr bwMode="auto">
            <a:xfrm>
              <a:off x="2343883" y="3100202"/>
              <a:ext cx="1056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b="1" dirty="0">
                  <a:latin typeface="Arial" panose="020B0604020202020204" pitchFamily="34" charset="0"/>
                </a:rPr>
                <a:t>19.2 KM</a:t>
              </a:r>
            </a:p>
          </p:txBody>
        </p:sp>
      </p:grpSp>
      <p:pic>
        <p:nvPicPr>
          <p:cNvPr id="9" name="Picture 2" descr="Picture 0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9406" y="938213"/>
            <a:ext cx="4349750" cy="3260725"/>
          </a:xfrm>
          <a:prstGeom prst="rect">
            <a:avLst/>
          </a:prstGeom>
          <a:noFill/>
          <a:ln w="38100">
            <a:solidFill>
              <a:srgbClr val="C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015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B050"/>
        </a:solidFill>
        <a:ln>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B050"/>
        </a:solidFill>
        <a:ln>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cmpd="sng">
          <a:tailEnd type="arrow"/>
        </a:ln>
      </a:spPr>
      <a:bodyPr/>
      <a:lstStyle/>
      <a:style>
        <a:lnRef idx="1">
          <a:schemeClr val="dk1"/>
        </a:lnRef>
        <a:fillRef idx="0">
          <a:schemeClr val="dk1"/>
        </a:fillRef>
        <a:effectRef idx="0">
          <a:schemeClr val="dk1"/>
        </a:effectRef>
        <a:fontRef idx="minor">
          <a:schemeClr val="tx1"/>
        </a:fontRef>
      </a:style>
    </a:lnDef>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cmpd="sng">
          <a:tailEnd type="arrow"/>
        </a:ln>
      </a:spPr>
      <a:bodyPr/>
      <a:lstStyle/>
      <a:style>
        <a:lnRef idx="1">
          <a:schemeClr val="dk1"/>
        </a:lnRef>
        <a:fillRef idx="0">
          <a:schemeClr val="dk1"/>
        </a:fillRef>
        <a:effectRef idx="0">
          <a:schemeClr val="dk1"/>
        </a:effectRef>
        <a:fontRef idx="minor">
          <a:schemeClr val="tx1"/>
        </a:fontRef>
      </a:style>
    </a:lnDef>
  </a:objectDefaults>
  <a:extraClrScheme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cmpd="sng">
          <a:tailEnd type="arrow"/>
        </a:ln>
      </a:spPr>
      <a:bodyPr/>
      <a:lstStyle/>
      <a:style>
        <a:lnRef idx="1">
          <a:schemeClr val="dk1"/>
        </a:lnRef>
        <a:fillRef idx="0">
          <a:schemeClr val="dk1"/>
        </a:fillRef>
        <a:effectRef idx="0">
          <a:schemeClr val="dk1"/>
        </a:effectRef>
        <a:fontRef idx="minor">
          <a:schemeClr val="tx1"/>
        </a:fontRef>
      </a:style>
    </a:ln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C58EDA3C17899438CD4B7CEFCCA216B" ma:contentTypeVersion="7" ma:contentTypeDescription="Create a new document." ma:contentTypeScope="" ma:versionID="428805a12ce5cf156c178984277a378e">
  <xsd:schema xmlns:xsd="http://www.w3.org/2001/XMLSchema" xmlns:xs="http://www.w3.org/2001/XMLSchema" xmlns:p="http://schemas.microsoft.com/office/2006/metadata/properties" xmlns:ns2="ecbc945c-418a-4868-9e08-298a4a2f7d3c" targetNamespace="http://schemas.microsoft.com/office/2006/metadata/properties" ma:root="true" ma:fieldsID="60004ea4d90471b08d84e8c35fa8e53a" ns2:_="">
    <xsd:import namespace="ecbc945c-418a-4868-9e08-298a4a2f7d3c"/>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cbc945c-418a-4868-9e08-298a4a2f7d3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D058BCE8-A762-49D8-BCEA-1A2040144345}"/>
</file>

<file path=customXml/itemProps2.xml><?xml version="1.0" encoding="utf-8"?>
<ds:datastoreItem xmlns:ds="http://schemas.openxmlformats.org/officeDocument/2006/customXml" ds:itemID="{67D825F1-FBE8-48F3-A473-B85ECEF94A83}">
  <ds:schemaRefs>
    <ds:schemaRef ds:uri="http://schemas.microsoft.com/sharepoint/v3/contenttype/forms"/>
  </ds:schemaRefs>
</ds:datastoreItem>
</file>

<file path=customXml/itemProps3.xml><?xml version="1.0" encoding="utf-8"?>
<ds:datastoreItem xmlns:ds="http://schemas.openxmlformats.org/officeDocument/2006/customXml" ds:itemID="{00A7C316-641B-4C92-B5FA-44608C6D3DB2}">
  <ds:schemaRefs>
    <ds:schemaRef ds:uri="http://purl.org/dc/terms/"/>
    <ds:schemaRef ds:uri="http://schemas.openxmlformats.org/package/2006/metadata/core-properties"/>
    <ds:schemaRef ds:uri="http://purl.org/dc/dcmitype/"/>
    <ds:schemaRef ds:uri="4cd0ef92-b725-431e-9bb0-926b45840a71"/>
    <ds:schemaRef ds:uri="http://schemas.microsoft.com/office/2006/documentManagement/types"/>
    <ds:schemaRef ds:uri="http://schemas.microsoft.com/office/2006/metadata/properties"/>
    <ds:schemaRef ds:uri="http://schemas.microsoft.com/office/infopath/2007/PartnerControls"/>
    <ds:schemaRef ds:uri="http://www.w3.org/XML/1998/namespace"/>
    <ds:schemaRef ds:uri="http://purl.org/dc/elements/1.1/"/>
  </ds:schemaRefs>
</ds:datastoreItem>
</file>

<file path=docProps/app.xml><?xml version="1.0" encoding="utf-8"?>
<Properties xmlns="http://schemas.openxmlformats.org/officeDocument/2006/extended-properties" xmlns:vt="http://schemas.openxmlformats.org/officeDocument/2006/docPropsVTypes">
  <Template>Office Theme</Template>
  <TotalTime>2768</TotalTime>
  <Words>4478</Words>
  <Application>Microsoft Office PowerPoint</Application>
  <PresentationFormat>On-screen Show (4:3)</PresentationFormat>
  <Paragraphs>1309</Paragraphs>
  <Slides>77</Slides>
  <Notes>23</Notes>
  <HiddenSlides>5</HiddenSlides>
  <MMClips>0</MMClips>
  <ScaleCrop>false</ScaleCrop>
  <HeadingPairs>
    <vt:vector size="8" baseType="variant">
      <vt:variant>
        <vt:lpstr>Fonts Used</vt:lpstr>
      </vt:variant>
      <vt:variant>
        <vt:i4>3</vt:i4>
      </vt:variant>
      <vt:variant>
        <vt:lpstr>Theme</vt:lpstr>
      </vt:variant>
      <vt:variant>
        <vt:i4>5</vt:i4>
      </vt:variant>
      <vt:variant>
        <vt:lpstr>Embedded OLE Servers</vt:lpstr>
      </vt:variant>
      <vt:variant>
        <vt:i4>1</vt:i4>
      </vt:variant>
      <vt:variant>
        <vt:lpstr>Slide Titles</vt:lpstr>
      </vt:variant>
      <vt:variant>
        <vt:i4>77</vt:i4>
      </vt:variant>
    </vt:vector>
  </HeadingPairs>
  <TitlesOfParts>
    <vt:vector size="86" baseType="lpstr">
      <vt:lpstr>Arial</vt:lpstr>
      <vt:lpstr>Calibri</vt:lpstr>
      <vt:lpstr>Times New Roman</vt:lpstr>
      <vt:lpstr>1_Office Theme</vt:lpstr>
      <vt:lpstr>Office Theme</vt:lpstr>
      <vt:lpstr>2_Office Theme</vt:lpstr>
      <vt:lpstr>3_Office Theme</vt:lpstr>
      <vt:lpstr>4_Office Theme</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Combat Outpost Bella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“TF Chosin” Mission</vt:lpstr>
      <vt:lpstr>FM 3-24 Report Card</vt:lpstr>
      <vt:lpstr>RIP/TOA TF ROCK</vt:lpstr>
      <vt:lpstr>PowerPoint Presentation</vt:lpstr>
    </vt:vector>
  </TitlesOfParts>
  <Company>United States Army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Wuensche, Stephen P Mr CTR USARMY TRADOC</dc:creator>
  <cp:lastModifiedBy>Kennedy, Kevin E Mr CIV USARMY CAC (USA)</cp:lastModifiedBy>
  <cp:revision>219</cp:revision>
  <dcterms:created xsi:type="dcterms:W3CDTF">2016-10-07T15:10:59Z</dcterms:created>
  <dcterms:modified xsi:type="dcterms:W3CDTF">2021-06-04T18:12:35Z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0x010100CC58EDA3C17899438CD4B7CEFCCA216B</vt:lpwstr>
  </property>
</Properties>
</file>